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7" r:id="rId4"/>
    <p:sldId id="258"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Gill Sans MT Ext Condensed Bold" panose="020B0902020104020203" pitchFamily="34" charset="0"/>
      <p:regular r:id="rId14"/>
    </p:embeddedFont>
    <p:embeddedFont>
      <p:font typeface="Gill Sans MT" panose="020B0502020104020203" pitchFamily="34" charset="0"/>
      <p:regular r:id="rId15"/>
      <p:bold r:id="rId16"/>
      <p:italic r:id="rId17"/>
      <p:boldItalic r:id="rId18"/>
    </p:embeddedFont>
    <p:embeddedFont>
      <p:font typeface="Cooper Black" panose="0208090404030B020404" pitchFamily="18" charset="0"/>
      <p:regular r:id="rId19"/>
    </p:embeddedFont>
    <p:embeddedFont>
      <p:font typeface="Gill Sans MT Condensed" panose="020B0506020104020203" pitchFamily="34" charset="0"/>
      <p:regular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5E"/>
    <a:srgbClr val="FFFF99"/>
    <a:srgbClr val="FFFFD3"/>
    <a:srgbClr val="FFFFCC"/>
    <a:srgbClr val="261E00"/>
    <a:srgbClr val="423400"/>
    <a:srgbClr val="DEAE00"/>
    <a:srgbClr val="FFE279"/>
    <a:srgbClr val="00184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4" d="100"/>
          <a:sy n="104" d="100"/>
        </p:scale>
        <p:origin x="12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D15E2-113F-4916-9C1A-26ED8403B00E}" type="doc">
      <dgm:prSet loTypeId="urn:microsoft.com/office/officeart/2009/3/layout/IncreasingArrowsProcess" loCatId="process" qsTypeId="urn:microsoft.com/office/officeart/2005/8/quickstyle/3d2" qsCatId="3D" csTypeId="urn:microsoft.com/office/officeart/2005/8/colors/colorful4" csCatId="colorful" phldr="1"/>
      <dgm:spPr/>
      <dgm:t>
        <a:bodyPr/>
        <a:lstStyle/>
        <a:p>
          <a:endParaRPr lang="es-ES"/>
        </a:p>
      </dgm:t>
    </dgm:pt>
    <dgm:pt modelId="{51A1206D-8EA8-4EBE-8FF4-5B83F1CB0B09}">
      <dgm:prSet phldrT="[Texto]" custT="1"/>
      <dgm:spPr/>
      <dgm:t>
        <a:bodyPr/>
        <a:lstStyle/>
        <a:p>
          <a:r>
            <a:rPr lang="es-ES" sz="2000" b="1" dirty="0" smtClean="0"/>
            <a:t> </a:t>
          </a:r>
          <a:r>
            <a:rPr lang="en-US" sz="2000" b="1" dirty="0" smtClean="0"/>
            <a:t>Dag 1 </a:t>
          </a:r>
          <a:r>
            <a:rPr lang="en-US" sz="2000" b="1" dirty="0" smtClean="0"/>
            <a:t>tot </a:t>
          </a:r>
          <a:r>
            <a:rPr lang="en-US" sz="2000" b="1" dirty="0" smtClean="0"/>
            <a:t>5</a:t>
          </a:r>
          <a:endParaRPr lang="es-ES" sz="2000" b="1" dirty="0"/>
        </a:p>
      </dgm:t>
    </dgm:pt>
    <dgm:pt modelId="{39CB3FC5-6976-4EE7-8A49-148E0DDE6BB6}" type="parTrans" cxnId="{F4E2AF2C-3A89-4FFD-AD0A-5C521B595952}">
      <dgm:prSet/>
      <dgm:spPr/>
      <dgm:t>
        <a:bodyPr/>
        <a:lstStyle/>
        <a:p>
          <a:endParaRPr lang="es-ES" sz="1800" b="1"/>
        </a:p>
      </dgm:t>
    </dgm:pt>
    <dgm:pt modelId="{D65D9F23-4E91-4689-967B-826C89D2FC80}" type="sibTrans" cxnId="{F4E2AF2C-3A89-4FFD-AD0A-5C521B595952}">
      <dgm:prSet/>
      <dgm:spPr/>
      <dgm:t>
        <a:bodyPr/>
        <a:lstStyle/>
        <a:p>
          <a:endParaRPr lang="es-ES" sz="1800" b="1"/>
        </a:p>
      </dgm:t>
    </dgm:pt>
    <dgm:pt modelId="{A808875A-78D1-4493-9FA4-AF317A037A01}">
      <dgm:prSet phldrT="[Texto]" custT="1"/>
      <dgm:spPr/>
      <dgm:t>
        <a:bodyPr/>
        <a:lstStyle/>
        <a:p>
          <a:r>
            <a:rPr lang="nl-NL" sz="2000" b="1" dirty="0" smtClean="0"/>
            <a:t>Het was zijn lust van dag tot dag. En God zag dat het goed was</a:t>
          </a:r>
          <a:endParaRPr lang="es-ES" sz="2000" b="1" dirty="0"/>
        </a:p>
      </dgm:t>
    </dgm:pt>
    <dgm:pt modelId="{D8A57AF2-F31D-4526-AC24-CB22E8D2CCB0}" type="parTrans" cxnId="{403DC8E6-93CF-4AC4-A216-D9FCBB652495}">
      <dgm:prSet/>
      <dgm:spPr/>
      <dgm:t>
        <a:bodyPr/>
        <a:lstStyle/>
        <a:p>
          <a:endParaRPr lang="es-ES" sz="1800" b="1"/>
        </a:p>
      </dgm:t>
    </dgm:pt>
    <dgm:pt modelId="{B3EF799B-4734-468B-B2D3-F6FC8C100857}" type="sibTrans" cxnId="{403DC8E6-93CF-4AC4-A216-D9FCBB652495}">
      <dgm:prSet/>
      <dgm:spPr/>
      <dgm:t>
        <a:bodyPr/>
        <a:lstStyle/>
        <a:p>
          <a:endParaRPr lang="es-ES" sz="1800" b="1"/>
        </a:p>
      </dgm:t>
    </dgm:pt>
    <dgm:pt modelId="{B9337D4A-87D4-4CEE-A8D8-DB737CB9C0E5}">
      <dgm:prSet phldrT="[Texto]" custT="1"/>
      <dgm:spPr>
        <a:solidFill>
          <a:srgbClr val="00B050"/>
        </a:solidFill>
      </dgm:spPr>
      <dgm:t>
        <a:bodyPr/>
        <a:lstStyle/>
        <a:p>
          <a:r>
            <a:rPr lang="es-ES" sz="2000" b="1" dirty="0" smtClean="0"/>
            <a:t> </a:t>
          </a:r>
          <a:r>
            <a:rPr lang="en-US" sz="2000" b="1" dirty="0" smtClean="0"/>
            <a:t>Dag 6</a:t>
          </a:r>
          <a:endParaRPr lang="es-ES" sz="2000" b="1" dirty="0"/>
        </a:p>
      </dgm:t>
    </dgm:pt>
    <dgm:pt modelId="{6E56080F-DF66-41B4-BD72-0E858D4B8D7C}" type="parTrans" cxnId="{CEF92E86-0606-4966-BD61-B83E40C616ED}">
      <dgm:prSet/>
      <dgm:spPr/>
      <dgm:t>
        <a:bodyPr/>
        <a:lstStyle/>
        <a:p>
          <a:endParaRPr lang="es-ES" sz="1800" b="1"/>
        </a:p>
      </dgm:t>
    </dgm:pt>
    <dgm:pt modelId="{821B27CD-AFBE-4AEF-8F2E-4C52FE3F134F}" type="sibTrans" cxnId="{CEF92E86-0606-4966-BD61-B83E40C616ED}">
      <dgm:prSet/>
      <dgm:spPr/>
      <dgm:t>
        <a:bodyPr/>
        <a:lstStyle/>
        <a:p>
          <a:endParaRPr lang="es-ES" sz="1800" b="1"/>
        </a:p>
      </dgm:t>
    </dgm:pt>
    <dgm:pt modelId="{D1065C73-1AE7-4DB7-B884-E5F4FCE841BA}">
      <dgm:prSet phldrT="[Texto]" custT="1"/>
      <dgm:spPr/>
      <dgm:t>
        <a:bodyPr/>
        <a:lstStyle/>
        <a:p>
          <a:r>
            <a:rPr lang="es-ES" sz="2000" b="1" dirty="0" smtClean="0"/>
            <a:t>Ik verheug Mij op de bewoonde wereld, </a:t>
          </a:r>
          <a:r>
            <a:rPr lang="es-ES" sz="2000" b="1" dirty="0" smtClean="0"/>
            <a:t>God </a:t>
          </a:r>
          <a:r>
            <a:rPr lang="es-ES" sz="2000" b="1" dirty="0" smtClean="0"/>
            <a:t>keek ernaar.... het </a:t>
          </a:r>
          <a:r>
            <a:rPr lang="es-ES" sz="2000" b="1" dirty="0" smtClean="0"/>
            <a:t>was zeer </a:t>
          </a:r>
          <a:r>
            <a:rPr lang="es-ES" sz="2000" b="1" dirty="0" smtClean="0"/>
            <a:t>GOED</a:t>
          </a:r>
          <a:endParaRPr lang="es-ES" sz="2000" b="1" dirty="0"/>
        </a:p>
      </dgm:t>
    </dgm:pt>
    <dgm:pt modelId="{952098D7-866C-466E-8A15-481C72A01C9A}" type="parTrans" cxnId="{CBA5D805-B43A-4B70-AE40-003748E227C1}">
      <dgm:prSet/>
      <dgm:spPr/>
      <dgm:t>
        <a:bodyPr/>
        <a:lstStyle/>
        <a:p>
          <a:endParaRPr lang="es-ES" sz="1800" b="1"/>
        </a:p>
      </dgm:t>
    </dgm:pt>
    <dgm:pt modelId="{2596F594-3958-4D4F-9DF7-D832C43765E5}" type="sibTrans" cxnId="{CBA5D805-B43A-4B70-AE40-003748E227C1}">
      <dgm:prSet/>
      <dgm:spPr/>
      <dgm:t>
        <a:bodyPr/>
        <a:lstStyle/>
        <a:p>
          <a:endParaRPr lang="es-ES" sz="1800" b="1"/>
        </a:p>
      </dgm:t>
    </dgm:pt>
    <dgm:pt modelId="{653FD425-4502-48D6-86E7-6AAA1675709F}">
      <dgm:prSet phldrT="[Texto]" custT="1"/>
      <dgm:spPr>
        <a:solidFill>
          <a:schemeClr val="accent5">
            <a:lumMod val="50000"/>
          </a:schemeClr>
        </a:solidFill>
      </dgm:spPr>
      <dgm:t>
        <a:bodyPr/>
        <a:lstStyle/>
        <a:p>
          <a:r>
            <a:rPr lang="es-ES" sz="2000" b="1" dirty="0" smtClean="0"/>
            <a:t> </a:t>
          </a:r>
          <a:r>
            <a:rPr lang="en-US" sz="2000" b="1" dirty="0" smtClean="0"/>
            <a:t>Dag 7</a:t>
          </a:r>
          <a:endParaRPr lang="es-ES" sz="2000" b="1" dirty="0"/>
        </a:p>
      </dgm:t>
    </dgm:pt>
    <dgm:pt modelId="{9A7EF487-B604-49B8-AA5C-6AEEC5153254}" type="parTrans" cxnId="{771FD0F9-BE5F-4A55-93FC-0F41268AAC03}">
      <dgm:prSet/>
      <dgm:spPr/>
      <dgm:t>
        <a:bodyPr/>
        <a:lstStyle/>
        <a:p>
          <a:endParaRPr lang="es-ES" sz="1800" b="1"/>
        </a:p>
      </dgm:t>
    </dgm:pt>
    <dgm:pt modelId="{254F4AB5-012F-48B3-BE16-FFAAE674462F}" type="sibTrans" cxnId="{771FD0F9-BE5F-4A55-93FC-0F41268AAC03}">
      <dgm:prSet/>
      <dgm:spPr/>
      <dgm:t>
        <a:bodyPr/>
        <a:lstStyle/>
        <a:p>
          <a:endParaRPr lang="es-ES" sz="1800" b="1"/>
        </a:p>
      </dgm:t>
    </dgm:pt>
    <dgm:pt modelId="{FCD7AA2D-8D0C-4C57-BA97-9F2340DAD11A}">
      <dgm:prSet phldrT="[Texto]" custT="1"/>
      <dgm:spPr/>
      <dgm:t>
        <a:bodyPr/>
        <a:lstStyle/>
        <a:p>
          <a:r>
            <a:rPr lang="es-ES" sz="2000" b="1" dirty="0" smtClean="0"/>
            <a:t>mijn </a:t>
          </a:r>
          <a:r>
            <a:rPr lang="es-ES" sz="2000" b="1" dirty="0" smtClean="0"/>
            <a:t>vreugde was met de </a:t>
          </a:r>
          <a:r>
            <a:rPr lang="es-ES" sz="2000" b="1" dirty="0" smtClean="0"/>
            <a:t>mensenkinderen, en Hij ruste </a:t>
          </a:r>
          <a:r>
            <a:rPr lang="es-ES" sz="2000" b="1" dirty="0" smtClean="0"/>
            <a:t>op de zevende dag van al het werk dat hij gedaan </a:t>
          </a:r>
          <a:r>
            <a:rPr lang="es-ES" sz="2000" b="1" dirty="0" smtClean="0"/>
            <a:t>had.</a:t>
          </a:r>
          <a:endParaRPr lang="es-ES" sz="2000" b="1" dirty="0"/>
        </a:p>
      </dgm:t>
    </dgm:pt>
    <dgm:pt modelId="{86A50EAE-6EF4-4E3C-9389-453EE55B7668}" type="parTrans" cxnId="{D44DABB9-2CAE-42C9-B3DE-591761FBB077}">
      <dgm:prSet/>
      <dgm:spPr/>
      <dgm:t>
        <a:bodyPr/>
        <a:lstStyle/>
        <a:p>
          <a:endParaRPr lang="es-ES" sz="1800" b="1"/>
        </a:p>
      </dgm:t>
    </dgm:pt>
    <dgm:pt modelId="{44342976-6504-499B-9108-2412D89A0858}" type="sibTrans" cxnId="{D44DABB9-2CAE-42C9-B3DE-591761FBB077}">
      <dgm:prSet/>
      <dgm:spPr/>
      <dgm:t>
        <a:bodyPr/>
        <a:lstStyle/>
        <a:p>
          <a:endParaRPr lang="es-ES" sz="1800" b="1"/>
        </a:p>
      </dgm:t>
    </dgm:pt>
    <dgm:pt modelId="{9379E8EB-50F9-4165-85F6-F9A438FAFEA9}" type="pres">
      <dgm:prSet presAssocID="{EF8D15E2-113F-4916-9C1A-26ED8403B00E}" presName="Name0" presStyleCnt="0">
        <dgm:presLayoutVars>
          <dgm:chMax val="5"/>
          <dgm:chPref val="5"/>
          <dgm:dir/>
          <dgm:animLvl val="lvl"/>
        </dgm:presLayoutVars>
      </dgm:prSet>
      <dgm:spPr/>
      <dgm:t>
        <a:bodyPr/>
        <a:lstStyle/>
        <a:p>
          <a:endParaRPr lang="es-ES"/>
        </a:p>
      </dgm:t>
    </dgm:pt>
    <dgm:pt modelId="{A35F000D-A3E8-4FFD-A240-615775018ED0}" type="pres">
      <dgm:prSet presAssocID="{51A1206D-8EA8-4EBE-8FF4-5B83F1CB0B09}" presName="parentText1" presStyleLbl="node1" presStyleIdx="0" presStyleCnt="3" custScaleX="119607" custLinFactNeighborX="-24349">
        <dgm:presLayoutVars>
          <dgm:chMax/>
          <dgm:chPref val="3"/>
          <dgm:bulletEnabled val="1"/>
        </dgm:presLayoutVars>
      </dgm:prSet>
      <dgm:spPr/>
      <dgm:t>
        <a:bodyPr/>
        <a:lstStyle/>
        <a:p>
          <a:endParaRPr lang="es-ES"/>
        </a:p>
      </dgm:t>
    </dgm:pt>
    <dgm:pt modelId="{17ED1A2E-3A09-4944-8DB1-871ED0BFF204}" type="pres">
      <dgm:prSet presAssocID="{51A1206D-8EA8-4EBE-8FF4-5B83F1CB0B09}" presName="childText1" presStyleLbl="solidAlignAcc1" presStyleIdx="0" presStyleCnt="3" custScaleX="97967" custScaleY="122064" custLinFactX="-7652" custLinFactNeighborX="-100000" custLinFactNeighborY="14094">
        <dgm:presLayoutVars>
          <dgm:chMax val="0"/>
          <dgm:chPref val="0"/>
          <dgm:bulletEnabled val="1"/>
        </dgm:presLayoutVars>
      </dgm:prSet>
      <dgm:spPr/>
      <dgm:t>
        <a:bodyPr/>
        <a:lstStyle/>
        <a:p>
          <a:endParaRPr lang="es-ES"/>
        </a:p>
      </dgm:t>
    </dgm:pt>
    <dgm:pt modelId="{BE97896C-0895-406D-B78E-044A3B4482AB}" type="pres">
      <dgm:prSet presAssocID="{B9337D4A-87D4-4CEE-A8D8-DB737CB9C0E5}" presName="parentText2" presStyleLbl="node1" presStyleIdx="1" presStyleCnt="3" custScaleX="155748" custLinFactNeighborX="-19821" custLinFactNeighborY="395">
        <dgm:presLayoutVars>
          <dgm:chMax/>
          <dgm:chPref val="3"/>
          <dgm:bulletEnabled val="1"/>
        </dgm:presLayoutVars>
      </dgm:prSet>
      <dgm:spPr/>
      <dgm:t>
        <a:bodyPr/>
        <a:lstStyle/>
        <a:p>
          <a:endParaRPr lang="es-ES"/>
        </a:p>
      </dgm:t>
    </dgm:pt>
    <dgm:pt modelId="{AFEE1930-9FAB-415F-B8B0-CCB4BD2C1D6B}" type="pres">
      <dgm:prSet presAssocID="{B9337D4A-87D4-4CEE-A8D8-DB737CB9C0E5}" presName="childText2" presStyleLbl="solidAlignAcc1" presStyleIdx="1" presStyleCnt="3" custScaleX="159317" custScaleY="102181" custLinFactNeighborX="-75280" custLinFactNeighborY="2200">
        <dgm:presLayoutVars>
          <dgm:chMax val="0"/>
          <dgm:chPref val="0"/>
          <dgm:bulletEnabled val="1"/>
        </dgm:presLayoutVars>
      </dgm:prSet>
      <dgm:spPr/>
      <dgm:t>
        <a:bodyPr/>
        <a:lstStyle/>
        <a:p>
          <a:endParaRPr lang="es-ES"/>
        </a:p>
      </dgm:t>
    </dgm:pt>
    <dgm:pt modelId="{19D94C59-3845-49D6-BCD9-3C833E385BC6}" type="pres">
      <dgm:prSet presAssocID="{653FD425-4502-48D6-86E7-6AAA1675709F}" presName="parentText3" presStyleLbl="node1" presStyleIdx="2" presStyleCnt="3" custScaleX="190633" custLinFactNeighborX="12463" custLinFactNeighborY="-3367">
        <dgm:presLayoutVars>
          <dgm:chMax/>
          <dgm:chPref val="3"/>
          <dgm:bulletEnabled val="1"/>
        </dgm:presLayoutVars>
      </dgm:prSet>
      <dgm:spPr/>
      <dgm:t>
        <a:bodyPr/>
        <a:lstStyle/>
        <a:p>
          <a:endParaRPr lang="es-ES"/>
        </a:p>
      </dgm:t>
    </dgm:pt>
    <dgm:pt modelId="{145755E1-6C6E-4FF1-BE24-BEE31970B815}" type="pres">
      <dgm:prSet presAssocID="{653FD425-4502-48D6-86E7-6AAA1675709F}" presName="childText3" presStyleLbl="solidAlignAcc1" presStyleIdx="2" presStyleCnt="3" custScaleX="213238" custScaleY="89614" custLinFactNeighborX="16073" custLinFactNeighborY="-6049">
        <dgm:presLayoutVars>
          <dgm:chMax val="0"/>
          <dgm:chPref val="0"/>
          <dgm:bulletEnabled val="1"/>
        </dgm:presLayoutVars>
      </dgm:prSet>
      <dgm:spPr/>
      <dgm:t>
        <a:bodyPr/>
        <a:lstStyle/>
        <a:p>
          <a:endParaRPr lang="es-ES"/>
        </a:p>
      </dgm:t>
    </dgm:pt>
  </dgm:ptLst>
  <dgm:cxnLst>
    <dgm:cxn modelId="{9F2FA722-3C5B-40D5-B4D4-BCDA26D8295F}" type="presOf" srcId="{FCD7AA2D-8D0C-4C57-BA97-9F2340DAD11A}" destId="{145755E1-6C6E-4FF1-BE24-BEE31970B815}" srcOrd="0" destOrd="0" presId="urn:microsoft.com/office/officeart/2009/3/layout/IncreasingArrowsProcess"/>
    <dgm:cxn modelId="{D44DABB9-2CAE-42C9-B3DE-591761FBB077}" srcId="{653FD425-4502-48D6-86E7-6AAA1675709F}" destId="{FCD7AA2D-8D0C-4C57-BA97-9F2340DAD11A}" srcOrd="0" destOrd="0" parTransId="{86A50EAE-6EF4-4E3C-9389-453EE55B7668}" sibTransId="{44342976-6504-499B-9108-2412D89A0858}"/>
    <dgm:cxn modelId="{3C255E34-B7D0-4E75-9901-820E8AF1C33D}" type="presOf" srcId="{B9337D4A-87D4-4CEE-A8D8-DB737CB9C0E5}" destId="{BE97896C-0895-406D-B78E-044A3B4482AB}" srcOrd="0" destOrd="0" presId="urn:microsoft.com/office/officeart/2009/3/layout/IncreasingArrowsProcess"/>
    <dgm:cxn modelId="{403DC8E6-93CF-4AC4-A216-D9FCBB652495}" srcId="{51A1206D-8EA8-4EBE-8FF4-5B83F1CB0B09}" destId="{A808875A-78D1-4493-9FA4-AF317A037A01}" srcOrd="0" destOrd="0" parTransId="{D8A57AF2-F31D-4526-AC24-CB22E8D2CCB0}" sibTransId="{B3EF799B-4734-468B-B2D3-F6FC8C100857}"/>
    <dgm:cxn modelId="{F4E2AF2C-3A89-4FFD-AD0A-5C521B595952}" srcId="{EF8D15E2-113F-4916-9C1A-26ED8403B00E}" destId="{51A1206D-8EA8-4EBE-8FF4-5B83F1CB0B09}" srcOrd="0" destOrd="0" parTransId="{39CB3FC5-6976-4EE7-8A49-148E0DDE6BB6}" sibTransId="{D65D9F23-4E91-4689-967B-826C89D2FC80}"/>
    <dgm:cxn modelId="{CBA5D805-B43A-4B70-AE40-003748E227C1}" srcId="{B9337D4A-87D4-4CEE-A8D8-DB737CB9C0E5}" destId="{D1065C73-1AE7-4DB7-B884-E5F4FCE841BA}" srcOrd="0" destOrd="0" parTransId="{952098D7-866C-466E-8A15-481C72A01C9A}" sibTransId="{2596F594-3958-4D4F-9DF7-D832C43765E5}"/>
    <dgm:cxn modelId="{6A1ECE1D-1F9A-4673-8EAA-CCA095E0FCE4}" type="presOf" srcId="{A808875A-78D1-4493-9FA4-AF317A037A01}" destId="{17ED1A2E-3A09-4944-8DB1-871ED0BFF204}" srcOrd="0" destOrd="0" presId="urn:microsoft.com/office/officeart/2009/3/layout/IncreasingArrowsProcess"/>
    <dgm:cxn modelId="{87A2FF09-360A-41F4-B8E2-170D5BF2998C}" type="presOf" srcId="{51A1206D-8EA8-4EBE-8FF4-5B83F1CB0B09}" destId="{A35F000D-A3E8-4FFD-A240-615775018ED0}" srcOrd="0" destOrd="0" presId="urn:microsoft.com/office/officeart/2009/3/layout/IncreasingArrowsProcess"/>
    <dgm:cxn modelId="{F4F9BD49-560F-4918-88C5-97404825A3BE}" type="presOf" srcId="{D1065C73-1AE7-4DB7-B884-E5F4FCE841BA}" destId="{AFEE1930-9FAB-415F-B8B0-CCB4BD2C1D6B}" srcOrd="0" destOrd="0" presId="urn:microsoft.com/office/officeart/2009/3/layout/IncreasingArrowsProcess"/>
    <dgm:cxn modelId="{BDB76563-7633-425D-9825-60F96D6A4793}" type="presOf" srcId="{EF8D15E2-113F-4916-9C1A-26ED8403B00E}" destId="{9379E8EB-50F9-4165-85F6-F9A438FAFEA9}" srcOrd="0" destOrd="0" presId="urn:microsoft.com/office/officeart/2009/3/layout/IncreasingArrowsProcess"/>
    <dgm:cxn modelId="{CEF92E86-0606-4966-BD61-B83E40C616ED}" srcId="{EF8D15E2-113F-4916-9C1A-26ED8403B00E}" destId="{B9337D4A-87D4-4CEE-A8D8-DB737CB9C0E5}" srcOrd="1" destOrd="0" parTransId="{6E56080F-DF66-41B4-BD72-0E858D4B8D7C}" sibTransId="{821B27CD-AFBE-4AEF-8F2E-4C52FE3F134F}"/>
    <dgm:cxn modelId="{771FD0F9-BE5F-4A55-93FC-0F41268AAC03}" srcId="{EF8D15E2-113F-4916-9C1A-26ED8403B00E}" destId="{653FD425-4502-48D6-86E7-6AAA1675709F}" srcOrd="2" destOrd="0" parTransId="{9A7EF487-B604-49B8-AA5C-6AEEC5153254}" sibTransId="{254F4AB5-012F-48B3-BE16-FFAAE674462F}"/>
    <dgm:cxn modelId="{539C73C4-F28D-4EB9-AB5E-556CFDD0301B}" type="presOf" srcId="{653FD425-4502-48D6-86E7-6AAA1675709F}" destId="{19D94C59-3845-49D6-BCD9-3C833E385BC6}" srcOrd="0" destOrd="0" presId="urn:microsoft.com/office/officeart/2009/3/layout/IncreasingArrowsProcess"/>
    <dgm:cxn modelId="{48A7EE55-C601-4352-B872-81C0AE8A01EF}" type="presParOf" srcId="{9379E8EB-50F9-4165-85F6-F9A438FAFEA9}" destId="{A35F000D-A3E8-4FFD-A240-615775018ED0}" srcOrd="0" destOrd="0" presId="urn:microsoft.com/office/officeart/2009/3/layout/IncreasingArrowsProcess"/>
    <dgm:cxn modelId="{E3039177-5D10-42FB-9B91-D9913123044C}" type="presParOf" srcId="{9379E8EB-50F9-4165-85F6-F9A438FAFEA9}" destId="{17ED1A2E-3A09-4944-8DB1-871ED0BFF204}" srcOrd="1" destOrd="0" presId="urn:microsoft.com/office/officeart/2009/3/layout/IncreasingArrowsProcess"/>
    <dgm:cxn modelId="{6A4B540E-9EBB-4F97-80B3-903A0E9A3A23}" type="presParOf" srcId="{9379E8EB-50F9-4165-85F6-F9A438FAFEA9}" destId="{BE97896C-0895-406D-B78E-044A3B4482AB}" srcOrd="2" destOrd="0" presId="urn:microsoft.com/office/officeart/2009/3/layout/IncreasingArrowsProcess"/>
    <dgm:cxn modelId="{DE70550D-2AC6-4D4B-9523-AC7D52EB272C}" type="presParOf" srcId="{9379E8EB-50F9-4165-85F6-F9A438FAFEA9}" destId="{AFEE1930-9FAB-415F-B8B0-CCB4BD2C1D6B}" srcOrd="3" destOrd="0" presId="urn:microsoft.com/office/officeart/2009/3/layout/IncreasingArrowsProcess"/>
    <dgm:cxn modelId="{A34BE1A9-1DF7-4D83-B930-22F79A4D7C4D}" type="presParOf" srcId="{9379E8EB-50F9-4165-85F6-F9A438FAFEA9}" destId="{19D94C59-3845-49D6-BCD9-3C833E385BC6}" srcOrd="4" destOrd="0" presId="urn:microsoft.com/office/officeart/2009/3/layout/IncreasingArrowsProcess"/>
    <dgm:cxn modelId="{B8842E32-264D-4E68-9D52-9BCC393F81FA}" type="presParOf" srcId="{9379E8EB-50F9-4165-85F6-F9A438FAFEA9}" destId="{145755E1-6C6E-4FF1-BE24-BEE31970B815}"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E92A2-9DE9-455C-86F2-E5812D76149B}" type="doc">
      <dgm:prSet loTypeId="urn:microsoft.com/office/officeart/2005/8/layout/hierarchy3" loCatId="list" qsTypeId="urn:microsoft.com/office/officeart/2005/8/quickstyle/3d3" qsCatId="3D" csTypeId="urn:microsoft.com/office/officeart/2005/8/colors/colorful3" csCatId="colorful" phldr="1"/>
      <dgm:spPr/>
      <dgm:t>
        <a:bodyPr/>
        <a:lstStyle/>
        <a:p>
          <a:endParaRPr lang="es-ES"/>
        </a:p>
      </dgm:t>
    </dgm:pt>
    <dgm:pt modelId="{5BAA7641-3A39-43AB-BA4B-ADCCAA0BF719}">
      <dgm:prSet phldrT="[Texto]"/>
      <dgm:spPr>
        <a:solidFill>
          <a:srgbClr val="FFFF00"/>
        </a:solidFill>
      </dgm:spPr>
      <dgm:t>
        <a:bodyPr/>
        <a:lstStyle/>
        <a:p>
          <a:r>
            <a:rPr lang="es-ES"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wijsheid</a:t>
          </a:r>
          <a:endParaRPr lang="es-ES"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dgm:t>
    </dgm:pt>
    <dgm:pt modelId="{97CDA9B9-52CC-4C88-A7E5-12FB7F97C0A4}" type="parTrans" cxnId="{0262FC49-3B2A-41DB-B853-0211FC7FE7E3}">
      <dgm:prSet/>
      <dgm:spPr/>
      <dgm:t>
        <a:bodyPr/>
        <a:lstStyle/>
        <a:p>
          <a:endParaRPr lang="es-ES" b="1"/>
        </a:p>
      </dgm:t>
    </dgm:pt>
    <dgm:pt modelId="{B76F2F43-8902-4A3D-9B80-45FEA5707E13}" type="sibTrans" cxnId="{0262FC49-3B2A-41DB-B853-0211FC7FE7E3}">
      <dgm:prSet/>
      <dgm:spPr/>
      <dgm:t>
        <a:bodyPr/>
        <a:lstStyle/>
        <a:p>
          <a:endParaRPr lang="es-ES" b="1"/>
        </a:p>
      </dgm:t>
    </dgm:pt>
    <dgm:pt modelId="{E1567E92-19F6-4AE6-AE51-C109BE06C262}">
      <dgm:prSet phldrT="[Texto]" custT="1"/>
      <dgm:spPr/>
      <dgm:t>
        <a:bodyPr/>
        <a:lstStyle/>
        <a:p>
          <a:r>
            <a:rPr lang="en-US" sz="2200" b="1" dirty="0" err="1" smtClean="0"/>
            <a:t>Ze</a:t>
          </a:r>
          <a:r>
            <a:rPr lang="en-US" sz="2200" b="1" dirty="0" smtClean="0"/>
            <a:t> is efficient</a:t>
          </a:r>
          <a:r>
            <a:rPr lang="en-US" sz="1700" b="1" dirty="0" smtClean="0"/>
            <a:t/>
          </a:r>
          <a:br>
            <a:rPr lang="en-US" sz="1700" b="1" dirty="0" smtClean="0"/>
          </a:br>
          <a:r>
            <a:rPr lang="en-US" sz="1700" b="1" dirty="0" smtClean="0"/>
            <a:t>(9:1-3)</a:t>
          </a:r>
          <a:endParaRPr lang="es-ES" sz="1700" b="1" dirty="0"/>
        </a:p>
      </dgm:t>
    </dgm:pt>
    <dgm:pt modelId="{D2B1F4D8-5B31-4EFF-8CAC-9679056C84C1}" type="parTrans" cxnId="{07F06A8B-7D24-44D5-BE0A-E96EE5CC04F2}">
      <dgm:prSet/>
      <dgm:spPr>
        <a:ln>
          <a:solidFill>
            <a:schemeClr val="accent3">
              <a:lumMod val="60000"/>
              <a:lumOff val="40000"/>
            </a:schemeClr>
          </a:solidFill>
        </a:ln>
      </dgm:spPr>
      <dgm:t>
        <a:bodyPr/>
        <a:lstStyle/>
        <a:p>
          <a:endParaRPr lang="es-ES" b="1"/>
        </a:p>
      </dgm:t>
    </dgm:pt>
    <dgm:pt modelId="{998B758C-D933-4F88-ACB9-4719276E5777}" type="sibTrans" cxnId="{07F06A8B-7D24-44D5-BE0A-E96EE5CC04F2}">
      <dgm:prSet/>
      <dgm:spPr/>
      <dgm:t>
        <a:bodyPr/>
        <a:lstStyle/>
        <a:p>
          <a:endParaRPr lang="es-ES" b="1"/>
        </a:p>
      </dgm:t>
    </dgm:pt>
    <dgm:pt modelId="{59CB9354-478D-4D55-ACEC-B17EF150F3D9}">
      <dgm:prSet phldrT="[Texto]" custT="1"/>
      <dgm:spPr/>
      <dgm:t>
        <a:bodyPr/>
        <a:lstStyle/>
        <a:p>
          <a:pPr>
            <a:lnSpc>
              <a:spcPts val="2100"/>
            </a:lnSpc>
            <a:spcAft>
              <a:spcPts val="0"/>
            </a:spcAft>
          </a:pPr>
          <a:r>
            <a:rPr lang="en-US" sz="2200" b="1" dirty="0" err="1" smtClean="0"/>
            <a:t>Ze</a:t>
          </a:r>
          <a:r>
            <a:rPr lang="en-US" sz="2200" b="1" dirty="0" smtClean="0"/>
            <a:t> is </a:t>
          </a:r>
          <a:r>
            <a:rPr lang="en-US" sz="2200" b="1" dirty="0" err="1" smtClean="0"/>
            <a:t>eenvoudig</a:t>
          </a:r>
          <a:r>
            <a:rPr lang="en-US" sz="2200" b="1" dirty="0" smtClean="0"/>
            <a:t>, </a:t>
          </a:r>
          <a:r>
            <a:rPr lang="en-US" sz="2200" b="1" dirty="0" err="1" smtClean="0"/>
            <a:t>zodat</a:t>
          </a:r>
          <a:r>
            <a:rPr lang="en-US" sz="2200" b="1" dirty="0" smtClean="0"/>
            <a:t> </a:t>
          </a:r>
          <a:r>
            <a:rPr lang="en-US" sz="2200" b="1" dirty="0" err="1" smtClean="0"/>
            <a:t>ze</a:t>
          </a:r>
          <a:r>
            <a:rPr lang="en-US" sz="2200" b="1" dirty="0" smtClean="0"/>
            <a:t> de </a:t>
          </a:r>
          <a:r>
            <a:rPr lang="en-US" sz="2200" b="1" dirty="0" err="1" smtClean="0"/>
            <a:t>wijsheid</a:t>
          </a:r>
          <a:r>
            <a:rPr lang="en-US" sz="2200" b="1" dirty="0" smtClean="0"/>
            <a:t> </a:t>
          </a:r>
          <a:r>
            <a:rPr lang="en-US" sz="2200" b="1" dirty="0" err="1" smtClean="0"/>
            <a:t>kan</a:t>
          </a:r>
          <a:r>
            <a:rPr lang="en-US" sz="2200" b="1" dirty="0" smtClean="0"/>
            <a:t> </a:t>
          </a:r>
          <a:r>
            <a:rPr lang="en-US" sz="2200" b="1" dirty="0" err="1" smtClean="0"/>
            <a:t>krijgen</a:t>
          </a:r>
          <a:r>
            <a:rPr lang="en-US" sz="1700" b="1" dirty="0" smtClean="0"/>
            <a:t> (9:4-6)</a:t>
          </a:r>
          <a:endParaRPr lang="es-ES" sz="1700" b="1" dirty="0"/>
        </a:p>
      </dgm:t>
    </dgm:pt>
    <dgm:pt modelId="{F16B89A5-EB95-46CA-B144-605FF0A8BBA9}" type="parTrans" cxnId="{C571E9D1-D0E3-4045-BCB3-85F4DDBF8CAF}">
      <dgm:prSet/>
      <dgm:spPr>
        <a:ln>
          <a:solidFill>
            <a:schemeClr val="accent3">
              <a:lumMod val="60000"/>
              <a:lumOff val="40000"/>
            </a:schemeClr>
          </a:solidFill>
        </a:ln>
      </dgm:spPr>
      <dgm:t>
        <a:bodyPr/>
        <a:lstStyle/>
        <a:p>
          <a:endParaRPr lang="es-ES" b="1"/>
        </a:p>
      </dgm:t>
    </dgm:pt>
    <dgm:pt modelId="{019F5A54-1CD6-49EA-AE14-C221F1F9B29E}" type="sibTrans" cxnId="{C571E9D1-D0E3-4045-BCB3-85F4DDBF8CAF}">
      <dgm:prSet/>
      <dgm:spPr/>
      <dgm:t>
        <a:bodyPr/>
        <a:lstStyle/>
        <a:p>
          <a:endParaRPr lang="es-ES" b="1"/>
        </a:p>
      </dgm:t>
    </dgm:pt>
    <dgm:pt modelId="{149FE39F-D50E-4EDD-B438-CA43977444D7}">
      <dgm:prSet phldrT="[Texto]"/>
      <dgm:spPr>
        <a:solidFill>
          <a:schemeClr val="accent5">
            <a:lumMod val="50000"/>
          </a:schemeClr>
        </a:solidFill>
      </dgm:spPr>
      <dgm:t>
        <a:bodyPr/>
        <a:lstStyle/>
        <a:p>
          <a:r>
            <a:rPr lang="es-E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dwaasheid</a:t>
          </a:r>
          <a:endParaRPr lang="es-E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C87A5EE1-DE05-49F4-A516-981462D49F39}" type="parTrans" cxnId="{8678E040-64F2-4B2B-A2FF-2E899C1BD6B3}">
      <dgm:prSet/>
      <dgm:spPr/>
      <dgm:t>
        <a:bodyPr/>
        <a:lstStyle/>
        <a:p>
          <a:endParaRPr lang="es-ES" b="1"/>
        </a:p>
      </dgm:t>
    </dgm:pt>
    <dgm:pt modelId="{25B8E9AA-4CA4-49B1-8091-E6F12116AF19}" type="sibTrans" cxnId="{8678E040-64F2-4B2B-A2FF-2E899C1BD6B3}">
      <dgm:prSet/>
      <dgm:spPr/>
      <dgm:t>
        <a:bodyPr/>
        <a:lstStyle/>
        <a:p>
          <a:endParaRPr lang="es-ES" b="1"/>
        </a:p>
      </dgm:t>
    </dgm:pt>
    <dgm:pt modelId="{5BBDF8EC-0310-4B4A-8BD7-96A5217DA4D8}">
      <dgm:prSet phldrT="[Texto]" custT="1"/>
      <dgm:spPr/>
      <dgm:t>
        <a:bodyPr/>
        <a:lstStyle/>
        <a:p>
          <a:pPr>
            <a:lnSpc>
              <a:spcPts val="2300"/>
            </a:lnSpc>
            <a:spcAft>
              <a:spcPts val="0"/>
            </a:spcAft>
          </a:pPr>
          <a:r>
            <a:rPr lang="en-US" sz="2200" b="1" dirty="0" err="1" smtClean="0"/>
            <a:t>Ze</a:t>
          </a:r>
          <a:r>
            <a:rPr lang="en-US" sz="2200" b="1" dirty="0" smtClean="0"/>
            <a:t> is </a:t>
          </a:r>
          <a:r>
            <a:rPr lang="en-US" sz="2200" b="1" dirty="0" err="1" smtClean="0"/>
            <a:t>lui</a:t>
          </a:r>
          <a:endParaRPr lang="en-US" sz="2200" b="1" dirty="0" smtClean="0"/>
        </a:p>
        <a:p>
          <a:pPr>
            <a:lnSpc>
              <a:spcPts val="2300"/>
            </a:lnSpc>
            <a:spcAft>
              <a:spcPts val="0"/>
            </a:spcAft>
          </a:pPr>
          <a:r>
            <a:rPr lang="en-US" sz="2200" b="1" dirty="0" smtClean="0"/>
            <a:t> </a:t>
          </a:r>
          <a:r>
            <a:rPr lang="en-US" sz="1700" b="1" dirty="0" smtClean="0"/>
            <a:t>(9:13-14)</a:t>
          </a:r>
          <a:endParaRPr lang="es-ES" sz="1700" b="1" dirty="0"/>
        </a:p>
      </dgm:t>
    </dgm:pt>
    <dgm:pt modelId="{4755089A-1356-4FE6-988E-A344C0C98463}" type="parTrans" cxnId="{6AF0A415-69C6-4902-9DAA-B5FA7B7C5EF2}">
      <dgm:prSet/>
      <dgm:spPr/>
      <dgm:t>
        <a:bodyPr/>
        <a:lstStyle/>
        <a:p>
          <a:endParaRPr lang="es-ES" b="1"/>
        </a:p>
      </dgm:t>
    </dgm:pt>
    <dgm:pt modelId="{DE723ED3-7478-4682-87E0-E7CFE8E9F72F}" type="sibTrans" cxnId="{6AF0A415-69C6-4902-9DAA-B5FA7B7C5EF2}">
      <dgm:prSet/>
      <dgm:spPr/>
      <dgm:t>
        <a:bodyPr/>
        <a:lstStyle/>
        <a:p>
          <a:endParaRPr lang="es-ES" b="1"/>
        </a:p>
      </dgm:t>
    </dgm:pt>
    <dgm:pt modelId="{BFFA6FDF-AB60-47C6-86EC-79F48DDAE2B8}">
      <dgm:prSet phldrT="[Texto]" custT="1"/>
      <dgm:spPr/>
      <dgm:t>
        <a:bodyPr/>
        <a:lstStyle/>
        <a:p>
          <a:r>
            <a:rPr lang="en-US" sz="2200" b="1" dirty="0" err="1" smtClean="0"/>
            <a:t>Zij</a:t>
          </a:r>
          <a:r>
            <a:rPr lang="en-US" sz="2200" b="1" dirty="0" smtClean="0"/>
            <a:t> </a:t>
          </a:r>
          <a:r>
            <a:rPr lang="en-US" sz="2200" b="1" dirty="0" err="1" smtClean="0"/>
            <a:t>brengt</a:t>
          </a:r>
          <a:r>
            <a:rPr lang="en-US" sz="2200" b="1" dirty="0" smtClean="0"/>
            <a:t> de </a:t>
          </a:r>
          <a:r>
            <a:rPr lang="en-US" sz="2200" b="1" dirty="0" err="1" smtClean="0"/>
            <a:t>eenvoudige</a:t>
          </a:r>
          <a:r>
            <a:rPr lang="en-US" sz="2200" b="1" dirty="0" smtClean="0"/>
            <a:t> tot </a:t>
          </a:r>
          <a:r>
            <a:rPr lang="en-US" sz="2200" b="1" dirty="0" err="1" smtClean="0"/>
            <a:t>verderf</a:t>
          </a:r>
          <a:r>
            <a:rPr lang="en-US" sz="2200" b="1" dirty="0" smtClean="0"/>
            <a:t> </a:t>
          </a:r>
          <a:r>
            <a:rPr lang="en-US" sz="1600" b="1" dirty="0" smtClean="0"/>
            <a:t/>
          </a:r>
          <a:br>
            <a:rPr lang="en-US" sz="1600" b="1" dirty="0" smtClean="0"/>
          </a:br>
          <a:r>
            <a:rPr lang="en-US" sz="1600" b="1" dirty="0" smtClean="0"/>
            <a:t>(9:15-18)</a:t>
          </a:r>
          <a:endParaRPr lang="es-ES" sz="1600" b="1" dirty="0"/>
        </a:p>
      </dgm:t>
    </dgm:pt>
    <dgm:pt modelId="{2806F2E6-CD41-42E5-9AC8-29DB7ADBDB13}" type="parTrans" cxnId="{D166EDC8-A71F-48AD-B013-C981EBE71572}">
      <dgm:prSet/>
      <dgm:spPr/>
      <dgm:t>
        <a:bodyPr/>
        <a:lstStyle/>
        <a:p>
          <a:endParaRPr lang="es-ES" b="1"/>
        </a:p>
      </dgm:t>
    </dgm:pt>
    <dgm:pt modelId="{C3724B62-ABC1-49C6-A750-BE3EBD99E3BE}" type="sibTrans" cxnId="{D166EDC8-A71F-48AD-B013-C981EBE71572}">
      <dgm:prSet/>
      <dgm:spPr/>
      <dgm:t>
        <a:bodyPr/>
        <a:lstStyle/>
        <a:p>
          <a:endParaRPr lang="es-ES" b="1"/>
        </a:p>
      </dgm:t>
    </dgm:pt>
    <dgm:pt modelId="{FAEF16C7-EBCB-43F0-A37E-F666AC4B5E9E}">
      <dgm:prSet phldrT="[Texto]" custT="1"/>
      <dgm:spPr/>
      <dgm:t>
        <a:bodyPr/>
        <a:lstStyle/>
        <a:p>
          <a:pPr>
            <a:lnSpc>
              <a:spcPts val="2100"/>
            </a:lnSpc>
            <a:spcAft>
              <a:spcPts val="0"/>
            </a:spcAft>
          </a:pPr>
          <a:r>
            <a:rPr lang="en-US" sz="2200" b="1" dirty="0" err="1" smtClean="0"/>
            <a:t>Ze</a:t>
          </a:r>
          <a:r>
            <a:rPr lang="en-US" sz="2200" b="1" dirty="0" smtClean="0"/>
            <a:t> </a:t>
          </a:r>
          <a:r>
            <a:rPr lang="en-US" sz="2200" b="1" dirty="0" err="1" smtClean="0"/>
            <a:t>maakt</a:t>
          </a:r>
          <a:r>
            <a:rPr lang="en-US" sz="2200" b="1" dirty="0" smtClean="0"/>
            <a:t> </a:t>
          </a:r>
          <a:r>
            <a:rPr lang="en-US" sz="2200" b="1" dirty="0" err="1" smtClean="0"/>
            <a:t>voedsel</a:t>
          </a:r>
          <a:r>
            <a:rPr lang="en-US" sz="2200" b="1" dirty="0" smtClean="0"/>
            <a:t> van het leven</a:t>
          </a:r>
          <a:r>
            <a:rPr lang="en-US" sz="2200" b="1" dirty="0" smtClean="0"/>
            <a:t>: offers</a:t>
          </a:r>
          <a:r>
            <a:rPr lang="en-US" sz="2200" b="1" dirty="0" smtClean="0"/>
            <a:t>, brood en </a:t>
          </a:r>
          <a:r>
            <a:rPr lang="en-US" sz="2200" b="1" dirty="0" err="1" smtClean="0"/>
            <a:t>wijn</a:t>
          </a:r>
          <a:r>
            <a:rPr lang="en-US" sz="2000" b="1" dirty="0" smtClean="0"/>
            <a:t> </a:t>
          </a:r>
          <a:r>
            <a:rPr lang="en-US" sz="1700" b="1" dirty="0" smtClean="0"/>
            <a:t>(9:2)</a:t>
          </a:r>
          <a:endParaRPr lang="es-ES" sz="1700" b="1" dirty="0"/>
        </a:p>
      </dgm:t>
    </dgm:pt>
    <dgm:pt modelId="{A09B8C0F-974E-4351-9B99-D54BA1DFDA44}" type="parTrans" cxnId="{7512A3D9-0650-4DA6-93B6-3D1A286322A2}">
      <dgm:prSet/>
      <dgm:spPr>
        <a:ln>
          <a:solidFill>
            <a:schemeClr val="accent3">
              <a:lumMod val="60000"/>
              <a:lumOff val="40000"/>
            </a:schemeClr>
          </a:solidFill>
        </a:ln>
      </dgm:spPr>
      <dgm:t>
        <a:bodyPr/>
        <a:lstStyle/>
        <a:p>
          <a:endParaRPr lang="es-ES" b="1"/>
        </a:p>
      </dgm:t>
    </dgm:pt>
    <dgm:pt modelId="{28A8F0C1-63DC-4577-9945-FEC9E0C3443D}" type="sibTrans" cxnId="{7512A3D9-0650-4DA6-93B6-3D1A286322A2}">
      <dgm:prSet/>
      <dgm:spPr/>
      <dgm:t>
        <a:bodyPr/>
        <a:lstStyle/>
        <a:p>
          <a:endParaRPr lang="es-ES" b="1"/>
        </a:p>
      </dgm:t>
    </dgm:pt>
    <dgm:pt modelId="{11DA2E02-EA70-4833-ACC1-91895581B792}">
      <dgm:prSet phldrT="[Texto]" custT="1"/>
      <dgm:spPr/>
      <dgm:t>
        <a:bodyPr/>
        <a:lstStyle/>
        <a:p>
          <a:pPr>
            <a:lnSpc>
              <a:spcPts val="2100"/>
            </a:lnSpc>
            <a:spcAft>
              <a:spcPts val="0"/>
            </a:spcAft>
          </a:pPr>
          <a:r>
            <a:rPr lang="en-US" sz="2200" b="1" dirty="0" err="1" smtClean="0"/>
            <a:t>Ze</a:t>
          </a:r>
          <a:r>
            <a:rPr lang="en-US" sz="2200" b="1" dirty="0" smtClean="0"/>
            <a:t> </a:t>
          </a:r>
          <a:r>
            <a:rPr lang="en-US" sz="2200" b="1" dirty="0" err="1" smtClean="0"/>
            <a:t>maakt</a:t>
          </a:r>
          <a:r>
            <a:rPr lang="en-US" sz="2200" b="1" dirty="0" smtClean="0"/>
            <a:t> </a:t>
          </a:r>
          <a:r>
            <a:rPr lang="en-US" sz="2200" b="1" dirty="0" err="1" smtClean="0"/>
            <a:t>voedsel</a:t>
          </a:r>
          <a:r>
            <a:rPr lang="en-US" sz="2200" b="1" dirty="0" smtClean="0"/>
            <a:t> van zonde</a:t>
          </a:r>
          <a:r>
            <a:rPr lang="en-US" sz="2200" b="1" dirty="0" smtClean="0"/>
            <a:t>: </a:t>
          </a:r>
          <a:r>
            <a:rPr lang="en-US" sz="2200" b="1" dirty="0" err="1" smtClean="0"/>
            <a:t>gestolen</a:t>
          </a:r>
          <a:r>
            <a:rPr lang="en-US" sz="2200" b="1" dirty="0" smtClean="0"/>
            <a:t> water </a:t>
          </a:r>
          <a:r>
            <a:rPr lang="en-US" sz="2200" b="1" dirty="0" smtClean="0"/>
            <a:t>en brood dat </a:t>
          </a:r>
          <a:r>
            <a:rPr lang="en-US" sz="2200" b="1" dirty="0" err="1" smtClean="0"/>
            <a:t>niet</a:t>
          </a:r>
          <a:r>
            <a:rPr lang="en-US" sz="2200" b="1" dirty="0" smtClean="0"/>
            <a:t> </a:t>
          </a:r>
          <a:r>
            <a:rPr lang="en-US" sz="2200" b="1" dirty="0" err="1" smtClean="0"/>
            <a:t>voedt</a:t>
          </a:r>
          <a:r>
            <a:rPr lang="en-US" sz="2200" b="1" dirty="0" smtClean="0"/>
            <a:t> </a:t>
          </a:r>
          <a:r>
            <a:rPr lang="en-US" sz="1600" b="1" dirty="0" smtClean="0"/>
            <a:t>(9:17)</a:t>
          </a:r>
          <a:endParaRPr lang="es-ES" sz="1600" b="1" dirty="0"/>
        </a:p>
      </dgm:t>
    </dgm:pt>
    <dgm:pt modelId="{C5E6A387-507C-435B-9750-6562AB75EBAD}" type="parTrans" cxnId="{A17C79E1-1A47-4D74-9FFA-014E702EB557}">
      <dgm:prSet/>
      <dgm:spPr/>
      <dgm:t>
        <a:bodyPr/>
        <a:lstStyle/>
        <a:p>
          <a:endParaRPr lang="es-ES" b="1"/>
        </a:p>
      </dgm:t>
    </dgm:pt>
    <dgm:pt modelId="{EE4806D0-2334-47F9-8740-7742ED1398A3}" type="sibTrans" cxnId="{A17C79E1-1A47-4D74-9FFA-014E702EB557}">
      <dgm:prSet/>
      <dgm:spPr/>
      <dgm:t>
        <a:bodyPr/>
        <a:lstStyle/>
        <a:p>
          <a:endParaRPr lang="es-ES" b="1"/>
        </a:p>
      </dgm:t>
    </dgm:pt>
    <dgm:pt modelId="{AA4EC8F5-3F77-4AD4-9F47-9C2B946D9E4C}" type="pres">
      <dgm:prSet presAssocID="{034E92A2-9DE9-455C-86F2-E5812D76149B}" presName="diagram" presStyleCnt="0">
        <dgm:presLayoutVars>
          <dgm:chPref val="1"/>
          <dgm:dir/>
          <dgm:animOne val="branch"/>
          <dgm:animLvl val="lvl"/>
          <dgm:resizeHandles/>
        </dgm:presLayoutVars>
      </dgm:prSet>
      <dgm:spPr/>
      <dgm:t>
        <a:bodyPr/>
        <a:lstStyle/>
        <a:p>
          <a:endParaRPr lang="es-ES"/>
        </a:p>
      </dgm:t>
    </dgm:pt>
    <dgm:pt modelId="{FF052EFC-738C-4197-99D6-65091A65C6BC}" type="pres">
      <dgm:prSet presAssocID="{5BAA7641-3A39-43AB-BA4B-ADCCAA0BF719}" presName="root" presStyleCnt="0"/>
      <dgm:spPr/>
      <dgm:t>
        <a:bodyPr/>
        <a:lstStyle/>
        <a:p>
          <a:endParaRPr lang="es-ES"/>
        </a:p>
      </dgm:t>
    </dgm:pt>
    <dgm:pt modelId="{91FDE17F-90C8-4228-BECD-2A9C51C73280}" type="pres">
      <dgm:prSet presAssocID="{5BAA7641-3A39-43AB-BA4B-ADCCAA0BF719}" presName="rootComposite" presStyleCnt="0"/>
      <dgm:spPr/>
      <dgm:t>
        <a:bodyPr/>
        <a:lstStyle/>
        <a:p>
          <a:endParaRPr lang="es-ES"/>
        </a:p>
      </dgm:t>
    </dgm:pt>
    <dgm:pt modelId="{A450342E-EF5F-4B18-9805-285B9890B346}" type="pres">
      <dgm:prSet presAssocID="{5BAA7641-3A39-43AB-BA4B-ADCCAA0BF719}" presName="rootText" presStyleLbl="node1" presStyleIdx="0" presStyleCnt="2"/>
      <dgm:spPr/>
      <dgm:t>
        <a:bodyPr/>
        <a:lstStyle/>
        <a:p>
          <a:endParaRPr lang="es-ES"/>
        </a:p>
      </dgm:t>
    </dgm:pt>
    <dgm:pt modelId="{FC19D23E-2D6D-4BF8-A7CF-6D7B447934C6}" type="pres">
      <dgm:prSet presAssocID="{5BAA7641-3A39-43AB-BA4B-ADCCAA0BF719}" presName="rootConnector" presStyleLbl="node1" presStyleIdx="0" presStyleCnt="2"/>
      <dgm:spPr/>
      <dgm:t>
        <a:bodyPr/>
        <a:lstStyle/>
        <a:p>
          <a:endParaRPr lang="es-ES"/>
        </a:p>
      </dgm:t>
    </dgm:pt>
    <dgm:pt modelId="{11F5B911-6C89-4832-AED8-8153C9979535}" type="pres">
      <dgm:prSet presAssocID="{5BAA7641-3A39-43AB-BA4B-ADCCAA0BF719}" presName="childShape" presStyleCnt="0"/>
      <dgm:spPr/>
      <dgm:t>
        <a:bodyPr/>
        <a:lstStyle/>
        <a:p>
          <a:endParaRPr lang="es-ES"/>
        </a:p>
      </dgm:t>
    </dgm:pt>
    <dgm:pt modelId="{C454C0C0-37F2-49E0-B3CE-D873D89F90E1}" type="pres">
      <dgm:prSet presAssocID="{D2B1F4D8-5B31-4EFF-8CAC-9679056C84C1}" presName="Name13" presStyleLbl="parChTrans1D2" presStyleIdx="0" presStyleCnt="6"/>
      <dgm:spPr/>
      <dgm:t>
        <a:bodyPr/>
        <a:lstStyle/>
        <a:p>
          <a:endParaRPr lang="es-ES"/>
        </a:p>
      </dgm:t>
    </dgm:pt>
    <dgm:pt modelId="{742539AD-88F1-46D3-94A7-AC3810643AF6}" type="pres">
      <dgm:prSet presAssocID="{E1567E92-19F6-4AE6-AE51-C109BE06C262}" presName="childText" presStyleLbl="bgAcc1" presStyleIdx="0" presStyleCnt="6" custScaleX="108365">
        <dgm:presLayoutVars>
          <dgm:bulletEnabled val="1"/>
        </dgm:presLayoutVars>
      </dgm:prSet>
      <dgm:spPr/>
      <dgm:t>
        <a:bodyPr/>
        <a:lstStyle/>
        <a:p>
          <a:endParaRPr lang="es-ES"/>
        </a:p>
      </dgm:t>
    </dgm:pt>
    <dgm:pt modelId="{C27F2944-6346-44B6-B74A-4C0F11D7C5B8}" type="pres">
      <dgm:prSet presAssocID="{A09B8C0F-974E-4351-9B99-D54BA1DFDA44}" presName="Name13" presStyleLbl="parChTrans1D2" presStyleIdx="1" presStyleCnt="6"/>
      <dgm:spPr/>
      <dgm:t>
        <a:bodyPr/>
        <a:lstStyle/>
        <a:p>
          <a:endParaRPr lang="es-ES"/>
        </a:p>
      </dgm:t>
    </dgm:pt>
    <dgm:pt modelId="{BEE4BCF2-0277-4E13-9605-BBB78B03D9FA}" type="pres">
      <dgm:prSet presAssocID="{FAEF16C7-EBCB-43F0-A37E-F666AC4B5E9E}" presName="childText" presStyleLbl="bgAcc1" presStyleIdx="1" presStyleCnt="6" custScaleX="108365" custScaleY="125000">
        <dgm:presLayoutVars>
          <dgm:bulletEnabled val="1"/>
        </dgm:presLayoutVars>
      </dgm:prSet>
      <dgm:spPr/>
      <dgm:t>
        <a:bodyPr/>
        <a:lstStyle/>
        <a:p>
          <a:endParaRPr lang="es-ES"/>
        </a:p>
      </dgm:t>
    </dgm:pt>
    <dgm:pt modelId="{20C33A15-E546-4ECB-BC16-0F7CE8483F43}" type="pres">
      <dgm:prSet presAssocID="{F16B89A5-EB95-46CA-B144-605FF0A8BBA9}" presName="Name13" presStyleLbl="parChTrans1D2" presStyleIdx="2" presStyleCnt="6"/>
      <dgm:spPr/>
      <dgm:t>
        <a:bodyPr/>
        <a:lstStyle/>
        <a:p>
          <a:endParaRPr lang="es-ES"/>
        </a:p>
      </dgm:t>
    </dgm:pt>
    <dgm:pt modelId="{3BD6232E-B254-4741-BF91-386EC6187818}" type="pres">
      <dgm:prSet presAssocID="{59CB9354-478D-4D55-ACEC-B17EF150F3D9}" presName="childText" presStyleLbl="bgAcc1" presStyleIdx="2" presStyleCnt="6" custScaleX="108365" custScaleY="137817">
        <dgm:presLayoutVars>
          <dgm:bulletEnabled val="1"/>
        </dgm:presLayoutVars>
      </dgm:prSet>
      <dgm:spPr/>
      <dgm:t>
        <a:bodyPr/>
        <a:lstStyle/>
        <a:p>
          <a:endParaRPr lang="es-ES"/>
        </a:p>
      </dgm:t>
    </dgm:pt>
    <dgm:pt modelId="{49A72DE7-7E6C-4155-A45C-40856F703FF9}" type="pres">
      <dgm:prSet presAssocID="{149FE39F-D50E-4EDD-B438-CA43977444D7}" presName="root" presStyleCnt="0"/>
      <dgm:spPr/>
      <dgm:t>
        <a:bodyPr/>
        <a:lstStyle/>
        <a:p>
          <a:endParaRPr lang="es-ES"/>
        </a:p>
      </dgm:t>
    </dgm:pt>
    <dgm:pt modelId="{66AF4318-6178-446B-8238-A359FFC7BC10}" type="pres">
      <dgm:prSet presAssocID="{149FE39F-D50E-4EDD-B438-CA43977444D7}" presName="rootComposite" presStyleCnt="0"/>
      <dgm:spPr/>
      <dgm:t>
        <a:bodyPr/>
        <a:lstStyle/>
        <a:p>
          <a:endParaRPr lang="es-ES"/>
        </a:p>
      </dgm:t>
    </dgm:pt>
    <dgm:pt modelId="{30CF5F83-38AD-476F-B757-91B3C2F7931C}" type="pres">
      <dgm:prSet presAssocID="{149FE39F-D50E-4EDD-B438-CA43977444D7}" presName="rootText" presStyleLbl="node1" presStyleIdx="1" presStyleCnt="2" custLinFactNeighborX="-3014"/>
      <dgm:spPr/>
      <dgm:t>
        <a:bodyPr/>
        <a:lstStyle/>
        <a:p>
          <a:endParaRPr lang="es-ES"/>
        </a:p>
      </dgm:t>
    </dgm:pt>
    <dgm:pt modelId="{F58DB6EF-CDC5-45E1-92A0-BCC2CC8C3520}" type="pres">
      <dgm:prSet presAssocID="{149FE39F-D50E-4EDD-B438-CA43977444D7}" presName="rootConnector" presStyleLbl="node1" presStyleIdx="1" presStyleCnt="2"/>
      <dgm:spPr/>
      <dgm:t>
        <a:bodyPr/>
        <a:lstStyle/>
        <a:p>
          <a:endParaRPr lang="es-ES"/>
        </a:p>
      </dgm:t>
    </dgm:pt>
    <dgm:pt modelId="{49D3DB7B-3CA5-4A32-A665-4AF987F186E8}" type="pres">
      <dgm:prSet presAssocID="{149FE39F-D50E-4EDD-B438-CA43977444D7}" presName="childShape" presStyleCnt="0"/>
      <dgm:spPr/>
      <dgm:t>
        <a:bodyPr/>
        <a:lstStyle/>
        <a:p>
          <a:endParaRPr lang="es-ES"/>
        </a:p>
      </dgm:t>
    </dgm:pt>
    <dgm:pt modelId="{8D755AEF-07D8-4B63-BA3E-49A0D313CA91}" type="pres">
      <dgm:prSet presAssocID="{4755089A-1356-4FE6-988E-A344C0C98463}" presName="Name13" presStyleLbl="parChTrans1D2" presStyleIdx="3" presStyleCnt="6"/>
      <dgm:spPr/>
      <dgm:t>
        <a:bodyPr/>
        <a:lstStyle/>
        <a:p>
          <a:endParaRPr lang="es-ES"/>
        </a:p>
      </dgm:t>
    </dgm:pt>
    <dgm:pt modelId="{754E3076-1DD8-4F01-A2AA-94F9DB4D2A7F}" type="pres">
      <dgm:prSet presAssocID="{5BBDF8EC-0310-4B4A-8BD7-96A5217DA4D8}" presName="childText" presStyleLbl="bgAcc1" presStyleIdx="3" presStyleCnt="6" custScaleX="144885" custLinFactNeighborX="-3768">
        <dgm:presLayoutVars>
          <dgm:bulletEnabled val="1"/>
        </dgm:presLayoutVars>
      </dgm:prSet>
      <dgm:spPr/>
      <dgm:t>
        <a:bodyPr/>
        <a:lstStyle/>
        <a:p>
          <a:endParaRPr lang="es-ES"/>
        </a:p>
      </dgm:t>
    </dgm:pt>
    <dgm:pt modelId="{CC07A25D-13E4-4D36-9C56-089C7331399A}" type="pres">
      <dgm:prSet presAssocID="{C5E6A387-507C-435B-9750-6562AB75EBAD}" presName="Name13" presStyleLbl="parChTrans1D2" presStyleIdx="4" presStyleCnt="6"/>
      <dgm:spPr/>
      <dgm:t>
        <a:bodyPr/>
        <a:lstStyle/>
        <a:p>
          <a:endParaRPr lang="es-ES"/>
        </a:p>
      </dgm:t>
    </dgm:pt>
    <dgm:pt modelId="{0EC9FC45-766E-4F30-96A2-7A366CB0984E}" type="pres">
      <dgm:prSet presAssocID="{11DA2E02-EA70-4833-ACC1-91895581B792}" presName="childText" presStyleLbl="bgAcc1" presStyleIdx="4" presStyleCnt="6" custScaleX="145030" custScaleY="140368" custLinFactNeighborX="-3768">
        <dgm:presLayoutVars>
          <dgm:bulletEnabled val="1"/>
        </dgm:presLayoutVars>
      </dgm:prSet>
      <dgm:spPr/>
      <dgm:t>
        <a:bodyPr/>
        <a:lstStyle/>
        <a:p>
          <a:endParaRPr lang="es-ES"/>
        </a:p>
      </dgm:t>
    </dgm:pt>
    <dgm:pt modelId="{04C8EF47-63BA-4ECB-BD3F-23578AFDE6A7}" type="pres">
      <dgm:prSet presAssocID="{2806F2E6-CD41-42E5-9AC8-29DB7ADBDB13}" presName="Name13" presStyleLbl="parChTrans1D2" presStyleIdx="5" presStyleCnt="6"/>
      <dgm:spPr/>
      <dgm:t>
        <a:bodyPr/>
        <a:lstStyle/>
        <a:p>
          <a:endParaRPr lang="es-ES"/>
        </a:p>
      </dgm:t>
    </dgm:pt>
    <dgm:pt modelId="{9A103640-E7A6-49DB-A15F-405BED9A8DF9}" type="pres">
      <dgm:prSet presAssocID="{BFFA6FDF-AB60-47C6-86EC-79F48DDAE2B8}" presName="childText" presStyleLbl="bgAcc1" presStyleIdx="5" presStyleCnt="6" custScaleX="144125" custScaleY="115410" custLinFactNeighborX="-3768">
        <dgm:presLayoutVars>
          <dgm:bulletEnabled val="1"/>
        </dgm:presLayoutVars>
      </dgm:prSet>
      <dgm:spPr/>
      <dgm:t>
        <a:bodyPr/>
        <a:lstStyle/>
        <a:p>
          <a:endParaRPr lang="es-ES"/>
        </a:p>
      </dgm:t>
    </dgm:pt>
  </dgm:ptLst>
  <dgm:cxnLst>
    <dgm:cxn modelId="{07F06A8B-7D24-44D5-BE0A-E96EE5CC04F2}" srcId="{5BAA7641-3A39-43AB-BA4B-ADCCAA0BF719}" destId="{E1567E92-19F6-4AE6-AE51-C109BE06C262}" srcOrd="0" destOrd="0" parTransId="{D2B1F4D8-5B31-4EFF-8CAC-9679056C84C1}" sibTransId="{998B758C-D933-4F88-ACB9-4719276E5777}"/>
    <dgm:cxn modelId="{0BA47868-D5F9-4E2C-AC2A-1EC93BD32DBA}" type="presOf" srcId="{C5E6A387-507C-435B-9750-6562AB75EBAD}" destId="{CC07A25D-13E4-4D36-9C56-089C7331399A}" srcOrd="0" destOrd="0" presId="urn:microsoft.com/office/officeart/2005/8/layout/hierarchy3"/>
    <dgm:cxn modelId="{8678E040-64F2-4B2B-A2FF-2E899C1BD6B3}" srcId="{034E92A2-9DE9-455C-86F2-E5812D76149B}" destId="{149FE39F-D50E-4EDD-B438-CA43977444D7}" srcOrd="1" destOrd="0" parTransId="{C87A5EE1-DE05-49F4-A516-981462D49F39}" sibTransId="{25B8E9AA-4CA4-49B1-8091-E6F12116AF19}"/>
    <dgm:cxn modelId="{7512A3D9-0650-4DA6-93B6-3D1A286322A2}" srcId="{5BAA7641-3A39-43AB-BA4B-ADCCAA0BF719}" destId="{FAEF16C7-EBCB-43F0-A37E-F666AC4B5E9E}" srcOrd="1" destOrd="0" parTransId="{A09B8C0F-974E-4351-9B99-D54BA1DFDA44}" sibTransId="{28A8F0C1-63DC-4577-9945-FEC9E0C3443D}"/>
    <dgm:cxn modelId="{060BC758-14E7-4291-9DD9-86FF25A6966B}" type="presOf" srcId="{2806F2E6-CD41-42E5-9AC8-29DB7ADBDB13}" destId="{04C8EF47-63BA-4ECB-BD3F-23578AFDE6A7}" srcOrd="0" destOrd="0" presId="urn:microsoft.com/office/officeart/2005/8/layout/hierarchy3"/>
    <dgm:cxn modelId="{A17C79E1-1A47-4D74-9FFA-014E702EB557}" srcId="{149FE39F-D50E-4EDD-B438-CA43977444D7}" destId="{11DA2E02-EA70-4833-ACC1-91895581B792}" srcOrd="1" destOrd="0" parTransId="{C5E6A387-507C-435B-9750-6562AB75EBAD}" sibTransId="{EE4806D0-2334-47F9-8740-7742ED1398A3}"/>
    <dgm:cxn modelId="{C7482511-F1F1-4AF6-942E-0261A1A0F1C5}" type="presOf" srcId="{034E92A2-9DE9-455C-86F2-E5812D76149B}" destId="{AA4EC8F5-3F77-4AD4-9F47-9C2B946D9E4C}" srcOrd="0" destOrd="0" presId="urn:microsoft.com/office/officeart/2005/8/layout/hierarchy3"/>
    <dgm:cxn modelId="{723CBC34-BA56-4350-872C-6C10B12F96CA}" type="presOf" srcId="{5BAA7641-3A39-43AB-BA4B-ADCCAA0BF719}" destId="{FC19D23E-2D6D-4BF8-A7CF-6D7B447934C6}" srcOrd="1" destOrd="0" presId="urn:microsoft.com/office/officeart/2005/8/layout/hierarchy3"/>
    <dgm:cxn modelId="{B456CF10-88E0-4E18-966B-576D31C067C4}" type="presOf" srcId="{BFFA6FDF-AB60-47C6-86EC-79F48DDAE2B8}" destId="{9A103640-E7A6-49DB-A15F-405BED9A8DF9}" srcOrd="0" destOrd="0" presId="urn:microsoft.com/office/officeart/2005/8/layout/hierarchy3"/>
    <dgm:cxn modelId="{7FF2C6AA-7E97-4F7D-97D0-19D77305B2A8}" type="presOf" srcId="{149FE39F-D50E-4EDD-B438-CA43977444D7}" destId="{30CF5F83-38AD-476F-B757-91B3C2F7931C}" srcOrd="0" destOrd="0" presId="urn:microsoft.com/office/officeart/2005/8/layout/hierarchy3"/>
    <dgm:cxn modelId="{7AFDD8E2-1602-4BB6-A97D-58ABE1002D9A}" type="presOf" srcId="{FAEF16C7-EBCB-43F0-A37E-F666AC4B5E9E}" destId="{BEE4BCF2-0277-4E13-9605-BBB78B03D9FA}" srcOrd="0" destOrd="0" presId="urn:microsoft.com/office/officeart/2005/8/layout/hierarchy3"/>
    <dgm:cxn modelId="{6AF0A415-69C6-4902-9DAA-B5FA7B7C5EF2}" srcId="{149FE39F-D50E-4EDD-B438-CA43977444D7}" destId="{5BBDF8EC-0310-4B4A-8BD7-96A5217DA4D8}" srcOrd="0" destOrd="0" parTransId="{4755089A-1356-4FE6-988E-A344C0C98463}" sibTransId="{DE723ED3-7478-4682-87E0-E7CFE8E9F72F}"/>
    <dgm:cxn modelId="{D166EDC8-A71F-48AD-B013-C981EBE71572}" srcId="{149FE39F-D50E-4EDD-B438-CA43977444D7}" destId="{BFFA6FDF-AB60-47C6-86EC-79F48DDAE2B8}" srcOrd="2" destOrd="0" parTransId="{2806F2E6-CD41-42E5-9AC8-29DB7ADBDB13}" sibTransId="{C3724B62-ABC1-49C6-A750-BE3EBD99E3BE}"/>
    <dgm:cxn modelId="{0262FC49-3B2A-41DB-B853-0211FC7FE7E3}" srcId="{034E92A2-9DE9-455C-86F2-E5812D76149B}" destId="{5BAA7641-3A39-43AB-BA4B-ADCCAA0BF719}" srcOrd="0" destOrd="0" parTransId="{97CDA9B9-52CC-4C88-A7E5-12FB7F97C0A4}" sibTransId="{B76F2F43-8902-4A3D-9B80-45FEA5707E13}"/>
    <dgm:cxn modelId="{29912E8A-901E-45AA-BDCE-799533EC5C9C}" type="presOf" srcId="{E1567E92-19F6-4AE6-AE51-C109BE06C262}" destId="{742539AD-88F1-46D3-94A7-AC3810643AF6}" srcOrd="0" destOrd="0" presId="urn:microsoft.com/office/officeart/2005/8/layout/hierarchy3"/>
    <dgm:cxn modelId="{2295F39E-247E-4094-96AF-90B2C53253C6}" type="presOf" srcId="{A09B8C0F-974E-4351-9B99-D54BA1DFDA44}" destId="{C27F2944-6346-44B6-B74A-4C0F11D7C5B8}" srcOrd="0" destOrd="0" presId="urn:microsoft.com/office/officeart/2005/8/layout/hierarchy3"/>
    <dgm:cxn modelId="{68E1F7AF-1ED2-43B0-B35B-EC8160FE7BEF}" type="presOf" srcId="{59CB9354-478D-4D55-ACEC-B17EF150F3D9}" destId="{3BD6232E-B254-4741-BF91-386EC6187818}" srcOrd="0" destOrd="0" presId="urn:microsoft.com/office/officeart/2005/8/layout/hierarchy3"/>
    <dgm:cxn modelId="{E4FD92E2-D7A5-4561-B146-DD3D751AE6ED}" type="presOf" srcId="{4755089A-1356-4FE6-988E-A344C0C98463}" destId="{8D755AEF-07D8-4B63-BA3E-49A0D313CA91}" srcOrd="0" destOrd="0" presId="urn:microsoft.com/office/officeart/2005/8/layout/hierarchy3"/>
    <dgm:cxn modelId="{8C8C9A03-4CC3-4693-9666-431A42BF6206}" type="presOf" srcId="{5BBDF8EC-0310-4B4A-8BD7-96A5217DA4D8}" destId="{754E3076-1DD8-4F01-A2AA-94F9DB4D2A7F}" srcOrd="0" destOrd="0" presId="urn:microsoft.com/office/officeart/2005/8/layout/hierarchy3"/>
    <dgm:cxn modelId="{C571E9D1-D0E3-4045-BCB3-85F4DDBF8CAF}" srcId="{5BAA7641-3A39-43AB-BA4B-ADCCAA0BF719}" destId="{59CB9354-478D-4D55-ACEC-B17EF150F3D9}" srcOrd="2" destOrd="0" parTransId="{F16B89A5-EB95-46CA-B144-605FF0A8BBA9}" sibTransId="{019F5A54-1CD6-49EA-AE14-C221F1F9B29E}"/>
    <dgm:cxn modelId="{F3CFF6B6-CE13-4B12-B65E-28C040ADEF85}" type="presOf" srcId="{F16B89A5-EB95-46CA-B144-605FF0A8BBA9}" destId="{20C33A15-E546-4ECB-BC16-0F7CE8483F43}" srcOrd="0" destOrd="0" presId="urn:microsoft.com/office/officeart/2005/8/layout/hierarchy3"/>
    <dgm:cxn modelId="{3FCADA87-DA94-4A85-AF03-6F27B0D815F7}" type="presOf" srcId="{11DA2E02-EA70-4833-ACC1-91895581B792}" destId="{0EC9FC45-766E-4F30-96A2-7A366CB0984E}" srcOrd="0" destOrd="0" presId="urn:microsoft.com/office/officeart/2005/8/layout/hierarchy3"/>
    <dgm:cxn modelId="{C30E9A7F-DDFD-47C3-AF58-39CB6C3DAA82}" type="presOf" srcId="{D2B1F4D8-5B31-4EFF-8CAC-9679056C84C1}" destId="{C454C0C0-37F2-49E0-B3CE-D873D89F90E1}" srcOrd="0" destOrd="0" presId="urn:microsoft.com/office/officeart/2005/8/layout/hierarchy3"/>
    <dgm:cxn modelId="{0D1C3667-EE69-437D-8532-021209C46EC7}" type="presOf" srcId="{149FE39F-D50E-4EDD-B438-CA43977444D7}" destId="{F58DB6EF-CDC5-45E1-92A0-BCC2CC8C3520}" srcOrd="1" destOrd="0" presId="urn:microsoft.com/office/officeart/2005/8/layout/hierarchy3"/>
    <dgm:cxn modelId="{D5257833-659F-4277-B9ED-0F78CA7D5635}" type="presOf" srcId="{5BAA7641-3A39-43AB-BA4B-ADCCAA0BF719}" destId="{A450342E-EF5F-4B18-9805-285B9890B346}" srcOrd="0" destOrd="0" presId="urn:microsoft.com/office/officeart/2005/8/layout/hierarchy3"/>
    <dgm:cxn modelId="{4A24F1E1-D5CD-4A65-99D6-C8D187AA2C14}" type="presParOf" srcId="{AA4EC8F5-3F77-4AD4-9F47-9C2B946D9E4C}" destId="{FF052EFC-738C-4197-99D6-65091A65C6BC}" srcOrd="0" destOrd="0" presId="urn:microsoft.com/office/officeart/2005/8/layout/hierarchy3"/>
    <dgm:cxn modelId="{5EB9A790-4980-45E5-88C3-A10239FE7D43}" type="presParOf" srcId="{FF052EFC-738C-4197-99D6-65091A65C6BC}" destId="{91FDE17F-90C8-4228-BECD-2A9C51C73280}" srcOrd="0" destOrd="0" presId="urn:microsoft.com/office/officeart/2005/8/layout/hierarchy3"/>
    <dgm:cxn modelId="{FD01C8DA-8B4C-4B56-B283-C15EA7DA0C76}" type="presParOf" srcId="{91FDE17F-90C8-4228-BECD-2A9C51C73280}" destId="{A450342E-EF5F-4B18-9805-285B9890B346}" srcOrd="0" destOrd="0" presId="urn:microsoft.com/office/officeart/2005/8/layout/hierarchy3"/>
    <dgm:cxn modelId="{DCACB9A9-76D4-4F9D-A30A-4DD05BF435DE}" type="presParOf" srcId="{91FDE17F-90C8-4228-BECD-2A9C51C73280}" destId="{FC19D23E-2D6D-4BF8-A7CF-6D7B447934C6}" srcOrd="1" destOrd="0" presId="urn:microsoft.com/office/officeart/2005/8/layout/hierarchy3"/>
    <dgm:cxn modelId="{FEC3FCF5-7A0D-4764-9C05-90FF804EDCCE}" type="presParOf" srcId="{FF052EFC-738C-4197-99D6-65091A65C6BC}" destId="{11F5B911-6C89-4832-AED8-8153C9979535}" srcOrd="1" destOrd="0" presId="urn:microsoft.com/office/officeart/2005/8/layout/hierarchy3"/>
    <dgm:cxn modelId="{07D038C1-D739-4C1A-BF8B-9BA3BBB898CE}" type="presParOf" srcId="{11F5B911-6C89-4832-AED8-8153C9979535}" destId="{C454C0C0-37F2-49E0-B3CE-D873D89F90E1}" srcOrd="0" destOrd="0" presId="urn:microsoft.com/office/officeart/2005/8/layout/hierarchy3"/>
    <dgm:cxn modelId="{2100D92E-8F01-404C-B3CE-CB1AD4CCF17E}" type="presParOf" srcId="{11F5B911-6C89-4832-AED8-8153C9979535}" destId="{742539AD-88F1-46D3-94A7-AC3810643AF6}" srcOrd="1" destOrd="0" presId="urn:microsoft.com/office/officeart/2005/8/layout/hierarchy3"/>
    <dgm:cxn modelId="{1B612DD8-82BF-44E2-9F57-C785A77F39B4}" type="presParOf" srcId="{11F5B911-6C89-4832-AED8-8153C9979535}" destId="{C27F2944-6346-44B6-B74A-4C0F11D7C5B8}" srcOrd="2" destOrd="0" presId="urn:microsoft.com/office/officeart/2005/8/layout/hierarchy3"/>
    <dgm:cxn modelId="{1BB479A8-37F8-4D0E-84D3-889B3A9CBDF2}" type="presParOf" srcId="{11F5B911-6C89-4832-AED8-8153C9979535}" destId="{BEE4BCF2-0277-4E13-9605-BBB78B03D9FA}" srcOrd="3" destOrd="0" presId="urn:microsoft.com/office/officeart/2005/8/layout/hierarchy3"/>
    <dgm:cxn modelId="{23F03C22-00FB-4D43-9333-631B7F40CC3B}" type="presParOf" srcId="{11F5B911-6C89-4832-AED8-8153C9979535}" destId="{20C33A15-E546-4ECB-BC16-0F7CE8483F43}" srcOrd="4" destOrd="0" presId="urn:microsoft.com/office/officeart/2005/8/layout/hierarchy3"/>
    <dgm:cxn modelId="{E1384DB0-C798-4A4B-B13F-03FDE621044B}" type="presParOf" srcId="{11F5B911-6C89-4832-AED8-8153C9979535}" destId="{3BD6232E-B254-4741-BF91-386EC6187818}" srcOrd="5" destOrd="0" presId="urn:microsoft.com/office/officeart/2005/8/layout/hierarchy3"/>
    <dgm:cxn modelId="{3BBD31A8-9507-4A0E-8CF5-9CF3A4B6BD0F}" type="presParOf" srcId="{AA4EC8F5-3F77-4AD4-9F47-9C2B946D9E4C}" destId="{49A72DE7-7E6C-4155-A45C-40856F703FF9}" srcOrd="1" destOrd="0" presId="urn:microsoft.com/office/officeart/2005/8/layout/hierarchy3"/>
    <dgm:cxn modelId="{AE24986B-B4B2-459A-9794-47F58F46EE8F}" type="presParOf" srcId="{49A72DE7-7E6C-4155-A45C-40856F703FF9}" destId="{66AF4318-6178-446B-8238-A359FFC7BC10}" srcOrd="0" destOrd="0" presId="urn:microsoft.com/office/officeart/2005/8/layout/hierarchy3"/>
    <dgm:cxn modelId="{66FCF162-8FAD-4701-818C-0332812FA51D}" type="presParOf" srcId="{66AF4318-6178-446B-8238-A359FFC7BC10}" destId="{30CF5F83-38AD-476F-B757-91B3C2F7931C}" srcOrd="0" destOrd="0" presId="urn:microsoft.com/office/officeart/2005/8/layout/hierarchy3"/>
    <dgm:cxn modelId="{A549D6B0-C91E-4DFD-AC59-24DDD89B39DD}" type="presParOf" srcId="{66AF4318-6178-446B-8238-A359FFC7BC10}" destId="{F58DB6EF-CDC5-45E1-92A0-BCC2CC8C3520}" srcOrd="1" destOrd="0" presId="urn:microsoft.com/office/officeart/2005/8/layout/hierarchy3"/>
    <dgm:cxn modelId="{93599039-48CF-4CCA-8885-54BD22B768D3}" type="presParOf" srcId="{49A72DE7-7E6C-4155-A45C-40856F703FF9}" destId="{49D3DB7B-3CA5-4A32-A665-4AF987F186E8}" srcOrd="1" destOrd="0" presId="urn:microsoft.com/office/officeart/2005/8/layout/hierarchy3"/>
    <dgm:cxn modelId="{CD529602-DE0B-4FBB-9084-1A8D0C69BCEB}" type="presParOf" srcId="{49D3DB7B-3CA5-4A32-A665-4AF987F186E8}" destId="{8D755AEF-07D8-4B63-BA3E-49A0D313CA91}" srcOrd="0" destOrd="0" presId="urn:microsoft.com/office/officeart/2005/8/layout/hierarchy3"/>
    <dgm:cxn modelId="{5D9CBC53-156F-479E-9532-B3CE33875562}" type="presParOf" srcId="{49D3DB7B-3CA5-4A32-A665-4AF987F186E8}" destId="{754E3076-1DD8-4F01-A2AA-94F9DB4D2A7F}" srcOrd="1" destOrd="0" presId="urn:microsoft.com/office/officeart/2005/8/layout/hierarchy3"/>
    <dgm:cxn modelId="{B1408320-8821-47BA-A4EB-D9DD3A761C71}" type="presParOf" srcId="{49D3DB7B-3CA5-4A32-A665-4AF987F186E8}" destId="{CC07A25D-13E4-4D36-9C56-089C7331399A}" srcOrd="2" destOrd="0" presId="urn:microsoft.com/office/officeart/2005/8/layout/hierarchy3"/>
    <dgm:cxn modelId="{1587E539-1DA1-4D67-AA55-AA2ED5EEF4D1}" type="presParOf" srcId="{49D3DB7B-3CA5-4A32-A665-4AF987F186E8}" destId="{0EC9FC45-766E-4F30-96A2-7A366CB0984E}" srcOrd="3" destOrd="0" presId="urn:microsoft.com/office/officeart/2005/8/layout/hierarchy3"/>
    <dgm:cxn modelId="{A93CABC2-986B-4EC2-8610-93B42B65D0DD}" type="presParOf" srcId="{49D3DB7B-3CA5-4A32-A665-4AF987F186E8}" destId="{04C8EF47-63BA-4ECB-BD3F-23578AFDE6A7}" srcOrd="4" destOrd="0" presId="urn:microsoft.com/office/officeart/2005/8/layout/hierarchy3"/>
    <dgm:cxn modelId="{3F6C764F-F130-4B7E-8849-5BFA7B3225E9}" type="presParOf" srcId="{49D3DB7B-3CA5-4A32-A665-4AF987F186E8}" destId="{9A103640-E7A6-49DB-A15F-405BED9A8DF9}"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000D-A3E8-4FFD-A240-615775018ED0}">
      <dsp:nvSpPr>
        <dsp:cNvPr id="0" name=""/>
        <dsp:cNvSpPr/>
      </dsp:nvSpPr>
      <dsp:spPr>
        <a:xfrm>
          <a:off x="0" y="41645"/>
          <a:ext cx="5999441" cy="730515"/>
        </a:xfrm>
        <a:prstGeom prst="rightArrow">
          <a:avLst>
            <a:gd name="adj1" fmla="val 5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es-ES" sz="2000" b="1" kern="1200" dirty="0" smtClean="0"/>
            <a:t> </a:t>
          </a:r>
          <a:r>
            <a:rPr lang="en-US" sz="2000" b="1" kern="1200" dirty="0" smtClean="0"/>
            <a:t>Dag 1 </a:t>
          </a:r>
          <a:r>
            <a:rPr lang="en-US" sz="2000" b="1" kern="1200" dirty="0" smtClean="0"/>
            <a:t>tot </a:t>
          </a:r>
          <a:r>
            <a:rPr lang="en-US" sz="2000" b="1" kern="1200" dirty="0" smtClean="0"/>
            <a:t>5</a:t>
          </a:r>
          <a:endParaRPr lang="es-ES" sz="2000" b="1" kern="1200" dirty="0"/>
        </a:p>
      </dsp:txBody>
      <dsp:txXfrm>
        <a:off x="0" y="224274"/>
        <a:ext cx="5816812" cy="365257"/>
      </dsp:txXfrm>
    </dsp:sp>
    <dsp:sp modelId="{17ED1A2E-3A09-4944-8DB1-871ED0BFF204}">
      <dsp:nvSpPr>
        <dsp:cNvPr id="0" name=""/>
        <dsp:cNvSpPr/>
      </dsp:nvSpPr>
      <dsp:spPr>
        <a:xfrm>
          <a:off x="1" y="648068"/>
          <a:ext cx="1513508" cy="1717734"/>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NL" sz="2000" b="1" kern="1200" dirty="0" smtClean="0"/>
            <a:t>Het was zijn lust van dag tot dag. En God zag dat het goed was</a:t>
          </a:r>
          <a:endParaRPr lang="es-ES" sz="2000" b="1" kern="1200" dirty="0"/>
        </a:p>
      </dsp:txBody>
      <dsp:txXfrm>
        <a:off x="1" y="648068"/>
        <a:ext cx="1513508" cy="1717734"/>
      </dsp:txXfrm>
    </dsp:sp>
    <dsp:sp modelId="{BE97896C-0895-406D-B78E-044A3B4482AB}">
      <dsp:nvSpPr>
        <dsp:cNvPr id="0" name=""/>
        <dsp:cNvSpPr/>
      </dsp:nvSpPr>
      <dsp:spPr>
        <a:xfrm>
          <a:off x="1536832" y="288036"/>
          <a:ext cx="5406084" cy="730515"/>
        </a:xfrm>
        <a:prstGeom prst="rightArrow">
          <a:avLst>
            <a:gd name="adj1" fmla="val 50000"/>
            <a:gd name="adj2" fmla="val 5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es-ES" sz="2000" b="1" kern="1200" dirty="0" smtClean="0"/>
            <a:t> </a:t>
          </a:r>
          <a:r>
            <a:rPr lang="en-US" sz="2000" b="1" kern="1200" dirty="0" smtClean="0"/>
            <a:t>Dag 6</a:t>
          </a:r>
          <a:endParaRPr lang="es-ES" sz="2000" b="1" kern="1200" dirty="0"/>
        </a:p>
      </dsp:txBody>
      <dsp:txXfrm>
        <a:off x="1536832" y="470665"/>
        <a:ext cx="5223455" cy="365257"/>
      </dsp:txXfrm>
    </dsp:sp>
    <dsp:sp modelId="{AFEE1930-9FAB-415F-B8B0-CCB4BD2C1D6B}">
      <dsp:nvSpPr>
        <dsp:cNvPr id="0" name=""/>
        <dsp:cNvSpPr/>
      </dsp:nvSpPr>
      <dsp:spPr>
        <a:xfrm>
          <a:off x="1571135" y="864096"/>
          <a:ext cx="2461314" cy="1437933"/>
        </a:xfrm>
        <a:prstGeom prst="rect">
          <a:avLst/>
        </a:prstGeom>
        <a:solidFill>
          <a:schemeClr val="lt1">
            <a:hueOff val="0"/>
            <a:satOff val="0"/>
            <a:lumOff val="0"/>
            <a:alphaOff val="0"/>
          </a:schemeClr>
        </a:solidFill>
        <a:ln w="9525" cap="flat" cmpd="sng" algn="ctr">
          <a:solidFill>
            <a:schemeClr val="accent4">
              <a:hueOff val="-8442469"/>
              <a:satOff val="21577"/>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t>Ik verheug Mij op de bewoonde wereld, </a:t>
          </a:r>
          <a:r>
            <a:rPr lang="es-ES" sz="2000" b="1" kern="1200" dirty="0" smtClean="0"/>
            <a:t>God </a:t>
          </a:r>
          <a:r>
            <a:rPr lang="es-ES" sz="2000" b="1" kern="1200" dirty="0" smtClean="0"/>
            <a:t>keek ernaar.... het </a:t>
          </a:r>
          <a:r>
            <a:rPr lang="es-ES" sz="2000" b="1" kern="1200" dirty="0" smtClean="0"/>
            <a:t>was zeer </a:t>
          </a:r>
          <a:r>
            <a:rPr lang="es-ES" sz="2000" b="1" kern="1200" dirty="0" smtClean="0"/>
            <a:t>GOED</a:t>
          </a:r>
          <a:endParaRPr lang="es-ES" sz="2000" b="1" kern="1200" dirty="0"/>
        </a:p>
      </dsp:txBody>
      <dsp:txXfrm>
        <a:off x="1571135" y="864096"/>
        <a:ext cx="2461314" cy="1437933"/>
      </dsp:txXfrm>
    </dsp:sp>
    <dsp:sp modelId="{19D94C59-3845-49D6-BCD9-3C833E385BC6}">
      <dsp:nvSpPr>
        <dsp:cNvPr id="0" name=""/>
        <dsp:cNvSpPr/>
      </dsp:nvSpPr>
      <dsp:spPr>
        <a:xfrm>
          <a:off x="4104462" y="504059"/>
          <a:ext cx="3671838" cy="730515"/>
        </a:xfrm>
        <a:prstGeom prst="rightArrow">
          <a:avLst>
            <a:gd name="adj1" fmla="val 50000"/>
            <a:gd name="adj2" fmla="val 5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es-ES" sz="2000" b="1" kern="1200" dirty="0" smtClean="0"/>
            <a:t> </a:t>
          </a:r>
          <a:r>
            <a:rPr lang="en-US" sz="2000" b="1" kern="1200" dirty="0" smtClean="0"/>
            <a:t>Dag 7</a:t>
          </a:r>
          <a:endParaRPr lang="es-ES" sz="2000" b="1" kern="1200" dirty="0"/>
        </a:p>
      </dsp:txBody>
      <dsp:txXfrm>
        <a:off x="4104462" y="686688"/>
        <a:ext cx="3489209" cy="365257"/>
      </dsp:txXfrm>
    </dsp:sp>
    <dsp:sp modelId="{145755E1-6C6E-4FF1-BE24-BEE31970B815}">
      <dsp:nvSpPr>
        <dsp:cNvPr id="0" name=""/>
        <dsp:cNvSpPr/>
      </dsp:nvSpPr>
      <dsp:spPr>
        <a:xfrm>
          <a:off x="4110862" y="1080118"/>
          <a:ext cx="3294348" cy="1242629"/>
        </a:xfrm>
        <a:prstGeom prst="rect">
          <a:avLst/>
        </a:prstGeom>
        <a:solidFill>
          <a:schemeClr val="lt1">
            <a:hueOff val="0"/>
            <a:satOff val="0"/>
            <a:lumOff val="0"/>
            <a:alphaOff val="0"/>
          </a:schemeClr>
        </a:solidFill>
        <a:ln w="9525" cap="flat" cmpd="sng" algn="ctr">
          <a:solidFill>
            <a:schemeClr val="accent4">
              <a:hueOff val="-16884939"/>
              <a:satOff val="43154"/>
              <a:lumOff val="-431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t>mijn </a:t>
          </a:r>
          <a:r>
            <a:rPr lang="es-ES" sz="2000" b="1" kern="1200" dirty="0" smtClean="0"/>
            <a:t>vreugde was met de </a:t>
          </a:r>
          <a:r>
            <a:rPr lang="es-ES" sz="2000" b="1" kern="1200" dirty="0" smtClean="0"/>
            <a:t>mensenkinderen, en Hij ruste </a:t>
          </a:r>
          <a:r>
            <a:rPr lang="es-ES" sz="2000" b="1" kern="1200" dirty="0" smtClean="0"/>
            <a:t>op de zevende dag van al het werk dat hij gedaan </a:t>
          </a:r>
          <a:r>
            <a:rPr lang="es-ES" sz="2000" b="1" kern="1200" dirty="0" smtClean="0"/>
            <a:t>had.</a:t>
          </a:r>
          <a:endParaRPr lang="es-ES" sz="2000" b="1" kern="1200" dirty="0"/>
        </a:p>
      </dsp:txBody>
      <dsp:txXfrm>
        <a:off x="4110862" y="1080118"/>
        <a:ext cx="3294348" cy="1242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0342E-EF5F-4B18-9805-285B9890B346}">
      <dsp:nvSpPr>
        <dsp:cNvPr id="0" name=""/>
        <dsp:cNvSpPr/>
      </dsp:nvSpPr>
      <dsp:spPr>
        <a:xfrm>
          <a:off x="2044" y="209660"/>
          <a:ext cx="2039851" cy="1019925"/>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b="1" kern="1200"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wijsheid</a:t>
          </a:r>
          <a:endParaRPr lang="es-ES" sz="3100" b="1" kern="1200"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dsp:txBody>
      <dsp:txXfrm>
        <a:off x="31917" y="239533"/>
        <a:ext cx="1980105" cy="960179"/>
      </dsp:txXfrm>
    </dsp:sp>
    <dsp:sp modelId="{C454C0C0-37F2-49E0-B3CE-D873D89F90E1}">
      <dsp:nvSpPr>
        <dsp:cNvPr id="0" name=""/>
        <dsp:cNvSpPr/>
      </dsp:nvSpPr>
      <dsp:spPr>
        <a:xfrm>
          <a:off x="206030" y="1229586"/>
          <a:ext cx="203985" cy="764944"/>
        </a:xfrm>
        <a:custGeom>
          <a:avLst/>
          <a:gdLst/>
          <a:ahLst/>
          <a:cxnLst/>
          <a:rect l="0" t="0" r="0" b="0"/>
          <a:pathLst>
            <a:path>
              <a:moveTo>
                <a:pt x="0" y="0"/>
              </a:moveTo>
              <a:lnTo>
                <a:pt x="0" y="764944"/>
              </a:lnTo>
              <a:lnTo>
                <a:pt x="203985" y="764944"/>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2539AD-88F1-46D3-94A7-AC3810643AF6}">
      <dsp:nvSpPr>
        <dsp:cNvPr id="0" name=""/>
        <dsp:cNvSpPr/>
      </dsp:nvSpPr>
      <dsp:spPr>
        <a:xfrm>
          <a:off x="410015" y="1484568"/>
          <a:ext cx="1768388" cy="10199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err="1" smtClean="0"/>
            <a:t>Ze</a:t>
          </a:r>
          <a:r>
            <a:rPr lang="en-US" sz="2200" b="1" kern="1200" dirty="0" smtClean="0"/>
            <a:t> is efficient</a:t>
          </a:r>
          <a:r>
            <a:rPr lang="en-US" sz="1700" b="1" kern="1200" dirty="0" smtClean="0"/>
            <a:t/>
          </a:r>
          <a:br>
            <a:rPr lang="en-US" sz="1700" b="1" kern="1200" dirty="0" smtClean="0"/>
          </a:br>
          <a:r>
            <a:rPr lang="en-US" sz="1700" b="1" kern="1200" dirty="0" smtClean="0"/>
            <a:t>(9:1-3)</a:t>
          </a:r>
          <a:endParaRPr lang="es-ES" sz="1700" b="1" kern="1200" dirty="0"/>
        </a:p>
      </dsp:txBody>
      <dsp:txXfrm>
        <a:off x="439888" y="1514441"/>
        <a:ext cx="1708642" cy="960179"/>
      </dsp:txXfrm>
    </dsp:sp>
    <dsp:sp modelId="{C27F2944-6346-44B6-B74A-4C0F11D7C5B8}">
      <dsp:nvSpPr>
        <dsp:cNvPr id="0" name=""/>
        <dsp:cNvSpPr/>
      </dsp:nvSpPr>
      <dsp:spPr>
        <a:xfrm>
          <a:off x="206030" y="1229586"/>
          <a:ext cx="203985" cy="2167342"/>
        </a:xfrm>
        <a:custGeom>
          <a:avLst/>
          <a:gdLst/>
          <a:ahLst/>
          <a:cxnLst/>
          <a:rect l="0" t="0" r="0" b="0"/>
          <a:pathLst>
            <a:path>
              <a:moveTo>
                <a:pt x="0" y="0"/>
              </a:moveTo>
              <a:lnTo>
                <a:pt x="0" y="2167342"/>
              </a:lnTo>
              <a:lnTo>
                <a:pt x="203985" y="2167342"/>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E4BCF2-0277-4E13-9605-BBB78B03D9FA}">
      <dsp:nvSpPr>
        <dsp:cNvPr id="0" name=""/>
        <dsp:cNvSpPr/>
      </dsp:nvSpPr>
      <dsp:spPr>
        <a:xfrm>
          <a:off x="410015" y="2759475"/>
          <a:ext cx="1768388" cy="127490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ts val="2100"/>
            </a:lnSpc>
            <a:spcBef>
              <a:spcPct val="0"/>
            </a:spcBef>
            <a:spcAft>
              <a:spcPts val="0"/>
            </a:spcAft>
          </a:pPr>
          <a:r>
            <a:rPr lang="en-US" sz="2200" b="1" kern="1200" dirty="0" err="1" smtClean="0"/>
            <a:t>Ze</a:t>
          </a:r>
          <a:r>
            <a:rPr lang="en-US" sz="2200" b="1" kern="1200" dirty="0" smtClean="0"/>
            <a:t> </a:t>
          </a:r>
          <a:r>
            <a:rPr lang="en-US" sz="2200" b="1" kern="1200" dirty="0" err="1" smtClean="0"/>
            <a:t>maakt</a:t>
          </a:r>
          <a:r>
            <a:rPr lang="en-US" sz="2200" b="1" kern="1200" dirty="0" smtClean="0"/>
            <a:t> </a:t>
          </a:r>
          <a:r>
            <a:rPr lang="en-US" sz="2200" b="1" kern="1200" dirty="0" err="1" smtClean="0"/>
            <a:t>voedsel</a:t>
          </a:r>
          <a:r>
            <a:rPr lang="en-US" sz="2200" b="1" kern="1200" dirty="0" smtClean="0"/>
            <a:t> van het leven</a:t>
          </a:r>
          <a:r>
            <a:rPr lang="en-US" sz="2200" b="1" kern="1200" dirty="0" smtClean="0"/>
            <a:t>: offers</a:t>
          </a:r>
          <a:r>
            <a:rPr lang="en-US" sz="2200" b="1" kern="1200" dirty="0" smtClean="0"/>
            <a:t>, brood en </a:t>
          </a:r>
          <a:r>
            <a:rPr lang="en-US" sz="2200" b="1" kern="1200" dirty="0" err="1" smtClean="0"/>
            <a:t>wijn</a:t>
          </a:r>
          <a:r>
            <a:rPr lang="en-US" sz="2000" b="1" kern="1200" dirty="0" smtClean="0"/>
            <a:t> </a:t>
          </a:r>
          <a:r>
            <a:rPr lang="en-US" sz="1700" b="1" kern="1200" dirty="0" smtClean="0"/>
            <a:t>(9:2)</a:t>
          </a:r>
          <a:endParaRPr lang="es-ES" sz="1700" b="1" kern="1200" dirty="0"/>
        </a:p>
      </dsp:txBody>
      <dsp:txXfrm>
        <a:off x="447356" y="2796816"/>
        <a:ext cx="1693706" cy="1200225"/>
      </dsp:txXfrm>
    </dsp:sp>
    <dsp:sp modelId="{20C33A15-E546-4ECB-BC16-0F7CE8483F43}">
      <dsp:nvSpPr>
        <dsp:cNvPr id="0" name=""/>
        <dsp:cNvSpPr/>
      </dsp:nvSpPr>
      <dsp:spPr>
        <a:xfrm>
          <a:off x="206030" y="1229586"/>
          <a:ext cx="203985" cy="3762593"/>
        </a:xfrm>
        <a:custGeom>
          <a:avLst/>
          <a:gdLst/>
          <a:ahLst/>
          <a:cxnLst/>
          <a:rect l="0" t="0" r="0" b="0"/>
          <a:pathLst>
            <a:path>
              <a:moveTo>
                <a:pt x="0" y="0"/>
              </a:moveTo>
              <a:lnTo>
                <a:pt x="0" y="3762593"/>
              </a:lnTo>
              <a:lnTo>
                <a:pt x="203985" y="3762593"/>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D6232E-B254-4741-BF91-386EC6187818}">
      <dsp:nvSpPr>
        <dsp:cNvPr id="0" name=""/>
        <dsp:cNvSpPr/>
      </dsp:nvSpPr>
      <dsp:spPr>
        <a:xfrm>
          <a:off x="410015" y="4289364"/>
          <a:ext cx="1768388" cy="140563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ts val="2100"/>
            </a:lnSpc>
            <a:spcBef>
              <a:spcPct val="0"/>
            </a:spcBef>
            <a:spcAft>
              <a:spcPts val="0"/>
            </a:spcAft>
          </a:pPr>
          <a:r>
            <a:rPr lang="en-US" sz="2200" b="1" kern="1200" dirty="0" err="1" smtClean="0"/>
            <a:t>Ze</a:t>
          </a:r>
          <a:r>
            <a:rPr lang="en-US" sz="2200" b="1" kern="1200" dirty="0" smtClean="0"/>
            <a:t> is </a:t>
          </a:r>
          <a:r>
            <a:rPr lang="en-US" sz="2200" b="1" kern="1200" dirty="0" err="1" smtClean="0"/>
            <a:t>eenvoudig</a:t>
          </a:r>
          <a:r>
            <a:rPr lang="en-US" sz="2200" b="1" kern="1200" dirty="0" smtClean="0"/>
            <a:t>, </a:t>
          </a:r>
          <a:r>
            <a:rPr lang="en-US" sz="2200" b="1" kern="1200" dirty="0" err="1" smtClean="0"/>
            <a:t>zodat</a:t>
          </a:r>
          <a:r>
            <a:rPr lang="en-US" sz="2200" b="1" kern="1200" dirty="0" smtClean="0"/>
            <a:t> </a:t>
          </a:r>
          <a:r>
            <a:rPr lang="en-US" sz="2200" b="1" kern="1200" dirty="0" err="1" smtClean="0"/>
            <a:t>ze</a:t>
          </a:r>
          <a:r>
            <a:rPr lang="en-US" sz="2200" b="1" kern="1200" dirty="0" smtClean="0"/>
            <a:t> de </a:t>
          </a:r>
          <a:r>
            <a:rPr lang="en-US" sz="2200" b="1" kern="1200" dirty="0" err="1" smtClean="0"/>
            <a:t>wijsheid</a:t>
          </a:r>
          <a:r>
            <a:rPr lang="en-US" sz="2200" b="1" kern="1200" dirty="0" smtClean="0"/>
            <a:t> </a:t>
          </a:r>
          <a:r>
            <a:rPr lang="en-US" sz="2200" b="1" kern="1200" dirty="0" err="1" smtClean="0"/>
            <a:t>kan</a:t>
          </a:r>
          <a:r>
            <a:rPr lang="en-US" sz="2200" b="1" kern="1200" dirty="0" smtClean="0"/>
            <a:t> </a:t>
          </a:r>
          <a:r>
            <a:rPr lang="en-US" sz="2200" b="1" kern="1200" dirty="0" err="1" smtClean="0"/>
            <a:t>krijgen</a:t>
          </a:r>
          <a:r>
            <a:rPr lang="en-US" sz="1700" b="1" kern="1200" dirty="0" smtClean="0"/>
            <a:t> (9:4-6)</a:t>
          </a:r>
          <a:endParaRPr lang="es-ES" sz="1700" b="1" kern="1200" dirty="0"/>
        </a:p>
      </dsp:txBody>
      <dsp:txXfrm>
        <a:off x="451185" y="4330534"/>
        <a:ext cx="1686048" cy="1323291"/>
      </dsp:txXfrm>
    </dsp:sp>
    <dsp:sp modelId="{30CF5F83-38AD-476F-B757-91B3C2F7931C}">
      <dsp:nvSpPr>
        <dsp:cNvPr id="0" name=""/>
        <dsp:cNvSpPr/>
      </dsp:nvSpPr>
      <dsp:spPr>
        <a:xfrm>
          <a:off x="2490378" y="209660"/>
          <a:ext cx="2039851" cy="1019925"/>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dwaasheid</a:t>
          </a:r>
          <a:endParaRPr lang="es-ES" sz="31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sp:txBody>
      <dsp:txXfrm>
        <a:off x="2520251" y="239533"/>
        <a:ext cx="1980105" cy="960179"/>
      </dsp:txXfrm>
    </dsp:sp>
    <dsp:sp modelId="{8D755AEF-07D8-4B63-BA3E-49A0D313CA91}">
      <dsp:nvSpPr>
        <dsp:cNvPr id="0" name=""/>
        <dsp:cNvSpPr/>
      </dsp:nvSpPr>
      <dsp:spPr>
        <a:xfrm>
          <a:off x="2694363" y="1229586"/>
          <a:ext cx="203977" cy="764944"/>
        </a:xfrm>
        <a:custGeom>
          <a:avLst/>
          <a:gdLst/>
          <a:ahLst/>
          <a:cxnLst/>
          <a:rect l="0" t="0" r="0" b="0"/>
          <a:pathLst>
            <a:path>
              <a:moveTo>
                <a:pt x="0" y="0"/>
              </a:moveTo>
              <a:lnTo>
                <a:pt x="0" y="764944"/>
              </a:lnTo>
              <a:lnTo>
                <a:pt x="203977" y="76494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4E3076-1DD8-4F01-A2AA-94F9DB4D2A7F}">
      <dsp:nvSpPr>
        <dsp:cNvPr id="0" name=""/>
        <dsp:cNvSpPr/>
      </dsp:nvSpPr>
      <dsp:spPr>
        <a:xfrm>
          <a:off x="2898340" y="1484568"/>
          <a:ext cx="2364351" cy="10199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ts val="2300"/>
            </a:lnSpc>
            <a:spcBef>
              <a:spcPct val="0"/>
            </a:spcBef>
            <a:spcAft>
              <a:spcPts val="0"/>
            </a:spcAft>
          </a:pPr>
          <a:r>
            <a:rPr lang="en-US" sz="2200" b="1" kern="1200" dirty="0" err="1" smtClean="0"/>
            <a:t>Ze</a:t>
          </a:r>
          <a:r>
            <a:rPr lang="en-US" sz="2200" b="1" kern="1200" dirty="0" smtClean="0"/>
            <a:t> is </a:t>
          </a:r>
          <a:r>
            <a:rPr lang="en-US" sz="2200" b="1" kern="1200" dirty="0" err="1" smtClean="0"/>
            <a:t>lui</a:t>
          </a:r>
          <a:endParaRPr lang="en-US" sz="2200" b="1" kern="1200" dirty="0" smtClean="0"/>
        </a:p>
        <a:p>
          <a:pPr lvl="0" algn="ctr" defTabSz="977900">
            <a:lnSpc>
              <a:spcPts val="2300"/>
            </a:lnSpc>
            <a:spcBef>
              <a:spcPct val="0"/>
            </a:spcBef>
            <a:spcAft>
              <a:spcPts val="0"/>
            </a:spcAft>
          </a:pPr>
          <a:r>
            <a:rPr lang="en-US" sz="2200" b="1" kern="1200" dirty="0" smtClean="0"/>
            <a:t> </a:t>
          </a:r>
          <a:r>
            <a:rPr lang="en-US" sz="1700" b="1" kern="1200" dirty="0" smtClean="0"/>
            <a:t>(9:13-14)</a:t>
          </a:r>
          <a:endParaRPr lang="es-ES" sz="1700" b="1" kern="1200" dirty="0"/>
        </a:p>
      </dsp:txBody>
      <dsp:txXfrm>
        <a:off x="2928213" y="1514441"/>
        <a:ext cx="2304605" cy="960179"/>
      </dsp:txXfrm>
    </dsp:sp>
    <dsp:sp modelId="{CC07A25D-13E4-4D36-9C56-089C7331399A}">
      <dsp:nvSpPr>
        <dsp:cNvPr id="0" name=""/>
        <dsp:cNvSpPr/>
      </dsp:nvSpPr>
      <dsp:spPr>
        <a:xfrm>
          <a:off x="2694363" y="1229586"/>
          <a:ext cx="203977" cy="2245713"/>
        </a:xfrm>
        <a:custGeom>
          <a:avLst/>
          <a:gdLst/>
          <a:ahLst/>
          <a:cxnLst/>
          <a:rect l="0" t="0" r="0" b="0"/>
          <a:pathLst>
            <a:path>
              <a:moveTo>
                <a:pt x="0" y="0"/>
              </a:moveTo>
              <a:lnTo>
                <a:pt x="0" y="2245713"/>
              </a:lnTo>
              <a:lnTo>
                <a:pt x="203977" y="2245713"/>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C9FC45-766E-4F30-96A2-7A366CB0984E}">
      <dsp:nvSpPr>
        <dsp:cNvPr id="0" name=""/>
        <dsp:cNvSpPr/>
      </dsp:nvSpPr>
      <dsp:spPr>
        <a:xfrm>
          <a:off x="2898340" y="2759475"/>
          <a:ext cx="2366717" cy="143164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ts val="2100"/>
            </a:lnSpc>
            <a:spcBef>
              <a:spcPct val="0"/>
            </a:spcBef>
            <a:spcAft>
              <a:spcPts val="0"/>
            </a:spcAft>
          </a:pPr>
          <a:r>
            <a:rPr lang="en-US" sz="2200" b="1" kern="1200" dirty="0" err="1" smtClean="0"/>
            <a:t>Ze</a:t>
          </a:r>
          <a:r>
            <a:rPr lang="en-US" sz="2200" b="1" kern="1200" dirty="0" smtClean="0"/>
            <a:t> </a:t>
          </a:r>
          <a:r>
            <a:rPr lang="en-US" sz="2200" b="1" kern="1200" dirty="0" err="1" smtClean="0"/>
            <a:t>maakt</a:t>
          </a:r>
          <a:r>
            <a:rPr lang="en-US" sz="2200" b="1" kern="1200" dirty="0" smtClean="0"/>
            <a:t> </a:t>
          </a:r>
          <a:r>
            <a:rPr lang="en-US" sz="2200" b="1" kern="1200" dirty="0" err="1" smtClean="0"/>
            <a:t>voedsel</a:t>
          </a:r>
          <a:r>
            <a:rPr lang="en-US" sz="2200" b="1" kern="1200" dirty="0" smtClean="0"/>
            <a:t> van zonde</a:t>
          </a:r>
          <a:r>
            <a:rPr lang="en-US" sz="2200" b="1" kern="1200" dirty="0" smtClean="0"/>
            <a:t>: </a:t>
          </a:r>
          <a:r>
            <a:rPr lang="en-US" sz="2200" b="1" kern="1200" dirty="0" err="1" smtClean="0"/>
            <a:t>gestolen</a:t>
          </a:r>
          <a:r>
            <a:rPr lang="en-US" sz="2200" b="1" kern="1200" dirty="0" smtClean="0"/>
            <a:t> water </a:t>
          </a:r>
          <a:r>
            <a:rPr lang="en-US" sz="2200" b="1" kern="1200" dirty="0" smtClean="0"/>
            <a:t>en brood dat </a:t>
          </a:r>
          <a:r>
            <a:rPr lang="en-US" sz="2200" b="1" kern="1200" dirty="0" err="1" smtClean="0"/>
            <a:t>niet</a:t>
          </a:r>
          <a:r>
            <a:rPr lang="en-US" sz="2200" b="1" kern="1200" dirty="0" smtClean="0"/>
            <a:t> </a:t>
          </a:r>
          <a:r>
            <a:rPr lang="en-US" sz="2200" b="1" kern="1200" dirty="0" err="1" smtClean="0"/>
            <a:t>voedt</a:t>
          </a:r>
          <a:r>
            <a:rPr lang="en-US" sz="2200" b="1" kern="1200" dirty="0" smtClean="0"/>
            <a:t> </a:t>
          </a:r>
          <a:r>
            <a:rPr lang="en-US" sz="1600" b="1" kern="1200" dirty="0" smtClean="0"/>
            <a:t>(9:17)</a:t>
          </a:r>
          <a:endParaRPr lang="es-ES" sz="1600" b="1" kern="1200" dirty="0"/>
        </a:p>
      </dsp:txBody>
      <dsp:txXfrm>
        <a:off x="2940272" y="2801407"/>
        <a:ext cx="2282853" cy="1347785"/>
      </dsp:txXfrm>
    </dsp:sp>
    <dsp:sp modelId="{04C8EF47-63BA-4ECB-BD3F-23578AFDE6A7}">
      <dsp:nvSpPr>
        <dsp:cNvPr id="0" name=""/>
        <dsp:cNvSpPr/>
      </dsp:nvSpPr>
      <dsp:spPr>
        <a:xfrm>
          <a:off x="2694363" y="1229586"/>
          <a:ext cx="203977" cy="3805067"/>
        </a:xfrm>
        <a:custGeom>
          <a:avLst/>
          <a:gdLst/>
          <a:ahLst/>
          <a:cxnLst/>
          <a:rect l="0" t="0" r="0" b="0"/>
          <a:pathLst>
            <a:path>
              <a:moveTo>
                <a:pt x="0" y="0"/>
              </a:moveTo>
              <a:lnTo>
                <a:pt x="0" y="3805067"/>
              </a:lnTo>
              <a:lnTo>
                <a:pt x="203977" y="380506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103640-E7A6-49DB-A15F-405BED9A8DF9}">
      <dsp:nvSpPr>
        <dsp:cNvPr id="0" name=""/>
        <dsp:cNvSpPr/>
      </dsp:nvSpPr>
      <dsp:spPr>
        <a:xfrm>
          <a:off x="2898340" y="4446106"/>
          <a:ext cx="2351948" cy="117709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err="1" smtClean="0"/>
            <a:t>Zij</a:t>
          </a:r>
          <a:r>
            <a:rPr lang="en-US" sz="2200" b="1" kern="1200" dirty="0" smtClean="0"/>
            <a:t> </a:t>
          </a:r>
          <a:r>
            <a:rPr lang="en-US" sz="2200" b="1" kern="1200" dirty="0" err="1" smtClean="0"/>
            <a:t>brengt</a:t>
          </a:r>
          <a:r>
            <a:rPr lang="en-US" sz="2200" b="1" kern="1200" dirty="0" smtClean="0"/>
            <a:t> de </a:t>
          </a:r>
          <a:r>
            <a:rPr lang="en-US" sz="2200" b="1" kern="1200" dirty="0" err="1" smtClean="0"/>
            <a:t>eenvoudige</a:t>
          </a:r>
          <a:r>
            <a:rPr lang="en-US" sz="2200" b="1" kern="1200" dirty="0" smtClean="0"/>
            <a:t> tot </a:t>
          </a:r>
          <a:r>
            <a:rPr lang="en-US" sz="2200" b="1" kern="1200" dirty="0" err="1" smtClean="0"/>
            <a:t>verderf</a:t>
          </a:r>
          <a:r>
            <a:rPr lang="en-US" sz="2200" b="1" kern="1200" dirty="0" smtClean="0"/>
            <a:t> </a:t>
          </a:r>
          <a:r>
            <a:rPr lang="en-US" sz="1600" b="1" kern="1200" dirty="0" smtClean="0"/>
            <a:t/>
          </a:r>
          <a:br>
            <a:rPr lang="en-US" sz="1600" b="1" kern="1200" dirty="0" smtClean="0"/>
          </a:br>
          <a:r>
            <a:rPr lang="en-US" sz="1600" b="1" kern="1200" dirty="0" smtClean="0"/>
            <a:t>(9:15-18)</a:t>
          </a:r>
          <a:endParaRPr lang="es-ES" sz="1600" b="1" kern="1200" dirty="0"/>
        </a:p>
      </dsp:txBody>
      <dsp:txXfrm>
        <a:off x="2932816" y="4480582"/>
        <a:ext cx="2282996" cy="110814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197138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310039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415970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302823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35656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23750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22250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26017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15117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236624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39AB53-0383-4AD4-B4F6-A066983F4C90}" type="datetimeFigureOut">
              <a:rPr lang="es-ES" smtClean="0"/>
              <a:pPr/>
              <a:t>23/01/2015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‹nr.›</a:t>
            </a:fld>
            <a:endParaRPr lang="es-ES"/>
          </a:p>
        </p:txBody>
      </p:sp>
    </p:spTree>
    <p:extLst>
      <p:ext uri="{BB962C8B-B14F-4D97-AF65-F5344CB8AC3E}">
        <p14:creationId xmlns:p14="http://schemas.microsoft.com/office/powerpoint/2010/main" val="228491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AB53-0383-4AD4-B4F6-A066983F4C90}" type="datetimeFigureOut">
              <a:rPr lang="es-ES" smtClean="0"/>
              <a:pPr/>
              <a:t>23/01/2015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302DC-169A-4B29-B184-A4DB72420DFB}" type="slidenum">
              <a:rPr lang="es-ES" smtClean="0"/>
              <a:pPr/>
              <a:t>‹nr.›</a:t>
            </a:fld>
            <a:endParaRPr lang="es-ES"/>
          </a:p>
        </p:txBody>
      </p:sp>
    </p:spTree>
    <p:extLst>
      <p:ext uri="{BB962C8B-B14F-4D97-AF65-F5344CB8AC3E}">
        <p14:creationId xmlns:p14="http://schemas.microsoft.com/office/powerpoint/2010/main" val="5989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jpeg"/><Relationship Id="rId7" Type="http://schemas.openxmlformats.org/officeDocument/2006/relationships/diagramQuickStyle" Target="../diagrams/quickStyle2.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5.jpeg"/><Relationship Id="rId5" Type="http://schemas.openxmlformats.org/officeDocument/2006/relationships/diagramData" Target="../diagrams/data2.xml"/><Relationship Id="rId10" Type="http://schemas.openxmlformats.org/officeDocument/2006/relationships/image" Target="../media/image24.jpeg"/><Relationship Id="rId4" Type="http://schemas.openxmlformats.org/officeDocument/2006/relationships/image" Target="../media/image23.jpe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23628" y="44624"/>
            <a:ext cx="6696744" cy="2800767"/>
          </a:xfrm>
          <a:prstGeom prst="rect">
            <a:avLst/>
          </a:prstGeom>
          <a:noFill/>
        </p:spPr>
        <p:txBody>
          <a:bodyPr wrap="square" rtlCol="0">
            <a:spAutoFit/>
          </a:bodyPr>
          <a:lstStyle/>
          <a:p>
            <a:pPr algn="ctr"/>
            <a:r>
              <a:rPr lang="es-ES" sz="88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tx1">
                      <a:alpha val="75000"/>
                    </a:schemeClr>
                  </a:glow>
                  <a:innerShdw blurRad="101600" dist="76200" dir="5400000">
                    <a:schemeClr val="accent1">
                      <a:satMod val="190000"/>
                      <a:tint val="100000"/>
                      <a:alpha val="74000"/>
                    </a:schemeClr>
                  </a:innerShdw>
                </a:effectLst>
              </a:rPr>
              <a:t>GODDELIJKE WIJSHEID</a:t>
            </a:r>
            <a:endParaRPr lang="es-ES" sz="8800" b="1" dirty="0">
              <a:ln w="900" cmpd="sng">
                <a:solidFill>
                  <a:schemeClr val="accent1">
                    <a:satMod val="190000"/>
                    <a:alpha val="55000"/>
                  </a:schemeClr>
                </a:solidFill>
                <a:prstDash val="solid"/>
              </a:ln>
              <a:solidFill>
                <a:schemeClr val="accent1">
                  <a:satMod val="200000"/>
                  <a:tint val="3000"/>
                </a:schemeClr>
              </a:solidFill>
              <a:effectLst>
                <a:glow rad="101600">
                  <a:schemeClr val="tx1">
                    <a:alpha val="75000"/>
                  </a:schemeClr>
                </a:glow>
                <a:innerShdw blurRad="101600" dist="76200" dir="5400000">
                  <a:schemeClr val="accent1">
                    <a:satMod val="190000"/>
                    <a:tint val="100000"/>
                    <a:alpha val="74000"/>
                  </a:schemeClr>
                </a:innerShdw>
              </a:effectLst>
            </a:endParaRPr>
          </a:p>
        </p:txBody>
      </p:sp>
      <p:sp>
        <p:nvSpPr>
          <p:cNvPr id="5" name="4 CuadroTexto"/>
          <p:cNvSpPr txBox="1"/>
          <p:nvPr/>
        </p:nvSpPr>
        <p:spPr>
          <a:xfrm>
            <a:off x="6785702" y="6165304"/>
            <a:ext cx="2258439"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r"/>
            <a:r>
              <a:rPr lang="en-US" b="1" dirty="0" smtClean="0"/>
              <a:t>Les 4</a:t>
            </a:r>
          </a:p>
          <a:p>
            <a:pPr algn="r"/>
            <a:r>
              <a:rPr lang="en-US" b="1" dirty="0" smtClean="0"/>
              <a:t> voor 24 </a:t>
            </a:r>
            <a:r>
              <a:rPr lang="en-US" b="1" dirty="0" err="1" smtClean="0"/>
              <a:t>januari</a:t>
            </a:r>
            <a:r>
              <a:rPr lang="en-US" b="1" dirty="0" smtClean="0"/>
              <a:t> 2015</a:t>
            </a:r>
            <a:endParaRPr lang="es-ES" b="1" dirty="0"/>
          </a:p>
        </p:txBody>
      </p:sp>
    </p:spTree>
    <p:extLst>
      <p:ext uri="{BB962C8B-B14F-4D97-AF65-F5344CB8AC3E}">
        <p14:creationId xmlns:p14="http://schemas.microsoft.com/office/powerpoint/2010/main" val="35430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402798" y="1124743"/>
            <a:ext cx="3743008" cy="573045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0" y="22263"/>
            <a:ext cx="9157638" cy="707886"/>
          </a:xfrm>
          <a:prstGeom prst="rect">
            <a:avLst/>
          </a:prstGeom>
          <a:noFill/>
        </p:spPr>
        <p:txBody>
          <a:bodyPr wrap="square" rtlCol="0">
            <a:spAutoFit/>
            <a:scene3d>
              <a:camera prst="orthographicFront"/>
              <a:lightRig rig="contrasting" dir="t">
                <a:rot lat="0" lon="0" rev="0"/>
              </a:lightRig>
            </a:scene3d>
            <a:sp3d extrusionH="57150" contourW="12700">
              <a:bevelT w="38100" h="38100" prst="relaxedInset"/>
              <a:contourClr>
                <a:srgbClr val="7296CC"/>
              </a:contourClr>
            </a:sp3d>
          </a:bodyPr>
          <a:lstStyle/>
          <a:p>
            <a:pPr algn="ctr"/>
            <a:r>
              <a:rPr lang="es-ES" sz="4000" b="1" dirty="0" smtClean="0">
                <a:ln w="24500" cmpd="dbl">
                  <a:noFill/>
                  <a:prstDash val="solid"/>
                  <a:miter lim="800000"/>
                </a:ln>
                <a:solidFill>
                  <a:schemeClr val="bg1"/>
                </a:solidFill>
                <a:effectLst>
                  <a:outerShdw blurRad="38100" dist="38100" dir="7020000" algn="tl">
                    <a:srgbClr val="000000">
                      <a:alpha val="35000"/>
                    </a:srgbClr>
                  </a:outerShdw>
                  <a:reflection blurRad="6350" stA="55000" endA="300" endPos="45500" dir="5400000" sy="-100000" algn="bl" rotWithShape="0"/>
                </a:effectLst>
              </a:rPr>
              <a:t>DE SCHREEUW VAN DE WIJSHEID</a:t>
            </a:r>
            <a:endParaRPr lang="es-ES" sz="4000" b="1" dirty="0">
              <a:ln w="24500" cmpd="dbl">
                <a:noFill/>
                <a:prstDash val="solid"/>
                <a:miter lim="800000"/>
              </a:ln>
              <a:solidFill>
                <a:schemeClr val="bg1"/>
              </a:solidFill>
              <a:effectLst>
                <a:outerShdw blurRad="38100" dist="38100" dir="7020000" algn="tl">
                  <a:srgbClr val="000000">
                    <a:alpha val="35000"/>
                  </a:srgbClr>
                </a:outerShdw>
                <a:reflection blurRad="6350" stA="55000" endA="300" endPos="45500" dir="5400000" sy="-100000" algn="bl" rotWithShape="0"/>
              </a:effectLst>
            </a:endParaRPr>
          </a:p>
        </p:txBody>
      </p:sp>
      <p:sp>
        <p:nvSpPr>
          <p:cNvPr id="3" name="2 Rectángulo"/>
          <p:cNvSpPr/>
          <p:nvPr/>
        </p:nvSpPr>
        <p:spPr>
          <a:xfrm>
            <a:off x="94869" y="980728"/>
            <a:ext cx="5081641" cy="954107"/>
          </a:xfrm>
          <a:prstGeom prst="rect">
            <a:avLst/>
          </a:prstGeom>
        </p:spPr>
        <p:txBody>
          <a:bodyPr wrap="square">
            <a:spAutoFit/>
          </a:bodyPr>
          <a:lstStyle/>
          <a:p>
            <a:r>
              <a:rPr lang="nl-NL" sz="2800" dirty="0">
                <a:solidFill>
                  <a:schemeClr val="bg1"/>
                </a:solidFill>
                <a:latin typeface="Gill Sans MT Condensed" panose="020B0506020104020203" pitchFamily="34" charset="0"/>
              </a:rPr>
              <a:t>Roept Wijsheid </a:t>
            </a:r>
            <a:r>
              <a:rPr lang="nl-NL" sz="2800" dirty="0" smtClean="0">
                <a:solidFill>
                  <a:schemeClr val="bg1"/>
                </a:solidFill>
                <a:latin typeface="Gill Sans MT Condensed" panose="020B0506020104020203" pitchFamily="34" charset="0"/>
              </a:rPr>
              <a:t>niet en laat inzicht </a:t>
            </a:r>
            <a:r>
              <a:rPr lang="nl-NL" sz="2800" dirty="0">
                <a:solidFill>
                  <a:schemeClr val="bg1"/>
                </a:solidFill>
                <a:latin typeface="Gill Sans MT Condensed" panose="020B0506020104020203" pitchFamily="34" charset="0"/>
              </a:rPr>
              <a:t>Haar stem niet klinken</a:t>
            </a:r>
            <a:r>
              <a:rPr lang="nl-NL" sz="2800" dirty="0" smtClean="0">
                <a:solidFill>
                  <a:schemeClr val="bg1"/>
                </a:solidFill>
                <a:latin typeface="Gill Sans MT Condensed" panose="020B0506020104020203" pitchFamily="34" charset="0"/>
              </a:rPr>
              <a:t>? </a:t>
            </a:r>
            <a:r>
              <a:rPr lang="es-ES" sz="2000" dirty="0" smtClean="0">
                <a:solidFill>
                  <a:schemeClr val="bg1"/>
                </a:solidFill>
                <a:latin typeface="Gill Sans MT Condensed" panose="020B0506020104020203" pitchFamily="34" charset="0"/>
              </a:rPr>
              <a:t>(spreuken 8:1)</a:t>
            </a:r>
            <a:endParaRPr lang="es-ES" sz="2000" dirty="0">
              <a:solidFill>
                <a:schemeClr val="bg1"/>
              </a:solidFill>
              <a:latin typeface="Gill Sans MT Condensed" panose="020B0506020104020203" pitchFamily="34" charset="0"/>
            </a:endParaRPr>
          </a:p>
        </p:txBody>
      </p:sp>
      <p:sp>
        <p:nvSpPr>
          <p:cNvPr id="4" name="3 CuadroTexto"/>
          <p:cNvSpPr txBox="1"/>
          <p:nvPr/>
        </p:nvSpPr>
        <p:spPr>
          <a:xfrm>
            <a:off x="64363" y="2062304"/>
            <a:ext cx="5338435" cy="4816703"/>
          </a:xfrm>
          <a:prstGeom prst="rect">
            <a:avLst/>
          </a:prstGeom>
          <a:noFill/>
        </p:spPr>
        <p:txBody>
          <a:bodyPr wrap="square" rtlCol="0">
            <a:spAutoFit/>
          </a:bodyPr>
          <a:lstStyle/>
          <a:p>
            <a:r>
              <a:rPr lang="nl-NL" sz="2200" b="1" dirty="0" smtClean="0">
                <a:solidFill>
                  <a:schemeClr val="bg1"/>
                </a:solidFill>
                <a:effectLst>
                  <a:glow rad="12700">
                    <a:schemeClr val="tx1"/>
                  </a:glow>
                  <a:outerShdw blurRad="50800" dist="50800" dir="5400000" algn="ctr" rotWithShape="0">
                    <a:schemeClr val="tx1"/>
                  </a:outerShdw>
                </a:effectLst>
              </a:rPr>
              <a:t>De </a:t>
            </a:r>
            <a:r>
              <a:rPr lang="nl-NL" sz="2200" b="1" dirty="0">
                <a:solidFill>
                  <a:schemeClr val="bg1"/>
                </a:solidFill>
                <a:effectLst>
                  <a:glow rad="12700">
                    <a:schemeClr val="tx1"/>
                  </a:glow>
                  <a:outerShdw blurRad="50800" dist="50800" dir="5400000" algn="ctr" rotWithShape="0">
                    <a:schemeClr val="tx1"/>
                  </a:outerShdw>
                </a:effectLst>
              </a:rPr>
              <a:t>Goddelijke wijsheid die In de hoofdstukken 8 en 9 </a:t>
            </a:r>
            <a:r>
              <a:rPr lang="nl-NL" sz="2200" b="1" dirty="0" smtClean="0">
                <a:solidFill>
                  <a:schemeClr val="bg1"/>
                </a:solidFill>
                <a:effectLst>
                  <a:glow rad="12700">
                    <a:schemeClr val="tx1"/>
                  </a:glow>
                  <a:outerShdw blurRad="50800" dist="50800" dir="5400000" algn="ctr" rotWithShape="0">
                    <a:schemeClr val="tx1"/>
                  </a:outerShdw>
                </a:effectLst>
              </a:rPr>
              <a:t>staat </a:t>
            </a:r>
            <a:r>
              <a:rPr lang="nl-NL" sz="2200" b="1" dirty="0">
                <a:solidFill>
                  <a:schemeClr val="bg1"/>
                </a:solidFill>
                <a:effectLst>
                  <a:glow rad="12700">
                    <a:schemeClr val="tx1"/>
                  </a:glow>
                  <a:outerShdw blurRad="50800" dist="50800" dir="5400000" algn="ctr" rotWithShape="0">
                    <a:schemeClr val="tx1"/>
                  </a:outerShdw>
                </a:effectLst>
              </a:rPr>
              <a:t>omschreven, geeft aan dat het hier om Goddelijke kenmerken gaat. De manier </a:t>
            </a:r>
            <a:r>
              <a:rPr lang="nl-NL" sz="2200" b="1" dirty="0" smtClean="0">
                <a:solidFill>
                  <a:schemeClr val="bg1"/>
                </a:solidFill>
                <a:effectLst>
                  <a:glow rad="12700">
                    <a:schemeClr val="tx1"/>
                  </a:glow>
                  <a:outerShdw blurRad="50800" dist="50800" dir="5400000" algn="ctr" rotWithShape="0">
                    <a:schemeClr val="tx1"/>
                  </a:outerShdw>
                </a:effectLst>
              </a:rPr>
              <a:t>waarop </a:t>
            </a:r>
            <a:r>
              <a:rPr lang="nl-NL" sz="2200" b="1" dirty="0">
                <a:solidFill>
                  <a:schemeClr val="bg1"/>
                </a:solidFill>
                <a:effectLst>
                  <a:glow rad="12700">
                    <a:schemeClr val="tx1"/>
                  </a:glow>
                  <a:outerShdw blurRad="50800" dist="50800" dir="5400000" algn="ctr" rotWithShape="0">
                    <a:schemeClr val="tx1"/>
                  </a:outerShdw>
                </a:effectLst>
              </a:rPr>
              <a:t>de wijsheid is beschreven, doet ons denken aan Jezus zelf.</a:t>
            </a:r>
          </a:p>
          <a:p>
            <a:r>
              <a:rPr lang="nl-NL" sz="2200" b="1" dirty="0">
                <a:solidFill>
                  <a:schemeClr val="bg1"/>
                </a:solidFill>
                <a:effectLst>
                  <a:glow rad="12700">
                    <a:schemeClr val="tx1"/>
                  </a:glow>
                  <a:outerShdw blurRad="50800" dist="50800" dir="5400000" algn="ctr" rotWithShape="0">
                    <a:schemeClr val="tx1"/>
                  </a:outerShdw>
                </a:effectLst>
              </a:rPr>
              <a:t>Wijsheid roept omdat ze gehoord wil worden. Ze moet gehoord worden, want het is voor ons een kwestie van leven of dood.</a:t>
            </a:r>
          </a:p>
          <a:p>
            <a:r>
              <a:rPr lang="nl-NL" sz="2200" b="1" dirty="0">
                <a:solidFill>
                  <a:schemeClr val="bg1"/>
                </a:solidFill>
                <a:effectLst>
                  <a:glow rad="12700">
                    <a:schemeClr val="tx1"/>
                  </a:glow>
                  <a:outerShdw blurRad="50800" dist="50800" dir="5400000" algn="ctr" rotWithShape="0">
                    <a:schemeClr val="tx1"/>
                  </a:outerShdw>
                </a:effectLst>
              </a:rPr>
              <a:t>Ze is volledig </a:t>
            </a:r>
            <a:r>
              <a:rPr lang="nl-NL" sz="2200" b="1" dirty="0" smtClean="0">
                <a:solidFill>
                  <a:schemeClr val="bg1"/>
                </a:solidFill>
                <a:effectLst>
                  <a:glow rad="12700">
                    <a:schemeClr val="tx1"/>
                  </a:glow>
                  <a:outerShdw blurRad="50800" dist="50800" dir="5400000" algn="ctr" rotWithShape="0">
                    <a:schemeClr val="tx1"/>
                  </a:outerShdw>
                </a:effectLst>
              </a:rPr>
              <a:t>betrouwbaar verklaart </a:t>
            </a:r>
            <a:r>
              <a:rPr lang="nl-NL" dirty="0" smtClean="0">
                <a:solidFill>
                  <a:schemeClr val="bg1"/>
                </a:solidFill>
                <a:effectLst>
                  <a:glow rad="12700">
                    <a:schemeClr val="tx1"/>
                  </a:glow>
                  <a:outerShdw blurRad="50800" dist="50800" dir="5400000" algn="ctr" rotWithShape="0">
                    <a:schemeClr val="tx1"/>
                  </a:outerShdw>
                </a:effectLst>
              </a:rPr>
              <a:t>(Spreuken 8:1-21),</a:t>
            </a:r>
          </a:p>
          <a:p>
            <a:r>
              <a:rPr lang="nl-NL" sz="2200" b="1" dirty="0" smtClean="0">
                <a:solidFill>
                  <a:schemeClr val="bg1"/>
                </a:solidFill>
                <a:effectLst>
                  <a:glow rad="12700">
                    <a:schemeClr val="tx1"/>
                  </a:glow>
                  <a:outerShdw blurRad="50800" dist="50800" dir="5400000" algn="ctr" rotWithShape="0">
                    <a:schemeClr val="tx1"/>
                  </a:outerShdw>
                </a:effectLst>
              </a:rPr>
              <a:t>en het verwerven ervan </a:t>
            </a:r>
            <a:r>
              <a:rPr lang="nl-NL" sz="2200" b="1" dirty="0">
                <a:solidFill>
                  <a:schemeClr val="bg1"/>
                </a:solidFill>
                <a:effectLst>
                  <a:glow rad="12700">
                    <a:schemeClr val="tx1"/>
                  </a:glow>
                  <a:outerShdw blurRad="50800" dist="50800" dir="5400000" algn="ctr" rotWithShape="0">
                    <a:schemeClr val="tx1"/>
                  </a:outerShdw>
                </a:effectLst>
              </a:rPr>
              <a:t>is meer waard dan wereldse rijkdom </a:t>
            </a:r>
            <a:r>
              <a:rPr lang="nl-NL" dirty="0" smtClean="0">
                <a:solidFill>
                  <a:schemeClr val="bg1"/>
                </a:solidFill>
                <a:effectLst>
                  <a:glow rad="12700">
                    <a:schemeClr val="tx1"/>
                  </a:glow>
                  <a:outerShdw blurRad="50800" dist="50800" dir="5400000" algn="ctr" rotWithShape="0">
                    <a:schemeClr val="tx1"/>
                  </a:outerShdw>
                </a:effectLst>
              </a:rPr>
              <a:t>(Spreuken 8:10-11</a:t>
            </a:r>
            <a:r>
              <a:rPr lang="nl-NL" dirty="0">
                <a:solidFill>
                  <a:schemeClr val="bg1"/>
                </a:solidFill>
                <a:effectLst>
                  <a:glow rad="12700">
                    <a:schemeClr val="tx1"/>
                  </a:glow>
                  <a:outerShdw blurRad="50800" dist="50800" dir="5400000" algn="ctr" rotWithShape="0">
                    <a:schemeClr val="tx1"/>
                  </a:outerShdw>
                </a:effectLst>
              </a:rPr>
              <a:t>, 19).</a:t>
            </a:r>
          </a:p>
          <a:p>
            <a:pPr>
              <a:spcBef>
                <a:spcPts val="600"/>
              </a:spcBef>
            </a:pPr>
            <a:endParaRPr lang="en-US" sz="2000" b="1" dirty="0">
              <a:solidFill>
                <a:schemeClr val="bg1"/>
              </a:solidFill>
              <a:effectLst>
                <a:glow rad="12700">
                  <a:schemeClr val="tx1"/>
                </a:glow>
                <a:outerShdw blurRad="50800" dist="50800" dir="5400000" algn="ctr" rotWithShape="0">
                  <a:schemeClr val="tx1"/>
                </a:outerShdw>
              </a:effectLst>
            </a:endParaRPr>
          </a:p>
        </p:txBody>
      </p:sp>
    </p:spTree>
    <p:extLst>
      <p:ext uri="{BB962C8B-B14F-4D97-AF65-F5344CB8AC3E}">
        <p14:creationId xmlns:p14="http://schemas.microsoft.com/office/powerpoint/2010/main" val="162248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aturation sat="300000"/>
                    </a14:imgEffect>
                    <a14:imgEffect>
                      <a14:brightnessContrast bright="39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 y="0"/>
            <a:ext cx="1545153" cy="2060848"/>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654938" y="1003200"/>
            <a:ext cx="6309550" cy="510778"/>
          </a:xfrm>
          <a:prstGeom prst="roundRect">
            <a:avLst/>
          </a:prstGeom>
          <a:solidFill>
            <a:schemeClr val="bg2">
              <a:lumMod val="10000"/>
            </a:schemeClr>
          </a:solidFill>
        </p:spPr>
        <p:txBody>
          <a:bodyPr wrap="square" rtlCol="0">
            <a:spAutoFit/>
          </a:bodyPr>
          <a:lstStyle/>
          <a:p>
            <a:pPr>
              <a:spcBef>
                <a:spcPts val="600"/>
              </a:spcBef>
            </a:pPr>
            <a:r>
              <a:rPr lang="es-ES" sz="2400" b="1" dirty="0" smtClean="0">
                <a:solidFill>
                  <a:schemeClr val="bg1"/>
                </a:solidFill>
                <a:latin typeface="Gill Sans MT" panose="020B0502020104020203" pitchFamily="34" charset="0"/>
              </a:rPr>
              <a:t>Waarom is wijsheid betrouwbaar? </a:t>
            </a:r>
            <a:r>
              <a:rPr lang="es-ES" dirty="0" smtClean="0">
                <a:solidFill>
                  <a:schemeClr val="bg1"/>
                </a:solidFill>
              </a:rPr>
              <a:t>(Spr. 8:1-21)</a:t>
            </a:r>
            <a:endParaRPr lang="es-ES" dirty="0">
              <a:solidFill>
                <a:schemeClr val="bg1"/>
              </a:solidFill>
            </a:endParaRPr>
          </a:p>
        </p:txBody>
      </p:sp>
      <p:sp>
        <p:nvSpPr>
          <p:cNvPr id="6" name="5 CuadroTexto"/>
          <p:cNvSpPr txBox="1"/>
          <p:nvPr/>
        </p:nvSpPr>
        <p:spPr>
          <a:xfrm>
            <a:off x="2655371" y="1458039"/>
            <a:ext cx="6468135" cy="3431709"/>
          </a:xfrm>
          <a:prstGeom prst="rect">
            <a:avLst/>
          </a:prstGeom>
          <a:noFill/>
        </p:spPr>
        <p:txBody>
          <a:bodyPr wrap="square" rtlCol="0">
            <a:spAutoFit/>
          </a:bodyPr>
          <a:lstStyle/>
          <a:p>
            <a:pPr marL="342900" indent="-342900">
              <a:buClr>
                <a:schemeClr val="accent2">
                  <a:lumMod val="50000"/>
                </a:schemeClr>
              </a:buClr>
              <a:buFont typeface="+mj-lt"/>
              <a:buAutoNum type="arabicPeriod"/>
            </a:pPr>
            <a:r>
              <a:rPr lang="es-ES" sz="2200" b="1" dirty="0" smtClean="0"/>
              <a:t>Uit mijn mond zal de waarheid komen. </a:t>
            </a:r>
            <a:r>
              <a:rPr lang="es-ES" dirty="0" smtClean="0"/>
              <a:t>(v. 7)</a:t>
            </a:r>
          </a:p>
          <a:p>
            <a:pPr marL="342900" indent="-342900">
              <a:buClr>
                <a:schemeClr val="accent2">
                  <a:lumMod val="50000"/>
                </a:schemeClr>
              </a:buClr>
              <a:buFont typeface="+mj-lt"/>
              <a:buAutoNum type="arabicPeriod"/>
            </a:pPr>
            <a:r>
              <a:rPr lang="es-ES" sz="2200" b="1" spc="-150" dirty="0" smtClean="0"/>
              <a:t>De woorden uit mijn mond zijn in gerechtigheid. </a:t>
            </a:r>
            <a:r>
              <a:rPr lang="es-ES" dirty="0" smtClean="0"/>
              <a:t>(v. 8)</a:t>
            </a:r>
          </a:p>
          <a:p>
            <a:pPr marL="342900" indent="-342900">
              <a:buClr>
                <a:schemeClr val="accent2">
                  <a:lumMod val="50000"/>
                </a:schemeClr>
              </a:buClr>
              <a:buFont typeface="+mj-lt"/>
              <a:buAutoNum type="arabicPeriod"/>
            </a:pPr>
            <a:r>
              <a:rPr lang="es-ES" sz="2200" b="1" dirty="0" smtClean="0"/>
              <a:t>Mijn woorden zijn duidelijk en redelijk. </a:t>
            </a:r>
            <a:r>
              <a:rPr lang="es-ES" dirty="0" smtClean="0"/>
              <a:t>(v. 9)</a:t>
            </a:r>
          </a:p>
          <a:p>
            <a:pPr marL="342900" indent="-342900">
              <a:buClr>
                <a:schemeClr val="accent2">
                  <a:lumMod val="50000"/>
                </a:schemeClr>
              </a:buClr>
              <a:buFont typeface="+mj-lt"/>
              <a:buAutoNum type="arabicPeriod"/>
            </a:pPr>
            <a:r>
              <a:rPr lang="es-ES" sz="2200" b="1" dirty="0" smtClean="0"/>
              <a:t>Ik leef met voorzichtigheid en wetenschap.</a:t>
            </a:r>
            <a:r>
              <a:rPr lang="es-ES" sz="1900" b="1" dirty="0" smtClean="0"/>
              <a:t> </a:t>
            </a:r>
            <a:r>
              <a:rPr lang="es-ES" dirty="0" smtClean="0"/>
              <a:t>(v. 12)</a:t>
            </a:r>
          </a:p>
          <a:p>
            <a:pPr marL="342900" indent="-342900">
              <a:buClr>
                <a:schemeClr val="accent2">
                  <a:lumMod val="50000"/>
                </a:schemeClr>
              </a:buClr>
              <a:buFont typeface="+mj-lt"/>
              <a:buAutoNum type="arabicPeriod"/>
            </a:pPr>
            <a:r>
              <a:rPr lang="es-ES" sz="2200" b="1" dirty="0" smtClean="0"/>
              <a:t>Verstandig handelen is voor mij een begrip. </a:t>
            </a:r>
            <a:r>
              <a:rPr lang="es-ES" dirty="0" smtClean="0"/>
              <a:t>(v. 14)</a:t>
            </a:r>
          </a:p>
          <a:p>
            <a:pPr marL="342900" indent="-342900">
              <a:buClr>
                <a:schemeClr val="accent2">
                  <a:lumMod val="50000"/>
                </a:schemeClr>
              </a:buClr>
              <a:buFont typeface="+mj-lt"/>
              <a:buAutoNum type="arabicPeriod"/>
            </a:pPr>
            <a:r>
              <a:rPr lang="es-ES" sz="2200" b="1" dirty="0" smtClean="0"/>
              <a:t>De wereld wordt door mij beoordeeld</a:t>
            </a:r>
            <a:r>
              <a:rPr lang="es-ES" sz="1900" b="1" dirty="0" smtClean="0"/>
              <a:t>. </a:t>
            </a:r>
            <a:r>
              <a:rPr lang="es-ES" dirty="0" smtClean="0"/>
              <a:t>(v. 15-16)</a:t>
            </a:r>
          </a:p>
          <a:p>
            <a:pPr marL="342900" indent="-342900">
              <a:buClr>
                <a:schemeClr val="accent2">
                  <a:lumMod val="50000"/>
                </a:schemeClr>
              </a:buClr>
              <a:buFont typeface="+mj-lt"/>
              <a:buAutoNum type="arabicPeriod"/>
            </a:pPr>
            <a:r>
              <a:rPr lang="es-ES" sz="2200" b="1" dirty="0" smtClean="0"/>
              <a:t>Gerechtigheid is met mij. </a:t>
            </a:r>
            <a:r>
              <a:rPr lang="es-ES" dirty="0" smtClean="0"/>
              <a:t>(v. 18)</a:t>
            </a:r>
          </a:p>
          <a:p>
            <a:pPr marL="342900" indent="-342900">
              <a:buClr>
                <a:schemeClr val="accent2">
                  <a:lumMod val="50000"/>
                </a:schemeClr>
              </a:buClr>
              <a:buFont typeface="+mj-lt"/>
              <a:buAutoNum type="arabicPeriod"/>
            </a:pPr>
            <a:r>
              <a:rPr lang="es-ES" sz="2200" b="1" dirty="0" smtClean="0"/>
              <a:t>Ik doorkruis de weg der gerechtvaardigheid en rechtvaardigheid </a:t>
            </a:r>
            <a:r>
              <a:rPr lang="es-ES" dirty="0" smtClean="0"/>
              <a:t>(v. 20)</a:t>
            </a:r>
          </a:p>
          <a:p>
            <a:pPr marL="342900" indent="-342900">
              <a:buClr>
                <a:schemeClr val="accent2">
                  <a:lumMod val="50000"/>
                </a:schemeClr>
              </a:buClr>
              <a:buFont typeface="+mj-lt"/>
              <a:buAutoNum type="arabicPeriod"/>
            </a:pPr>
            <a:endParaRPr lang="es-ES" sz="1900" b="1" dirty="0"/>
          </a:p>
        </p:txBody>
      </p:sp>
      <p:sp>
        <p:nvSpPr>
          <p:cNvPr id="7" name="6 CuadroTexto"/>
          <p:cNvSpPr txBox="1"/>
          <p:nvPr/>
        </p:nvSpPr>
        <p:spPr>
          <a:xfrm>
            <a:off x="2596318" y="4618299"/>
            <a:ext cx="6547681" cy="677108"/>
          </a:xfrm>
          <a:prstGeom prst="rect">
            <a:avLst/>
          </a:prstGeom>
          <a:solidFill>
            <a:srgbClr val="FFFFD3"/>
          </a:solidFill>
        </p:spPr>
        <p:txBody>
          <a:bodyPr wrap="square" rtlCol="0">
            <a:spAutoFit/>
          </a:bodyPr>
          <a:lstStyle/>
          <a:p>
            <a:r>
              <a:rPr lang="es-ES" sz="1900" b="1" dirty="0" smtClean="0"/>
              <a:t>Wijsheid is de waarheid: de ABSOLUTE waarheid en deze kunnen we allen vinden in Jezus </a:t>
            </a:r>
            <a:r>
              <a:rPr lang="es-ES" dirty="0" smtClean="0"/>
              <a:t>(Johannes 14:6)</a:t>
            </a:r>
            <a:endParaRPr lang="es-ES" dirty="0"/>
          </a:p>
        </p:txBody>
      </p:sp>
      <p:sp>
        <p:nvSpPr>
          <p:cNvPr id="8" name="7 Rectángulo"/>
          <p:cNvSpPr/>
          <p:nvPr/>
        </p:nvSpPr>
        <p:spPr>
          <a:xfrm>
            <a:off x="2596319" y="5949644"/>
            <a:ext cx="4365561" cy="736227"/>
          </a:xfrm>
          <a:prstGeom prst="rect">
            <a:avLst/>
          </a:prstGeom>
          <a:solidFill>
            <a:srgbClr val="FDFD5E"/>
          </a:solidFill>
        </p:spPr>
        <p:txBody>
          <a:bodyPr wrap="square">
            <a:spAutoFit/>
          </a:bodyPr>
          <a:lstStyle/>
          <a:p>
            <a:pPr>
              <a:lnSpc>
                <a:spcPts val="2500"/>
              </a:lnSpc>
            </a:pPr>
            <a:r>
              <a:rPr lang="nl-NL" sz="2400" dirty="0">
                <a:latin typeface="Gill Sans MT Condensed" panose="020B0506020104020203" pitchFamily="34" charset="0"/>
              </a:rPr>
              <a:t>Ik heb lief wie Mij </a:t>
            </a:r>
            <a:r>
              <a:rPr lang="nl-NL" sz="2400" dirty="0" smtClean="0">
                <a:latin typeface="Gill Sans MT Condensed" panose="020B0506020104020203" pitchFamily="34" charset="0"/>
              </a:rPr>
              <a:t>liefhebben, en </a:t>
            </a:r>
            <a:r>
              <a:rPr lang="nl-NL" sz="2400" dirty="0">
                <a:latin typeface="Gill Sans MT Condensed" panose="020B0506020104020203" pitchFamily="34" charset="0"/>
              </a:rPr>
              <a:t>wie Mij ernstig zoeken, zullen Mij vinden</a:t>
            </a:r>
            <a:r>
              <a:rPr lang="nl-NL" sz="2400" dirty="0" smtClean="0">
                <a:latin typeface="Gill Sans MT Condensed" panose="020B0506020104020203" pitchFamily="34" charset="0"/>
              </a:rPr>
              <a:t>.</a:t>
            </a:r>
            <a:r>
              <a:rPr lang="es-ES" sz="2400" dirty="0" smtClean="0">
                <a:latin typeface="Gill Sans MT Condensed" panose="020B0506020104020203" pitchFamily="34" charset="0"/>
              </a:rPr>
              <a:t> </a:t>
            </a:r>
            <a:r>
              <a:rPr lang="es-ES" dirty="0" smtClean="0">
                <a:latin typeface="Gill Sans MT Ext Condensed Bold" panose="020B0902020104020203" pitchFamily="34" charset="0"/>
              </a:rPr>
              <a:t>(Spr. 8:1)</a:t>
            </a:r>
            <a:endParaRPr lang="es-ES" dirty="0">
              <a:latin typeface="Gill Sans MT Ext Condensed Bold" panose="020B0902020104020203" pitchFamily="34" charset="0"/>
            </a:endParaRPr>
          </a:p>
        </p:txBody>
      </p:sp>
      <p:pic>
        <p:nvPicPr>
          <p:cNvPr id="2050" name="Picture 2" descr="R:\Dibujos\Jesus\Moderno\03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087" y="2285650"/>
            <a:ext cx="1729200" cy="1799513"/>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2054" name="Picture 6" descr="R:\Dibujos\Jesus\Moderno\JesusYLaVidaModerna (4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 y="4631146"/>
            <a:ext cx="2304256" cy="1728192"/>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2057" name="Picture 9" descr="R:\Dibujos\Juicio\xdfgdfg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6806" y="2983284"/>
            <a:ext cx="1815923" cy="1796859"/>
          </a:xfrm>
          <a:prstGeom prst="round2DiagRect">
            <a:avLst>
              <a:gd name="adj1" fmla="val 32822"/>
              <a:gd name="adj2" fmla="val 2688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1848542" y="-43644"/>
            <a:ext cx="6624736" cy="646331"/>
          </a:xfrm>
          <a:prstGeom prst="rect">
            <a:avLst/>
          </a:prstGeom>
          <a:noFill/>
        </p:spPr>
        <p:txBody>
          <a:bodyPr wrap="square" rtlCol="0">
            <a:spAutoFit/>
          </a:bodyPr>
          <a:lstStyle/>
          <a:p>
            <a:pPr algn="ctr"/>
            <a:r>
              <a:rPr lang="nl-NL" sz="3600" b="1" dirty="0">
                <a:ln/>
                <a:effectLst>
                  <a:outerShdw blurRad="38100" dist="19050" dir="2700000" algn="tl" rotWithShape="0">
                    <a:schemeClr val="dk1">
                      <a:lumMod val="50000"/>
                      <a:alpha val="40000"/>
                    </a:schemeClr>
                  </a:outerShdw>
                  <a:reflection blurRad="6350" stA="55000" endA="300" endPos="45500" dir="5400000" sy="-100000" algn="bl" rotWithShape="0"/>
                </a:effectLst>
              </a:rPr>
              <a:t>DE SCHREEUW VAN DE WIJSHEID</a:t>
            </a:r>
          </a:p>
        </p:txBody>
      </p:sp>
      <p:sp>
        <p:nvSpPr>
          <p:cNvPr id="18" name="17 Rectángulo"/>
          <p:cNvSpPr/>
          <p:nvPr/>
        </p:nvSpPr>
        <p:spPr>
          <a:xfrm>
            <a:off x="2624926" y="619372"/>
            <a:ext cx="6491285" cy="425758"/>
          </a:xfrm>
          <a:prstGeom prst="rect">
            <a:avLst/>
          </a:prstGeom>
        </p:spPr>
        <p:txBody>
          <a:bodyPr wrap="square">
            <a:spAutoFit/>
          </a:bodyPr>
          <a:lstStyle/>
          <a:p>
            <a:pPr>
              <a:lnSpc>
                <a:spcPts val="2600"/>
              </a:lnSpc>
            </a:pPr>
            <a:r>
              <a:rPr lang="nl-NL" sz="2400" dirty="0">
                <a:ln w="0"/>
                <a:effectLst>
                  <a:outerShdw blurRad="38100" dist="19050" dir="2700000" algn="tl" rotWithShape="0">
                    <a:schemeClr val="dk1">
                      <a:alpha val="40000"/>
                    </a:schemeClr>
                  </a:outerShdw>
                </a:effectLst>
                <a:latin typeface="Gill Sans MT Condensed" panose="020B0506020104020203" pitchFamily="34" charset="0"/>
              </a:rPr>
              <a:t>Roept Wijsheid niet en laat inzicht Haar stem niet klinken? </a:t>
            </a:r>
            <a:r>
              <a:rPr lang="nl-NL" sz="2000" dirty="0" smtClean="0">
                <a:ln w="0"/>
                <a:effectLst>
                  <a:outerShdw blurRad="38100" dist="19050" dir="2700000" algn="tl" rotWithShape="0">
                    <a:schemeClr val="dk1">
                      <a:alpha val="40000"/>
                    </a:schemeClr>
                  </a:outerShdw>
                </a:effectLst>
                <a:latin typeface="Gill Sans MT Condensed" panose="020B0506020104020203" pitchFamily="34" charset="0"/>
              </a:rPr>
              <a:t>(Spr. </a:t>
            </a:r>
            <a:r>
              <a:rPr lang="nl-NL" sz="2000" dirty="0">
                <a:ln w="0"/>
                <a:effectLst>
                  <a:outerShdw blurRad="38100" dist="19050" dir="2700000" algn="tl" rotWithShape="0">
                    <a:schemeClr val="dk1">
                      <a:alpha val="40000"/>
                    </a:schemeClr>
                  </a:outerShdw>
                </a:effectLst>
                <a:latin typeface="Gill Sans MT Condensed" panose="020B0506020104020203" pitchFamily="34" charset="0"/>
              </a:rPr>
              <a:t>8:1)</a:t>
            </a:r>
          </a:p>
        </p:txBody>
      </p:sp>
      <p:pic>
        <p:nvPicPr>
          <p:cNvPr id="2053" name="Picture 5" descr="R:\Dibujos\Jesus\Moderno\JesusYLaVidaModerna (3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0713" y="757985"/>
            <a:ext cx="1494213" cy="1935007"/>
          </a:xfrm>
          <a:prstGeom prst="round2DiagRect">
            <a:avLst>
              <a:gd name="adj1" fmla="val 28143"/>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598985" y="5288184"/>
            <a:ext cx="4277271" cy="677108"/>
          </a:xfrm>
          <a:prstGeom prst="rect">
            <a:avLst/>
          </a:prstGeom>
          <a:solidFill>
            <a:srgbClr val="FFFF99"/>
          </a:solidFill>
        </p:spPr>
        <p:txBody>
          <a:bodyPr wrap="square">
            <a:spAutoFit/>
          </a:bodyPr>
          <a:lstStyle/>
          <a:p>
            <a:pPr lvl="0"/>
            <a:r>
              <a:rPr lang="es-ES" sz="1900" b="1" dirty="0" smtClean="0">
                <a:solidFill>
                  <a:prstClr val="black"/>
                </a:solidFill>
              </a:rPr>
              <a:t>Degenen die roepen naar de wijsheid zullen Jezus vinden</a:t>
            </a:r>
            <a:endParaRPr lang="es-ES" sz="1900" b="1" dirty="0">
              <a:solidFill>
                <a:prstClr val="black"/>
              </a:solidFill>
            </a:endParaRPr>
          </a:p>
        </p:txBody>
      </p:sp>
      <p:pic>
        <p:nvPicPr>
          <p:cNvPr id="2059" name="Picture 11" descr="\\EUNICE\FondosTematicos\Biblia\Estudio de la biblia\Es-la-Biblia-fiabl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6645682" y="5297417"/>
            <a:ext cx="2498318" cy="15851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1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left)">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left)">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wipe(left)">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wipe(left)">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wipe(left)">
                                      <p:cBhvr>
                                        <p:cTn id="50" dur="500"/>
                                        <p:tgtEl>
                                          <p:spTgt spid="6">
                                            <p:txEl>
                                              <p:pRg st="7" end="7"/>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2053"/>
                                        </p:tgtEl>
                                        <p:attrNameLst>
                                          <p:attrName>style.visibility</p:attrName>
                                        </p:attrNameLst>
                                      </p:cBhvr>
                                      <p:to>
                                        <p:strVal val="visible"/>
                                      </p:to>
                                    </p:set>
                                    <p:anim calcmode="lin" valueType="num">
                                      <p:cBhvr>
                                        <p:cTn id="53" dur="500" fill="hold"/>
                                        <p:tgtEl>
                                          <p:spTgt spid="2053"/>
                                        </p:tgtEl>
                                        <p:attrNameLst>
                                          <p:attrName>ppt_w</p:attrName>
                                        </p:attrNameLst>
                                      </p:cBhvr>
                                      <p:tavLst>
                                        <p:tav tm="0">
                                          <p:val>
                                            <p:fltVal val="0"/>
                                          </p:val>
                                        </p:tav>
                                        <p:tav tm="100000">
                                          <p:val>
                                            <p:strVal val="#ppt_w"/>
                                          </p:val>
                                        </p:tav>
                                      </p:tavLst>
                                    </p:anim>
                                    <p:anim calcmode="lin" valueType="num">
                                      <p:cBhvr>
                                        <p:cTn id="54" dur="500" fill="hold"/>
                                        <p:tgtEl>
                                          <p:spTgt spid="2053"/>
                                        </p:tgtEl>
                                        <p:attrNameLst>
                                          <p:attrName>ppt_h</p:attrName>
                                        </p:attrNameLst>
                                      </p:cBhvr>
                                      <p:tavLst>
                                        <p:tav tm="0">
                                          <p:val>
                                            <p:fltVal val="0"/>
                                          </p:val>
                                        </p:tav>
                                        <p:tav tm="100000">
                                          <p:val>
                                            <p:strVal val="#ppt_h"/>
                                          </p:val>
                                        </p:tav>
                                      </p:tavLst>
                                    </p:anim>
                                    <p:animEffect transition="in" filter="fade">
                                      <p:cBhvr>
                                        <p:cTn id="55" dur="500"/>
                                        <p:tgtEl>
                                          <p:spTgt spid="2053"/>
                                        </p:tgtEl>
                                      </p:cBhvr>
                                    </p:animEffect>
                                  </p:childTnLst>
                                </p:cTn>
                              </p:par>
                              <p:par>
                                <p:cTn id="56" presetID="53" presetClass="entr" presetSubtype="16" fill="hold" nodeType="withEffect">
                                  <p:stCondLst>
                                    <p:cond delay="0"/>
                                  </p:stCondLst>
                                  <p:childTnLst>
                                    <p:set>
                                      <p:cBhvr>
                                        <p:cTn id="57" dur="1" fill="hold">
                                          <p:stCondLst>
                                            <p:cond delay="0"/>
                                          </p:stCondLst>
                                        </p:cTn>
                                        <p:tgtEl>
                                          <p:spTgt spid="2050"/>
                                        </p:tgtEl>
                                        <p:attrNameLst>
                                          <p:attrName>style.visibility</p:attrName>
                                        </p:attrNameLst>
                                      </p:cBhvr>
                                      <p:to>
                                        <p:strVal val="visible"/>
                                      </p:to>
                                    </p:set>
                                    <p:anim calcmode="lin" valueType="num">
                                      <p:cBhvr>
                                        <p:cTn id="58" dur="500" fill="hold"/>
                                        <p:tgtEl>
                                          <p:spTgt spid="2050"/>
                                        </p:tgtEl>
                                        <p:attrNameLst>
                                          <p:attrName>ppt_w</p:attrName>
                                        </p:attrNameLst>
                                      </p:cBhvr>
                                      <p:tavLst>
                                        <p:tav tm="0">
                                          <p:val>
                                            <p:fltVal val="0"/>
                                          </p:val>
                                        </p:tav>
                                        <p:tav tm="100000">
                                          <p:val>
                                            <p:strVal val="#ppt_w"/>
                                          </p:val>
                                        </p:tav>
                                      </p:tavLst>
                                    </p:anim>
                                    <p:anim calcmode="lin" valueType="num">
                                      <p:cBhvr>
                                        <p:cTn id="59" dur="500" fill="hold"/>
                                        <p:tgtEl>
                                          <p:spTgt spid="2050"/>
                                        </p:tgtEl>
                                        <p:attrNameLst>
                                          <p:attrName>ppt_h</p:attrName>
                                        </p:attrNameLst>
                                      </p:cBhvr>
                                      <p:tavLst>
                                        <p:tav tm="0">
                                          <p:val>
                                            <p:fltVal val="0"/>
                                          </p:val>
                                        </p:tav>
                                        <p:tav tm="100000">
                                          <p:val>
                                            <p:strVal val="#ppt_h"/>
                                          </p:val>
                                        </p:tav>
                                      </p:tavLst>
                                    </p:anim>
                                    <p:animEffect transition="in" filter="fade">
                                      <p:cBhvr>
                                        <p:cTn id="60" dur="500"/>
                                        <p:tgtEl>
                                          <p:spTgt spid="2050"/>
                                        </p:tgtEl>
                                      </p:cBhvr>
                                    </p:animEffect>
                                  </p:childTnLst>
                                </p:cTn>
                              </p:par>
                              <p:par>
                                <p:cTn id="61" presetID="53" presetClass="entr" presetSubtype="16" fill="hold" nodeType="withEffect">
                                  <p:stCondLst>
                                    <p:cond delay="0"/>
                                  </p:stCondLst>
                                  <p:childTnLst>
                                    <p:set>
                                      <p:cBhvr>
                                        <p:cTn id="62" dur="1" fill="hold">
                                          <p:stCondLst>
                                            <p:cond delay="0"/>
                                          </p:stCondLst>
                                        </p:cTn>
                                        <p:tgtEl>
                                          <p:spTgt spid="2057"/>
                                        </p:tgtEl>
                                        <p:attrNameLst>
                                          <p:attrName>style.visibility</p:attrName>
                                        </p:attrNameLst>
                                      </p:cBhvr>
                                      <p:to>
                                        <p:strVal val="visible"/>
                                      </p:to>
                                    </p:set>
                                    <p:anim calcmode="lin" valueType="num">
                                      <p:cBhvr>
                                        <p:cTn id="63" dur="500" fill="hold"/>
                                        <p:tgtEl>
                                          <p:spTgt spid="2057"/>
                                        </p:tgtEl>
                                        <p:attrNameLst>
                                          <p:attrName>ppt_w</p:attrName>
                                        </p:attrNameLst>
                                      </p:cBhvr>
                                      <p:tavLst>
                                        <p:tav tm="0">
                                          <p:val>
                                            <p:fltVal val="0"/>
                                          </p:val>
                                        </p:tav>
                                        <p:tav tm="100000">
                                          <p:val>
                                            <p:strVal val="#ppt_w"/>
                                          </p:val>
                                        </p:tav>
                                      </p:tavLst>
                                    </p:anim>
                                    <p:anim calcmode="lin" valueType="num">
                                      <p:cBhvr>
                                        <p:cTn id="64" dur="500" fill="hold"/>
                                        <p:tgtEl>
                                          <p:spTgt spid="2057"/>
                                        </p:tgtEl>
                                        <p:attrNameLst>
                                          <p:attrName>ppt_h</p:attrName>
                                        </p:attrNameLst>
                                      </p:cBhvr>
                                      <p:tavLst>
                                        <p:tav tm="0">
                                          <p:val>
                                            <p:fltVal val="0"/>
                                          </p:val>
                                        </p:tav>
                                        <p:tav tm="100000">
                                          <p:val>
                                            <p:strVal val="#ppt_h"/>
                                          </p:val>
                                        </p:tav>
                                      </p:tavLst>
                                    </p:anim>
                                    <p:animEffect transition="in" filter="fade">
                                      <p:cBhvr>
                                        <p:cTn id="65" dur="500"/>
                                        <p:tgtEl>
                                          <p:spTgt spid="2057"/>
                                        </p:tgtEl>
                                      </p:cBhvr>
                                    </p:animEffect>
                                  </p:childTnLst>
                                </p:cTn>
                              </p:par>
                              <p:par>
                                <p:cTn id="66" presetID="53" presetClass="entr" presetSubtype="16" fill="hold" nodeType="withEffect">
                                  <p:stCondLst>
                                    <p:cond delay="0"/>
                                  </p:stCondLst>
                                  <p:childTnLst>
                                    <p:set>
                                      <p:cBhvr>
                                        <p:cTn id="67" dur="1" fill="hold">
                                          <p:stCondLst>
                                            <p:cond delay="0"/>
                                          </p:stCondLst>
                                        </p:cTn>
                                        <p:tgtEl>
                                          <p:spTgt spid="2054"/>
                                        </p:tgtEl>
                                        <p:attrNameLst>
                                          <p:attrName>style.visibility</p:attrName>
                                        </p:attrNameLst>
                                      </p:cBhvr>
                                      <p:to>
                                        <p:strVal val="visible"/>
                                      </p:to>
                                    </p:set>
                                    <p:anim calcmode="lin" valueType="num">
                                      <p:cBhvr>
                                        <p:cTn id="68" dur="500" fill="hold"/>
                                        <p:tgtEl>
                                          <p:spTgt spid="2054"/>
                                        </p:tgtEl>
                                        <p:attrNameLst>
                                          <p:attrName>ppt_w</p:attrName>
                                        </p:attrNameLst>
                                      </p:cBhvr>
                                      <p:tavLst>
                                        <p:tav tm="0">
                                          <p:val>
                                            <p:fltVal val="0"/>
                                          </p:val>
                                        </p:tav>
                                        <p:tav tm="100000">
                                          <p:val>
                                            <p:strVal val="#ppt_w"/>
                                          </p:val>
                                        </p:tav>
                                      </p:tavLst>
                                    </p:anim>
                                    <p:anim calcmode="lin" valueType="num">
                                      <p:cBhvr>
                                        <p:cTn id="69" dur="500" fill="hold"/>
                                        <p:tgtEl>
                                          <p:spTgt spid="2054"/>
                                        </p:tgtEl>
                                        <p:attrNameLst>
                                          <p:attrName>ppt_h</p:attrName>
                                        </p:attrNameLst>
                                      </p:cBhvr>
                                      <p:tavLst>
                                        <p:tav tm="0">
                                          <p:val>
                                            <p:fltVal val="0"/>
                                          </p:val>
                                        </p:tav>
                                        <p:tav tm="100000">
                                          <p:val>
                                            <p:strVal val="#ppt_h"/>
                                          </p:val>
                                        </p:tav>
                                      </p:tavLst>
                                    </p:anim>
                                    <p:animEffect transition="in" filter="fade">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900" decel="100000" fill="hold"/>
                                        <p:tgtEl>
                                          <p:spTgt spid="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1000"/>
                                        <p:tgtEl>
                                          <p:spTgt spid="10"/>
                                        </p:tgtEl>
                                      </p:cBhvr>
                                    </p:animEffect>
                                    <p:anim calcmode="lin" valueType="num">
                                      <p:cBhvr>
                                        <p:cTn id="84" dur="1000" fill="hold"/>
                                        <p:tgtEl>
                                          <p:spTgt spid="10"/>
                                        </p:tgtEl>
                                        <p:attrNameLst>
                                          <p:attrName>ppt_x</p:attrName>
                                        </p:attrNameLst>
                                      </p:cBhvr>
                                      <p:tavLst>
                                        <p:tav tm="0">
                                          <p:val>
                                            <p:strVal val="#ppt_x"/>
                                          </p:val>
                                        </p:tav>
                                        <p:tav tm="100000">
                                          <p:val>
                                            <p:strVal val="#ppt_x"/>
                                          </p:val>
                                        </p:tav>
                                      </p:tavLst>
                                    </p:anim>
                                    <p:anim calcmode="lin" valueType="num">
                                      <p:cBhvr>
                                        <p:cTn id="85" dur="900" decel="100000" fill="hold"/>
                                        <p:tgtEl>
                                          <p:spTgt spid="10"/>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par>
                                <p:cTn id="92" presetID="22" presetClass="entr" presetSubtype="8" fill="hold" nodeType="withEffect">
                                  <p:stCondLst>
                                    <p:cond delay="0"/>
                                  </p:stCondLst>
                                  <p:childTnLst>
                                    <p:set>
                                      <p:cBhvr>
                                        <p:cTn id="93" dur="1" fill="hold">
                                          <p:stCondLst>
                                            <p:cond delay="0"/>
                                          </p:stCondLst>
                                        </p:cTn>
                                        <p:tgtEl>
                                          <p:spTgt spid="2059"/>
                                        </p:tgtEl>
                                        <p:attrNameLst>
                                          <p:attrName>style.visibility</p:attrName>
                                        </p:attrNameLst>
                                      </p:cBhvr>
                                      <p:to>
                                        <p:strVal val="visible"/>
                                      </p:to>
                                    </p:set>
                                    <p:animEffect transition="in" filter="wipe(left)">
                                      <p:cBhvr>
                                        <p:cTn id="94"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CuadroTexto"/>
          <p:cNvSpPr txBox="1"/>
          <p:nvPr/>
        </p:nvSpPr>
        <p:spPr>
          <a:xfrm>
            <a:off x="0" y="-50324"/>
            <a:ext cx="9132789" cy="646331"/>
          </a:xfrm>
          <a:prstGeom prst="rect">
            <a:avLst/>
          </a:prstGeom>
          <a:solidFill>
            <a:schemeClr val="tx1"/>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smtClean="0">
                <a:ln>
                  <a:solidFill>
                    <a:srgbClr val="FFFFCC"/>
                  </a:solidFill>
                </a:ln>
                <a:solidFill>
                  <a:srgbClr val="FFFF00"/>
                </a:solidFill>
              </a:rPr>
              <a:t>WIJSHEID EN DE SCHEPPING</a:t>
            </a:r>
            <a:endParaRPr lang="es-ES" sz="3600" b="1" dirty="0">
              <a:ln>
                <a:solidFill>
                  <a:srgbClr val="FFFFCC"/>
                </a:solidFill>
              </a:ln>
              <a:solidFill>
                <a:srgbClr val="FFFF00"/>
              </a:solidFill>
            </a:endParaRPr>
          </a:p>
        </p:txBody>
      </p:sp>
      <p:sp>
        <p:nvSpPr>
          <p:cNvPr id="3" name="2 Rectángulo"/>
          <p:cNvSpPr/>
          <p:nvPr/>
        </p:nvSpPr>
        <p:spPr>
          <a:xfrm>
            <a:off x="-23726" y="718674"/>
            <a:ext cx="7246426" cy="1200329"/>
          </a:xfrm>
          <a:prstGeom prst="rect">
            <a:avLst/>
          </a:prstGeom>
        </p:spPr>
        <p:txBody>
          <a:bodyPr wrap="square">
            <a:spAutoFit/>
          </a:bodyPr>
          <a:lstStyle/>
          <a:p>
            <a:pPr algn="just"/>
            <a:r>
              <a:rPr lang="nl-NL" sz="2400" dirty="0" smtClean="0">
                <a:latin typeface="Gill Sans MT Condensed" panose="020B0506020104020203" pitchFamily="34" charset="0"/>
              </a:rPr>
              <a:t>De </a:t>
            </a:r>
            <a:r>
              <a:rPr lang="nl-NL" sz="2400" dirty="0">
                <a:latin typeface="Gill Sans MT Condensed" panose="020B0506020104020203" pitchFamily="34" charset="0"/>
              </a:rPr>
              <a:t>HEERE bezat Mij aan het begin van Zijn </a:t>
            </a:r>
            <a:r>
              <a:rPr lang="nl-NL" sz="2400" dirty="0" err="1" smtClean="0">
                <a:latin typeface="Gill Sans MT Condensed" panose="020B0506020104020203" pitchFamily="34" charset="0"/>
              </a:rPr>
              <a:t>weg,al</a:t>
            </a:r>
            <a:r>
              <a:rPr lang="nl-NL" sz="2400" dirty="0" smtClean="0">
                <a:latin typeface="Gill Sans MT Condensed" panose="020B0506020104020203" pitchFamily="34" charset="0"/>
              </a:rPr>
              <a:t> </a:t>
            </a:r>
            <a:r>
              <a:rPr lang="nl-NL" sz="2400" dirty="0">
                <a:latin typeface="Gill Sans MT Condensed" panose="020B0506020104020203" pitchFamily="34" charset="0"/>
              </a:rPr>
              <a:t>vóór Zijn werken, van </a:t>
            </a:r>
            <a:r>
              <a:rPr lang="nl-NL" sz="2400" dirty="0" smtClean="0">
                <a:latin typeface="Gill Sans MT Condensed" panose="020B0506020104020203" pitchFamily="34" charset="0"/>
              </a:rPr>
              <a:t>oudsher. Van </a:t>
            </a:r>
            <a:r>
              <a:rPr lang="nl-NL" sz="2400" dirty="0">
                <a:latin typeface="Gill Sans MT Condensed" panose="020B0506020104020203" pitchFamily="34" charset="0"/>
              </a:rPr>
              <a:t>eeuwigheid af ben Ik gezalfd </a:t>
            </a:r>
            <a:r>
              <a:rPr lang="nl-NL" sz="2400" dirty="0" smtClean="0">
                <a:latin typeface="Gill Sans MT Condensed" panose="020B0506020104020203" pitchFamily="34" charset="0"/>
              </a:rPr>
              <a:t>geweest, vanaf </a:t>
            </a:r>
            <a:r>
              <a:rPr lang="nl-NL" sz="2400" dirty="0">
                <a:latin typeface="Gill Sans MT Condensed" panose="020B0506020104020203" pitchFamily="34" charset="0"/>
              </a:rPr>
              <a:t>het begin, vanaf de tijden voordat de aarde er was</a:t>
            </a:r>
            <a:r>
              <a:rPr lang="nl-NL" sz="2400" dirty="0" smtClean="0">
                <a:latin typeface="Gill Sans MT Condensed" panose="020B0506020104020203" pitchFamily="34" charset="0"/>
              </a:rPr>
              <a:t>. </a:t>
            </a:r>
            <a:r>
              <a:rPr lang="es-ES" dirty="0" smtClean="0">
                <a:latin typeface="Gill Sans MT Condensed" panose="020B0506020104020203" pitchFamily="34" charset="0"/>
              </a:rPr>
              <a:t>(Spreuken 8:22-23)</a:t>
            </a:r>
            <a:endParaRPr lang="es-ES" dirty="0">
              <a:latin typeface="Gill Sans MT Condensed" panose="020B0506020104020203" pitchFamily="34" charset="0"/>
            </a:endParaRPr>
          </a:p>
        </p:txBody>
      </p:sp>
      <p:sp>
        <p:nvSpPr>
          <p:cNvPr id="4" name="3 CuadroTexto"/>
          <p:cNvSpPr txBox="1"/>
          <p:nvPr/>
        </p:nvSpPr>
        <p:spPr>
          <a:xfrm>
            <a:off x="0" y="3345211"/>
            <a:ext cx="4777565" cy="3477875"/>
          </a:xfrm>
          <a:prstGeom prst="rect">
            <a:avLst/>
          </a:prstGeom>
          <a:noFill/>
        </p:spPr>
        <p:txBody>
          <a:bodyPr wrap="square" rtlCol="0">
            <a:spAutoFit/>
          </a:bodyPr>
          <a:lstStyle/>
          <a:p>
            <a:r>
              <a:rPr lang="en-US" sz="2200" b="1" dirty="0" err="1" smtClean="0"/>
              <a:t>Omdat</a:t>
            </a:r>
            <a:r>
              <a:rPr lang="en-US" sz="2200" b="1" dirty="0" smtClean="0"/>
              <a:t> </a:t>
            </a:r>
            <a:r>
              <a:rPr lang="en-US" sz="2200" b="1" dirty="0" err="1" smtClean="0"/>
              <a:t>wijsheid</a:t>
            </a:r>
            <a:r>
              <a:rPr lang="en-US" sz="2200" b="1" dirty="0" smtClean="0"/>
              <a:t> een </a:t>
            </a:r>
            <a:r>
              <a:rPr lang="en-US" sz="2200" b="1" dirty="0" err="1" smtClean="0"/>
              <a:t>onderdeel</a:t>
            </a:r>
            <a:r>
              <a:rPr lang="en-US" sz="2200" b="1" dirty="0" smtClean="0"/>
              <a:t> is van Gods </a:t>
            </a:r>
            <a:r>
              <a:rPr lang="en-US" sz="2200" b="1" dirty="0" err="1" smtClean="0"/>
              <a:t>natuur</a:t>
            </a:r>
            <a:r>
              <a:rPr lang="en-US" sz="2200" b="1" dirty="0" smtClean="0"/>
              <a:t>.</a:t>
            </a:r>
          </a:p>
          <a:p>
            <a:r>
              <a:rPr lang="en-US" sz="2200" b="1" dirty="0" smtClean="0"/>
              <a:t>In </a:t>
            </a:r>
            <a:r>
              <a:rPr lang="en-US" sz="2200" b="1" dirty="0" err="1" smtClean="0"/>
              <a:t>Spreuken</a:t>
            </a:r>
            <a:r>
              <a:rPr lang="en-US" sz="2200" b="1" dirty="0" smtClean="0"/>
              <a:t> 8:22-29, is </a:t>
            </a:r>
            <a:r>
              <a:rPr lang="en-US" sz="2200" b="1" dirty="0" err="1" smtClean="0"/>
              <a:t>wijsheid</a:t>
            </a:r>
            <a:r>
              <a:rPr lang="en-US" sz="2200" b="1" dirty="0" smtClean="0"/>
              <a:t> </a:t>
            </a:r>
            <a:r>
              <a:rPr lang="en-US" sz="2200" b="1" dirty="0" err="1" smtClean="0"/>
              <a:t>gekoppeld</a:t>
            </a:r>
            <a:r>
              <a:rPr lang="en-US" sz="2200" b="1" dirty="0" smtClean="0"/>
              <a:t> aan </a:t>
            </a:r>
            <a:r>
              <a:rPr lang="en-US" sz="2200" b="1" dirty="0" err="1" smtClean="0"/>
              <a:t>afgronden</a:t>
            </a:r>
            <a:r>
              <a:rPr lang="en-US" sz="2200" b="1" dirty="0" smtClean="0"/>
              <a:t>, </a:t>
            </a:r>
            <a:r>
              <a:rPr lang="en-US" sz="2200" b="1" dirty="0" err="1" smtClean="0"/>
              <a:t>fontijnen</a:t>
            </a:r>
            <a:r>
              <a:rPr lang="en-US" sz="2200" b="1" dirty="0" smtClean="0"/>
              <a:t>, de </a:t>
            </a:r>
            <a:r>
              <a:rPr lang="en-US" sz="2200" b="1" dirty="0" err="1" smtClean="0"/>
              <a:t>bergen</a:t>
            </a:r>
            <a:r>
              <a:rPr lang="en-US" sz="2200" b="1" dirty="0" smtClean="0"/>
              <a:t>, de </a:t>
            </a:r>
            <a:r>
              <a:rPr lang="en-US" sz="2200" b="1" dirty="0" err="1" smtClean="0"/>
              <a:t>velden</a:t>
            </a:r>
            <a:r>
              <a:rPr lang="en-US" sz="2200" b="1" dirty="0" smtClean="0"/>
              <a:t> , het </a:t>
            </a:r>
            <a:r>
              <a:rPr lang="en-US" sz="2200" b="1" dirty="0" err="1" smtClean="0"/>
              <a:t>stof</a:t>
            </a:r>
            <a:r>
              <a:rPr lang="en-US" sz="2200" b="1" dirty="0" smtClean="0"/>
              <a:t>, de </a:t>
            </a:r>
            <a:r>
              <a:rPr lang="en-US" sz="2200" b="1" dirty="0" err="1" smtClean="0"/>
              <a:t>wolken</a:t>
            </a:r>
            <a:r>
              <a:rPr lang="en-US" sz="2200" b="1" dirty="0" smtClean="0"/>
              <a:t>, de </a:t>
            </a:r>
            <a:r>
              <a:rPr lang="en-US" sz="2200" b="1" dirty="0" err="1" smtClean="0"/>
              <a:t>diepten</a:t>
            </a:r>
            <a:r>
              <a:rPr lang="en-US" sz="2200" b="1" dirty="0" smtClean="0"/>
              <a:t> der zee van de </a:t>
            </a:r>
            <a:r>
              <a:rPr lang="en-US" sz="2200" b="1" dirty="0" err="1" smtClean="0"/>
              <a:t>aarde</a:t>
            </a:r>
            <a:r>
              <a:rPr lang="en-US" sz="2200" b="1" dirty="0" smtClean="0"/>
              <a:t>. Wij </a:t>
            </a:r>
            <a:r>
              <a:rPr lang="en-US" sz="2200" b="1" dirty="0" err="1" smtClean="0"/>
              <a:t>kunnen</a:t>
            </a:r>
            <a:r>
              <a:rPr lang="en-US" sz="2200" b="1" dirty="0" smtClean="0"/>
              <a:t> </a:t>
            </a:r>
            <a:r>
              <a:rPr lang="en-US" sz="2200" b="1" dirty="0" err="1" smtClean="0"/>
              <a:t>geen</a:t>
            </a:r>
            <a:r>
              <a:rPr lang="en-US" sz="2200" b="1" dirty="0" smtClean="0"/>
              <a:t> van deze </a:t>
            </a:r>
            <a:r>
              <a:rPr lang="en-US" sz="2200" b="1" dirty="0" err="1" smtClean="0"/>
              <a:t>dingen</a:t>
            </a:r>
            <a:r>
              <a:rPr lang="en-US" sz="2200" b="1" dirty="0" smtClean="0"/>
              <a:t> </a:t>
            </a:r>
            <a:r>
              <a:rPr lang="en-US" sz="2200" b="1" dirty="0" err="1" smtClean="0"/>
              <a:t>uit</a:t>
            </a:r>
            <a:r>
              <a:rPr lang="en-US" sz="2200" b="1" dirty="0" smtClean="0"/>
              <a:t> ons </a:t>
            </a:r>
            <a:r>
              <a:rPr lang="en-US" sz="2200" b="1" dirty="0" err="1" smtClean="0"/>
              <a:t>zelf</a:t>
            </a:r>
            <a:r>
              <a:rPr lang="en-US" sz="2200" b="1" dirty="0" smtClean="0"/>
              <a:t> </a:t>
            </a:r>
            <a:r>
              <a:rPr lang="en-US" sz="2200" b="1" dirty="0" err="1" smtClean="0"/>
              <a:t>creëren</a:t>
            </a:r>
            <a:r>
              <a:rPr lang="en-US" sz="2200" b="1" dirty="0" smtClean="0"/>
              <a:t>. Op </a:t>
            </a:r>
            <a:r>
              <a:rPr lang="en-US" sz="2200" b="1" dirty="0" err="1" smtClean="0"/>
              <a:t>dezelfde</a:t>
            </a:r>
            <a:r>
              <a:rPr lang="en-US" sz="2200" b="1" dirty="0" smtClean="0"/>
              <a:t> </a:t>
            </a:r>
            <a:r>
              <a:rPr lang="en-US" sz="2200" b="1" dirty="0" err="1" smtClean="0"/>
              <a:t>manier</a:t>
            </a:r>
            <a:r>
              <a:rPr lang="en-US" sz="2200" b="1" dirty="0" smtClean="0"/>
              <a:t> </a:t>
            </a:r>
            <a:r>
              <a:rPr lang="en-US" sz="2200" b="1" dirty="0" err="1" smtClean="0"/>
              <a:t>kunnen</a:t>
            </a:r>
            <a:r>
              <a:rPr lang="en-US" sz="2200" b="1" dirty="0" smtClean="0"/>
              <a:t> we de </a:t>
            </a:r>
            <a:r>
              <a:rPr lang="en-US" sz="2200" b="1" dirty="0" err="1" smtClean="0"/>
              <a:t>wijsheid</a:t>
            </a:r>
            <a:r>
              <a:rPr lang="en-US" sz="2200" b="1" dirty="0" smtClean="0"/>
              <a:t> </a:t>
            </a:r>
            <a:r>
              <a:rPr lang="en-US" sz="2200" b="1" dirty="0" err="1" smtClean="0"/>
              <a:t>niet</a:t>
            </a:r>
            <a:r>
              <a:rPr lang="en-US" sz="2200" b="1" dirty="0" smtClean="0"/>
              <a:t> </a:t>
            </a:r>
            <a:r>
              <a:rPr lang="en-US" sz="2200" b="1" dirty="0" err="1" smtClean="0"/>
              <a:t>verkrijgen</a:t>
            </a:r>
            <a:r>
              <a:rPr lang="en-US" sz="2200" b="1" dirty="0" smtClean="0"/>
              <a:t> als God het ons </a:t>
            </a:r>
            <a:r>
              <a:rPr lang="en-US" sz="2200" b="1" dirty="0" err="1" smtClean="0"/>
              <a:t>niet</a:t>
            </a:r>
            <a:r>
              <a:rPr lang="en-US" sz="2200" b="1" dirty="0" smtClean="0"/>
              <a:t> </a:t>
            </a:r>
            <a:r>
              <a:rPr lang="en-US" sz="2200" b="1" dirty="0" err="1" smtClean="0"/>
              <a:t>geeft</a:t>
            </a:r>
            <a:r>
              <a:rPr lang="en-US" sz="2200" b="1" dirty="0" smtClean="0"/>
              <a:t>.</a:t>
            </a:r>
            <a:endParaRPr lang="es-ES" sz="2200" b="1" dirty="0" smtClean="0"/>
          </a:p>
        </p:txBody>
      </p:sp>
      <p:pic>
        <p:nvPicPr>
          <p:cNvPr id="3075" name="Picture 3" descr="R:\Dibujos\Creacion\____Creación\in_the_beginnin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48774" y="576098"/>
            <a:ext cx="1895226" cy="2665902"/>
          </a:xfrm>
          <a:prstGeom prst="rect">
            <a:avLst/>
          </a:prstGeom>
          <a:ln w="3175">
            <a:solidFill>
              <a:schemeClr val="accent4">
                <a:lumMod val="50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46425" y="3253839"/>
            <a:ext cx="1895226" cy="1800803"/>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8355" y="1991098"/>
            <a:ext cx="1954345" cy="1224906"/>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98"/>
          <a:stretch/>
        </p:blipFill>
        <p:spPr bwMode="auto">
          <a:xfrm>
            <a:off x="4751647" y="3253840"/>
            <a:ext cx="2471053" cy="1812642"/>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51647" y="5066481"/>
            <a:ext cx="1735216" cy="1791519"/>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86863" y="5066481"/>
            <a:ext cx="2645926" cy="1791519"/>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26972" y="2274236"/>
            <a:ext cx="5245456" cy="400110"/>
          </a:xfrm>
          <a:prstGeom prst="rect">
            <a:avLst/>
          </a:prstGeom>
          <a:solidFill>
            <a:schemeClr val="tx1"/>
          </a:solidFill>
          <a:effectLst>
            <a:outerShdw blurRad="114300" dist="50800" dir="5400000" algn="bl" rotWithShape="0">
              <a:prstClr val="black">
                <a:alpha val="40000"/>
              </a:prstClr>
            </a:outerShdw>
          </a:effectLst>
        </p:spPr>
        <p:txBody>
          <a:bodyPr wrap="square">
            <a:spAutoFit/>
          </a:bodyPr>
          <a:lstStyle/>
          <a:p>
            <a:pPr lvl="0" algn="just"/>
            <a:r>
              <a:rPr lang="nl-NL" sz="2000" b="1" dirty="0" smtClean="0">
                <a:solidFill>
                  <a:schemeClr val="bg1"/>
                </a:solidFill>
              </a:rPr>
              <a:t>aarde </a:t>
            </a:r>
            <a:r>
              <a:rPr lang="nl-NL" sz="2000" b="1" dirty="0">
                <a:solidFill>
                  <a:schemeClr val="bg1"/>
                </a:solidFill>
              </a:rPr>
              <a:t>er </a:t>
            </a:r>
            <a:r>
              <a:rPr lang="nl-NL" sz="2000" b="1" dirty="0" smtClean="0">
                <a:solidFill>
                  <a:schemeClr val="bg1"/>
                </a:solidFill>
              </a:rPr>
              <a:t>was“, </a:t>
            </a:r>
            <a:r>
              <a:rPr lang="nl-NL" sz="2000" b="1" dirty="0">
                <a:solidFill>
                  <a:schemeClr val="bg1"/>
                </a:solidFill>
              </a:rPr>
              <a:t>voor het "begin" </a:t>
            </a:r>
            <a:r>
              <a:rPr lang="nl-NL" dirty="0" smtClean="0">
                <a:solidFill>
                  <a:schemeClr val="bg1"/>
                </a:solidFill>
              </a:rPr>
              <a:t>(Genesis 1:1).</a:t>
            </a:r>
            <a:endParaRPr lang="es-ES" sz="2000" dirty="0">
              <a:solidFill>
                <a:schemeClr val="bg1"/>
              </a:solidFill>
            </a:endParaRPr>
          </a:p>
        </p:txBody>
      </p:sp>
      <p:sp>
        <p:nvSpPr>
          <p:cNvPr id="12" name="3 CuadroTexto"/>
          <p:cNvSpPr txBox="1"/>
          <p:nvPr/>
        </p:nvSpPr>
        <p:spPr>
          <a:xfrm>
            <a:off x="3780" y="2661959"/>
            <a:ext cx="5286557" cy="769441"/>
          </a:xfrm>
          <a:prstGeom prst="rect">
            <a:avLst/>
          </a:prstGeom>
          <a:noFill/>
        </p:spPr>
        <p:txBody>
          <a:bodyPr wrap="square" rtlCol="0">
            <a:spAutoFit/>
          </a:bodyPr>
          <a:lstStyle/>
          <a:p>
            <a:pPr>
              <a:spcBef>
                <a:spcPts val="600"/>
              </a:spcBef>
            </a:pPr>
            <a:r>
              <a:rPr lang="en-US" sz="2200" b="1" dirty="0" smtClean="0"/>
              <a:t>God de Vader, de </a:t>
            </a:r>
            <a:r>
              <a:rPr lang="en-US" sz="2200" b="1" dirty="0"/>
              <a:t>Z</a:t>
            </a:r>
            <a:r>
              <a:rPr lang="en-US" sz="2200" b="1" dirty="0" smtClean="0"/>
              <a:t>oon en de </a:t>
            </a:r>
            <a:r>
              <a:rPr lang="en-US" sz="2200" b="1" dirty="0" err="1" smtClean="0"/>
              <a:t>Heilige</a:t>
            </a:r>
            <a:r>
              <a:rPr lang="en-US" sz="2200" b="1" dirty="0" smtClean="0"/>
              <a:t> Geest </a:t>
            </a:r>
            <a:r>
              <a:rPr lang="en-US" sz="2200" b="1" dirty="0" err="1" smtClean="0"/>
              <a:t>ontworpen</a:t>
            </a:r>
            <a:r>
              <a:rPr lang="en-US" sz="2200" b="1" dirty="0" smtClean="0"/>
              <a:t> deze </a:t>
            </a:r>
            <a:r>
              <a:rPr lang="en-US" sz="2200" b="1" dirty="0" err="1" smtClean="0"/>
              <a:t>wereld</a:t>
            </a:r>
            <a:r>
              <a:rPr lang="en-US" sz="2200" b="1" dirty="0" smtClean="0"/>
              <a:t> met </a:t>
            </a:r>
            <a:r>
              <a:rPr lang="en-US" sz="2200" b="1" dirty="0" err="1" smtClean="0"/>
              <a:t>wijsheid</a:t>
            </a:r>
            <a:r>
              <a:rPr lang="en-US" sz="2200" b="1" dirty="0" smtClean="0"/>
              <a:t>.</a:t>
            </a:r>
            <a:endParaRPr lang="es-ES" sz="2200" b="1" dirty="0" smtClean="0"/>
          </a:p>
        </p:txBody>
      </p:sp>
      <p:sp>
        <p:nvSpPr>
          <p:cNvPr id="13" name="4 Rectángulo"/>
          <p:cNvSpPr/>
          <p:nvPr/>
        </p:nvSpPr>
        <p:spPr>
          <a:xfrm>
            <a:off x="-26972" y="2010374"/>
            <a:ext cx="5245456" cy="400110"/>
          </a:xfrm>
          <a:prstGeom prst="rect">
            <a:avLst/>
          </a:prstGeom>
          <a:solidFill>
            <a:schemeClr val="tx1"/>
          </a:solidFill>
          <a:effectLst>
            <a:outerShdw blurRad="177800" dist="76200" dir="18900000" algn="bl" rotWithShape="0">
              <a:prstClr val="black">
                <a:alpha val="40000"/>
              </a:prstClr>
            </a:outerShdw>
          </a:effectLst>
        </p:spPr>
        <p:txBody>
          <a:bodyPr wrap="square">
            <a:spAutoFit/>
          </a:bodyPr>
          <a:lstStyle/>
          <a:p>
            <a:pPr lvl="0" algn="just"/>
            <a:r>
              <a:rPr lang="nl-NL" sz="2000" b="1" dirty="0">
                <a:solidFill>
                  <a:schemeClr val="bg1"/>
                </a:solidFill>
              </a:rPr>
              <a:t>God bezat wijsheid "in het begin", "voordat </a:t>
            </a:r>
            <a:r>
              <a:rPr lang="nl-NL" sz="2000" b="1" dirty="0" smtClean="0">
                <a:solidFill>
                  <a:schemeClr val="bg1"/>
                </a:solidFill>
              </a:rPr>
              <a:t>de</a:t>
            </a:r>
            <a:endParaRPr lang="es-ES" sz="2000" dirty="0">
              <a:solidFill>
                <a:schemeClr val="bg1"/>
              </a:solidFill>
            </a:endParaRPr>
          </a:p>
        </p:txBody>
      </p:sp>
    </p:spTree>
    <p:extLst>
      <p:ext uri="{BB962C8B-B14F-4D97-AF65-F5344CB8AC3E}">
        <p14:creationId xmlns:p14="http://schemas.microsoft.com/office/powerpoint/2010/main" val="56675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6" presetClass="entr" presetSubtype="37"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arn(outVertical)">
                                      <p:cBhvr>
                                        <p:cTn id="24" dur="5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par>
                          <p:cTn id="47" fill="hold">
                            <p:stCondLst>
                              <p:cond delay="500"/>
                            </p:stCondLst>
                            <p:childTnLst>
                              <p:par>
                                <p:cTn id="48" presetID="53" presetClass="entr" presetSubtype="528" fill="hold" nodeType="after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p:cTn id="50" dur="500" fill="hold"/>
                                        <p:tgtEl>
                                          <p:spTgt spid="3077"/>
                                        </p:tgtEl>
                                        <p:attrNameLst>
                                          <p:attrName>ppt_w</p:attrName>
                                        </p:attrNameLst>
                                      </p:cBhvr>
                                      <p:tavLst>
                                        <p:tav tm="0">
                                          <p:val>
                                            <p:fltVal val="0"/>
                                          </p:val>
                                        </p:tav>
                                        <p:tav tm="100000">
                                          <p:val>
                                            <p:strVal val="#ppt_w"/>
                                          </p:val>
                                        </p:tav>
                                      </p:tavLst>
                                    </p:anim>
                                    <p:anim calcmode="lin" valueType="num">
                                      <p:cBhvr>
                                        <p:cTn id="51" dur="500" fill="hold"/>
                                        <p:tgtEl>
                                          <p:spTgt spid="3077"/>
                                        </p:tgtEl>
                                        <p:attrNameLst>
                                          <p:attrName>ppt_h</p:attrName>
                                        </p:attrNameLst>
                                      </p:cBhvr>
                                      <p:tavLst>
                                        <p:tav tm="0">
                                          <p:val>
                                            <p:fltVal val="0"/>
                                          </p:val>
                                        </p:tav>
                                        <p:tav tm="100000">
                                          <p:val>
                                            <p:strVal val="#ppt_h"/>
                                          </p:val>
                                        </p:tav>
                                      </p:tavLst>
                                    </p:anim>
                                    <p:animEffect transition="in" filter="fade">
                                      <p:cBhvr>
                                        <p:cTn id="52" dur="500"/>
                                        <p:tgtEl>
                                          <p:spTgt spid="3077"/>
                                        </p:tgtEl>
                                      </p:cBhvr>
                                    </p:animEffect>
                                    <p:anim calcmode="lin" valueType="num">
                                      <p:cBhvr>
                                        <p:cTn id="53" dur="500" fill="hold"/>
                                        <p:tgtEl>
                                          <p:spTgt spid="3077"/>
                                        </p:tgtEl>
                                        <p:attrNameLst>
                                          <p:attrName>ppt_x</p:attrName>
                                        </p:attrNameLst>
                                      </p:cBhvr>
                                      <p:tavLst>
                                        <p:tav tm="0">
                                          <p:val>
                                            <p:fltVal val="0.5"/>
                                          </p:val>
                                        </p:tav>
                                        <p:tav tm="100000">
                                          <p:val>
                                            <p:strVal val="#ppt_x"/>
                                          </p:val>
                                        </p:tav>
                                      </p:tavLst>
                                    </p:anim>
                                    <p:anim calcmode="lin" valueType="num">
                                      <p:cBhvr>
                                        <p:cTn id="54" dur="500" fill="hold"/>
                                        <p:tgtEl>
                                          <p:spTgt spid="3077"/>
                                        </p:tgtEl>
                                        <p:attrNameLst>
                                          <p:attrName>ppt_y</p:attrName>
                                        </p:attrNameLst>
                                      </p:cBhvr>
                                      <p:tavLst>
                                        <p:tav tm="0">
                                          <p:val>
                                            <p:fltVal val="0.5"/>
                                          </p:val>
                                        </p:tav>
                                        <p:tav tm="100000">
                                          <p:val>
                                            <p:strVal val="#ppt_y"/>
                                          </p:val>
                                        </p:tav>
                                      </p:tavLst>
                                    </p:anim>
                                  </p:childTnLst>
                                </p:cTn>
                              </p:par>
                            </p:childTnLst>
                          </p:cTn>
                        </p:par>
                        <p:par>
                          <p:cTn id="55" fill="hold">
                            <p:stCondLst>
                              <p:cond delay="1000"/>
                            </p:stCondLst>
                            <p:childTnLst>
                              <p:par>
                                <p:cTn id="56" presetID="53" presetClass="entr" presetSubtype="528" fill="hold" nodeType="afterEffect">
                                  <p:stCondLst>
                                    <p:cond delay="0"/>
                                  </p:stCondLst>
                                  <p:childTnLst>
                                    <p:set>
                                      <p:cBhvr>
                                        <p:cTn id="57" dur="1" fill="hold">
                                          <p:stCondLst>
                                            <p:cond delay="0"/>
                                          </p:stCondLst>
                                        </p:cTn>
                                        <p:tgtEl>
                                          <p:spTgt spid="3078"/>
                                        </p:tgtEl>
                                        <p:attrNameLst>
                                          <p:attrName>style.visibility</p:attrName>
                                        </p:attrNameLst>
                                      </p:cBhvr>
                                      <p:to>
                                        <p:strVal val="visible"/>
                                      </p:to>
                                    </p:set>
                                    <p:anim calcmode="lin" valueType="num">
                                      <p:cBhvr>
                                        <p:cTn id="58" dur="500" fill="hold"/>
                                        <p:tgtEl>
                                          <p:spTgt spid="3078"/>
                                        </p:tgtEl>
                                        <p:attrNameLst>
                                          <p:attrName>ppt_w</p:attrName>
                                        </p:attrNameLst>
                                      </p:cBhvr>
                                      <p:tavLst>
                                        <p:tav tm="0">
                                          <p:val>
                                            <p:fltVal val="0"/>
                                          </p:val>
                                        </p:tav>
                                        <p:tav tm="100000">
                                          <p:val>
                                            <p:strVal val="#ppt_w"/>
                                          </p:val>
                                        </p:tav>
                                      </p:tavLst>
                                    </p:anim>
                                    <p:anim calcmode="lin" valueType="num">
                                      <p:cBhvr>
                                        <p:cTn id="59" dur="500" fill="hold"/>
                                        <p:tgtEl>
                                          <p:spTgt spid="3078"/>
                                        </p:tgtEl>
                                        <p:attrNameLst>
                                          <p:attrName>ppt_h</p:attrName>
                                        </p:attrNameLst>
                                      </p:cBhvr>
                                      <p:tavLst>
                                        <p:tav tm="0">
                                          <p:val>
                                            <p:fltVal val="0"/>
                                          </p:val>
                                        </p:tav>
                                        <p:tav tm="100000">
                                          <p:val>
                                            <p:strVal val="#ppt_h"/>
                                          </p:val>
                                        </p:tav>
                                      </p:tavLst>
                                    </p:anim>
                                    <p:animEffect transition="in" filter="fade">
                                      <p:cBhvr>
                                        <p:cTn id="60" dur="500"/>
                                        <p:tgtEl>
                                          <p:spTgt spid="3078"/>
                                        </p:tgtEl>
                                      </p:cBhvr>
                                    </p:animEffect>
                                    <p:anim calcmode="lin" valueType="num">
                                      <p:cBhvr>
                                        <p:cTn id="61" dur="500" fill="hold"/>
                                        <p:tgtEl>
                                          <p:spTgt spid="3078"/>
                                        </p:tgtEl>
                                        <p:attrNameLst>
                                          <p:attrName>ppt_x</p:attrName>
                                        </p:attrNameLst>
                                      </p:cBhvr>
                                      <p:tavLst>
                                        <p:tav tm="0">
                                          <p:val>
                                            <p:fltVal val="0.5"/>
                                          </p:val>
                                        </p:tav>
                                        <p:tav tm="100000">
                                          <p:val>
                                            <p:strVal val="#ppt_x"/>
                                          </p:val>
                                        </p:tav>
                                      </p:tavLst>
                                    </p:anim>
                                    <p:anim calcmode="lin" valueType="num">
                                      <p:cBhvr>
                                        <p:cTn id="62" dur="500" fill="hold"/>
                                        <p:tgtEl>
                                          <p:spTgt spid="3078"/>
                                        </p:tgtEl>
                                        <p:attrNameLst>
                                          <p:attrName>ppt_y</p:attrName>
                                        </p:attrNameLst>
                                      </p:cBhvr>
                                      <p:tavLst>
                                        <p:tav tm="0">
                                          <p:val>
                                            <p:fltVal val="0.5"/>
                                          </p:val>
                                        </p:tav>
                                        <p:tav tm="100000">
                                          <p:val>
                                            <p:strVal val="#ppt_y"/>
                                          </p:val>
                                        </p:tav>
                                      </p:tavLst>
                                    </p:anim>
                                  </p:childTnLst>
                                </p:cTn>
                              </p:par>
                            </p:childTnLst>
                          </p:cTn>
                        </p:par>
                        <p:par>
                          <p:cTn id="63" fill="hold">
                            <p:stCondLst>
                              <p:cond delay="1500"/>
                            </p:stCondLst>
                            <p:childTnLst>
                              <p:par>
                                <p:cTn id="64" presetID="53" presetClass="entr" presetSubtype="528" fill="hold" nodeType="afterEffect">
                                  <p:stCondLst>
                                    <p:cond delay="0"/>
                                  </p:stCondLst>
                                  <p:childTnLst>
                                    <p:set>
                                      <p:cBhvr>
                                        <p:cTn id="65" dur="1" fill="hold">
                                          <p:stCondLst>
                                            <p:cond delay="0"/>
                                          </p:stCondLst>
                                        </p:cTn>
                                        <p:tgtEl>
                                          <p:spTgt spid="3076"/>
                                        </p:tgtEl>
                                        <p:attrNameLst>
                                          <p:attrName>style.visibility</p:attrName>
                                        </p:attrNameLst>
                                      </p:cBhvr>
                                      <p:to>
                                        <p:strVal val="visible"/>
                                      </p:to>
                                    </p:set>
                                    <p:anim calcmode="lin" valueType="num">
                                      <p:cBhvr>
                                        <p:cTn id="66" dur="500" fill="hold"/>
                                        <p:tgtEl>
                                          <p:spTgt spid="3076"/>
                                        </p:tgtEl>
                                        <p:attrNameLst>
                                          <p:attrName>ppt_w</p:attrName>
                                        </p:attrNameLst>
                                      </p:cBhvr>
                                      <p:tavLst>
                                        <p:tav tm="0">
                                          <p:val>
                                            <p:fltVal val="0"/>
                                          </p:val>
                                        </p:tav>
                                        <p:tav tm="100000">
                                          <p:val>
                                            <p:strVal val="#ppt_w"/>
                                          </p:val>
                                        </p:tav>
                                      </p:tavLst>
                                    </p:anim>
                                    <p:anim calcmode="lin" valueType="num">
                                      <p:cBhvr>
                                        <p:cTn id="67" dur="500" fill="hold"/>
                                        <p:tgtEl>
                                          <p:spTgt spid="3076"/>
                                        </p:tgtEl>
                                        <p:attrNameLst>
                                          <p:attrName>ppt_h</p:attrName>
                                        </p:attrNameLst>
                                      </p:cBhvr>
                                      <p:tavLst>
                                        <p:tav tm="0">
                                          <p:val>
                                            <p:fltVal val="0"/>
                                          </p:val>
                                        </p:tav>
                                        <p:tav tm="100000">
                                          <p:val>
                                            <p:strVal val="#ppt_h"/>
                                          </p:val>
                                        </p:tav>
                                      </p:tavLst>
                                    </p:anim>
                                    <p:animEffect transition="in" filter="fade">
                                      <p:cBhvr>
                                        <p:cTn id="68" dur="500"/>
                                        <p:tgtEl>
                                          <p:spTgt spid="3076"/>
                                        </p:tgtEl>
                                      </p:cBhvr>
                                    </p:animEffect>
                                    <p:anim calcmode="lin" valueType="num">
                                      <p:cBhvr>
                                        <p:cTn id="69" dur="500" fill="hold"/>
                                        <p:tgtEl>
                                          <p:spTgt spid="3076"/>
                                        </p:tgtEl>
                                        <p:attrNameLst>
                                          <p:attrName>ppt_x</p:attrName>
                                        </p:attrNameLst>
                                      </p:cBhvr>
                                      <p:tavLst>
                                        <p:tav tm="0">
                                          <p:val>
                                            <p:fltVal val="0.5"/>
                                          </p:val>
                                        </p:tav>
                                        <p:tav tm="100000">
                                          <p:val>
                                            <p:strVal val="#ppt_x"/>
                                          </p:val>
                                        </p:tav>
                                      </p:tavLst>
                                    </p:anim>
                                    <p:anim calcmode="lin" valueType="num">
                                      <p:cBhvr>
                                        <p:cTn id="70" dur="500" fill="hold"/>
                                        <p:tgtEl>
                                          <p:spTgt spid="3076"/>
                                        </p:tgtEl>
                                        <p:attrNameLst>
                                          <p:attrName>ppt_y</p:attrName>
                                        </p:attrNameLst>
                                      </p:cBhvr>
                                      <p:tavLst>
                                        <p:tav tm="0">
                                          <p:val>
                                            <p:fltVal val="0.5"/>
                                          </p:val>
                                        </p:tav>
                                        <p:tav tm="100000">
                                          <p:val>
                                            <p:strVal val="#ppt_y"/>
                                          </p:val>
                                        </p:tav>
                                      </p:tavLst>
                                    </p:anim>
                                  </p:childTnLst>
                                </p:cTn>
                              </p:par>
                            </p:childTnLst>
                          </p:cTn>
                        </p:par>
                        <p:par>
                          <p:cTn id="71" fill="hold">
                            <p:stCondLst>
                              <p:cond delay="2000"/>
                            </p:stCondLst>
                            <p:childTnLst>
                              <p:par>
                                <p:cTn id="72" presetID="53" presetClass="entr" presetSubtype="528" fill="hold" nodeType="afterEffect">
                                  <p:stCondLst>
                                    <p:cond delay="0"/>
                                  </p:stCondLst>
                                  <p:childTnLst>
                                    <p:set>
                                      <p:cBhvr>
                                        <p:cTn id="73" dur="1" fill="hold">
                                          <p:stCondLst>
                                            <p:cond delay="0"/>
                                          </p:stCondLst>
                                        </p:cTn>
                                        <p:tgtEl>
                                          <p:spTgt spid="3081"/>
                                        </p:tgtEl>
                                        <p:attrNameLst>
                                          <p:attrName>style.visibility</p:attrName>
                                        </p:attrNameLst>
                                      </p:cBhvr>
                                      <p:to>
                                        <p:strVal val="visible"/>
                                      </p:to>
                                    </p:set>
                                    <p:anim calcmode="lin" valueType="num">
                                      <p:cBhvr>
                                        <p:cTn id="74" dur="500" fill="hold"/>
                                        <p:tgtEl>
                                          <p:spTgt spid="3081"/>
                                        </p:tgtEl>
                                        <p:attrNameLst>
                                          <p:attrName>ppt_w</p:attrName>
                                        </p:attrNameLst>
                                      </p:cBhvr>
                                      <p:tavLst>
                                        <p:tav tm="0">
                                          <p:val>
                                            <p:fltVal val="0"/>
                                          </p:val>
                                        </p:tav>
                                        <p:tav tm="100000">
                                          <p:val>
                                            <p:strVal val="#ppt_w"/>
                                          </p:val>
                                        </p:tav>
                                      </p:tavLst>
                                    </p:anim>
                                    <p:anim calcmode="lin" valueType="num">
                                      <p:cBhvr>
                                        <p:cTn id="75" dur="500" fill="hold"/>
                                        <p:tgtEl>
                                          <p:spTgt spid="3081"/>
                                        </p:tgtEl>
                                        <p:attrNameLst>
                                          <p:attrName>ppt_h</p:attrName>
                                        </p:attrNameLst>
                                      </p:cBhvr>
                                      <p:tavLst>
                                        <p:tav tm="0">
                                          <p:val>
                                            <p:fltVal val="0"/>
                                          </p:val>
                                        </p:tav>
                                        <p:tav tm="100000">
                                          <p:val>
                                            <p:strVal val="#ppt_h"/>
                                          </p:val>
                                        </p:tav>
                                      </p:tavLst>
                                    </p:anim>
                                    <p:animEffect transition="in" filter="fade">
                                      <p:cBhvr>
                                        <p:cTn id="76" dur="500"/>
                                        <p:tgtEl>
                                          <p:spTgt spid="3081"/>
                                        </p:tgtEl>
                                      </p:cBhvr>
                                    </p:animEffect>
                                    <p:anim calcmode="lin" valueType="num">
                                      <p:cBhvr>
                                        <p:cTn id="77" dur="500" fill="hold"/>
                                        <p:tgtEl>
                                          <p:spTgt spid="3081"/>
                                        </p:tgtEl>
                                        <p:attrNameLst>
                                          <p:attrName>ppt_x</p:attrName>
                                        </p:attrNameLst>
                                      </p:cBhvr>
                                      <p:tavLst>
                                        <p:tav tm="0">
                                          <p:val>
                                            <p:fltVal val="0.5"/>
                                          </p:val>
                                        </p:tav>
                                        <p:tav tm="100000">
                                          <p:val>
                                            <p:strVal val="#ppt_x"/>
                                          </p:val>
                                        </p:tav>
                                      </p:tavLst>
                                    </p:anim>
                                    <p:anim calcmode="lin" valueType="num">
                                      <p:cBhvr>
                                        <p:cTn id="78" dur="500" fill="hold"/>
                                        <p:tgtEl>
                                          <p:spTgt spid="3081"/>
                                        </p:tgtEl>
                                        <p:attrNameLst>
                                          <p:attrName>ppt_y</p:attrName>
                                        </p:attrNameLst>
                                      </p:cBhvr>
                                      <p:tavLst>
                                        <p:tav tm="0">
                                          <p:val>
                                            <p:fltVal val="0.5"/>
                                          </p:val>
                                        </p:tav>
                                        <p:tav tm="100000">
                                          <p:val>
                                            <p:strVal val="#ppt_y"/>
                                          </p:val>
                                        </p:tav>
                                      </p:tavLst>
                                    </p:anim>
                                  </p:childTnLst>
                                </p:cTn>
                              </p:par>
                            </p:childTnLst>
                          </p:cTn>
                        </p:par>
                        <p:par>
                          <p:cTn id="79" fill="hold">
                            <p:stCondLst>
                              <p:cond delay="2500"/>
                            </p:stCondLst>
                            <p:childTnLst>
                              <p:par>
                                <p:cTn id="80" presetID="53" presetClass="entr" presetSubtype="528" fill="hold" nodeType="afterEffect">
                                  <p:stCondLst>
                                    <p:cond delay="0"/>
                                  </p:stCondLst>
                                  <p:childTnLst>
                                    <p:set>
                                      <p:cBhvr>
                                        <p:cTn id="81" dur="1" fill="hold">
                                          <p:stCondLst>
                                            <p:cond delay="0"/>
                                          </p:stCondLst>
                                        </p:cTn>
                                        <p:tgtEl>
                                          <p:spTgt spid="3080"/>
                                        </p:tgtEl>
                                        <p:attrNameLst>
                                          <p:attrName>style.visibility</p:attrName>
                                        </p:attrNameLst>
                                      </p:cBhvr>
                                      <p:to>
                                        <p:strVal val="visible"/>
                                      </p:to>
                                    </p:set>
                                    <p:anim calcmode="lin" valueType="num">
                                      <p:cBhvr>
                                        <p:cTn id="82" dur="500" fill="hold"/>
                                        <p:tgtEl>
                                          <p:spTgt spid="3080"/>
                                        </p:tgtEl>
                                        <p:attrNameLst>
                                          <p:attrName>ppt_w</p:attrName>
                                        </p:attrNameLst>
                                      </p:cBhvr>
                                      <p:tavLst>
                                        <p:tav tm="0">
                                          <p:val>
                                            <p:fltVal val="0"/>
                                          </p:val>
                                        </p:tav>
                                        <p:tav tm="100000">
                                          <p:val>
                                            <p:strVal val="#ppt_w"/>
                                          </p:val>
                                        </p:tav>
                                      </p:tavLst>
                                    </p:anim>
                                    <p:anim calcmode="lin" valueType="num">
                                      <p:cBhvr>
                                        <p:cTn id="83" dur="500" fill="hold"/>
                                        <p:tgtEl>
                                          <p:spTgt spid="3080"/>
                                        </p:tgtEl>
                                        <p:attrNameLst>
                                          <p:attrName>ppt_h</p:attrName>
                                        </p:attrNameLst>
                                      </p:cBhvr>
                                      <p:tavLst>
                                        <p:tav tm="0">
                                          <p:val>
                                            <p:fltVal val="0"/>
                                          </p:val>
                                        </p:tav>
                                        <p:tav tm="100000">
                                          <p:val>
                                            <p:strVal val="#ppt_h"/>
                                          </p:val>
                                        </p:tav>
                                      </p:tavLst>
                                    </p:anim>
                                    <p:animEffect transition="in" filter="fade">
                                      <p:cBhvr>
                                        <p:cTn id="84" dur="500"/>
                                        <p:tgtEl>
                                          <p:spTgt spid="3080"/>
                                        </p:tgtEl>
                                      </p:cBhvr>
                                    </p:animEffect>
                                    <p:anim calcmode="lin" valueType="num">
                                      <p:cBhvr>
                                        <p:cTn id="85" dur="500" fill="hold"/>
                                        <p:tgtEl>
                                          <p:spTgt spid="3080"/>
                                        </p:tgtEl>
                                        <p:attrNameLst>
                                          <p:attrName>ppt_x</p:attrName>
                                        </p:attrNameLst>
                                      </p:cBhvr>
                                      <p:tavLst>
                                        <p:tav tm="0">
                                          <p:val>
                                            <p:fltVal val="0.5"/>
                                          </p:val>
                                        </p:tav>
                                        <p:tav tm="100000">
                                          <p:val>
                                            <p:strVal val="#ppt_x"/>
                                          </p:val>
                                        </p:tav>
                                      </p:tavLst>
                                    </p:anim>
                                    <p:anim calcmode="lin" valueType="num">
                                      <p:cBhvr>
                                        <p:cTn id="86" dur="500" fill="hold"/>
                                        <p:tgtEl>
                                          <p:spTgt spid="3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p:bldP spid="5"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R:\Dibujos\Oxygen\16\Artwork\Creation7\Creation7.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59832" y="1340768"/>
            <a:ext cx="6264696" cy="626469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11560" y="-74424"/>
            <a:ext cx="7632848" cy="70788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000" b="1" dirty="0" smtClean="0">
                <a:ln>
                  <a:solidFill>
                    <a:schemeClr val="accent3">
                      <a:lumMod val="60000"/>
                      <a:lumOff val="40000"/>
                    </a:schemeClr>
                  </a:solidFill>
                </a:ln>
                <a:solidFill>
                  <a:schemeClr val="bg1"/>
                </a:solidFill>
                <a:effectLst>
                  <a:reflection blurRad="6350" stA="55000" endA="300" endPos="45500" dir="5400000" sy="-100000" algn="bl" rotWithShape="0"/>
                </a:effectLst>
              </a:rPr>
              <a:t>WIJSHEID VERHEUGT </a:t>
            </a:r>
            <a:endParaRPr lang="es-ES" sz="4000" b="1" dirty="0">
              <a:ln>
                <a:solidFill>
                  <a:schemeClr val="accent3">
                    <a:lumMod val="60000"/>
                    <a:lumOff val="40000"/>
                  </a:schemeClr>
                </a:solidFill>
              </a:ln>
              <a:solidFill>
                <a:schemeClr val="bg1"/>
              </a:solidFill>
              <a:effectLst>
                <a:reflection blurRad="6350" stA="55000" endA="300" endPos="45500" dir="5400000" sy="-100000" algn="bl" rotWithShape="0"/>
              </a:effectLst>
            </a:endParaRPr>
          </a:p>
        </p:txBody>
      </p:sp>
      <p:sp>
        <p:nvSpPr>
          <p:cNvPr id="4" name="3 CuadroTexto"/>
          <p:cNvSpPr txBox="1"/>
          <p:nvPr/>
        </p:nvSpPr>
        <p:spPr>
          <a:xfrm>
            <a:off x="0" y="1844824"/>
            <a:ext cx="4211960" cy="830997"/>
          </a:xfrm>
          <a:prstGeom prst="rect">
            <a:avLst/>
          </a:prstGeom>
          <a:noFill/>
        </p:spPr>
        <p:txBody>
          <a:bodyPr wrap="square" rtlCol="0">
            <a:spAutoFit/>
          </a:bodyPr>
          <a:lstStyle/>
          <a:p>
            <a:r>
              <a:rPr lang="en-US" sz="2400" b="1" dirty="0" smtClean="0">
                <a:solidFill>
                  <a:schemeClr val="bg1"/>
                </a:solidFill>
              </a:rPr>
              <a:t>Hoe </a:t>
            </a:r>
            <a:r>
              <a:rPr lang="en-US" sz="2400" b="1" dirty="0" err="1" smtClean="0">
                <a:solidFill>
                  <a:schemeClr val="bg1"/>
                </a:solidFill>
              </a:rPr>
              <a:t>komt</a:t>
            </a:r>
            <a:r>
              <a:rPr lang="en-US" sz="2400" b="1" dirty="0" smtClean="0">
                <a:solidFill>
                  <a:schemeClr val="bg1"/>
                </a:solidFill>
              </a:rPr>
              <a:t> de vreugde tot </a:t>
            </a:r>
            <a:r>
              <a:rPr lang="en-US" sz="2400" b="1" dirty="0" err="1" smtClean="0">
                <a:solidFill>
                  <a:schemeClr val="bg1"/>
                </a:solidFill>
              </a:rPr>
              <a:t>uiting</a:t>
            </a:r>
            <a:r>
              <a:rPr lang="en-US" sz="2400" b="1" dirty="0" smtClean="0">
                <a:solidFill>
                  <a:schemeClr val="bg1"/>
                </a:solidFill>
              </a:rPr>
              <a:t> in de </a:t>
            </a:r>
            <a:r>
              <a:rPr lang="en-US" sz="2400" b="1" dirty="0" err="1" smtClean="0">
                <a:solidFill>
                  <a:schemeClr val="bg1"/>
                </a:solidFill>
              </a:rPr>
              <a:t>scheppings</a:t>
            </a:r>
            <a:r>
              <a:rPr lang="en-US" sz="2400" b="1" dirty="0" smtClean="0">
                <a:solidFill>
                  <a:schemeClr val="bg1"/>
                </a:solidFill>
              </a:rPr>
              <a:t> </a:t>
            </a:r>
            <a:r>
              <a:rPr lang="en-US" sz="2400" b="1" dirty="0" smtClean="0">
                <a:solidFill>
                  <a:schemeClr val="bg1"/>
                </a:solidFill>
              </a:rPr>
              <a:t>week?</a:t>
            </a:r>
            <a:endParaRPr lang="es-ES" sz="2400" b="1" dirty="0">
              <a:solidFill>
                <a:schemeClr val="bg1"/>
              </a:solidFill>
            </a:endParaRPr>
          </a:p>
        </p:txBody>
      </p:sp>
      <p:sp>
        <p:nvSpPr>
          <p:cNvPr id="5" name="4 Rectángulo"/>
          <p:cNvSpPr/>
          <p:nvPr/>
        </p:nvSpPr>
        <p:spPr>
          <a:xfrm>
            <a:off x="35496" y="524579"/>
            <a:ext cx="8784976" cy="1200329"/>
          </a:xfrm>
          <a:prstGeom prst="rect">
            <a:avLst/>
          </a:prstGeom>
        </p:spPr>
        <p:txBody>
          <a:bodyPr wrap="square">
            <a:spAutoFit/>
          </a:bodyPr>
          <a:lstStyle/>
          <a:p>
            <a:r>
              <a:rPr lang="nl-NL" sz="2400"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Was </a:t>
            </a:r>
            <a:r>
              <a:rPr lang="nl-NL" sz="2400" dirty="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Ik bij Hem, Zijn Lievelingskind, Ik was dag aan dag Zijn bron van blijdschap, te </a:t>
            </a:r>
            <a:r>
              <a:rPr lang="nl-NL" sz="2400"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alle </a:t>
            </a:r>
            <a:r>
              <a:rPr lang="nl-NL" sz="2400" dirty="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tijde spelend voor Zijn aangezicht, al spelend in de wereld van Zijn aardrijk. Mijn bron van blijdschap vond Ik bij de mensenkinderen.</a:t>
            </a:r>
            <a:r>
              <a:rPr lang="es-ES" sz="2400"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 </a:t>
            </a:r>
            <a:r>
              <a:rPr lang="es-ES"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a:t>
            </a:r>
            <a:r>
              <a:rPr lang="es-ES"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spreuken 8:30-31</a:t>
            </a:r>
            <a:r>
              <a:rPr lang="es-ES" dirty="0" smtClean="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rPr>
              <a:t>) </a:t>
            </a:r>
            <a:endParaRPr lang="es-ES" sz="1600" dirty="0">
              <a:ln>
                <a:solidFill>
                  <a:schemeClr val="bg1"/>
                </a:solidFill>
              </a:ln>
              <a:solidFill>
                <a:schemeClr val="accent3">
                  <a:lumMod val="40000"/>
                  <a:lumOff val="60000"/>
                </a:schemeClr>
              </a:solidFill>
              <a:effectLst>
                <a:outerShdw blurRad="50800" dist="50800" dir="5400000" algn="ctr" rotWithShape="0">
                  <a:schemeClr val="tx1"/>
                </a:outerShdw>
              </a:effectLst>
              <a:latin typeface="Gill Sans MT Condensed" panose="020B0506020104020203" pitchFamily="34" charset="0"/>
            </a:endParaRPr>
          </a:p>
        </p:txBody>
      </p:sp>
      <p:graphicFrame>
        <p:nvGraphicFramePr>
          <p:cNvPr id="7" name="6 Diagrama"/>
          <p:cNvGraphicFramePr/>
          <p:nvPr>
            <p:extLst>
              <p:ext uri="{D42A27DB-BD31-4B8C-83A1-F6EECF244321}">
                <p14:modId xmlns:p14="http://schemas.microsoft.com/office/powerpoint/2010/main" val="1838581146"/>
              </p:ext>
            </p:extLst>
          </p:nvPr>
        </p:nvGraphicFramePr>
        <p:xfrm>
          <a:off x="179512" y="2564904"/>
          <a:ext cx="8786604"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58618" y="5013176"/>
            <a:ext cx="4657397" cy="1785104"/>
          </a:xfrm>
          <a:prstGeom prst="rect">
            <a:avLst/>
          </a:prstGeom>
          <a:noFill/>
        </p:spPr>
        <p:txBody>
          <a:bodyPr wrap="square" rtlCol="0">
            <a:spAutoFit/>
          </a:bodyPr>
          <a:lstStyle/>
          <a:p>
            <a:r>
              <a:rPr lang="nl-NL" sz="2200" b="1" dirty="0">
                <a:solidFill>
                  <a:schemeClr val="bg1"/>
                </a:solidFill>
                <a:effectLst>
                  <a:outerShdw blurRad="50800" dist="50800" dir="5400000" algn="ctr" rotWithShape="0">
                    <a:schemeClr val="tx1"/>
                  </a:outerShdw>
                </a:effectLst>
              </a:rPr>
              <a:t>God verheugde zich in Zijn schepping. Deze vreugde werd verhoogd toen hij de mens schiep; en de vreugde werd </a:t>
            </a:r>
            <a:r>
              <a:rPr lang="nl-NL" sz="2200" b="1" dirty="0" smtClean="0">
                <a:solidFill>
                  <a:schemeClr val="bg1"/>
                </a:solidFill>
                <a:effectLst>
                  <a:outerShdw blurRad="50800" dist="50800" dir="5400000" algn="ctr" rotWithShape="0">
                    <a:schemeClr val="tx1"/>
                  </a:outerShdw>
                </a:effectLst>
              </a:rPr>
              <a:t>nog groter </a:t>
            </a:r>
            <a:r>
              <a:rPr lang="nl-NL" sz="2200" b="1" dirty="0">
                <a:solidFill>
                  <a:schemeClr val="bg1"/>
                </a:solidFill>
                <a:effectLst>
                  <a:outerShdw blurRad="50800" dist="50800" dir="5400000" algn="ctr" rotWithShape="0">
                    <a:schemeClr val="tx1"/>
                  </a:outerShdw>
                </a:effectLst>
              </a:rPr>
              <a:t>toen Hij samen met hen de eerste sabbat doorbracht. </a:t>
            </a:r>
            <a:endParaRPr lang="es-ES" sz="22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87507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A35F000D-A3E8-4FFD-A240-615775018ED0}"/>
                                            </p:graphicEl>
                                          </p:spTgt>
                                        </p:tgtEl>
                                        <p:attrNameLst>
                                          <p:attrName>style.visibility</p:attrName>
                                        </p:attrNameLst>
                                      </p:cBhvr>
                                      <p:to>
                                        <p:strVal val="visible"/>
                                      </p:to>
                                    </p:set>
                                    <p:animEffect transition="in" filter="wipe(left)">
                                      <p:cBhvr>
                                        <p:cTn id="35" dur="500"/>
                                        <p:tgtEl>
                                          <p:spTgt spid="7">
                                            <p:graphicEl>
                                              <a:dgm id="{A35F000D-A3E8-4FFD-A240-615775018ED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17ED1A2E-3A09-4944-8DB1-871ED0BFF204}"/>
                                            </p:graphicEl>
                                          </p:spTgt>
                                        </p:tgtEl>
                                        <p:attrNameLst>
                                          <p:attrName>style.visibility</p:attrName>
                                        </p:attrNameLst>
                                      </p:cBhvr>
                                      <p:to>
                                        <p:strVal val="visible"/>
                                      </p:to>
                                    </p:set>
                                    <p:animEffect transition="in" filter="wipe(left)">
                                      <p:cBhvr>
                                        <p:cTn id="38" dur="500"/>
                                        <p:tgtEl>
                                          <p:spTgt spid="7">
                                            <p:graphicEl>
                                              <a:dgm id="{17ED1A2E-3A09-4944-8DB1-871ED0BFF2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BE97896C-0895-406D-B78E-044A3B4482AB}"/>
                                            </p:graphicEl>
                                          </p:spTgt>
                                        </p:tgtEl>
                                        <p:attrNameLst>
                                          <p:attrName>style.visibility</p:attrName>
                                        </p:attrNameLst>
                                      </p:cBhvr>
                                      <p:to>
                                        <p:strVal val="visible"/>
                                      </p:to>
                                    </p:set>
                                    <p:animEffect transition="in" filter="wipe(left)">
                                      <p:cBhvr>
                                        <p:cTn id="43" dur="500"/>
                                        <p:tgtEl>
                                          <p:spTgt spid="7">
                                            <p:graphicEl>
                                              <a:dgm id="{BE97896C-0895-406D-B78E-044A3B4482A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AFEE1930-9FAB-415F-B8B0-CCB4BD2C1D6B}"/>
                                            </p:graphicEl>
                                          </p:spTgt>
                                        </p:tgtEl>
                                        <p:attrNameLst>
                                          <p:attrName>style.visibility</p:attrName>
                                        </p:attrNameLst>
                                      </p:cBhvr>
                                      <p:to>
                                        <p:strVal val="visible"/>
                                      </p:to>
                                    </p:set>
                                    <p:animEffect transition="in" filter="wipe(left)">
                                      <p:cBhvr>
                                        <p:cTn id="46" dur="500"/>
                                        <p:tgtEl>
                                          <p:spTgt spid="7">
                                            <p:graphicEl>
                                              <a:dgm id="{AFEE1930-9FAB-415F-B8B0-CCB4BD2C1D6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19D94C59-3845-49D6-BCD9-3C833E385BC6}"/>
                                            </p:graphicEl>
                                          </p:spTgt>
                                        </p:tgtEl>
                                        <p:attrNameLst>
                                          <p:attrName>style.visibility</p:attrName>
                                        </p:attrNameLst>
                                      </p:cBhvr>
                                      <p:to>
                                        <p:strVal val="visible"/>
                                      </p:to>
                                    </p:set>
                                    <p:animEffect transition="in" filter="wipe(left)">
                                      <p:cBhvr>
                                        <p:cTn id="51" dur="500"/>
                                        <p:tgtEl>
                                          <p:spTgt spid="7">
                                            <p:graphicEl>
                                              <a:dgm id="{19D94C59-3845-49D6-BCD9-3C833E385BC6}"/>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graphicEl>
                                              <a:dgm id="{145755E1-6C6E-4FF1-BE24-BEE31970B815}"/>
                                            </p:graphicEl>
                                          </p:spTgt>
                                        </p:tgtEl>
                                        <p:attrNameLst>
                                          <p:attrName>style.visibility</p:attrName>
                                        </p:attrNameLst>
                                      </p:cBhvr>
                                      <p:to>
                                        <p:strVal val="visible"/>
                                      </p:to>
                                    </p:set>
                                    <p:animEffect transition="in" filter="wipe(left)">
                                      <p:cBhvr>
                                        <p:cTn id="54" dur="500"/>
                                        <p:tgtEl>
                                          <p:spTgt spid="7">
                                            <p:graphicEl>
                                              <a:dgm id="{145755E1-6C6E-4FF1-BE24-BEE31970B81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1482" y="-11728"/>
            <a:ext cx="9019550" cy="646331"/>
          </a:xfrm>
          <a:prstGeom prst="rect">
            <a:avLst/>
          </a:prstGeom>
          <a:noFill/>
        </p:spPr>
        <p:txBody>
          <a:bodyPr wrap="square" rtlCol="0">
            <a:spAutoFit/>
          </a:bodyPr>
          <a:lstStyle/>
          <a:p>
            <a:pPr algn="ctr"/>
            <a:r>
              <a:rPr lang="es-E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De zegeningen van wijsheid</a:t>
            </a:r>
            <a:endParaRPr lang="es-ES"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a:off x="30390" y="1191816"/>
            <a:ext cx="3245466" cy="2062103"/>
          </a:xfrm>
          <a:prstGeom prst="rect">
            <a:avLst/>
          </a:prstGeom>
          <a:gradFill>
            <a:gsLst>
              <a:gs pos="0">
                <a:srgbClr val="FFFF66"/>
              </a:gs>
              <a:gs pos="35000">
                <a:srgbClr val="FFFF99"/>
              </a:gs>
              <a:gs pos="100000">
                <a:srgbClr val="FFFFCC"/>
              </a:gs>
            </a:gsLst>
          </a:gradFill>
          <a:ln>
            <a:solidFill>
              <a:srgbClr val="FFFF00"/>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nl-NL" sz="2200" dirty="0" smtClean="0">
                <a:latin typeface="Gill Sans MT Condensed" panose="020B0506020104020203" pitchFamily="34" charset="0"/>
              </a:rPr>
              <a:t>Welzalig </a:t>
            </a:r>
            <a:r>
              <a:rPr lang="nl-NL" sz="2200" dirty="0">
                <a:latin typeface="Gill Sans MT Condensed" panose="020B0506020104020203" pitchFamily="34" charset="0"/>
              </a:rPr>
              <a:t>zijn zij die Mijn wegen in acht nemen</a:t>
            </a:r>
            <a:r>
              <a:rPr lang="es-ES" sz="2200" b="1" dirty="0" smtClean="0">
                <a:latin typeface="Gill Sans MT Condensed" panose="020B0506020104020203" pitchFamily="34" charset="0"/>
              </a:rPr>
              <a:t>...</a:t>
            </a:r>
            <a:r>
              <a:rPr lang="nl-NL" sz="2200" dirty="0">
                <a:latin typeface="Gill Sans MT Condensed" panose="020B0506020104020203" pitchFamily="34" charset="0"/>
              </a:rPr>
              <a:t> Welzalig is de mens die naar Mij luistert</a:t>
            </a:r>
            <a:r>
              <a:rPr lang="nl-NL" sz="2200" dirty="0" smtClean="0">
                <a:latin typeface="Gill Sans MT Condensed" panose="020B0506020104020203" pitchFamily="34" charset="0"/>
              </a:rPr>
              <a:t>,</a:t>
            </a:r>
            <a:r>
              <a:rPr lang="es-ES" sz="2200" b="1" dirty="0" smtClean="0">
                <a:latin typeface="Gill Sans MT Condensed" panose="020B0506020104020203" pitchFamily="34" charset="0"/>
              </a:rPr>
              <a:t>....</a:t>
            </a:r>
            <a:r>
              <a:rPr lang="nl-NL" sz="2200" dirty="0" smtClean="0">
                <a:latin typeface="Gill Sans MT Condensed" panose="020B0506020104020203" pitchFamily="34" charset="0"/>
              </a:rPr>
              <a:t> </a:t>
            </a:r>
            <a:r>
              <a:rPr lang="nl-NL" sz="2200" dirty="0">
                <a:latin typeface="Gill Sans MT Condensed" panose="020B0506020104020203" pitchFamily="34" charset="0"/>
              </a:rPr>
              <a:t>Want wie Mij vindt, vindt het </a:t>
            </a:r>
            <a:r>
              <a:rPr lang="nl-NL" sz="2200" dirty="0" smtClean="0">
                <a:latin typeface="Gill Sans MT Condensed" panose="020B0506020104020203" pitchFamily="34" charset="0"/>
              </a:rPr>
              <a:t>leven en </a:t>
            </a:r>
            <a:r>
              <a:rPr lang="nl-NL" sz="2200" dirty="0">
                <a:latin typeface="Gill Sans MT Condensed" panose="020B0506020104020203" pitchFamily="34" charset="0"/>
              </a:rPr>
              <a:t>verkrijgt de goedgunstigheid van de HEERE</a:t>
            </a:r>
            <a:r>
              <a:rPr lang="nl-NL" sz="2200" dirty="0" smtClean="0">
                <a:latin typeface="Gill Sans MT Condensed" panose="020B0506020104020203" pitchFamily="34" charset="0"/>
              </a:rPr>
              <a:t>.   </a:t>
            </a:r>
            <a:r>
              <a:rPr lang="es-ES" dirty="0" smtClean="0">
                <a:latin typeface="Gill Sans MT Condensed" panose="020B0506020104020203" pitchFamily="34" charset="0"/>
              </a:rPr>
              <a:t>(Spreuken 8:32.34-35)</a:t>
            </a:r>
            <a:endParaRPr lang="es-ES" dirty="0">
              <a:latin typeface="Gill Sans MT Condensed" panose="020B0506020104020203" pitchFamily="34" charset="0"/>
            </a:endParaRPr>
          </a:p>
        </p:txBody>
      </p:sp>
      <p:sp>
        <p:nvSpPr>
          <p:cNvPr id="4" name="3 CuadroTexto"/>
          <p:cNvSpPr txBox="1"/>
          <p:nvPr/>
        </p:nvSpPr>
        <p:spPr>
          <a:xfrm>
            <a:off x="3293245" y="1091712"/>
            <a:ext cx="5506188" cy="769441"/>
          </a:xfrm>
          <a:prstGeom prst="rect">
            <a:avLst/>
          </a:prstGeom>
          <a:noFill/>
        </p:spPr>
        <p:txBody>
          <a:bodyPr wrap="square" rtlCol="0">
            <a:spAutoFit/>
          </a:bodyPr>
          <a:lstStyle/>
          <a:p>
            <a:r>
              <a:rPr lang="es-ES" sz="2200" b="1" dirty="0" smtClean="0"/>
              <a:t>Die zegeningen leiden ons naar de bron </a:t>
            </a:r>
            <a:r>
              <a:rPr lang="es-ES" sz="2200" b="1" dirty="0" smtClean="0"/>
              <a:t>van de </a:t>
            </a:r>
            <a:r>
              <a:rPr lang="es-ES" sz="2200" b="1" dirty="0" smtClean="0"/>
              <a:t>ware </a:t>
            </a:r>
            <a:r>
              <a:rPr lang="es-ES" sz="2200" b="1" dirty="0" smtClean="0"/>
              <a:t>wijsheid: HET WOORD VAN GOD.</a:t>
            </a:r>
            <a:endParaRPr lang="es-ES" sz="2200" b="1" dirty="0"/>
          </a:p>
        </p:txBody>
      </p:sp>
      <p:sp>
        <p:nvSpPr>
          <p:cNvPr id="5" name="4 Rectángulo"/>
          <p:cNvSpPr/>
          <p:nvPr/>
        </p:nvSpPr>
        <p:spPr>
          <a:xfrm>
            <a:off x="3419294" y="2098330"/>
            <a:ext cx="3438995" cy="1092607"/>
          </a:xfrm>
          <a:prstGeom prst="rect">
            <a:avLst/>
          </a:prstGeom>
        </p:spPr>
        <p:txBody>
          <a:bodyPr wrap="square">
            <a:spAutoFit/>
          </a:bodyPr>
          <a:lstStyle/>
          <a:p>
            <a:pPr>
              <a:lnSpc>
                <a:spcPts val="2600"/>
              </a:lnSpc>
            </a:pPr>
            <a:r>
              <a:rPr lang="es-ES" sz="2500" b="1" dirty="0" smtClean="0">
                <a:solidFill>
                  <a:srgbClr val="002060"/>
                </a:solidFill>
                <a:latin typeface="Gill Sans MT Condensed" panose="020B0506020104020203" pitchFamily="34" charset="0"/>
              </a:rPr>
              <a:t>Jezus zei: gelukkiger </a:t>
            </a:r>
            <a:r>
              <a:rPr lang="es-ES" sz="2500" b="1" dirty="0" smtClean="0">
                <a:solidFill>
                  <a:srgbClr val="002060"/>
                </a:solidFill>
                <a:latin typeface="Gill Sans MT Condensed" panose="020B0506020104020203" pitchFamily="34" charset="0"/>
              </a:rPr>
              <a:t>zijn zij die naar het woord van God luisteren en er naar leven </a:t>
            </a:r>
            <a:r>
              <a:rPr lang="es-ES" sz="2400" dirty="0" smtClean="0">
                <a:solidFill>
                  <a:srgbClr val="002060"/>
                </a:solidFill>
                <a:latin typeface="Gill Sans MT Condensed" panose="020B0506020104020203" pitchFamily="34" charset="0"/>
              </a:rPr>
              <a:t>(Lukas </a:t>
            </a:r>
            <a:r>
              <a:rPr lang="es-ES" sz="2400" dirty="0" smtClean="0">
                <a:solidFill>
                  <a:srgbClr val="002060"/>
                </a:solidFill>
                <a:latin typeface="Gill Sans MT Condensed" panose="020B0506020104020203" pitchFamily="34" charset="0"/>
              </a:rPr>
              <a:t>11-28)</a:t>
            </a:r>
            <a:endParaRPr lang="es-ES" sz="2400" dirty="0">
              <a:solidFill>
                <a:srgbClr val="002060"/>
              </a:solidFill>
              <a:effectLst/>
              <a:latin typeface="Gill Sans MT Condensed" panose="020B0506020104020203" pitchFamily="34" charset="0"/>
            </a:endParaRPr>
          </a:p>
        </p:txBody>
      </p:sp>
      <p:sp>
        <p:nvSpPr>
          <p:cNvPr id="6" name="5 Rectángulo"/>
          <p:cNvSpPr/>
          <p:nvPr/>
        </p:nvSpPr>
        <p:spPr>
          <a:xfrm>
            <a:off x="3293245" y="3361655"/>
            <a:ext cx="5850755" cy="2462213"/>
          </a:xfrm>
          <a:prstGeom prst="rect">
            <a:avLst/>
          </a:prstGeom>
        </p:spPr>
        <p:txBody>
          <a:bodyPr wrap="square">
            <a:spAutoFit/>
          </a:bodyPr>
          <a:lstStyle/>
          <a:p>
            <a:r>
              <a:rPr lang="es-ES" sz="2200" b="1" dirty="0" smtClean="0">
                <a:solidFill>
                  <a:srgbClr val="001848"/>
                </a:solidFill>
              </a:rPr>
              <a:t>“De bijbel geeft naar onze mening de </a:t>
            </a:r>
            <a:r>
              <a:rPr lang="es-ES" sz="2200" b="1" dirty="0" smtClean="0">
                <a:solidFill>
                  <a:srgbClr val="001848"/>
                </a:solidFill>
              </a:rPr>
              <a:t>onna-speurlijke </a:t>
            </a:r>
            <a:r>
              <a:rPr lang="es-ES" sz="2200" b="1" dirty="0" smtClean="0">
                <a:solidFill>
                  <a:srgbClr val="001848"/>
                </a:solidFill>
              </a:rPr>
              <a:t>rijkdom en onsterfelijke schatten in de hemel</a:t>
            </a:r>
            <a:r>
              <a:rPr lang="es-ES" sz="2200" b="1" dirty="0" smtClean="0">
                <a:solidFill>
                  <a:srgbClr val="001848"/>
                </a:solidFill>
              </a:rPr>
              <a:t>. Iemands sterkste </a:t>
            </a:r>
            <a:r>
              <a:rPr lang="es-ES" sz="2200" b="1" dirty="0" smtClean="0">
                <a:solidFill>
                  <a:srgbClr val="001848"/>
                </a:solidFill>
              </a:rPr>
              <a:t>impuls spoort hem aan zijn eigen geluk te </a:t>
            </a:r>
            <a:r>
              <a:rPr lang="es-ES" sz="2200" b="1" dirty="0" smtClean="0">
                <a:solidFill>
                  <a:srgbClr val="001848"/>
                </a:solidFill>
              </a:rPr>
              <a:t>zoeken, en </a:t>
            </a:r>
            <a:r>
              <a:rPr lang="es-ES" sz="2200" b="1" dirty="0" smtClean="0">
                <a:solidFill>
                  <a:srgbClr val="001848"/>
                </a:solidFill>
              </a:rPr>
              <a:t>de bijbel erkent dit verlangen en laat ons </a:t>
            </a:r>
            <a:r>
              <a:rPr lang="es-ES" sz="2200" b="1" dirty="0" smtClean="0">
                <a:solidFill>
                  <a:srgbClr val="001848"/>
                </a:solidFill>
                <a:latin typeface="Gill Sans MT" panose="020B0502020104020203" pitchFamily="34" charset="0"/>
              </a:rPr>
              <a:t>ZIEN</a:t>
            </a:r>
            <a:r>
              <a:rPr lang="es-ES" sz="2200" b="1" dirty="0" smtClean="0">
                <a:solidFill>
                  <a:srgbClr val="001848"/>
                </a:solidFill>
              </a:rPr>
              <a:t> </a:t>
            </a:r>
            <a:r>
              <a:rPr lang="es-ES" sz="2200" b="1" dirty="0" smtClean="0">
                <a:solidFill>
                  <a:srgbClr val="001848"/>
                </a:solidFill>
              </a:rPr>
              <a:t>dat de gehele hemel zal worden verenigd met de mens en zijn inspanningen om het ware geluk te vinden”</a:t>
            </a:r>
            <a:endParaRPr lang="es-ES" sz="2200" b="1" dirty="0">
              <a:solidFill>
                <a:srgbClr val="001848"/>
              </a:solidFill>
            </a:endParaRPr>
          </a:p>
        </p:txBody>
      </p:sp>
      <p:sp>
        <p:nvSpPr>
          <p:cNvPr id="7" name="6 CuadroTexto"/>
          <p:cNvSpPr txBox="1"/>
          <p:nvPr/>
        </p:nvSpPr>
        <p:spPr>
          <a:xfrm>
            <a:off x="5584248" y="6165304"/>
            <a:ext cx="3457100" cy="307777"/>
          </a:xfrm>
          <a:prstGeom prst="rect">
            <a:avLst/>
          </a:prstGeom>
          <a:noFill/>
        </p:spPr>
        <p:txBody>
          <a:bodyPr wrap="none" rtlCol="0">
            <a:spAutoFit/>
          </a:bodyPr>
          <a:lstStyle/>
          <a:p>
            <a:pPr algn="r"/>
            <a:r>
              <a:rPr lang="en-US" sz="1400" b="1"/>
              <a:t>E.G.W. (God’s Amazing Grace, December 21)</a:t>
            </a:r>
            <a:endParaRPr lang="es-ES" sz="1400" b="1" dirty="0"/>
          </a:p>
        </p:txBody>
      </p:sp>
      <p:pic>
        <p:nvPicPr>
          <p:cNvPr id="1026" name="Picture 2" descr="\\EUNICE\FondosTematicos\Biblia\Estudio de la biblia\image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2855" y="1927328"/>
            <a:ext cx="2055967" cy="1368152"/>
          </a:xfrm>
          <a:prstGeom prst="roundRect">
            <a:avLst>
              <a:gd name="adj" fmla="val 4167"/>
            </a:avLst>
          </a:prstGeom>
          <a:solidFill>
            <a:srgbClr val="FFFFFF"/>
          </a:solidFill>
          <a:ln w="76200" cap="sq">
            <a:solidFill>
              <a:srgbClr val="002060"/>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4967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2"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right)">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5 Grupo"/>
          <p:cNvGrpSpPr/>
          <p:nvPr/>
        </p:nvGrpSpPr>
        <p:grpSpPr>
          <a:xfrm>
            <a:off x="35496" y="980728"/>
            <a:ext cx="5475191" cy="5422900"/>
            <a:chOff x="35496" y="980728"/>
            <a:chExt cx="5475191" cy="5422900"/>
          </a:xfrm>
        </p:grpSpPr>
        <p:pic>
          <p:nvPicPr>
            <p:cNvPr id="2052" name="Picture 4" descr="\\EUNICE\FondosTematicos\Biblia\spanish-lady-with-a-bib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496" y="980728"/>
              <a:ext cx="2741227" cy="5422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EUNICE\FondosTematicos\Salomón\Proverbios\Nueva carpeta\Lección 4 8-9\Prov.9_13-1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76723" y="980728"/>
              <a:ext cx="2733964" cy="5422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3" name="2 Diagrama"/>
          <p:cNvGraphicFramePr/>
          <p:nvPr>
            <p:extLst>
              <p:ext uri="{D42A27DB-BD31-4B8C-83A1-F6EECF244321}">
                <p14:modId xmlns:p14="http://schemas.microsoft.com/office/powerpoint/2010/main" val="1630696312"/>
              </p:ext>
            </p:extLst>
          </p:nvPr>
        </p:nvGraphicFramePr>
        <p:xfrm>
          <a:off x="107504" y="620688"/>
          <a:ext cx="5328592" cy="5904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R:\Dibujos\Creacion\a04 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64088" y="44624"/>
            <a:ext cx="3779912" cy="261891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CuadroTexto"/>
          <p:cNvSpPr txBox="1"/>
          <p:nvPr/>
        </p:nvSpPr>
        <p:spPr>
          <a:xfrm>
            <a:off x="26183" y="44624"/>
            <a:ext cx="5570848" cy="584775"/>
          </a:xfrm>
          <a:prstGeom prst="rect">
            <a:avLst/>
          </a:prstGeom>
          <a:noFill/>
        </p:spPr>
        <p:txBody>
          <a:bodyPr wrap="square" rtlCol="0">
            <a:spAutoFit/>
          </a:bodyPr>
          <a:lstStyle/>
          <a:p>
            <a:pPr algn="ctr"/>
            <a:r>
              <a:rPr lang="es-ES" sz="3200" b="1" spc="50" dirty="0" smtClean="0">
                <a:ln w="0">
                  <a:solidFill>
                    <a:schemeClr val="tx1"/>
                  </a:solidFill>
                </a:ln>
                <a:solidFill>
                  <a:schemeClr val="bg1"/>
                </a:solidFill>
                <a:effectLst>
                  <a:innerShdw blurRad="63500" dist="50800" dir="13500000">
                    <a:srgbClr val="000000">
                      <a:alpha val="50000"/>
                    </a:srgbClr>
                  </a:innerShdw>
                </a:effectLst>
              </a:rPr>
              <a:t>WIJSHEID EN DWAASHEID</a:t>
            </a:r>
            <a:endParaRPr lang="es-ES" sz="3200" b="1" spc="50" dirty="0">
              <a:ln w="0">
                <a:solidFill>
                  <a:schemeClr val="tx1"/>
                </a:solidFill>
              </a:ln>
              <a:solidFill>
                <a:schemeClr val="bg1"/>
              </a:solidFill>
              <a:effectLst>
                <a:innerShdw blurRad="63500" dist="50800" dir="13500000">
                  <a:srgbClr val="000000">
                    <a:alpha val="50000"/>
                  </a:srgbClr>
                </a:innerShdw>
              </a:effectLst>
            </a:endParaRPr>
          </a:p>
        </p:txBody>
      </p:sp>
      <p:sp>
        <p:nvSpPr>
          <p:cNvPr id="4" name="3 Rectángulo"/>
          <p:cNvSpPr/>
          <p:nvPr/>
        </p:nvSpPr>
        <p:spPr>
          <a:xfrm>
            <a:off x="5373839" y="2743081"/>
            <a:ext cx="3779912" cy="1200329"/>
          </a:xfrm>
          <a:prstGeom prst="rect">
            <a:avLst/>
          </a:prstGeom>
          <a:solidFill>
            <a:schemeClr val="bg1">
              <a:alpha val="22000"/>
            </a:schemeClr>
          </a:solidFill>
          <a:effectLst>
            <a:outerShdw blurRad="50800" dist="50800" dir="5400000" sx="84000" sy="84000" algn="ctr" rotWithShape="0">
              <a:srgbClr val="000000">
                <a:alpha val="37000"/>
              </a:srgbClr>
            </a:outerShdw>
          </a:effectLst>
        </p:spPr>
        <p:txBody>
          <a:bodyPr wrap="square">
            <a:spAutoFit/>
          </a:bodyPr>
          <a:lstStyle/>
          <a:p>
            <a:pPr algn="just"/>
            <a:r>
              <a:rPr lang="nl-NL" sz="2400" dirty="0" smtClean="0">
                <a:latin typeface="Gill Sans MT Condensed" panose="020B0506020104020203" pitchFamily="34" charset="0"/>
              </a:rPr>
              <a:t>Wijs </a:t>
            </a:r>
            <a:r>
              <a:rPr lang="nl-NL" sz="2400" dirty="0">
                <a:latin typeface="Gill Sans MT Condensed" panose="020B0506020104020203" pitchFamily="34" charset="0"/>
              </a:rPr>
              <a:t>een spotter niet terecht, anders zal hij u </a:t>
            </a:r>
            <a:r>
              <a:rPr lang="nl-NL" sz="2400" dirty="0" smtClean="0">
                <a:latin typeface="Gill Sans MT Condensed" panose="020B0506020104020203" pitchFamily="34" charset="0"/>
              </a:rPr>
              <a:t>haten. Wijs </a:t>
            </a:r>
            <a:r>
              <a:rPr lang="nl-NL" sz="2400" dirty="0">
                <a:latin typeface="Gill Sans MT Condensed" panose="020B0506020104020203" pitchFamily="34" charset="0"/>
              </a:rPr>
              <a:t>een wijze terecht, en hij zal u liefhebben</a:t>
            </a:r>
            <a:r>
              <a:rPr lang="nl-NL" sz="2400" dirty="0" smtClean="0">
                <a:latin typeface="Gill Sans MT Condensed" panose="020B0506020104020203" pitchFamily="34" charset="0"/>
              </a:rPr>
              <a:t>. </a:t>
            </a:r>
            <a:r>
              <a:rPr lang="es-ES" sz="2400" dirty="0" smtClean="0">
                <a:latin typeface="Gill Sans MT Condensed" panose="020B0506020104020203" pitchFamily="34" charset="0"/>
              </a:rPr>
              <a:t>(Spreuken </a:t>
            </a:r>
            <a:r>
              <a:rPr lang="es-ES" sz="2400" dirty="0" smtClean="0">
                <a:latin typeface="Gill Sans MT Condensed" panose="020B0506020104020203" pitchFamily="34" charset="0"/>
              </a:rPr>
              <a:t>9:8)</a:t>
            </a:r>
            <a:endParaRPr lang="es-ES" sz="2400" dirty="0">
              <a:latin typeface="Gill Sans MT Condensed" panose="020B0506020104020203" pitchFamily="34" charset="0"/>
            </a:endParaRPr>
          </a:p>
        </p:txBody>
      </p:sp>
      <p:sp>
        <p:nvSpPr>
          <p:cNvPr id="5" name="4 Rectángulo"/>
          <p:cNvSpPr/>
          <p:nvPr/>
        </p:nvSpPr>
        <p:spPr>
          <a:xfrm>
            <a:off x="5364088" y="74907"/>
            <a:ext cx="3652815" cy="923330"/>
          </a:xfrm>
          <a:prstGeom prst="rect">
            <a:avLst/>
          </a:prstGeom>
        </p:spPr>
        <p:txBody>
          <a:bodyPr wrap="square">
            <a:spAutoFit/>
          </a:bodyPr>
          <a:lstStyle/>
          <a:p>
            <a:pPr algn="ctr"/>
            <a:r>
              <a:rPr lang="es-ES" b="1" dirty="0" smtClean="0">
                <a:solidFill>
                  <a:schemeClr val="bg1"/>
                </a:solidFill>
                <a:effectLst>
                  <a:glow rad="127000">
                    <a:srgbClr val="001848"/>
                  </a:glow>
                </a:effectLst>
                <a:latin typeface="Gill Sans MT" panose="020B0502020104020203" pitchFamily="34" charset="0"/>
              </a:rPr>
              <a:t>Wijsheid </a:t>
            </a:r>
            <a:r>
              <a:rPr lang="es-ES" b="1" dirty="0" smtClean="0">
                <a:solidFill>
                  <a:schemeClr val="bg1"/>
                </a:solidFill>
                <a:effectLst>
                  <a:glow rad="127000">
                    <a:srgbClr val="001848"/>
                  </a:glow>
                </a:effectLst>
                <a:latin typeface="Gill Sans MT" panose="020B0502020104020203" pitchFamily="34" charset="0"/>
              </a:rPr>
              <a:t>heeft haar huis gebouwd, ze </a:t>
            </a:r>
            <a:r>
              <a:rPr lang="es-ES" b="1" dirty="0" smtClean="0">
                <a:solidFill>
                  <a:schemeClr val="bg1"/>
                </a:solidFill>
                <a:effectLst>
                  <a:glow rad="127000">
                    <a:srgbClr val="001848"/>
                  </a:glow>
                </a:effectLst>
                <a:latin typeface="Gill Sans MT" panose="020B0502020104020203" pitchFamily="34" charset="0"/>
              </a:rPr>
              <a:t>heeft </a:t>
            </a:r>
            <a:r>
              <a:rPr lang="es-ES" b="1" dirty="0" smtClean="0">
                <a:solidFill>
                  <a:schemeClr val="bg1"/>
                </a:solidFill>
                <a:effectLst>
                  <a:glow rad="127000">
                    <a:srgbClr val="001848"/>
                  </a:glow>
                </a:effectLst>
                <a:latin typeface="Gill Sans MT" panose="020B0502020104020203" pitchFamily="34" charset="0"/>
              </a:rPr>
              <a:t>Haar zeven </a:t>
            </a:r>
            <a:r>
              <a:rPr lang="es-ES" b="1" dirty="0" smtClean="0">
                <a:solidFill>
                  <a:schemeClr val="bg1"/>
                </a:solidFill>
                <a:effectLst>
                  <a:glow rad="127000">
                    <a:srgbClr val="001848"/>
                  </a:glow>
                </a:effectLst>
                <a:latin typeface="Gill Sans MT" panose="020B0502020104020203" pitchFamily="34" charset="0"/>
              </a:rPr>
              <a:t>pilaren uitgehouwen </a:t>
            </a:r>
            <a:r>
              <a:rPr lang="es-ES" sz="1600" dirty="0" smtClean="0">
                <a:solidFill>
                  <a:schemeClr val="bg1"/>
                </a:solidFill>
                <a:effectLst>
                  <a:glow rad="127000">
                    <a:srgbClr val="001848"/>
                  </a:glow>
                </a:effectLst>
                <a:latin typeface="Gill Sans MT" panose="020B0502020104020203" pitchFamily="34" charset="0"/>
              </a:rPr>
              <a:t>(spreuken 9:1)</a:t>
            </a:r>
            <a:endParaRPr lang="es-ES" sz="1600" dirty="0">
              <a:solidFill>
                <a:schemeClr val="bg1"/>
              </a:solidFill>
              <a:effectLst>
                <a:glow rad="127000">
                  <a:srgbClr val="001848"/>
                </a:glow>
              </a:effectLst>
              <a:latin typeface="Gill Sans MT" panose="020B0502020104020203" pitchFamily="34" charset="0"/>
            </a:endParaRPr>
          </a:p>
        </p:txBody>
      </p:sp>
      <p:pic>
        <p:nvPicPr>
          <p:cNvPr id="2053"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195770" y="3999483"/>
            <a:ext cx="2282179" cy="2765241"/>
          </a:xfrm>
          <a:prstGeom prst="roundRect">
            <a:avLst>
              <a:gd name="adj" fmla="val 4167"/>
            </a:avLst>
          </a:prstGeom>
          <a:solidFill>
            <a:srgbClr val="FFFFFF"/>
          </a:solidFill>
          <a:ln w="76200">
            <a:solidFill>
              <a:srgbClr val="261E00"/>
            </a:solidFill>
            <a:miter lim="800000"/>
            <a:headEnd/>
            <a:tailEnd/>
          </a:ln>
          <a:effectLst>
            <a:outerShdw blurRad="50800" dist="114300" dir="2700000" algn="tl" rotWithShape="0">
              <a:prstClr val="black">
                <a:alpha val="40000"/>
              </a:prstClr>
            </a:outerShdw>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12455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graphicEl>
                                              <a:dgm id="{A450342E-EF5F-4B18-9805-285B9890B346}"/>
                                            </p:graphicEl>
                                          </p:spTgt>
                                        </p:tgtEl>
                                        <p:attrNameLst>
                                          <p:attrName>style.visibility</p:attrName>
                                        </p:attrNameLst>
                                      </p:cBhvr>
                                      <p:to>
                                        <p:strVal val="visible"/>
                                      </p:to>
                                    </p:set>
                                    <p:animEffect transition="in" filter="wipe(up)">
                                      <p:cBhvr>
                                        <p:cTn id="24" dur="500"/>
                                        <p:tgtEl>
                                          <p:spTgt spid="3">
                                            <p:graphicEl>
                                              <a:dgm id="{A450342E-EF5F-4B18-9805-285B9890B34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graphicEl>
                                              <a:dgm id="{C454C0C0-37F2-49E0-B3CE-D873D89F90E1}"/>
                                            </p:graphicEl>
                                          </p:spTgt>
                                        </p:tgtEl>
                                        <p:attrNameLst>
                                          <p:attrName>style.visibility</p:attrName>
                                        </p:attrNameLst>
                                      </p:cBhvr>
                                      <p:to>
                                        <p:strVal val="visible"/>
                                      </p:to>
                                    </p:set>
                                    <p:animEffect transition="in" filter="wipe(up)">
                                      <p:cBhvr>
                                        <p:cTn id="29" dur="500"/>
                                        <p:tgtEl>
                                          <p:spTgt spid="3">
                                            <p:graphicEl>
                                              <a:dgm id="{C454C0C0-37F2-49E0-B3CE-D873D89F90E1}"/>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graphicEl>
                                              <a:dgm id="{742539AD-88F1-46D3-94A7-AC3810643AF6}"/>
                                            </p:graphicEl>
                                          </p:spTgt>
                                        </p:tgtEl>
                                        <p:attrNameLst>
                                          <p:attrName>style.visibility</p:attrName>
                                        </p:attrNameLst>
                                      </p:cBhvr>
                                      <p:to>
                                        <p:strVal val="visible"/>
                                      </p:to>
                                    </p:set>
                                    <p:animEffect transition="in" filter="wipe(up)">
                                      <p:cBhvr>
                                        <p:cTn id="32" dur="500"/>
                                        <p:tgtEl>
                                          <p:spTgt spid="3">
                                            <p:graphicEl>
                                              <a:dgm id="{742539AD-88F1-46D3-94A7-AC3810643A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graphicEl>
                                              <a:dgm id="{C27F2944-6346-44B6-B74A-4C0F11D7C5B8}"/>
                                            </p:graphicEl>
                                          </p:spTgt>
                                        </p:tgtEl>
                                        <p:attrNameLst>
                                          <p:attrName>style.visibility</p:attrName>
                                        </p:attrNameLst>
                                      </p:cBhvr>
                                      <p:to>
                                        <p:strVal val="visible"/>
                                      </p:to>
                                    </p:set>
                                    <p:animEffect transition="in" filter="wipe(up)">
                                      <p:cBhvr>
                                        <p:cTn id="37" dur="500"/>
                                        <p:tgtEl>
                                          <p:spTgt spid="3">
                                            <p:graphicEl>
                                              <a:dgm id="{C27F2944-6346-44B6-B74A-4C0F11D7C5B8}"/>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graphicEl>
                                              <a:dgm id="{BEE4BCF2-0277-4E13-9605-BBB78B03D9FA}"/>
                                            </p:graphicEl>
                                          </p:spTgt>
                                        </p:tgtEl>
                                        <p:attrNameLst>
                                          <p:attrName>style.visibility</p:attrName>
                                        </p:attrNameLst>
                                      </p:cBhvr>
                                      <p:to>
                                        <p:strVal val="visible"/>
                                      </p:to>
                                    </p:set>
                                    <p:animEffect transition="in" filter="wipe(up)">
                                      <p:cBhvr>
                                        <p:cTn id="40" dur="500"/>
                                        <p:tgtEl>
                                          <p:spTgt spid="3">
                                            <p:graphicEl>
                                              <a:dgm id="{BEE4BCF2-0277-4E13-9605-BBB78B03D9F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graphicEl>
                                              <a:dgm id="{20C33A15-E546-4ECB-BC16-0F7CE8483F43}"/>
                                            </p:graphicEl>
                                          </p:spTgt>
                                        </p:tgtEl>
                                        <p:attrNameLst>
                                          <p:attrName>style.visibility</p:attrName>
                                        </p:attrNameLst>
                                      </p:cBhvr>
                                      <p:to>
                                        <p:strVal val="visible"/>
                                      </p:to>
                                    </p:set>
                                    <p:animEffect transition="in" filter="wipe(up)">
                                      <p:cBhvr>
                                        <p:cTn id="45" dur="500"/>
                                        <p:tgtEl>
                                          <p:spTgt spid="3">
                                            <p:graphicEl>
                                              <a:dgm id="{20C33A15-E546-4ECB-BC16-0F7CE8483F43}"/>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graphicEl>
                                              <a:dgm id="{3BD6232E-B254-4741-BF91-386EC6187818}"/>
                                            </p:graphicEl>
                                          </p:spTgt>
                                        </p:tgtEl>
                                        <p:attrNameLst>
                                          <p:attrName>style.visibility</p:attrName>
                                        </p:attrNameLst>
                                      </p:cBhvr>
                                      <p:to>
                                        <p:strVal val="visible"/>
                                      </p:to>
                                    </p:set>
                                    <p:animEffect transition="in" filter="wipe(up)">
                                      <p:cBhvr>
                                        <p:cTn id="48" dur="500"/>
                                        <p:tgtEl>
                                          <p:spTgt spid="3">
                                            <p:graphicEl>
                                              <a:dgm id="{3BD6232E-B254-4741-BF91-386EC618781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
                                            <p:graphicEl>
                                              <a:dgm id="{30CF5F83-38AD-476F-B757-91B3C2F7931C}"/>
                                            </p:graphicEl>
                                          </p:spTgt>
                                        </p:tgtEl>
                                        <p:attrNameLst>
                                          <p:attrName>style.visibility</p:attrName>
                                        </p:attrNameLst>
                                      </p:cBhvr>
                                      <p:to>
                                        <p:strVal val="visible"/>
                                      </p:to>
                                    </p:set>
                                    <p:animEffect transition="in" filter="wipe(up)">
                                      <p:cBhvr>
                                        <p:cTn id="53" dur="500"/>
                                        <p:tgtEl>
                                          <p:spTgt spid="3">
                                            <p:graphicEl>
                                              <a:dgm id="{30CF5F83-38AD-476F-B757-91B3C2F7931C}"/>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
                                            <p:graphicEl>
                                              <a:dgm id="{8D755AEF-07D8-4B63-BA3E-49A0D313CA91}"/>
                                            </p:graphicEl>
                                          </p:spTgt>
                                        </p:tgtEl>
                                        <p:attrNameLst>
                                          <p:attrName>style.visibility</p:attrName>
                                        </p:attrNameLst>
                                      </p:cBhvr>
                                      <p:to>
                                        <p:strVal val="visible"/>
                                      </p:to>
                                    </p:set>
                                    <p:animEffect transition="in" filter="wipe(up)">
                                      <p:cBhvr>
                                        <p:cTn id="58" dur="500"/>
                                        <p:tgtEl>
                                          <p:spTgt spid="3">
                                            <p:graphicEl>
                                              <a:dgm id="{8D755AEF-07D8-4B63-BA3E-49A0D313CA91}"/>
                                            </p:graphicEl>
                                          </p:spTgt>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
                                            <p:graphicEl>
                                              <a:dgm id="{754E3076-1DD8-4F01-A2AA-94F9DB4D2A7F}"/>
                                            </p:graphicEl>
                                          </p:spTgt>
                                        </p:tgtEl>
                                        <p:attrNameLst>
                                          <p:attrName>style.visibility</p:attrName>
                                        </p:attrNameLst>
                                      </p:cBhvr>
                                      <p:to>
                                        <p:strVal val="visible"/>
                                      </p:to>
                                    </p:set>
                                    <p:animEffect transition="in" filter="wipe(up)">
                                      <p:cBhvr>
                                        <p:cTn id="61" dur="500"/>
                                        <p:tgtEl>
                                          <p:spTgt spid="3">
                                            <p:graphicEl>
                                              <a:dgm id="{754E3076-1DD8-4F01-A2AA-94F9DB4D2A7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
                                            <p:graphicEl>
                                              <a:dgm id="{CC07A25D-13E4-4D36-9C56-089C7331399A}"/>
                                            </p:graphicEl>
                                          </p:spTgt>
                                        </p:tgtEl>
                                        <p:attrNameLst>
                                          <p:attrName>style.visibility</p:attrName>
                                        </p:attrNameLst>
                                      </p:cBhvr>
                                      <p:to>
                                        <p:strVal val="visible"/>
                                      </p:to>
                                    </p:set>
                                    <p:animEffect transition="in" filter="wipe(up)">
                                      <p:cBhvr>
                                        <p:cTn id="66" dur="500"/>
                                        <p:tgtEl>
                                          <p:spTgt spid="3">
                                            <p:graphicEl>
                                              <a:dgm id="{CC07A25D-13E4-4D36-9C56-089C7331399A}"/>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
                                            <p:graphicEl>
                                              <a:dgm id="{0EC9FC45-766E-4F30-96A2-7A366CB0984E}"/>
                                            </p:graphicEl>
                                          </p:spTgt>
                                        </p:tgtEl>
                                        <p:attrNameLst>
                                          <p:attrName>style.visibility</p:attrName>
                                        </p:attrNameLst>
                                      </p:cBhvr>
                                      <p:to>
                                        <p:strVal val="visible"/>
                                      </p:to>
                                    </p:set>
                                    <p:animEffect transition="in" filter="wipe(up)">
                                      <p:cBhvr>
                                        <p:cTn id="69" dur="500"/>
                                        <p:tgtEl>
                                          <p:spTgt spid="3">
                                            <p:graphicEl>
                                              <a:dgm id="{0EC9FC45-766E-4F30-96A2-7A366CB0984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
                                            <p:graphicEl>
                                              <a:dgm id="{04C8EF47-63BA-4ECB-BD3F-23578AFDE6A7}"/>
                                            </p:graphicEl>
                                          </p:spTgt>
                                        </p:tgtEl>
                                        <p:attrNameLst>
                                          <p:attrName>style.visibility</p:attrName>
                                        </p:attrNameLst>
                                      </p:cBhvr>
                                      <p:to>
                                        <p:strVal val="visible"/>
                                      </p:to>
                                    </p:set>
                                    <p:animEffect transition="in" filter="wipe(up)">
                                      <p:cBhvr>
                                        <p:cTn id="74" dur="500"/>
                                        <p:tgtEl>
                                          <p:spTgt spid="3">
                                            <p:graphicEl>
                                              <a:dgm id="{04C8EF47-63BA-4ECB-BD3F-23578AFDE6A7}"/>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
                                            <p:graphicEl>
                                              <a:dgm id="{9A103640-E7A6-49DB-A15F-405BED9A8DF9}"/>
                                            </p:graphicEl>
                                          </p:spTgt>
                                        </p:tgtEl>
                                        <p:attrNameLst>
                                          <p:attrName>style.visibility</p:attrName>
                                        </p:attrNameLst>
                                      </p:cBhvr>
                                      <p:to>
                                        <p:strVal val="visible"/>
                                      </p:to>
                                    </p:set>
                                    <p:animEffect transition="in" filter="wipe(up)">
                                      <p:cBhvr>
                                        <p:cTn id="77" dur="500"/>
                                        <p:tgtEl>
                                          <p:spTgt spid="3">
                                            <p:graphicEl>
                                              <a:dgm id="{9A103640-E7A6-49DB-A15F-405BED9A8DF9}"/>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1000"/>
                                        <p:tgtEl>
                                          <p:spTgt spid="4"/>
                                        </p:tgtEl>
                                      </p:cBhvr>
                                    </p:animEffect>
                                    <p:anim calcmode="lin" valueType="num">
                                      <p:cBhvr>
                                        <p:cTn id="83" dur="1000" fill="hold"/>
                                        <p:tgtEl>
                                          <p:spTgt spid="4"/>
                                        </p:tgtEl>
                                        <p:attrNameLst>
                                          <p:attrName>ppt_x</p:attrName>
                                        </p:attrNameLst>
                                      </p:cBhvr>
                                      <p:tavLst>
                                        <p:tav tm="0">
                                          <p:val>
                                            <p:strVal val="#ppt_x"/>
                                          </p:val>
                                        </p:tav>
                                        <p:tav tm="100000">
                                          <p:val>
                                            <p:strVal val="#ppt_x"/>
                                          </p:val>
                                        </p:tav>
                                      </p:tavLst>
                                    </p:anim>
                                    <p:anim calcmode="lin" valueType="num">
                                      <p:cBhvr>
                                        <p:cTn id="84" dur="900" decel="100000" fill="hold"/>
                                        <p:tgtEl>
                                          <p:spTgt spid="4"/>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0"/>
                                  </p:stCondLst>
                                  <p:childTnLst>
                                    <p:set>
                                      <p:cBhvr>
                                        <p:cTn id="87" dur="1" fill="hold">
                                          <p:stCondLst>
                                            <p:cond delay="0"/>
                                          </p:stCondLst>
                                        </p:cTn>
                                        <p:tgtEl>
                                          <p:spTgt spid="2053"/>
                                        </p:tgtEl>
                                        <p:attrNameLst>
                                          <p:attrName>style.visibility</p:attrName>
                                        </p:attrNameLst>
                                      </p:cBhvr>
                                      <p:to>
                                        <p:strVal val="visible"/>
                                      </p:to>
                                    </p:set>
                                    <p:animEffect transition="in" filter="fade">
                                      <p:cBhvr>
                                        <p:cTn id="88" dur="1000"/>
                                        <p:tgtEl>
                                          <p:spTgt spid="2053"/>
                                        </p:tgtEl>
                                      </p:cBhvr>
                                    </p:animEffect>
                                    <p:anim calcmode="lin" valueType="num">
                                      <p:cBhvr>
                                        <p:cTn id="89" dur="1000" fill="hold"/>
                                        <p:tgtEl>
                                          <p:spTgt spid="2053"/>
                                        </p:tgtEl>
                                        <p:attrNameLst>
                                          <p:attrName>ppt_x</p:attrName>
                                        </p:attrNameLst>
                                      </p:cBhvr>
                                      <p:tavLst>
                                        <p:tav tm="0">
                                          <p:val>
                                            <p:strVal val="#ppt_x"/>
                                          </p:val>
                                        </p:tav>
                                        <p:tav tm="100000">
                                          <p:val>
                                            <p:strVal val="#ppt_x"/>
                                          </p:val>
                                        </p:tav>
                                      </p:tavLst>
                                    </p:anim>
                                    <p:anim calcmode="lin" valueType="num">
                                      <p:cBhvr>
                                        <p:cTn id="90" dur="900" decel="100000" fill="hold"/>
                                        <p:tgtEl>
                                          <p:spTgt spid="2053"/>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67544" y="465921"/>
            <a:ext cx="8280920" cy="5555367"/>
          </a:xfrm>
          <a:prstGeom prst="rect">
            <a:avLst/>
          </a:prstGeom>
        </p:spPr>
        <p:txBody>
          <a:bodyPr wrap="square">
            <a:spAutoFit/>
          </a:bodyPr>
          <a:lstStyle/>
          <a:p>
            <a:pPr>
              <a:spcBef>
                <a:spcPts val="600"/>
              </a:spcBef>
            </a:pPr>
            <a:r>
              <a:rPr lang="en-US" sz="2300" dirty="0">
                <a:latin typeface="Cooper Black" pitchFamily="18" charset="0"/>
              </a:rPr>
              <a:t>“Those who regard it as brave and manly to treat the claims of God with indifference and contempt are thereby betraying their own folly and ignorance. While they boast their freedom and independence, they are really in bondage to sin and Satan.</a:t>
            </a:r>
            <a:endParaRPr lang="es-ES" sz="2300" dirty="0" smtClean="0">
              <a:latin typeface="Cooper Black" pitchFamily="18" charset="0"/>
            </a:endParaRPr>
          </a:p>
          <a:p>
            <a:pPr>
              <a:spcBef>
                <a:spcPts val="600"/>
              </a:spcBef>
            </a:pPr>
            <a:r>
              <a:rPr lang="en-US" sz="2300" dirty="0">
                <a:latin typeface="Cooper Black" pitchFamily="18" charset="0"/>
              </a:rPr>
              <a:t>A clear conception of what God is and what He requires us to be will lead to wholesome humility. He who studies aright the Sacred Word will learn that human intellect is not omnipotent. He will learn that without the help which none but God can give, human strength and wisdom are but weakness and ignorance.</a:t>
            </a:r>
            <a:endParaRPr lang="es-ES" sz="2300" dirty="0" smtClean="0">
              <a:latin typeface="Cooper Black" pitchFamily="18" charset="0"/>
            </a:endParaRPr>
          </a:p>
          <a:p>
            <a:pPr>
              <a:spcBef>
                <a:spcPts val="600"/>
              </a:spcBef>
            </a:pPr>
            <a:r>
              <a:rPr lang="en-US" sz="2300" dirty="0">
                <a:latin typeface="Cooper Black" pitchFamily="18" charset="0"/>
              </a:rPr>
              <a:t>He who is following the divine guidance has found the only true source of saving grace and real happiness, and has gained the power of imparting happiness to all around him.”</a:t>
            </a:r>
            <a:endParaRPr lang="es-ES" sz="2300" dirty="0">
              <a:latin typeface="Cooper Black" pitchFamily="18" charset="0"/>
            </a:endParaRPr>
          </a:p>
        </p:txBody>
      </p:sp>
      <p:sp>
        <p:nvSpPr>
          <p:cNvPr id="3" name="2 CuadroTexto"/>
          <p:cNvSpPr txBox="1"/>
          <p:nvPr/>
        </p:nvSpPr>
        <p:spPr>
          <a:xfrm>
            <a:off x="3122054" y="6381328"/>
            <a:ext cx="5770426" cy="307777"/>
          </a:xfrm>
          <a:prstGeom prst="rect">
            <a:avLst/>
          </a:prstGeom>
          <a:noFill/>
        </p:spPr>
        <p:txBody>
          <a:bodyPr wrap="none" rtlCol="0">
            <a:spAutoFit/>
          </a:bodyPr>
          <a:lstStyle/>
          <a:p>
            <a:pPr algn="r"/>
            <a:r>
              <a:rPr lang="en-US" sz="1400" b="1"/>
              <a:t>E.G.W. (Counsels to Parents, Teachers and Students; section 2, cp. 6; pg. 53)</a:t>
            </a:r>
            <a:endParaRPr lang="es-ES" sz="1400" b="1" dirty="0"/>
          </a:p>
        </p:txBody>
      </p:sp>
    </p:spTree>
    <p:extLst>
      <p:ext uri="{BB962C8B-B14F-4D97-AF65-F5344CB8AC3E}">
        <p14:creationId xmlns:p14="http://schemas.microsoft.com/office/powerpoint/2010/main" val="378277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6314</TotalTime>
  <Words>1033</Words>
  <Application>Microsoft Office PowerPoint</Application>
  <PresentationFormat>Diavoorstelling (4:3)</PresentationFormat>
  <Paragraphs>62</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Calibri</vt:lpstr>
      <vt:lpstr>Gill Sans MT Ext Condensed Bold</vt:lpstr>
      <vt:lpstr>Arial</vt:lpstr>
      <vt:lpstr>Gill Sans MT</vt:lpstr>
      <vt:lpstr>Cooper Black</vt:lpstr>
      <vt:lpstr>Gill Sans MT Condensed</vt:lpstr>
      <vt:lpstr>Tema de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SFC</dc:creator>
  <cp:lastModifiedBy>Caspar</cp:lastModifiedBy>
  <cp:revision>103</cp:revision>
  <dcterms:created xsi:type="dcterms:W3CDTF">2015-01-04T08:08:37Z</dcterms:created>
  <dcterms:modified xsi:type="dcterms:W3CDTF">2015-01-23T17:29:17Z</dcterms:modified>
</cp:coreProperties>
</file>