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5" r:id="rId3"/>
    <p:sldId id="257" r:id="rId4"/>
    <p:sldId id="258" r:id="rId5"/>
    <p:sldId id="259" r:id="rId6"/>
    <p:sldId id="260" r:id="rId7"/>
    <p:sldId id="261" r:id="rId8"/>
    <p:sldId id="262" r:id="rId9"/>
    <p:sldId id="264" r:id="rId10"/>
  </p:sldIdLst>
  <p:sldSz cx="9144000" cy="6858000" type="screen4x3"/>
  <p:notesSz cx="6858000" cy="9144000"/>
  <p:embeddedFontLst>
    <p:embeddedFont>
      <p:font typeface="Comic Sans MS" pitchFamily="66" charset="0"/>
      <p:regular r:id="rId11"/>
      <p:bold r:id="rId12"/>
    </p:embeddedFont>
    <p:embeddedFont>
      <p:font typeface="Calibri" pitchFamily="34" charset="0"/>
      <p:regular r:id="rId13"/>
      <p:bold r:id="rId14"/>
      <p:italic r:id="rId15"/>
      <p:boldItalic r:id="rId16"/>
    </p:embeddedFont>
    <p:embeddedFont>
      <p:font typeface="Cooper Black" pitchFamily="18"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F0D"/>
    <a:srgbClr val="FFFF99"/>
    <a:srgbClr val="FFFF66"/>
    <a:srgbClr val="49A51B"/>
    <a:srgbClr val="3D8A16"/>
    <a:srgbClr val="5FD822"/>
    <a:srgbClr val="57C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60" d="100"/>
          <a:sy n="60" d="100"/>
        </p:scale>
        <p:origin x="-792"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0BD07-0E6C-4F25-A65B-66FEC49FE788}" type="doc">
      <dgm:prSet loTypeId="urn:microsoft.com/office/officeart/2005/8/layout/vList2" loCatId="list" qsTypeId="urn:microsoft.com/office/officeart/2005/8/quickstyle/3d7" qsCatId="3D" csTypeId="urn:microsoft.com/office/officeart/2005/8/colors/colorful4" csCatId="colorful" phldr="1"/>
      <dgm:spPr/>
      <dgm:t>
        <a:bodyPr/>
        <a:lstStyle/>
        <a:p>
          <a:endParaRPr lang="es-ES"/>
        </a:p>
      </dgm:t>
    </dgm:pt>
    <dgm:pt modelId="{01B0515F-1BF7-47D4-99B3-7F182614CEA8}">
      <dgm:prSet/>
      <dgm:spPr/>
      <dgm:t>
        <a:bodyPr/>
        <a:lstStyle/>
        <a:p>
          <a:pPr rtl="0"/>
          <a:r>
            <a:rPr lang="es-ES" b="1" dirty="0" smtClean="0"/>
            <a:t>De </a:t>
          </a:r>
          <a:r>
            <a:rPr lang="es-ES" b="1" dirty="0" smtClean="0"/>
            <a:t>WET : ONS MEDEREIZIGER</a:t>
          </a:r>
          <a:endParaRPr lang="es-ES" b="1" dirty="0"/>
        </a:p>
      </dgm:t>
    </dgm:pt>
    <dgm:pt modelId="{0677D0BF-D9EC-4C7D-831B-B38964C8F856}" type="parTrans" cxnId="{3ECCA620-1F0B-4C09-999D-61A18694E73B}">
      <dgm:prSet/>
      <dgm:spPr/>
      <dgm:t>
        <a:bodyPr/>
        <a:lstStyle/>
        <a:p>
          <a:endParaRPr lang="es-ES"/>
        </a:p>
      </dgm:t>
    </dgm:pt>
    <dgm:pt modelId="{C7D6D3E3-1C9A-4CE5-B066-F4D232E5DDA9}" type="sibTrans" cxnId="{3ECCA620-1F0B-4C09-999D-61A18694E73B}">
      <dgm:prSet/>
      <dgm:spPr/>
      <dgm:t>
        <a:bodyPr/>
        <a:lstStyle/>
        <a:p>
          <a:endParaRPr lang="es-ES"/>
        </a:p>
      </dgm:t>
    </dgm:pt>
    <dgm:pt modelId="{70D324A9-FB8C-477E-967D-652002E7AFF0}">
      <dgm:prSet/>
      <dgm:spPr/>
      <dgm:t>
        <a:bodyPr/>
        <a:lstStyle/>
        <a:p>
          <a:pPr rtl="0"/>
          <a:r>
            <a:rPr lang="es-ES" b="1" dirty="0" smtClean="0"/>
            <a:t>Speuken 6:20-21  7:3</a:t>
          </a:r>
          <a:endParaRPr lang="es-ES" b="1" dirty="0"/>
        </a:p>
      </dgm:t>
    </dgm:pt>
    <dgm:pt modelId="{32F53550-AE79-46A3-BC66-15CD856F4EA9}" type="parTrans" cxnId="{B5365120-ACC1-4A14-9DEC-28904049B273}">
      <dgm:prSet/>
      <dgm:spPr/>
      <dgm:t>
        <a:bodyPr/>
        <a:lstStyle/>
        <a:p>
          <a:endParaRPr lang="es-ES"/>
        </a:p>
      </dgm:t>
    </dgm:pt>
    <dgm:pt modelId="{73094AF7-BE67-438A-87FD-DDC68DAAAFDB}" type="sibTrans" cxnId="{B5365120-ACC1-4A14-9DEC-28904049B273}">
      <dgm:prSet/>
      <dgm:spPr/>
      <dgm:t>
        <a:bodyPr/>
        <a:lstStyle/>
        <a:p>
          <a:endParaRPr lang="es-ES"/>
        </a:p>
      </dgm:t>
    </dgm:pt>
    <dgm:pt modelId="{80512F2A-C7FC-43BA-85B0-52360BCA1413}">
      <dgm:prSet/>
      <dgm:spPr/>
      <dgm:t>
        <a:bodyPr/>
        <a:lstStyle/>
        <a:p>
          <a:pPr rtl="0"/>
          <a:r>
            <a:rPr lang="es-ES" b="1" dirty="0" smtClean="0"/>
            <a:t>De </a:t>
          </a:r>
          <a:r>
            <a:rPr lang="es-ES" b="1" dirty="0" err="1" smtClean="0"/>
            <a:t>WETt</a:t>
          </a:r>
          <a:r>
            <a:rPr lang="es-ES" b="1" dirty="0" smtClean="0"/>
            <a:t>: </a:t>
          </a:r>
          <a:r>
            <a:rPr lang="es-ES" b="1" dirty="0" smtClean="0"/>
            <a:t>HET LICHT DIE ONS PAD VERLICHT </a:t>
          </a:r>
          <a:endParaRPr lang="es-ES" b="1" dirty="0"/>
        </a:p>
      </dgm:t>
    </dgm:pt>
    <dgm:pt modelId="{578D442E-07A6-46A1-9B34-CBA93435F2CC}" type="parTrans" cxnId="{B077460F-B524-4F25-B8EF-184ED9858D6B}">
      <dgm:prSet/>
      <dgm:spPr/>
      <dgm:t>
        <a:bodyPr/>
        <a:lstStyle/>
        <a:p>
          <a:endParaRPr lang="es-ES"/>
        </a:p>
      </dgm:t>
    </dgm:pt>
    <dgm:pt modelId="{F6742578-51E1-42E4-806F-B9D3F3301588}" type="sibTrans" cxnId="{B077460F-B524-4F25-B8EF-184ED9858D6B}">
      <dgm:prSet/>
      <dgm:spPr/>
      <dgm:t>
        <a:bodyPr/>
        <a:lstStyle/>
        <a:p>
          <a:endParaRPr lang="es-ES"/>
        </a:p>
      </dgm:t>
    </dgm:pt>
    <dgm:pt modelId="{695F4BC1-AC26-4966-9BE9-EEC8749C7164}">
      <dgm:prSet/>
      <dgm:spPr/>
      <dgm:t>
        <a:bodyPr/>
        <a:lstStyle/>
        <a:p>
          <a:pPr rtl="0"/>
          <a:r>
            <a:rPr lang="es-ES" b="1" dirty="0" smtClean="0"/>
            <a:t>Spreuken 6:22-23   7:2</a:t>
          </a:r>
          <a:endParaRPr lang="es-ES" b="1" dirty="0"/>
        </a:p>
      </dgm:t>
    </dgm:pt>
    <dgm:pt modelId="{72D034D4-964A-4C61-A67A-08DBC688B577}" type="parTrans" cxnId="{FE4E6F0B-DABB-494E-B8D9-34E34BD2EC75}">
      <dgm:prSet/>
      <dgm:spPr/>
      <dgm:t>
        <a:bodyPr/>
        <a:lstStyle/>
        <a:p>
          <a:endParaRPr lang="es-ES"/>
        </a:p>
      </dgm:t>
    </dgm:pt>
    <dgm:pt modelId="{5E64075B-337A-4770-806C-2CD28E5EF5B3}" type="sibTrans" cxnId="{FE4E6F0B-DABB-494E-B8D9-34E34BD2EC75}">
      <dgm:prSet/>
      <dgm:spPr/>
      <dgm:t>
        <a:bodyPr/>
        <a:lstStyle/>
        <a:p>
          <a:endParaRPr lang="es-ES"/>
        </a:p>
      </dgm:t>
    </dgm:pt>
    <dgm:pt modelId="{3C296BC4-B05C-4305-82E7-F7BFF85068DC}">
      <dgm:prSet/>
      <dgm:spPr/>
      <dgm:t>
        <a:bodyPr/>
        <a:lstStyle/>
        <a:p>
          <a:pPr rtl="0"/>
          <a:r>
            <a:rPr lang="es-ES" b="1" dirty="0" smtClean="0"/>
            <a:t>DWALEN VAN HET PAD: OVERSPEL</a:t>
          </a:r>
          <a:endParaRPr lang="es-ES" b="1" dirty="0"/>
        </a:p>
      </dgm:t>
    </dgm:pt>
    <dgm:pt modelId="{870826DC-DFF8-43B8-80DF-4F007763424E}" type="parTrans" cxnId="{A326034F-946E-4F22-936A-B9D50A96CE9B}">
      <dgm:prSet/>
      <dgm:spPr/>
      <dgm:t>
        <a:bodyPr/>
        <a:lstStyle/>
        <a:p>
          <a:endParaRPr lang="es-ES"/>
        </a:p>
      </dgm:t>
    </dgm:pt>
    <dgm:pt modelId="{5B8AD0EE-4B69-4AD1-B712-C4AEB3472C80}" type="sibTrans" cxnId="{A326034F-946E-4F22-936A-B9D50A96CE9B}">
      <dgm:prSet/>
      <dgm:spPr/>
      <dgm:t>
        <a:bodyPr/>
        <a:lstStyle/>
        <a:p>
          <a:endParaRPr lang="es-ES"/>
        </a:p>
      </dgm:t>
    </dgm:pt>
    <dgm:pt modelId="{2CC020AF-4E45-4D37-8E52-7A2C1FE13FD0}">
      <dgm:prSet/>
      <dgm:spPr/>
      <dgm:t>
        <a:bodyPr/>
        <a:lstStyle/>
        <a:p>
          <a:pPr rtl="0"/>
          <a:r>
            <a:rPr lang="es-ES" b="1" dirty="0" smtClean="0"/>
            <a:t>Spreuken</a:t>
          </a:r>
          <a:r>
            <a:rPr lang="es-ES" b="1" baseline="0" dirty="0" smtClean="0"/>
            <a:t> 6 :24-29</a:t>
          </a:r>
          <a:endParaRPr lang="es-ES" b="1" dirty="0"/>
        </a:p>
      </dgm:t>
    </dgm:pt>
    <dgm:pt modelId="{6FB73839-2714-4E66-B29B-234F6D631ACB}" type="parTrans" cxnId="{14BD92D4-F650-4756-A808-0AC65D785A47}">
      <dgm:prSet/>
      <dgm:spPr/>
      <dgm:t>
        <a:bodyPr/>
        <a:lstStyle/>
        <a:p>
          <a:endParaRPr lang="es-ES"/>
        </a:p>
      </dgm:t>
    </dgm:pt>
    <dgm:pt modelId="{24D09E0D-44D0-40D9-919E-4AB5C807834F}" type="sibTrans" cxnId="{14BD92D4-F650-4756-A808-0AC65D785A47}">
      <dgm:prSet/>
      <dgm:spPr/>
      <dgm:t>
        <a:bodyPr/>
        <a:lstStyle/>
        <a:p>
          <a:endParaRPr lang="es-ES"/>
        </a:p>
      </dgm:t>
    </dgm:pt>
    <dgm:pt modelId="{A18156EB-5386-4F66-BF6E-71B78DC6D9E7}">
      <dgm:prSet/>
      <dgm:spPr/>
      <dgm:t>
        <a:bodyPr/>
        <a:lstStyle/>
        <a:p>
          <a:pPr rtl="0"/>
          <a:r>
            <a:rPr lang="nl-NL" b="1" dirty="0" smtClean="0"/>
            <a:t>GEVOLGEN VAN HET DWALEN </a:t>
          </a:r>
          <a:endParaRPr lang="es-ES" b="1" dirty="0"/>
        </a:p>
      </dgm:t>
    </dgm:pt>
    <dgm:pt modelId="{1D79EEF9-E630-4F7F-87DE-0E0FC7A2F362}" type="parTrans" cxnId="{9B7135AB-A036-4FCC-BD31-D2A7C51D0683}">
      <dgm:prSet/>
      <dgm:spPr/>
      <dgm:t>
        <a:bodyPr/>
        <a:lstStyle/>
        <a:p>
          <a:endParaRPr lang="es-ES"/>
        </a:p>
      </dgm:t>
    </dgm:pt>
    <dgm:pt modelId="{FB31A3E0-C686-4651-B172-C70A6582612D}" type="sibTrans" cxnId="{9B7135AB-A036-4FCC-BD31-D2A7C51D0683}">
      <dgm:prSet/>
      <dgm:spPr/>
      <dgm:t>
        <a:bodyPr/>
        <a:lstStyle/>
        <a:p>
          <a:endParaRPr lang="es-ES"/>
        </a:p>
      </dgm:t>
    </dgm:pt>
    <dgm:pt modelId="{F36DA569-FF47-444B-81DC-92C17CA0401B}">
      <dgm:prSet/>
      <dgm:spPr/>
      <dgm:t>
        <a:bodyPr/>
        <a:lstStyle/>
        <a:p>
          <a:pPr rtl="0"/>
          <a:r>
            <a:rPr lang="es-ES" b="1" dirty="0" smtClean="0"/>
            <a:t>Spreuken  6:30-35</a:t>
          </a:r>
          <a:endParaRPr lang="es-ES" b="1" dirty="0"/>
        </a:p>
      </dgm:t>
    </dgm:pt>
    <dgm:pt modelId="{0C57CF1A-919C-44DA-B1D1-50D54AB616E0}" type="parTrans" cxnId="{268A6F1B-AE9E-4609-AB7F-979B77552E60}">
      <dgm:prSet/>
      <dgm:spPr/>
      <dgm:t>
        <a:bodyPr/>
        <a:lstStyle/>
        <a:p>
          <a:endParaRPr lang="es-ES"/>
        </a:p>
      </dgm:t>
    </dgm:pt>
    <dgm:pt modelId="{39A5D8FA-FC0E-440D-BF27-4963D1662338}" type="sibTrans" cxnId="{268A6F1B-AE9E-4609-AB7F-979B77552E60}">
      <dgm:prSet/>
      <dgm:spPr/>
      <dgm:t>
        <a:bodyPr/>
        <a:lstStyle/>
        <a:p>
          <a:endParaRPr lang="es-ES"/>
        </a:p>
      </dgm:t>
    </dgm:pt>
    <dgm:pt modelId="{0DB04673-9A79-4F06-BCBD-9C4AF047CDFE}">
      <dgm:prSet/>
      <dgm:spPr/>
      <dgm:t>
        <a:bodyPr/>
        <a:lstStyle/>
        <a:p>
          <a:pPr rtl="0"/>
          <a:r>
            <a:rPr lang="nl-NL" b="1" dirty="0" smtClean="0"/>
            <a:t>HET EINDE VAN DE WEG: LEVEN EN DOOD</a:t>
          </a:r>
          <a:endParaRPr lang="es-ES" b="1" dirty="0"/>
        </a:p>
      </dgm:t>
    </dgm:pt>
    <dgm:pt modelId="{A3C85765-0B20-4813-8788-F560306FAB05}" type="parTrans" cxnId="{BCAD00D3-EF8D-45FD-9CF6-979501115EEC}">
      <dgm:prSet/>
      <dgm:spPr/>
      <dgm:t>
        <a:bodyPr/>
        <a:lstStyle/>
        <a:p>
          <a:endParaRPr lang="es-ES"/>
        </a:p>
      </dgm:t>
    </dgm:pt>
    <dgm:pt modelId="{349A04F3-1BEA-44E9-886B-4B1FFF49AAE8}" type="sibTrans" cxnId="{BCAD00D3-EF8D-45FD-9CF6-979501115EEC}">
      <dgm:prSet/>
      <dgm:spPr/>
      <dgm:t>
        <a:bodyPr/>
        <a:lstStyle/>
        <a:p>
          <a:endParaRPr lang="es-ES"/>
        </a:p>
      </dgm:t>
    </dgm:pt>
    <dgm:pt modelId="{194F098C-EE79-4516-AD1E-9BBCD7656061}">
      <dgm:prSet/>
      <dgm:spPr/>
      <dgm:t>
        <a:bodyPr/>
        <a:lstStyle/>
        <a:p>
          <a:pPr rtl="0"/>
          <a:r>
            <a:rPr lang="es-ES" b="1" dirty="0" smtClean="0"/>
            <a:t>spreuken 7:22-27</a:t>
          </a:r>
          <a:endParaRPr lang="es-ES" b="1" dirty="0"/>
        </a:p>
      </dgm:t>
    </dgm:pt>
    <dgm:pt modelId="{C89AC66E-83BA-4EFC-8486-239169C3D709}" type="parTrans" cxnId="{C0D78C92-D145-424E-BC16-2B976FAEFE17}">
      <dgm:prSet/>
      <dgm:spPr/>
      <dgm:t>
        <a:bodyPr/>
        <a:lstStyle/>
        <a:p>
          <a:endParaRPr lang="es-ES"/>
        </a:p>
      </dgm:t>
    </dgm:pt>
    <dgm:pt modelId="{F039D575-8073-4F4C-BA89-7E8B132630B5}" type="sibTrans" cxnId="{C0D78C92-D145-424E-BC16-2B976FAEFE17}">
      <dgm:prSet/>
      <dgm:spPr/>
      <dgm:t>
        <a:bodyPr/>
        <a:lstStyle/>
        <a:p>
          <a:endParaRPr lang="es-ES"/>
        </a:p>
      </dgm:t>
    </dgm:pt>
    <dgm:pt modelId="{51DE874F-E6D4-4085-82F8-3DB567027DD1}" type="pres">
      <dgm:prSet presAssocID="{2320BD07-0E6C-4F25-A65B-66FEC49FE788}" presName="linear" presStyleCnt="0">
        <dgm:presLayoutVars>
          <dgm:animLvl val="lvl"/>
          <dgm:resizeHandles val="exact"/>
        </dgm:presLayoutVars>
      </dgm:prSet>
      <dgm:spPr/>
      <dgm:t>
        <a:bodyPr/>
        <a:lstStyle/>
        <a:p>
          <a:endParaRPr lang="es-ES"/>
        </a:p>
      </dgm:t>
    </dgm:pt>
    <dgm:pt modelId="{0934693E-9B9C-4816-A856-D246937DE94D}" type="pres">
      <dgm:prSet presAssocID="{01B0515F-1BF7-47D4-99B3-7F182614CEA8}" presName="parentText" presStyleLbl="node1" presStyleIdx="0" presStyleCnt="5">
        <dgm:presLayoutVars>
          <dgm:chMax val="0"/>
          <dgm:bulletEnabled val="1"/>
        </dgm:presLayoutVars>
      </dgm:prSet>
      <dgm:spPr/>
      <dgm:t>
        <a:bodyPr/>
        <a:lstStyle/>
        <a:p>
          <a:endParaRPr lang="es-ES"/>
        </a:p>
      </dgm:t>
    </dgm:pt>
    <dgm:pt modelId="{A9C56161-56CA-494D-ABD1-32F31B318B94}" type="pres">
      <dgm:prSet presAssocID="{01B0515F-1BF7-47D4-99B3-7F182614CEA8}" presName="childText" presStyleLbl="revTx" presStyleIdx="0" presStyleCnt="5">
        <dgm:presLayoutVars>
          <dgm:bulletEnabled val="1"/>
        </dgm:presLayoutVars>
      </dgm:prSet>
      <dgm:spPr/>
      <dgm:t>
        <a:bodyPr/>
        <a:lstStyle/>
        <a:p>
          <a:endParaRPr lang="es-ES"/>
        </a:p>
      </dgm:t>
    </dgm:pt>
    <dgm:pt modelId="{7CF63128-32DB-4C33-BABC-56ED5BCEF6F4}" type="pres">
      <dgm:prSet presAssocID="{80512F2A-C7FC-43BA-85B0-52360BCA1413}" presName="parentText" presStyleLbl="node1" presStyleIdx="1" presStyleCnt="5">
        <dgm:presLayoutVars>
          <dgm:chMax val="0"/>
          <dgm:bulletEnabled val="1"/>
        </dgm:presLayoutVars>
      </dgm:prSet>
      <dgm:spPr/>
      <dgm:t>
        <a:bodyPr/>
        <a:lstStyle/>
        <a:p>
          <a:endParaRPr lang="es-ES"/>
        </a:p>
      </dgm:t>
    </dgm:pt>
    <dgm:pt modelId="{1B9089AA-5BEE-4949-B63B-87246E9BBB24}" type="pres">
      <dgm:prSet presAssocID="{80512F2A-C7FC-43BA-85B0-52360BCA1413}" presName="childText" presStyleLbl="revTx" presStyleIdx="1" presStyleCnt="5">
        <dgm:presLayoutVars>
          <dgm:bulletEnabled val="1"/>
        </dgm:presLayoutVars>
      </dgm:prSet>
      <dgm:spPr/>
      <dgm:t>
        <a:bodyPr/>
        <a:lstStyle/>
        <a:p>
          <a:endParaRPr lang="es-ES"/>
        </a:p>
      </dgm:t>
    </dgm:pt>
    <dgm:pt modelId="{7BD7C336-1BF0-4864-BA9B-CE51BA256CEB}" type="pres">
      <dgm:prSet presAssocID="{3C296BC4-B05C-4305-82E7-F7BFF85068DC}" presName="parentText" presStyleLbl="node1" presStyleIdx="2" presStyleCnt="5">
        <dgm:presLayoutVars>
          <dgm:chMax val="0"/>
          <dgm:bulletEnabled val="1"/>
        </dgm:presLayoutVars>
      </dgm:prSet>
      <dgm:spPr/>
      <dgm:t>
        <a:bodyPr/>
        <a:lstStyle/>
        <a:p>
          <a:endParaRPr lang="es-ES"/>
        </a:p>
      </dgm:t>
    </dgm:pt>
    <dgm:pt modelId="{1B1AE265-FBFD-4823-AAD6-0B1F21602E3C}" type="pres">
      <dgm:prSet presAssocID="{3C296BC4-B05C-4305-82E7-F7BFF85068DC}" presName="childText" presStyleLbl="revTx" presStyleIdx="2" presStyleCnt="5">
        <dgm:presLayoutVars>
          <dgm:bulletEnabled val="1"/>
        </dgm:presLayoutVars>
      </dgm:prSet>
      <dgm:spPr/>
      <dgm:t>
        <a:bodyPr/>
        <a:lstStyle/>
        <a:p>
          <a:endParaRPr lang="es-ES"/>
        </a:p>
      </dgm:t>
    </dgm:pt>
    <dgm:pt modelId="{8D7BA03F-AF56-49F0-88A0-E8BB0260CF50}" type="pres">
      <dgm:prSet presAssocID="{A18156EB-5386-4F66-BF6E-71B78DC6D9E7}" presName="parentText" presStyleLbl="node1" presStyleIdx="3" presStyleCnt="5">
        <dgm:presLayoutVars>
          <dgm:chMax val="0"/>
          <dgm:bulletEnabled val="1"/>
        </dgm:presLayoutVars>
      </dgm:prSet>
      <dgm:spPr/>
      <dgm:t>
        <a:bodyPr/>
        <a:lstStyle/>
        <a:p>
          <a:endParaRPr lang="es-ES"/>
        </a:p>
      </dgm:t>
    </dgm:pt>
    <dgm:pt modelId="{3701FC92-97B4-4C69-AF68-7F124ED6FAC9}" type="pres">
      <dgm:prSet presAssocID="{A18156EB-5386-4F66-BF6E-71B78DC6D9E7}" presName="childText" presStyleLbl="revTx" presStyleIdx="3" presStyleCnt="5">
        <dgm:presLayoutVars>
          <dgm:bulletEnabled val="1"/>
        </dgm:presLayoutVars>
      </dgm:prSet>
      <dgm:spPr/>
      <dgm:t>
        <a:bodyPr/>
        <a:lstStyle/>
        <a:p>
          <a:endParaRPr lang="es-ES"/>
        </a:p>
      </dgm:t>
    </dgm:pt>
    <dgm:pt modelId="{EEA0B14B-01E5-4C89-B27C-ED68672A18D6}" type="pres">
      <dgm:prSet presAssocID="{0DB04673-9A79-4F06-BCBD-9C4AF047CDFE}" presName="parentText" presStyleLbl="node1" presStyleIdx="4" presStyleCnt="5">
        <dgm:presLayoutVars>
          <dgm:chMax val="0"/>
          <dgm:bulletEnabled val="1"/>
        </dgm:presLayoutVars>
      </dgm:prSet>
      <dgm:spPr/>
      <dgm:t>
        <a:bodyPr/>
        <a:lstStyle/>
        <a:p>
          <a:endParaRPr lang="es-ES"/>
        </a:p>
      </dgm:t>
    </dgm:pt>
    <dgm:pt modelId="{5C18413C-4D03-4E38-8B73-6DD33C19DD5B}" type="pres">
      <dgm:prSet presAssocID="{0DB04673-9A79-4F06-BCBD-9C4AF047CDFE}" presName="childText" presStyleLbl="revTx" presStyleIdx="4" presStyleCnt="5">
        <dgm:presLayoutVars>
          <dgm:bulletEnabled val="1"/>
        </dgm:presLayoutVars>
      </dgm:prSet>
      <dgm:spPr/>
      <dgm:t>
        <a:bodyPr/>
        <a:lstStyle/>
        <a:p>
          <a:endParaRPr lang="es-ES"/>
        </a:p>
      </dgm:t>
    </dgm:pt>
  </dgm:ptLst>
  <dgm:cxnLst>
    <dgm:cxn modelId="{14BD92D4-F650-4756-A808-0AC65D785A47}" srcId="{3C296BC4-B05C-4305-82E7-F7BFF85068DC}" destId="{2CC020AF-4E45-4D37-8E52-7A2C1FE13FD0}" srcOrd="0" destOrd="0" parTransId="{6FB73839-2714-4E66-B29B-234F6D631ACB}" sibTransId="{24D09E0D-44D0-40D9-919E-4AB5C807834F}"/>
    <dgm:cxn modelId="{0C041A03-4B96-454C-B0FA-B5384AEAB0EB}" type="presOf" srcId="{695F4BC1-AC26-4966-9BE9-EEC8749C7164}" destId="{1B9089AA-5BEE-4949-B63B-87246E9BBB24}" srcOrd="0" destOrd="0" presId="urn:microsoft.com/office/officeart/2005/8/layout/vList2"/>
    <dgm:cxn modelId="{EBE177BA-D219-4529-AEEE-984CD084CA9E}" type="presOf" srcId="{A18156EB-5386-4F66-BF6E-71B78DC6D9E7}" destId="{8D7BA03F-AF56-49F0-88A0-E8BB0260CF50}" srcOrd="0" destOrd="0" presId="urn:microsoft.com/office/officeart/2005/8/layout/vList2"/>
    <dgm:cxn modelId="{BCAD00D3-EF8D-45FD-9CF6-979501115EEC}" srcId="{2320BD07-0E6C-4F25-A65B-66FEC49FE788}" destId="{0DB04673-9A79-4F06-BCBD-9C4AF047CDFE}" srcOrd="4" destOrd="0" parTransId="{A3C85765-0B20-4813-8788-F560306FAB05}" sibTransId="{349A04F3-1BEA-44E9-886B-4B1FFF49AAE8}"/>
    <dgm:cxn modelId="{04A78843-0EA4-40C8-860B-AD8A66EDD946}" type="presOf" srcId="{F36DA569-FF47-444B-81DC-92C17CA0401B}" destId="{3701FC92-97B4-4C69-AF68-7F124ED6FAC9}" srcOrd="0" destOrd="0" presId="urn:microsoft.com/office/officeart/2005/8/layout/vList2"/>
    <dgm:cxn modelId="{ADEC7197-5BD7-4D32-8A2B-210BAB114888}" type="presOf" srcId="{3C296BC4-B05C-4305-82E7-F7BFF85068DC}" destId="{7BD7C336-1BF0-4864-BA9B-CE51BA256CEB}" srcOrd="0" destOrd="0" presId="urn:microsoft.com/office/officeart/2005/8/layout/vList2"/>
    <dgm:cxn modelId="{9F593043-5C0C-4CAA-8D9B-314A13D34F3E}" type="presOf" srcId="{01B0515F-1BF7-47D4-99B3-7F182614CEA8}" destId="{0934693E-9B9C-4816-A856-D246937DE94D}" srcOrd="0" destOrd="0" presId="urn:microsoft.com/office/officeart/2005/8/layout/vList2"/>
    <dgm:cxn modelId="{FE4E6F0B-DABB-494E-B8D9-34E34BD2EC75}" srcId="{80512F2A-C7FC-43BA-85B0-52360BCA1413}" destId="{695F4BC1-AC26-4966-9BE9-EEC8749C7164}" srcOrd="0" destOrd="0" parTransId="{72D034D4-964A-4C61-A67A-08DBC688B577}" sibTransId="{5E64075B-337A-4770-806C-2CD28E5EF5B3}"/>
    <dgm:cxn modelId="{C0D78C92-D145-424E-BC16-2B976FAEFE17}" srcId="{0DB04673-9A79-4F06-BCBD-9C4AF047CDFE}" destId="{194F098C-EE79-4516-AD1E-9BBCD7656061}" srcOrd="0" destOrd="0" parTransId="{C89AC66E-83BA-4EFC-8486-239169C3D709}" sibTransId="{F039D575-8073-4F4C-BA89-7E8B132630B5}"/>
    <dgm:cxn modelId="{5B7D7425-4DC1-440C-8C1C-5DEED3A81BDD}" type="presOf" srcId="{0DB04673-9A79-4F06-BCBD-9C4AF047CDFE}" destId="{EEA0B14B-01E5-4C89-B27C-ED68672A18D6}" srcOrd="0" destOrd="0" presId="urn:microsoft.com/office/officeart/2005/8/layout/vList2"/>
    <dgm:cxn modelId="{9B7135AB-A036-4FCC-BD31-D2A7C51D0683}" srcId="{2320BD07-0E6C-4F25-A65B-66FEC49FE788}" destId="{A18156EB-5386-4F66-BF6E-71B78DC6D9E7}" srcOrd="3" destOrd="0" parTransId="{1D79EEF9-E630-4F7F-87DE-0E0FC7A2F362}" sibTransId="{FB31A3E0-C686-4651-B172-C70A6582612D}"/>
    <dgm:cxn modelId="{268A6F1B-AE9E-4609-AB7F-979B77552E60}" srcId="{A18156EB-5386-4F66-BF6E-71B78DC6D9E7}" destId="{F36DA569-FF47-444B-81DC-92C17CA0401B}" srcOrd="0" destOrd="0" parTransId="{0C57CF1A-919C-44DA-B1D1-50D54AB616E0}" sibTransId="{39A5D8FA-FC0E-440D-BF27-4963D1662338}"/>
    <dgm:cxn modelId="{F06D88B1-3D95-46F5-B997-6562B0D39BCA}" type="presOf" srcId="{70D324A9-FB8C-477E-967D-652002E7AFF0}" destId="{A9C56161-56CA-494D-ABD1-32F31B318B94}" srcOrd="0" destOrd="0" presId="urn:microsoft.com/office/officeart/2005/8/layout/vList2"/>
    <dgm:cxn modelId="{14119692-E0E0-4737-8CCD-6C43CA773D33}" type="presOf" srcId="{2320BD07-0E6C-4F25-A65B-66FEC49FE788}" destId="{51DE874F-E6D4-4085-82F8-3DB567027DD1}" srcOrd="0" destOrd="0" presId="urn:microsoft.com/office/officeart/2005/8/layout/vList2"/>
    <dgm:cxn modelId="{8A791B80-3359-4FD6-9A8D-4A5ECCD1E4FA}" type="presOf" srcId="{2CC020AF-4E45-4D37-8E52-7A2C1FE13FD0}" destId="{1B1AE265-FBFD-4823-AAD6-0B1F21602E3C}" srcOrd="0" destOrd="0" presId="urn:microsoft.com/office/officeart/2005/8/layout/vList2"/>
    <dgm:cxn modelId="{B5365120-ACC1-4A14-9DEC-28904049B273}" srcId="{01B0515F-1BF7-47D4-99B3-7F182614CEA8}" destId="{70D324A9-FB8C-477E-967D-652002E7AFF0}" srcOrd="0" destOrd="0" parTransId="{32F53550-AE79-46A3-BC66-15CD856F4EA9}" sibTransId="{73094AF7-BE67-438A-87FD-DDC68DAAAFDB}"/>
    <dgm:cxn modelId="{CFD08C82-16C0-42A2-A0DC-4C68F1CDEB68}" type="presOf" srcId="{194F098C-EE79-4516-AD1E-9BBCD7656061}" destId="{5C18413C-4D03-4E38-8B73-6DD33C19DD5B}" srcOrd="0" destOrd="0" presId="urn:microsoft.com/office/officeart/2005/8/layout/vList2"/>
    <dgm:cxn modelId="{B077460F-B524-4F25-B8EF-184ED9858D6B}" srcId="{2320BD07-0E6C-4F25-A65B-66FEC49FE788}" destId="{80512F2A-C7FC-43BA-85B0-52360BCA1413}" srcOrd="1" destOrd="0" parTransId="{578D442E-07A6-46A1-9B34-CBA93435F2CC}" sibTransId="{F6742578-51E1-42E4-806F-B9D3F3301588}"/>
    <dgm:cxn modelId="{3ECCA620-1F0B-4C09-999D-61A18694E73B}" srcId="{2320BD07-0E6C-4F25-A65B-66FEC49FE788}" destId="{01B0515F-1BF7-47D4-99B3-7F182614CEA8}" srcOrd="0" destOrd="0" parTransId="{0677D0BF-D9EC-4C7D-831B-B38964C8F856}" sibTransId="{C7D6D3E3-1C9A-4CE5-B066-F4D232E5DDA9}"/>
    <dgm:cxn modelId="{B2F1053C-57A5-45A1-8B86-857CDD9FFA2D}" type="presOf" srcId="{80512F2A-C7FC-43BA-85B0-52360BCA1413}" destId="{7CF63128-32DB-4C33-BABC-56ED5BCEF6F4}" srcOrd="0" destOrd="0" presId="urn:microsoft.com/office/officeart/2005/8/layout/vList2"/>
    <dgm:cxn modelId="{A326034F-946E-4F22-936A-B9D50A96CE9B}" srcId="{2320BD07-0E6C-4F25-A65B-66FEC49FE788}" destId="{3C296BC4-B05C-4305-82E7-F7BFF85068DC}" srcOrd="2" destOrd="0" parTransId="{870826DC-DFF8-43B8-80DF-4F007763424E}" sibTransId="{5B8AD0EE-4B69-4AD1-B712-C4AEB3472C80}"/>
    <dgm:cxn modelId="{5A265662-5C5F-4BAA-8E32-90F299C637CD}" type="presParOf" srcId="{51DE874F-E6D4-4085-82F8-3DB567027DD1}" destId="{0934693E-9B9C-4816-A856-D246937DE94D}" srcOrd="0" destOrd="0" presId="urn:microsoft.com/office/officeart/2005/8/layout/vList2"/>
    <dgm:cxn modelId="{341D6821-9C6F-4D52-8A45-384798DCD429}" type="presParOf" srcId="{51DE874F-E6D4-4085-82F8-3DB567027DD1}" destId="{A9C56161-56CA-494D-ABD1-32F31B318B94}" srcOrd="1" destOrd="0" presId="urn:microsoft.com/office/officeart/2005/8/layout/vList2"/>
    <dgm:cxn modelId="{C4D6C5B5-5EE3-41BC-BAFD-3280F04FFCF5}" type="presParOf" srcId="{51DE874F-E6D4-4085-82F8-3DB567027DD1}" destId="{7CF63128-32DB-4C33-BABC-56ED5BCEF6F4}" srcOrd="2" destOrd="0" presId="urn:microsoft.com/office/officeart/2005/8/layout/vList2"/>
    <dgm:cxn modelId="{3F3E0D5D-82C4-436E-91BD-2C36BF29B0B9}" type="presParOf" srcId="{51DE874F-E6D4-4085-82F8-3DB567027DD1}" destId="{1B9089AA-5BEE-4949-B63B-87246E9BBB24}" srcOrd="3" destOrd="0" presId="urn:microsoft.com/office/officeart/2005/8/layout/vList2"/>
    <dgm:cxn modelId="{51201007-25A5-4A08-B760-DBDA5A2A3DB0}" type="presParOf" srcId="{51DE874F-E6D4-4085-82F8-3DB567027DD1}" destId="{7BD7C336-1BF0-4864-BA9B-CE51BA256CEB}" srcOrd="4" destOrd="0" presId="urn:microsoft.com/office/officeart/2005/8/layout/vList2"/>
    <dgm:cxn modelId="{F63A6B3D-BDD5-42C6-90AD-A5E0D7FD51C1}" type="presParOf" srcId="{51DE874F-E6D4-4085-82F8-3DB567027DD1}" destId="{1B1AE265-FBFD-4823-AAD6-0B1F21602E3C}" srcOrd="5" destOrd="0" presId="urn:microsoft.com/office/officeart/2005/8/layout/vList2"/>
    <dgm:cxn modelId="{946D335C-72E5-4E72-AE76-F43DF8138801}" type="presParOf" srcId="{51DE874F-E6D4-4085-82F8-3DB567027DD1}" destId="{8D7BA03F-AF56-49F0-88A0-E8BB0260CF50}" srcOrd="6" destOrd="0" presId="urn:microsoft.com/office/officeart/2005/8/layout/vList2"/>
    <dgm:cxn modelId="{24DFEC32-9660-44DE-9FFB-9530CD2758FB}" type="presParOf" srcId="{51DE874F-E6D4-4085-82F8-3DB567027DD1}" destId="{3701FC92-97B4-4C69-AF68-7F124ED6FAC9}" srcOrd="7" destOrd="0" presId="urn:microsoft.com/office/officeart/2005/8/layout/vList2"/>
    <dgm:cxn modelId="{DF6945A4-1E8E-4DA9-8189-E167E75C709D}" type="presParOf" srcId="{51DE874F-E6D4-4085-82F8-3DB567027DD1}" destId="{EEA0B14B-01E5-4C89-B27C-ED68672A18D6}" srcOrd="8" destOrd="0" presId="urn:microsoft.com/office/officeart/2005/8/layout/vList2"/>
    <dgm:cxn modelId="{13542CF4-E518-45ED-A4E7-FABBEAC56C02}" type="presParOf" srcId="{51DE874F-E6D4-4085-82F8-3DB567027DD1}" destId="{5C18413C-4D03-4E38-8B73-6DD33C19DD5B}"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C57CA-9C64-4D5A-A1A2-5857F919F83A}" type="doc">
      <dgm:prSet loTypeId="urn:microsoft.com/office/officeart/2005/8/layout/vList5" loCatId="list" qsTypeId="urn:microsoft.com/office/officeart/2005/8/quickstyle/3d4" qsCatId="3D" csTypeId="urn:microsoft.com/office/officeart/2005/8/colors/colorful1#2" csCatId="colorful" phldr="1"/>
      <dgm:spPr/>
      <dgm:t>
        <a:bodyPr/>
        <a:lstStyle/>
        <a:p>
          <a:endParaRPr lang="es-ES"/>
        </a:p>
      </dgm:t>
    </dgm:pt>
    <dgm:pt modelId="{9EF05D56-5F5F-4A7E-93BB-D175B8545377}">
      <dgm:prSet custT="1"/>
      <dgm:spPr/>
      <dgm:t>
        <a:bodyPr/>
        <a:lstStyle/>
        <a:p>
          <a:pPr rtl="0"/>
          <a:r>
            <a:rPr lang="es-ES" sz="2000" b="1" dirty="0" smtClean="0"/>
            <a:t>Bind</a:t>
          </a:r>
          <a:r>
            <a:rPr lang="es-ES" sz="2000" b="1" baseline="0" dirty="0" smtClean="0"/>
            <a:t> ze aan uw hart</a:t>
          </a:r>
          <a:endParaRPr lang="es-ES" sz="2000" b="1" dirty="0"/>
        </a:p>
      </dgm:t>
    </dgm:pt>
    <dgm:pt modelId="{D0553D10-651B-4B64-8545-E56768D68015}" type="parTrans" cxnId="{369E6219-E55C-4532-A6C5-CF3D5FE9CE49}">
      <dgm:prSet/>
      <dgm:spPr/>
      <dgm:t>
        <a:bodyPr/>
        <a:lstStyle/>
        <a:p>
          <a:endParaRPr lang="es-ES"/>
        </a:p>
      </dgm:t>
    </dgm:pt>
    <dgm:pt modelId="{6117A422-AEFE-4E76-841A-C56D6737A7DD}" type="sibTrans" cxnId="{369E6219-E55C-4532-A6C5-CF3D5FE9CE49}">
      <dgm:prSet/>
      <dgm:spPr/>
      <dgm:t>
        <a:bodyPr/>
        <a:lstStyle/>
        <a:p>
          <a:endParaRPr lang="es-ES"/>
        </a:p>
      </dgm:t>
    </dgm:pt>
    <dgm:pt modelId="{4D2DD75B-CCED-42AD-8CD4-C55E5D323501}">
      <dgm:prSet custT="1"/>
      <dgm:spPr/>
      <dgm:t>
        <a:bodyPr/>
        <a:lstStyle/>
        <a:p>
          <a:pPr rtl="0"/>
          <a:r>
            <a:rPr lang="es-ES" sz="2000" b="1" dirty="0" smtClean="0"/>
            <a:t>Gods wet moet binnen </a:t>
          </a:r>
          <a:r>
            <a:rPr lang="es-ES" sz="2000" b="1" dirty="0" err="1" smtClean="0"/>
            <a:t>ons</a:t>
          </a:r>
          <a:r>
            <a:rPr lang="es-ES" sz="2000" b="1" dirty="0" smtClean="0"/>
            <a:t> </a:t>
          </a:r>
          <a:r>
            <a:rPr lang="es-ES" sz="2000" b="1" dirty="0" err="1" smtClean="0"/>
            <a:t>zijn</a:t>
          </a:r>
          <a:r>
            <a:rPr lang="es-ES" sz="2000" b="1" dirty="0" smtClean="0"/>
            <a:t>. </a:t>
          </a:r>
          <a:r>
            <a:rPr lang="es-ES" sz="2000" b="1" dirty="0" err="1" smtClean="0"/>
            <a:t>het</a:t>
          </a:r>
          <a:r>
            <a:rPr lang="es-ES" sz="2000" b="1" dirty="0" smtClean="0"/>
            <a:t> </a:t>
          </a:r>
          <a:r>
            <a:rPr lang="es-ES" sz="2000" b="1" dirty="0" smtClean="0"/>
            <a:t>moet </a:t>
          </a:r>
          <a:r>
            <a:rPr lang="es-ES" sz="2000" b="1" dirty="0" err="1" smtClean="0"/>
            <a:t>onze</a:t>
          </a:r>
          <a:r>
            <a:rPr lang="es-ES" sz="2000" b="1" dirty="0" smtClean="0"/>
            <a:t> </a:t>
          </a:r>
          <a:r>
            <a:rPr lang="es-ES" sz="2000" b="1" dirty="0" err="1" smtClean="0"/>
            <a:t>gevoelens</a:t>
          </a:r>
          <a:r>
            <a:rPr lang="es-ES" sz="2000" b="1" dirty="0" smtClean="0"/>
            <a:t> ,</a:t>
          </a:r>
          <a:r>
            <a:rPr lang="es-ES" sz="2000" b="1" dirty="0" err="1" smtClean="0"/>
            <a:t>onze</a:t>
          </a:r>
          <a:r>
            <a:rPr lang="es-ES" sz="2000" b="1" dirty="0" smtClean="0"/>
            <a:t> </a:t>
          </a:r>
          <a:r>
            <a:rPr lang="es-ES" sz="2000" b="1" dirty="0" smtClean="0"/>
            <a:t>gedachten en motivaties beheersen</a:t>
          </a:r>
          <a:endParaRPr lang="es-ES" sz="2000" b="1" dirty="0"/>
        </a:p>
      </dgm:t>
    </dgm:pt>
    <dgm:pt modelId="{8F26FABC-1BEA-48C7-8C51-0F3A8606B267}" type="parTrans" cxnId="{123CA2A7-D261-40A9-A465-9376BFA8AB78}">
      <dgm:prSet/>
      <dgm:spPr/>
      <dgm:t>
        <a:bodyPr/>
        <a:lstStyle/>
        <a:p>
          <a:endParaRPr lang="es-ES"/>
        </a:p>
      </dgm:t>
    </dgm:pt>
    <dgm:pt modelId="{0A0E4A37-A793-4903-B1C5-1BF1ACCBDD25}" type="sibTrans" cxnId="{123CA2A7-D261-40A9-A465-9376BFA8AB78}">
      <dgm:prSet/>
      <dgm:spPr/>
      <dgm:t>
        <a:bodyPr/>
        <a:lstStyle/>
        <a:p>
          <a:endParaRPr lang="es-ES"/>
        </a:p>
      </dgm:t>
    </dgm:pt>
    <dgm:pt modelId="{364D35AA-3914-40B7-9A5B-3DB70362757B}">
      <dgm:prSet custT="1"/>
      <dgm:spPr/>
      <dgm:t>
        <a:bodyPr/>
        <a:lstStyle/>
        <a:p>
          <a:pPr rtl="0"/>
          <a:r>
            <a:rPr lang="en-US" sz="2000" b="1" dirty="0" smtClean="0"/>
            <a:t>Bind </a:t>
          </a:r>
          <a:r>
            <a:rPr lang="en-US" sz="2000" b="1" dirty="0" err="1" smtClean="0"/>
            <a:t>ze</a:t>
          </a:r>
          <a:r>
            <a:rPr lang="en-US" sz="2000" b="1" dirty="0" smtClean="0"/>
            <a:t> </a:t>
          </a:r>
          <a:r>
            <a:rPr lang="en-US" sz="2000" b="1" dirty="0" err="1" smtClean="0"/>
            <a:t>om</a:t>
          </a:r>
          <a:r>
            <a:rPr lang="en-US" sz="2000" b="1" dirty="0" smtClean="0"/>
            <a:t> </a:t>
          </a:r>
          <a:r>
            <a:rPr lang="en-US" sz="2000" b="1" dirty="0" err="1" smtClean="0"/>
            <a:t>uw</a:t>
          </a:r>
          <a:r>
            <a:rPr lang="en-US" sz="2000" b="1" dirty="0" smtClean="0"/>
            <a:t> </a:t>
          </a:r>
          <a:r>
            <a:rPr lang="en-US" sz="2000" b="1" dirty="0" err="1" smtClean="0"/>
            <a:t>nek</a:t>
          </a:r>
          <a:r>
            <a:rPr lang="en-US" sz="2000" b="1" dirty="0" smtClean="0"/>
            <a:t> </a:t>
          </a:r>
          <a:endParaRPr lang="es-ES" sz="2000" b="1" dirty="0"/>
        </a:p>
      </dgm:t>
    </dgm:pt>
    <dgm:pt modelId="{63A15FB9-ED13-4FE0-A89B-CCDA86BB9A12}" type="parTrans" cxnId="{2EA142E1-7253-4041-B0F6-438482593AFA}">
      <dgm:prSet/>
      <dgm:spPr/>
      <dgm:t>
        <a:bodyPr/>
        <a:lstStyle/>
        <a:p>
          <a:endParaRPr lang="es-ES"/>
        </a:p>
      </dgm:t>
    </dgm:pt>
    <dgm:pt modelId="{C9F12C8A-58B2-43D9-8FE8-1342F5E175D3}" type="sibTrans" cxnId="{2EA142E1-7253-4041-B0F6-438482593AFA}">
      <dgm:prSet/>
      <dgm:spPr/>
      <dgm:t>
        <a:bodyPr/>
        <a:lstStyle/>
        <a:p>
          <a:endParaRPr lang="es-ES"/>
        </a:p>
      </dgm:t>
    </dgm:pt>
    <dgm:pt modelId="{D4B533E4-7D25-427C-BDCB-9A60E96B48F4}">
      <dgm:prSet custT="1"/>
      <dgm:spPr/>
      <dgm:t>
        <a:bodyPr/>
        <a:lstStyle/>
        <a:p>
          <a:pPr rtl="0"/>
          <a:r>
            <a:rPr lang="es-ES" sz="2000" b="1" dirty="0" smtClean="0"/>
            <a:t>De</a:t>
          </a:r>
          <a:r>
            <a:rPr lang="es-ES" sz="2000" b="1" baseline="0" dirty="0" smtClean="0"/>
            <a:t> </a:t>
          </a:r>
          <a:r>
            <a:rPr lang="es-ES" sz="2000" b="1" baseline="0" dirty="0" err="1" smtClean="0"/>
            <a:t>wet</a:t>
          </a:r>
          <a:r>
            <a:rPr lang="es-ES" sz="2000" b="1" baseline="0" dirty="0" smtClean="0"/>
            <a:t> </a:t>
          </a:r>
          <a:r>
            <a:rPr lang="es-ES" sz="2000" b="1" baseline="0" dirty="0" smtClean="0"/>
            <a:t>moet een kostbaar bezit voor ons zijn. </a:t>
          </a:r>
          <a:r>
            <a:rPr lang="nl-NL" sz="2000" b="1" baseline="0" dirty="0" smtClean="0"/>
            <a:t>Om deze reden moeten we laten zien dat we liefde en </a:t>
          </a:r>
          <a:r>
            <a:rPr lang="es-ES" sz="2000" b="1" baseline="0" dirty="0" smtClean="0"/>
            <a:t> </a:t>
          </a:r>
          <a:r>
            <a:rPr lang="es-ES" sz="2000" b="1" baseline="0" dirty="0" err="1" smtClean="0"/>
            <a:t>respect</a:t>
          </a:r>
          <a:r>
            <a:rPr lang="es-ES" sz="2000" b="1" baseline="0" dirty="0" smtClean="0"/>
            <a:t> </a:t>
          </a:r>
          <a:r>
            <a:rPr lang="es-ES" sz="2000" b="1" baseline="0" dirty="0" err="1" smtClean="0"/>
            <a:t>tonen</a:t>
          </a:r>
          <a:r>
            <a:rPr lang="es-ES" sz="2000" b="1" baseline="0" dirty="0" smtClean="0"/>
            <a:t>.</a:t>
          </a:r>
          <a:endParaRPr lang="es-ES" sz="2000" b="1" dirty="0"/>
        </a:p>
      </dgm:t>
    </dgm:pt>
    <dgm:pt modelId="{797853C9-83E8-45CC-B230-9AB28074AE63}" type="parTrans" cxnId="{DBBD6117-F748-40F0-9B93-35A33FC35099}">
      <dgm:prSet/>
      <dgm:spPr/>
      <dgm:t>
        <a:bodyPr/>
        <a:lstStyle/>
        <a:p>
          <a:endParaRPr lang="es-ES"/>
        </a:p>
      </dgm:t>
    </dgm:pt>
    <dgm:pt modelId="{0FAA792F-1C11-4F15-998D-15688960C963}" type="sibTrans" cxnId="{DBBD6117-F748-40F0-9B93-35A33FC35099}">
      <dgm:prSet/>
      <dgm:spPr/>
      <dgm:t>
        <a:bodyPr/>
        <a:lstStyle/>
        <a:p>
          <a:endParaRPr lang="es-ES"/>
        </a:p>
      </dgm:t>
    </dgm:pt>
    <dgm:pt modelId="{0C78BEB3-3A1A-4835-9A33-CDD0208877CC}">
      <dgm:prSet custT="1"/>
      <dgm:spPr/>
      <dgm:t>
        <a:bodyPr/>
        <a:lstStyle/>
        <a:p>
          <a:pPr rtl="0"/>
          <a:r>
            <a:rPr lang="es-ES" sz="2000" b="1" dirty="0" smtClean="0"/>
            <a:t>Bind</a:t>
          </a:r>
          <a:r>
            <a:rPr lang="es-ES" sz="2000" b="1" baseline="0" dirty="0" smtClean="0"/>
            <a:t> ze om uw vingers</a:t>
          </a:r>
          <a:endParaRPr lang="es-ES" sz="2000" b="1" dirty="0"/>
        </a:p>
      </dgm:t>
    </dgm:pt>
    <dgm:pt modelId="{FB79F3B0-3538-40CE-9F6F-BED5D23073BC}" type="parTrans" cxnId="{9070B632-C627-42E1-8ACA-871371D091B8}">
      <dgm:prSet/>
      <dgm:spPr/>
      <dgm:t>
        <a:bodyPr/>
        <a:lstStyle/>
        <a:p>
          <a:endParaRPr lang="es-ES"/>
        </a:p>
      </dgm:t>
    </dgm:pt>
    <dgm:pt modelId="{5658AEE8-37BF-4124-A382-47DC173BA02F}" type="sibTrans" cxnId="{9070B632-C627-42E1-8ACA-871371D091B8}">
      <dgm:prSet/>
      <dgm:spPr/>
      <dgm:t>
        <a:bodyPr/>
        <a:lstStyle/>
        <a:p>
          <a:endParaRPr lang="es-ES"/>
        </a:p>
      </dgm:t>
    </dgm:pt>
    <dgm:pt modelId="{E1F9519D-8403-48DA-8240-8154CAC31C0C}">
      <dgm:prSet custT="1"/>
      <dgm:spPr/>
      <dgm:t>
        <a:bodyPr/>
        <a:lstStyle/>
        <a:p>
          <a:pPr rtl="0"/>
          <a:r>
            <a:rPr lang="nl-NL" sz="2000" b="1" dirty="0" smtClean="0"/>
            <a:t>De wet moet ons handelen domineren; al onze acties moeten in harmonie zijn met de W</a:t>
          </a:r>
          <a:r>
            <a:rPr lang="es-ES" sz="2000" b="1" baseline="0" dirty="0" smtClean="0"/>
            <a:t>et.</a:t>
          </a:r>
          <a:endParaRPr lang="es-ES" sz="2000" b="1" dirty="0"/>
        </a:p>
      </dgm:t>
    </dgm:pt>
    <dgm:pt modelId="{8D60F040-D309-430E-BA23-1387F14E47CA}" type="parTrans" cxnId="{C3CAF6E8-7598-4ACC-B358-3CF24F12957E}">
      <dgm:prSet/>
      <dgm:spPr/>
      <dgm:t>
        <a:bodyPr/>
        <a:lstStyle/>
        <a:p>
          <a:endParaRPr lang="es-ES"/>
        </a:p>
      </dgm:t>
    </dgm:pt>
    <dgm:pt modelId="{16F8A71F-25F5-46E7-ABBA-8B2E67E703CB}" type="sibTrans" cxnId="{C3CAF6E8-7598-4ACC-B358-3CF24F12957E}">
      <dgm:prSet/>
      <dgm:spPr/>
      <dgm:t>
        <a:bodyPr/>
        <a:lstStyle/>
        <a:p>
          <a:endParaRPr lang="es-ES"/>
        </a:p>
      </dgm:t>
    </dgm:pt>
    <dgm:pt modelId="{45CEA948-BE93-4853-8B95-3C77ED850695}">
      <dgm:prSet custT="1"/>
      <dgm:spPr/>
      <dgm:t>
        <a:bodyPr/>
        <a:lstStyle/>
        <a:p>
          <a:pPr rtl="0"/>
          <a:r>
            <a:rPr lang="nl-NL" sz="2000" b="1" dirty="0" smtClean="0"/>
            <a:t>Schrijf ze</a:t>
          </a:r>
        </a:p>
        <a:p>
          <a:r>
            <a:rPr lang="nl-NL" sz="2000" b="1" dirty="0" smtClean="0"/>
            <a:t>op de tafel van uw hart</a:t>
          </a:r>
          <a:endParaRPr lang="es-ES" sz="2000" b="1" dirty="0"/>
        </a:p>
      </dgm:t>
    </dgm:pt>
    <dgm:pt modelId="{45149DAF-AB5F-4ECE-911E-EF62D01A96A6}" type="parTrans" cxnId="{CB4D3B05-0A52-4769-841D-02DC7004631E}">
      <dgm:prSet/>
      <dgm:spPr/>
      <dgm:t>
        <a:bodyPr/>
        <a:lstStyle/>
        <a:p>
          <a:endParaRPr lang="es-ES"/>
        </a:p>
      </dgm:t>
    </dgm:pt>
    <dgm:pt modelId="{C8867A73-00DB-4A86-9CF3-CCC93B3ACB2F}" type="sibTrans" cxnId="{CB4D3B05-0A52-4769-841D-02DC7004631E}">
      <dgm:prSet/>
      <dgm:spPr/>
      <dgm:t>
        <a:bodyPr/>
        <a:lstStyle/>
        <a:p>
          <a:endParaRPr lang="es-ES"/>
        </a:p>
      </dgm:t>
    </dgm:pt>
    <dgm:pt modelId="{0DD1A3F2-8ADE-4E83-8F1F-DDFBE813C4F7}">
      <dgm:prSet custT="1"/>
      <dgm:spPr/>
      <dgm:t>
        <a:bodyPr/>
        <a:lstStyle/>
        <a:p>
          <a:pPr rtl="0"/>
          <a:r>
            <a:rPr lang="nl-NL" sz="2000" b="1" dirty="0" smtClean="0"/>
            <a:t>De wet moet worden geschreven op ons hart </a:t>
          </a:r>
          <a:r>
            <a:rPr lang="es-ES" sz="2000" b="1" baseline="0" dirty="0" smtClean="0"/>
            <a:t>(</a:t>
          </a:r>
          <a:r>
            <a:rPr lang="es-ES" sz="2000" b="1" baseline="0" dirty="0" err="1" smtClean="0"/>
            <a:t>Jeremia</a:t>
          </a:r>
          <a:r>
            <a:rPr lang="es-ES" sz="2000" b="1" baseline="0" dirty="0" smtClean="0"/>
            <a:t> </a:t>
          </a:r>
          <a:r>
            <a:rPr lang="es-ES" sz="2000" b="1" baseline="0" dirty="0" smtClean="0"/>
            <a:t>31:33</a:t>
          </a:r>
          <a:r>
            <a:rPr lang="es-ES" sz="2000" b="1" baseline="0" dirty="0" smtClean="0"/>
            <a:t>), </a:t>
          </a:r>
          <a:r>
            <a:rPr lang="nl-NL" sz="2000" b="1" baseline="0" dirty="0" smtClean="0"/>
            <a:t>zodat we ons kunnen herinneren en te mediteren op</a:t>
          </a:r>
          <a:r>
            <a:rPr lang="es-ES" sz="2000" b="1" baseline="0" dirty="0" smtClean="0"/>
            <a:t> </a:t>
          </a:r>
          <a:r>
            <a:rPr lang="es-ES" sz="2000" b="1" baseline="0" dirty="0" smtClean="0"/>
            <a:t>Gods wet </a:t>
          </a:r>
          <a:r>
            <a:rPr lang="es-ES" sz="2000" b="1" baseline="0" dirty="0" err="1" smtClean="0"/>
            <a:t>elke</a:t>
          </a:r>
          <a:r>
            <a:rPr lang="es-ES" sz="2000" b="1" baseline="0" dirty="0" smtClean="0"/>
            <a:t> </a:t>
          </a:r>
          <a:r>
            <a:rPr lang="es-ES" sz="2000" b="1" baseline="0" dirty="0" err="1" smtClean="0"/>
            <a:t>dag</a:t>
          </a:r>
          <a:r>
            <a:rPr lang="es-ES" sz="2000" b="1" baseline="0" dirty="0" smtClean="0"/>
            <a:t>. </a:t>
          </a:r>
          <a:endParaRPr lang="es-ES" sz="2000" b="1" dirty="0"/>
        </a:p>
      </dgm:t>
    </dgm:pt>
    <dgm:pt modelId="{92DBDB93-6446-43AC-9C80-C0E03115229B}" type="parTrans" cxnId="{C347CC91-FA3B-4420-B81A-9CD42A46184D}">
      <dgm:prSet/>
      <dgm:spPr/>
      <dgm:t>
        <a:bodyPr/>
        <a:lstStyle/>
        <a:p>
          <a:endParaRPr lang="es-ES"/>
        </a:p>
      </dgm:t>
    </dgm:pt>
    <dgm:pt modelId="{942A90F4-8FED-4050-95AB-F8623169DAD6}" type="sibTrans" cxnId="{C347CC91-FA3B-4420-B81A-9CD42A46184D}">
      <dgm:prSet/>
      <dgm:spPr/>
      <dgm:t>
        <a:bodyPr/>
        <a:lstStyle/>
        <a:p>
          <a:endParaRPr lang="es-ES"/>
        </a:p>
      </dgm:t>
    </dgm:pt>
    <dgm:pt modelId="{C3064CBF-D0F2-41D3-91B6-D29ACC2035DD}" type="pres">
      <dgm:prSet presAssocID="{2C2C57CA-9C64-4D5A-A1A2-5857F919F83A}" presName="Name0" presStyleCnt="0">
        <dgm:presLayoutVars>
          <dgm:dir/>
          <dgm:animLvl val="lvl"/>
          <dgm:resizeHandles val="exact"/>
        </dgm:presLayoutVars>
      </dgm:prSet>
      <dgm:spPr/>
      <dgm:t>
        <a:bodyPr/>
        <a:lstStyle/>
        <a:p>
          <a:endParaRPr lang="es-ES"/>
        </a:p>
      </dgm:t>
    </dgm:pt>
    <dgm:pt modelId="{59F327A2-E52D-4C80-A87A-B642647272E6}" type="pres">
      <dgm:prSet presAssocID="{9EF05D56-5F5F-4A7E-93BB-D175B8545377}" presName="linNode" presStyleCnt="0"/>
      <dgm:spPr/>
    </dgm:pt>
    <dgm:pt modelId="{5BE39193-D848-409B-A763-87F1E7F98266}" type="pres">
      <dgm:prSet presAssocID="{9EF05D56-5F5F-4A7E-93BB-D175B8545377}" presName="parentText" presStyleLbl="node1" presStyleIdx="0" presStyleCnt="4" custScaleX="75277" custLinFactNeighborX="-4167">
        <dgm:presLayoutVars>
          <dgm:chMax val="1"/>
          <dgm:bulletEnabled val="1"/>
        </dgm:presLayoutVars>
      </dgm:prSet>
      <dgm:spPr/>
      <dgm:t>
        <a:bodyPr/>
        <a:lstStyle/>
        <a:p>
          <a:endParaRPr lang="es-ES"/>
        </a:p>
      </dgm:t>
    </dgm:pt>
    <dgm:pt modelId="{B37454B7-64A7-4A3B-8FF8-10A7C86710B3}" type="pres">
      <dgm:prSet presAssocID="{9EF05D56-5F5F-4A7E-93BB-D175B8545377}" presName="descendantText" presStyleLbl="alignAccFollowNode1" presStyleIdx="0" presStyleCnt="4" custScaleX="127117" custScaleY="119342">
        <dgm:presLayoutVars>
          <dgm:bulletEnabled val="1"/>
        </dgm:presLayoutVars>
      </dgm:prSet>
      <dgm:spPr/>
      <dgm:t>
        <a:bodyPr/>
        <a:lstStyle/>
        <a:p>
          <a:endParaRPr lang="es-ES"/>
        </a:p>
      </dgm:t>
    </dgm:pt>
    <dgm:pt modelId="{18CCBBF8-5114-4986-B703-8E71B15C3969}" type="pres">
      <dgm:prSet presAssocID="{6117A422-AEFE-4E76-841A-C56D6737A7DD}" presName="sp" presStyleCnt="0"/>
      <dgm:spPr/>
    </dgm:pt>
    <dgm:pt modelId="{6FD6F9F3-06AF-45E4-974A-3857017D5320}" type="pres">
      <dgm:prSet presAssocID="{364D35AA-3914-40B7-9A5B-3DB70362757B}" presName="linNode" presStyleCnt="0"/>
      <dgm:spPr/>
    </dgm:pt>
    <dgm:pt modelId="{132327F1-9A2B-42E6-B810-4C548C223181}" type="pres">
      <dgm:prSet presAssocID="{364D35AA-3914-40B7-9A5B-3DB70362757B}" presName="parentText" presStyleLbl="node1" presStyleIdx="1" presStyleCnt="4" custScaleX="75277" custLinFactNeighborX="-4167">
        <dgm:presLayoutVars>
          <dgm:chMax val="1"/>
          <dgm:bulletEnabled val="1"/>
        </dgm:presLayoutVars>
      </dgm:prSet>
      <dgm:spPr/>
      <dgm:t>
        <a:bodyPr/>
        <a:lstStyle/>
        <a:p>
          <a:endParaRPr lang="es-ES"/>
        </a:p>
      </dgm:t>
    </dgm:pt>
    <dgm:pt modelId="{5FF4BA34-B2F6-4702-898D-EA1D6464A3E6}" type="pres">
      <dgm:prSet presAssocID="{364D35AA-3914-40B7-9A5B-3DB70362757B}" presName="descendantText" presStyleLbl="alignAccFollowNode1" presStyleIdx="1" presStyleCnt="4" custScaleX="127117" custScaleY="119342">
        <dgm:presLayoutVars>
          <dgm:bulletEnabled val="1"/>
        </dgm:presLayoutVars>
      </dgm:prSet>
      <dgm:spPr/>
      <dgm:t>
        <a:bodyPr/>
        <a:lstStyle/>
        <a:p>
          <a:endParaRPr lang="es-ES"/>
        </a:p>
      </dgm:t>
    </dgm:pt>
    <dgm:pt modelId="{F2451A37-7D3A-4B9A-A282-B5D4AA7E4041}" type="pres">
      <dgm:prSet presAssocID="{C9F12C8A-58B2-43D9-8FE8-1342F5E175D3}" presName="sp" presStyleCnt="0"/>
      <dgm:spPr/>
    </dgm:pt>
    <dgm:pt modelId="{6C992847-745A-4145-95A6-D86B4ED34915}" type="pres">
      <dgm:prSet presAssocID="{0C78BEB3-3A1A-4835-9A33-CDD0208877CC}" presName="linNode" presStyleCnt="0"/>
      <dgm:spPr/>
    </dgm:pt>
    <dgm:pt modelId="{CB8A680C-4F96-4719-822A-336875300EF6}" type="pres">
      <dgm:prSet presAssocID="{0C78BEB3-3A1A-4835-9A33-CDD0208877CC}" presName="parentText" presStyleLbl="node1" presStyleIdx="2" presStyleCnt="4" custScaleX="75277" custLinFactNeighborX="-4167">
        <dgm:presLayoutVars>
          <dgm:chMax val="1"/>
          <dgm:bulletEnabled val="1"/>
        </dgm:presLayoutVars>
      </dgm:prSet>
      <dgm:spPr/>
      <dgm:t>
        <a:bodyPr/>
        <a:lstStyle/>
        <a:p>
          <a:endParaRPr lang="es-ES"/>
        </a:p>
      </dgm:t>
    </dgm:pt>
    <dgm:pt modelId="{7685C763-A423-4150-B39F-6E7A14FCBF48}" type="pres">
      <dgm:prSet presAssocID="{0C78BEB3-3A1A-4835-9A33-CDD0208877CC}" presName="descendantText" presStyleLbl="alignAccFollowNode1" presStyleIdx="2" presStyleCnt="4" custScaleX="127117" custScaleY="119342">
        <dgm:presLayoutVars>
          <dgm:bulletEnabled val="1"/>
        </dgm:presLayoutVars>
      </dgm:prSet>
      <dgm:spPr/>
      <dgm:t>
        <a:bodyPr/>
        <a:lstStyle/>
        <a:p>
          <a:endParaRPr lang="es-ES"/>
        </a:p>
      </dgm:t>
    </dgm:pt>
    <dgm:pt modelId="{4DC39B54-6777-4101-A16E-BA73784C800C}" type="pres">
      <dgm:prSet presAssocID="{5658AEE8-37BF-4124-A382-47DC173BA02F}" presName="sp" presStyleCnt="0"/>
      <dgm:spPr/>
    </dgm:pt>
    <dgm:pt modelId="{21402CEF-4AA6-4E43-A929-83F81A47F08D}" type="pres">
      <dgm:prSet presAssocID="{45CEA948-BE93-4853-8B95-3C77ED850695}" presName="linNode" presStyleCnt="0"/>
      <dgm:spPr/>
    </dgm:pt>
    <dgm:pt modelId="{FE110BEF-D67F-46EA-9BE2-9335D4B01C50}" type="pres">
      <dgm:prSet presAssocID="{45CEA948-BE93-4853-8B95-3C77ED850695}" presName="parentText" presStyleLbl="node1" presStyleIdx="3" presStyleCnt="4" custScaleX="75277" custLinFactNeighborX="-4167">
        <dgm:presLayoutVars>
          <dgm:chMax val="1"/>
          <dgm:bulletEnabled val="1"/>
        </dgm:presLayoutVars>
      </dgm:prSet>
      <dgm:spPr/>
      <dgm:t>
        <a:bodyPr/>
        <a:lstStyle/>
        <a:p>
          <a:endParaRPr lang="es-ES"/>
        </a:p>
      </dgm:t>
    </dgm:pt>
    <dgm:pt modelId="{A453120B-619A-43BD-904E-A6BABDF74352}" type="pres">
      <dgm:prSet presAssocID="{45CEA948-BE93-4853-8B95-3C77ED850695}" presName="descendantText" presStyleLbl="alignAccFollowNode1" presStyleIdx="3" presStyleCnt="4" custScaleX="127117" custScaleY="119342">
        <dgm:presLayoutVars>
          <dgm:bulletEnabled val="1"/>
        </dgm:presLayoutVars>
      </dgm:prSet>
      <dgm:spPr/>
      <dgm:t>
        <a:bodyPr/>
        <a:lstStyle/>
        <a:p>
          <a:endParaRPr lang="es-ES"/>
        </a:p>
      </dgm:t>
    </dgm:pt>
  </dgm:ptLst>
  <dgm:cxnLst>
    <dgm:cxn modelId="{7D222600-B35D-4D79-A363-35F1C2C23B7F}" type="presOf" srcId="{0DD1A3F2-8ADE-4E83-8F1F-DDFBE813C4F7}" destId="{A453120B-619A-43BD-904E-A6BABDF74352}" srcOrd="0" destOrd="0" presId="urn:microsoft.com/office/officeart/2005/8/layout/vList5"/>
    <dgm:cxn modelId="{619209DA-0B43-476F-B3EF-364AACB969B8}" type="presOf" srcId="{D4B533E4-7D25-427C-BDCB-9A60E96B48F4}" destId="{5FF4BA34-B2F6-4702-898D-EA1D6464A3E6}" srcOrd="0" destOrd="0" presId="urn:microsoft.com/office/officeart/2005/8/layout/vList5"/>
    <dgm:cxn modelId="{C347CC91-FA3B-4420-B81A-9CD42A46184D}" srcId="{45CEA948-BE93-4853-8B95-3C77ED850695}" destId="{0DD1A3F2-8ADE-4E83-8F1F-DDFBE813C4F7}" srcOrd="0" destOrd="0" parTransId="{92DBDB93-6446-43AC-9C80-C0E03115229B}" sibTransId="{942A90F4-8FED-4050-95AB-F8623169DAD6}"/>
    <dgm:cxn modelId="{950F6B1A-49A1-461B-90E7-CAB34D387CB9}" type="presOf" srcId="{4D2DD75B-CCED-42AD-8CD4-C55E5D323501}" destId="{B37454B7-64A7-4A3B-8FF8-10A7C86710B3}" srcOrd="0" destOrd="0" presId="urn:microsoft.com/office/officeart/2005/8/layout/vList5"/>
    <dgm:cxn modelId="{9070B632-C627-42E1-8ACA-871371D091B8}" srcId="{2C2C57CA-9C64-4D5A-A1A2-5857F919F83A}" destId="{0C78BEB3-3A1A-4835-9A33-CDD0208877CC}" srcOrd="2" destOrd="0" parTransId="{FB79F3B0-3538-40CE-9F6F-BED5D23073BC}" sibTransId="{5658AEE8-37BF-4124-A382-47DC173BA02F}"/>
    <dgm:cxn modelId="{2510A0DF-ED88-4837-A5FD-FE1B8DB68F7A}" type="presOf" srcId="{364D35AA-3914-40B7-9A5B-3DB70362757B}" destId="{132327F1-9A2B-42E6-B810-4C548C223181}" srcOrd="0" destOrd="0" presId="urn:microsoft.com/office/officeart/2005/8/layout/vList5"/>
    <dgm:cxn modelId="{E779B368-DB2D-4955-B8A8-6940963358BF}" type="presOf" srcId="{9EF05D56-5F5F-4A7E-93BB-D175B8545377}" destId="{5BE39193-D848-409B-A763-87F1E7F98266}" srcOrd="0" destOrd="0" presId="urn:microsoft.com/office/officeart/2005/8/layout/vList5"/>
    <dgm:cxn modelId="{AB20000C-8D35-442A-BF95-B9210275269A}" type="presOf" srcId="{0C78BEB3-3A1A-4835-9A33-CDD0208877CC}" destId="{CB8A680C-4F96-4719-822A-336875300EF6}" srcOrd="0" destOrd="0" presId="urn:microsoft.com/office/officeart/2005/8/layout/vList5"/>
    <dgm:cxn modelId="{C3CAF6E8-7598-4ACC-B358-3CF24F12957E}" srcId="{0C78BEB3-3A1A-4835-9A33-CDD0208877CC}" destId="{E1F9519D-8403-48DA-8240-8154CAC31C0C}" srcOrd="0" destOrd="0" parTransId="{8D60F040-D309-430E-BA23-1387F14E47CA}" sibTransId="{16F8A71F-25F5-46E7-ABBA-8B2E67E703CB}"/>
    <dgm:cxn modelId="{35715C31-B69F-4386-9A83-C7315CFA8DC1}" type="presOf" srcId="{45CEA948-BE93-4853-8B95-3C77ED850695}" destId="{FE110BEF-D67F-46EA-9BE2-9335D4B01C50}" srcOrd="0" destOrd="0" presId="urn:microsoft.com/office/officeart/2005/8/layout/vList5"/>
    <dgm:cxn modelId="{2EA142E1-7253-4041-B0F6-438482593AFA}" srcId="{2C2C57CA-9C64-4D5A-A1A2-5857F919F83A}" destId="{364D35AA-3914-40B7-9A5B-3DB70362757B}" srcOrd="1" destOrd="0" parTransId="{63A15FB9-ED13-4FE0-A89B-CCDA86BB9A12}" sibTransId="{C9F12C8A-58B2-43D9-8FE8-1342F5E175D3}"/>
    <dgm:cxn modelId="{123CA2A7-D261-40A9-A465-9376BFA8AB78}" srcId="{9EF05D56-5F5F-4A7E-93BB-D175B8545377}" destId="{4D2DD75B-CCED-42AD-8CD4-C55E5D323501}" srcOrd="0" destOrd="0" parTransId="{8F26FABC-1BEA-48C7-8C51-0F3A8606B267}" sibTransId="{0A0E4A37-A793-4903-B1C5-1BF1ACCBDD25}"/>
    <dgm:cxn modelId="{369E6219-E55C-4532-A6C5-CF3D5FE9CE49}" srcId="{2C2C57CA-9C64-4D5A-A1A2-5857F919F83A}" destId="{9EF05D56-5F5F-4A7E-93BB-D175B8545377}" srcOrd="0" destOrd="0" parTransId="{D0553D10-651B-4B64-8545-E56768D68015}" sibTransId="{6117A422-AEFE-4E76-841A-C56D6737A7DD}"/>
    <dgm:cxn modelId="{CB4D3B05-0A52-4769-841D-02DC7004631E}" srcId="{2C2C57CA-9C64-4D5A-A1A2-5857F919F83A}" destId="{45CEA948-BE93-4853-8B95-3C77ED850695}" srcOrd="3" destOrd="0" parTransId="{45149DAF-AB5F-4ECE-911E-EF62D01A96A6}" sibTransId="{C8867A73-00DB-4A86-9CF3-CCC93B3ACB2F}"/>
    <dgm:cxn modelId="{DBBD6117-F748-40F0-9B93-35A33FC35099}" srcId="{364D35AA-3914-40B7-9A5B-3DB70362757B}" destId="{D4B533E4-7D25-427C-BDCB-9A60E96B48F4}" srcOrd="0" destOrd="0" parTransId="{797853C9-83E8-45CC-B230-9AB28074AE63}" sibTransId="{0FAA792F-1C11-4F15-998D-15688960C963}"/>
    <dgm:cxn modelId="{EFF0CAC2-7F05-4A95-AD6B-35A211026F9A}" type="presOf" srcId="{2C2C57CA-9C64-4D5A-A1A2-5857F919F83A}" destId="{C3064CBF-D0F2-41D3-91B6-D29ACC2035DD}" srcOrd="0" destOrd="0" presId="urn:microsoft.com/office/officeart/2005/8/layout/vList5"/>
    <dgm:cxn modelId="{18A5D2D1-BA13-4D8C-93C7-19A64E7E9308}" type="presOf" srcId="{E1F9519D-8403-48DA-8240-8154CAC31C0C}" destId="{7685C763-A423-4150-B39F-6E7A14FCBF48}" srcOrd="0" destOrd="0" presId="urn:microsoft.com/office/officeart/2005/8/layout/vList5"/>
    <dgm:cxn modelId="{C8BE7759-475D-43F5-940F-10AD65CF99FD}" type="presParOf" srcId="{C3064CBF-D0F2-41D3-91B6-D29ACC2035DD}" destId="{59F327A2-E52D-4C80-A87A-B642647272E6}" srcOrd="0" destOrd="0" presId="urn:microsoft.com/office/officeart/2005/8/layout/vList5"/>
    <dgm:cxn modelId="{ABDCEAE1-A634-498E-B38D-E958A6A18D69}" type="presParOf" srcId="{59F327A2-E52D-4C80-A87A-B642647272E6}" destId="{5BE39193-D848-409B-A763-87F1E7F98266}" srcOrd="0" destOrd="0" presId="urn:microsoft.com/office/officeart/2005/8/layout/vList5"/>
    <dgm:cxn modelId="{95BD69C9-23AB-42CA-A4BB-32EA5801977E}" type="presParOf" srcId="{59F327A2-E52D-4C80-A87A-B642647272E6}" destId="{B37454B7-64A7-4A3B-8FF8-10A7C86710B3}" srcOrd="1" destOrd="0" presId="urn:microsoft.com/office/officeart/2005/8/layout/vList5"/>
    <dgm:cxn modelId="{B002A137-4482-4DBF-9B4E-653EC2CCAA86}" type="presParOf" srcId="{C3064CBF-D0F2-41D3-91B6-D29ACC2035DD}" destId="{18CCBBF8-5114-4986-B703-8E71B15C3969}" srcOrd="1" destOrd="0" presId="urn:microsoft.com/office/officeart/2005/8/layout/vList5"/>
    <dgm:cxn modelId="{D5B2928A-D0A7-4A54-9DE3-25BBFEEEECCE}" type="presParOf" srcId="{C3064CBF-D0F2-41D3-91B6-D29ACC2035DD}" destId="{6FD6F9F3-06AF-45E4-974A-3857017D5320}" srcOrd="2" destOrd="0" presId="urn:microsoft.com/office/officeart/2005/8/layout/vList5"/>
    <dgm:cxn modelId="{34FDB2BE-D3C2-473F-A8B0-1049B1889787}" type="presParOf" srcId="{6FD6F9F3-06AF-45E4-974A-3857017D5320}" destId="{132327F1-9A2B-42E6-B810-4C548C223181}" srcOrd="0" destOrd="0" presId="urn:microsoft.com/office/officeart/2005/8/layout/vList5"/>
    <dgm:cxn modelId="{AC463C36-4BB1-4307-95E8-7EEE20FFBBBC}" type="presParOf" srcId="{6FD6F9F3-06AF-45E4-974A-3857017D5320}" destId="{5FF4BA34-B2F6-4702-898D-EA1D6464A3E6}" srcOrd="1" destOrd="0" presId="urn:microsoft.com/office/officeart/2005/8/layout/vList5"/>
    <dgm:cxn modelId="{3CCFE40C-283F-4C26-B417-F994CF3E4F52}" type="presParOf" srcId="{C3064CBF-D0F2-41D3-91B6-D29ACC2035DD}" destId="{F2451A37-7D3A-4B9A-A282-B5D4AA7E4041}" srcOrd="3" destOrd="0" presId="urn:microsoft.com/office/officeart/2005/8/layout/vList5"/>
    <dgm:cxn modelId="{39D683E8-5829-4D40-A4FF-F61B8415D08E}" type="presParOf" srcId="{C3064CBF-D0F2-41D3-91B6-D29ACC2035DD}" destId="{6C992847-745A-4145-95A6-D86B4ED34915}" srcOrd="4" destOrd="0" presId="urn:microsoft.com/office/officeart/2005/8/layout/vList5"/>
    <dgm:cxn modelId="{AEA9CEE0-9C5A-4453-B9C9-B5B877ADF5FB}" type="presParOf" srcId="{6C992847-745A-4145-95A6-D86B4ED34915}" destId="{CB8A680C-4F96-4719-822A-336875300EF6}" srcOrd="0" destOrd="0" presId="urn:microsoft.com/office/officeart/2005/8/layout/vList5"/>
    <dgm:cxn modelId="{A423857F-1803-42E2-8B22-975D7E6C8D6F}" type="presParOf" srcId="{6C992847-745A-4145-95A6-D86B4ED34915}" destId="{7685C763-A423-4150-B39F-6E7A14FCBF48}" srcOrd="1" destOrd="0" presId="urn:microsoft.com/office/officeart/2005/8/layout/vList5"/>
    <dgm:cxn modelId="{6A0B2E4F-7378-463B-A355-AC1E7F8193E8}" type="presParOf" srcId="{C3064CBF-D0F2-41D3-91B6-D29ACC2035DD}" destId="{4DC39B54-6777-4101-A16E-BA73784C800C}" srcOrd="5" destOrd="0" presId="urn:microsoft.com/office/officeart/2005/8/layout/vList5"/>
    <dgm:cxn modelId="{2DC5B5AA-AC65-4CA6-AF8A-7C161277AD0F}" type="presParOf" srcId="{C3064CBF-D0F2-41D3-91B6-D29ACC2035DD}" destId="{21402CEF-4AA6-4E43-A929-83F81A47F08D}" srcOrd="6" destOrd="0" presId="urn:microsoft.com/office/officeart/2005/8/layout/vList5"/>
    <dgm:cxn modelId="{A2F274E7-86E4-4F27-ACB3-CD4FD3164625}" type="presParOf" srcId="{21402CEF-4AA6-4E43-A929-83F81A47F08D}" destId="{FE110BEF-D67F-46EA-9BE2-9335D4B01C50}" srcOrd="0" destOrd="0" presId="urn:microsoft.com/office/officeart/2005/8/layout/vList5"/>
    <dgm:cxn modelId="{083650DF-2138-4AA7-ACC9-8244A8AAEC58}" type="presParOf" srcId="{21402CEF-4AA6-4E43-A929-83F81A47F08D}" destId="{A453120B-619A-43BD-904E-A6BABDF7435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4693E-9B9C-4816-A856-D246937DE94D}">
      <dsp:nvSpPr>
        <dsp:cNvPr id="0" name=""/>
        <dsp:cNvSpPr/>
      </dsp:nvSpPr>
      <dsp:spPr>
        <a:xfrm>
          <a:off x="0" y="64874"/>
          <a:ext cx="6696744" cy="623610"/>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b="1" kern="1200" dirty="0" smtClean="0"/>
            <a:t>De </a:t>
          </a:r>
          <a:r>
            <a:rPr lang="es-ES" sz="2600" b="1" kern="1200" dirty="0" smtClean="0"/>
            <a:t>WET : ONS MEDEREIZIGER</a:t>
          </a:r>
          <a:endParaRPr lang="es-ES" sz="2600" b="1" kern="1200" dirty="0"/>
        </a:p>
      </dsp:txBody>
      <dsp:txXfrm>
        <a:off x="30442" y="95316"/>
        <a:ext cx="6635860" cy="562726"/>
      </dsp:txXfrm>
    </dsp:sp>
    <dsp:sp modelId="{A9C56161-56CA-494D-ABD1-32F31B318B94}">
      <dsp:nvSpPr>
        <dsp:cNvPr id="0" name=""/>
        <dsp:cNvSpPr/>
      </dsp:nvSpPr>
      <dsp:spPr>
        <a:xfrm>
          <a:off x="0" y="688484"/>
          <a:ext cx="669674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62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 sz="2000" b="1" kern="1200" dirty="0" smtClean="0"/>
            <a:t>Speuken 6:20-21  7:3</a:t>
          </a:r>
          <a:endParaRPr lang="es-ES" sz="2000" b="1" kern="1200" dirty="0"/>
        </a:p>
      </dsp:txBody>
      <dsp:txXfrm>
        <a:off x="0" y="688484"/>
        <a:ext cx="6696744" cy="430560"/>
      </dsp:txXfrm>
    </dsp:sp>
    <dsp:sp modelId="{7CF63128-32DB-4C33-BABC-56ED5BCEF6F4}">
      <dsp:nvSpPr>
        <dsp:cNvPr id="0" name=""/>
        <dsp:cNvSpPr/>
      </dsp:nvSpPr>
      <dsp:spPr>
        <a:xfrm>
          <a:off x="0" y="1119044"/>
          <a:ext cx="6696744" cy="623610"/>
        </a:xfrm>
        <a:prstGeom prst="roundRect">
          <a:avLst/>
        </a:prstGeom>
        <a:solidFill>
          <a:schemeClr val="accent4">
            <a:hueOff val="-802584"/>
            <a:satOff val="9922"/>
            <a:lumOff val="-323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b="1" kern="1200" dirty="0" smtClean="0"/>
            <a:t>De </a:t>
          </a:r>
          <a:r>
            <a:rPr lang="es-ES" sz="2600" b="1" kern="1200" dirty="0" err="1" smtClean="0"/>
            <a:t>WETt</a:t>
          </a:r>
          <a:r>
            <a:rPr lang="es-ES" sz="2600" b="1" kern="1200" dirty="0" smtClean="0"/>
            <a:t>: </a:t>
          </a:r>
          <a:r>
            <a:rPr lang="es-ES" sz="2600" b="1" kern="1200" dirty="0" smtClean="0"/>
            <a:t>HET LICHT DIE ONS PAD VERLICHT </a:t>
          </a:r>
          <a:endParaRPr lang="es-ES" sz="2600" b="1" kern="1200" dirty="0"/>
        </a:p>
      </dsp:txBody>
      <dsp:txXfrm>
        <a:off x="30442" y="1149486"/>
        <a:ext cx="6635860" cy="562726"/>
      </dsp:txXfrm>
    </dsp:sp>
    <dsp:sp modelId="{1B9089AA-5BEE-4949-B63B-87246E9BBB24}">
      <dsp:nvSpPr>
        <dsp:cNvPr id="0" name=""/>
        <dsp:cNvSpPr/>
      </dsp:nvSpPr>
      <dsp:spPr>
        <a:xfrm>
          <a:off x="0" y="1742654"/>
          <a:ext cx="669674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62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 sz="2000" b="1" kern="1200" dirty="0" smtClean="0"/>
            <a:t>Spreuken 6:22-23   7:2</a:t>
          </a:r>
          <a:endParaRPr lang="es-ES" sz="2000" b="1" kern="1200" dirty="0"/>
        </a:p>
      </dsp:txBody>
      <dsp:txXfrm>
        <a:off x="0" y="1742654"/>
        <a:ext cx="6696744" cy="430560"/>
      </dsp:txXfrm>
    </dsp:sp>
    <dsp:sp modelId="{7BD7C336-1BF0-4864-BA9B-CE51BA256CEB}">
      <dsp:nvSpPr>
        <dsp:cNvPr id="0" name=""/>
        <dsp:cNvSpPr/>
      </dsp:nvSpPr>
      <dsp:spPr>
        <a:xfrm>
          <a:off x="0" y="2173214"/>
          <a:ext cx="6696744" cy="623610"/>
        </a:xfrm>
        <a:prstGeom prst="roundRect">
          <a:avLst/>
        </a:prstGeom>
        <a:solidFill>
          <a:schemeClr val="accent4">
            <a:hueOff val="-1605168"/>
            <a:satOff val="19845"/>
            <a:lumOff val="-647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b="1" kern="1200" dirty="0" smtClean="0"/>
            <a:t>DWALEN VAN HET PAD: OVERSPEL</a:t>
          </a:r>
          <a:endParaRPr lang="es-ES" sz="2600" b="1" kern="1200" dirty="0"/>
        </a:p>
      </dsp:txBody>
      <dsp:txXfrm>
        <a:off x="30442" y="2203656"/>
        <a:ext cx="6635860" cy="562726"/>
      </dsp:txXfrm>
    </dsp:sp>
    <dsp:sp modelId="{1B1AE265-FBFD-4823-AAD6-0B1F21602E3C}">
      <dsp:nvSpPr>
        <dsp:cNvPr id="0" name=""/>
        <dsp:cNvSpPr/>
      </dsp:nvSpPr>
      <dsp:spPr>
        <a:xfrm>
          <a:off x="0" y="2796825"/>
          <a:ext cx="669674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62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 sz="2000" b="1" kern="1200" dirty="0" smtClean="0"/>
            <a:t>Spreuken</a:t>
          </a:r>
          <a:r>
            <a:rPr lang="es-ES" sz="2000" b="1" kern="1200" baseline="0" dirty="0" smtClean="0"/>
            <a:t> 6 :24-29</a:t>
          </a:r>
          <a:endParaRPr lang="es-ES" sz="2000" b="1" kern="1200" dirty="0"/>
        </a:p>
      </dsp:txBody>
      <dsp:txXfrm>
        <a:off x="0" y="2796825"/>
        <a:ext cx="6696744" cy="430560"/>
      </dsp:txXfrm>
    </dsp:sp>
    <dsp:sp modelId="{8D7BA03F-AF56-49F0-88A0-E8BB0260CF50}">
      <dsp:nvSpPr>
        <dsp:cNvPr id="0" name=""/>
        <dsp:cNvSpPr/>
      </dsp:nvSpPr>
      <dsp:spPr>
        <a:xfrm>
          <a:off x="0" y="3227385"/>
          <a:ext cx="6696744" cy="623610"/>
        </a:xfrm>
        <a:prstGeom prst="roundRect">
          <a:avLst/>
        </a:prstGeom>
        <a:solidFill>
          <a:schemeClr val="accent4">
            <a:hueOff val="-2407752"/>
            <a:satOff val="29768"/>
            <a:lumOff val="-970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nl-NL" sz="2600" b="1" kern="1200" dirty="0" smtClean="0"/>
            <a:t>GEVOLGEN VAN HET DWALEN </a:t>
          </a:r>
          <a:endParaRPr lang="es-ES" sz="2600" b="1" kern="1200" dirty="0"/>
        </a:p>
      </dsp:txBody>
      <dsp:txXfrm>
        <a:off x="30442" y="3257827"/>
        <a:ext cx="6635860" cy="562726"/>
      </dsp:txXfrm>
    </dsp:sp>
    <dsp:sp modelId="{3701FC92-97B4-4C69-AF68-7F124ED6FAC9}">
      <dsp:nvSpPr>
        <dsp:cNvPr id="0" name=""/>
        <dsp:cNvSpPr/>
      </dsp:nvSpPr>
      <dsp:spPr>
        <a:xfrm>
          <a:off x="0" y="3850995"/>
          <a:ext cx="669674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62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 sz="2000" b="1" kern="1200" dirty="0" smtClean="0"/>
            <a:t>Spreuken  6:30-35</a:t>
          </a:r>
          <a:endParaRPr lang="es-ES" sz="2000" b="1" kern="1200" dirty="0"/>
        </a:p>
      </dsp:txBody>
      <dsp:txXfrm>
        <a:off x="0" y="3850995"/>
        <a:ext cx="6696744" cy="430560"/>
      </dsp:txXfrm>
    </dsp:sp>
    <dsp:sp modelId="{EEA0B14B-01E5-4C89-B27C-ED68672A18D6}">
      <dsp:nvSpPr>
        <dsp:cNvPr id="0" name=""/>
        <dsp:cNvSpPr/>
      </dsp:nvSpPr>
      <dsp:spPr>
        <a:xfrm>
          <a:off x="0" y="4281555"/>
          <a:ext cx="6696744" cy="623610"/>
        </a:xfrm>
        <a:prstGeom prst="roundRect">
          <a:avLst/>
        </a:prstGeom>
        <a:solidFill>
          <a:schemeClr val="accent4">
            <a:hueOff val="-3210336"/>
            <a:satOff val="39690"/>
            <a:lumOff val="-1293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nl-NL" sz="2600" b="1" kern="1200" dirty="0" smtClean="0"/>
            <a:t>HET EINDE VAN DE WEG: LEVEN EN DOOD</a:t>
          </a:r>
          <a:endParaRPr lang="es-ES" sz="2600" b="1" kern="1200" dirty="0"/>
        </a:p>
      </dsp:txBody>
      <dsp:txXfrm>
        <a:off x="30442" y="4311997"/>
        <a:ext cx="6635860" cy="562726"/>
      </dsp:txXfrm>
    </dsp:sp>
    <dsp:sp modelId="{5C18413C-4D03-4E38-8B73-6DD33C19DD5B}">
      <dsp:nvSpPr>
        <dsp:cNvPr id="0" name=""/>
        <dsp:cNvSpPr/>
      </dsp:nvSpPr>
      <dsp:spPr>
        <a:xfrm>
          <a:off x="0" y="4905165"/>
          <a:ext cx="669674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622"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 sz="2000" b="1" kern="1200" dirty="0" smtClean="0"/>
            <a:t>spreuken 7:22-27</a:t>
          </a:r>
          <a:endParaRPr lang="es-ES" sz="2000" b="1" kern="1200" dirty="0"/>
        </a:p>
      </dsp:txBody>
      <dsp:txXfrm>
        <a:off x="0" y="4905165"/>
        <a:ext cx="6696744" cy="430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454B7-64A7-4A3B-8FF8-10A7C86710B3}">
      <dsp:nvSpPr>
        <dsp:cNvPr id="0" name=""/>
        <dsp:cNvSpPr/>
      </dsp:nvSpPr>
      <dsp:spPr>
        <a:xfrm rot="5400000">
          <a:off x="5078600" y="-2841466"/>
          <a:ext cx="912484" cy="664265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s-ES" sz="2000" b="1" kern="1200" dirty="0" smtClean="0"/>
            <a:t>Gods wet moet binnen </a:t>
          </a:r>
          <a:r>
            <a:rPr lang="es-ES" sz="2000" b="1" kern="1200" dirty="0" err="1" smtClean="0"/>
            <a:t>ons</a:t>
          </a:r>
          <a:r>
            <a:rPr lang="es-ES" sz="2000" b="1" kern="1200" dirty="0" smtClean="0"/>
            <a:t> </a:t>
          </a:r>
          <a:r>
            <a:rPr lang="es-ES" sz="2000" b="1" kern="1200" dirty="0" err="1" smtClean="0"/>
            <a:t>zijn</a:t>
          </a:r>
          <a:r>
            <a:rPr lang="es-ES" sz="2000" b="1" kern="1200" dirty="0" smtClean="0"/>
            <a:t>. </a:t>
          </a:r>
          <a:r>
            <a:rPr lang="es-ES" sz="2000" b="1" kern="1200" dirty="0" err="1" smtClean="0"/>
            <a:t>het</a:t>
          </a:r>
          <a:r>
            <a:rPr lang="es-ES" sz="2000" b="1" kern="1200" dirty="0" smtClean="0"/>
            <a:t> </a:t>
          </a:r>
          <a:r>
            <a:rPr lang="es-ES" sz="2000" b="1" kern="1200" dirty="0" smtClean="0"/>
            <a:t>moet </a:t>
          </a:r>
          <a:r>
            <a:rPr lang="es-ES" sz="2000" b="1" kern="1200" dirty="0" err="1" smtClean="0"/>
            <a:t>onze</a:t>
          </a:r>
          <a:r>
            <a:rPr lang="es-ES" sz="2000" b="1" kern="1200" dirty="0" smtClean="0"/>
            <a:t> </a:t>
          </a:r>
          <a:r>
            <a:rPr lang="es-ES" sz="2000" b="1" kern="1200" dirty="0" err="1" smtClean="0"/>
            <a:t>gevoelens</a:t>
          </a:r>
          <a:r>
            <a:rPr lang="es-ES" sz="2000" b="1" kern="1200" dirty="0" smtClean="0"/>
            <a:t> ,</a:t>
          </a:r>
          <a:r>
            <a:rPr lang="es-ES" sz="2000" b="1" kern="1200" dirty="0" err="1" smtClean="0"/>
            <a:t>onze</a:t>
          </a:r>
          <a:r>
            <a:rPr lang="es-ES" sz="2000" b="1" kern="1200" dirty="0" smtClean="0"/>
            <a:t> </a:t>
          </a:r>
          <a:r>
            <a:rPr lang="es-ES" sz="2000" b="1" kern="1200" dirty="0" smtClean="0"/>
            <a:t>gedachten en motivaties beheersen</a:t>
          </a:r>
          <a:endParaRPr lang="es-ES" sz="2000" b="1" kern="1200" dirty="0"/>
        </a:p>
      </dsp:txBody>
      <dsp:txXfrm rot="-5400000">
        <a:off x="2213516" y="68162"/>
        <a:ext cx="6598108" cy="823396"/>
      </dsp:txXfrm>
    </dsp:sp>
    <dsp:sp modelId="{5BE39193-D848-409B-A763-87F1E7F98266}">
      <dsp:nvSpPr>
        <dsp:cNvPr id="0" name=""/>
        <dsp:cNvSpPr/>
      </dsp:nvSpPr>
      <dsp:spPr>
        <a:xfrm>
          <a:off x="0" y="1987"/>
          <a:ext cx="2212700" cy="95574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b="1" kern="1200" dirty="0" smtClean="0"/>
            <a:t>Bind</a:t>
          </a:r>
          <a:r>
            <a:rPr lang="es-ES" sz="2000" b="1" kern="1200" baseline="0" dirty="0" smtClean="0"/>
            <a:t> ze aan uw hart</a:t>
          </a:r>
          <a:endParaRPr lang="es-ES" sz="2000" b="1" kern="1200" dirty="0"/>
        </a:p>
      </dsp:txBody>
      <dsp:txXfrm>
        <a:off x="46656" y="48643"/>
        <a:ext cx="2119388" cy="862433"/>
      </dsp:txXfrm>
    </dsp:sp>
    <dsp:sp modelId="{5FF4BA34-B2F6-4702-898D-EA1D6464A3E6}">
      <dsp:nvSpPr>
        <dsp:cNvPr id="0" name=""/>
        <dsp:cNvSpPr/>
      </dsp:nvSpPr>
      <dsp:spPr>
        <a:xfrm rot="5400000">
          <a:off x="5078600" y="-1837933"/>
          <a:ext cx="912484" cy="664265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s-ES" sz="2000" b="1" kern="1200" dirty="0" smtClean="0"/>
            <a:t>De</a:t>
          </a:r>
          <a:r>
            <a:rPr lang="es-ES" sz="2000" b="1" kern="1200" baseline="0" dirty="0" smtClean="0"/>
            <a:t> </a:t>
          </a:r>
          <a:r>
            <a:rPr lang="es-ES" sz="2000" b="1" kern="1200" baseline="0" dirty="0" err="1" smtClean="0"/>
            <a:t>wet</a:t>
          </a:r>
          <a:r>
            <a:rPr lang="es-ES" sz="2000" b="1" kern="1200" baseline="0" dirty="0" smtClean="0"/>
            <a:t> </a:t>
          </a:r>
          <a:r>
            <a:rPr lang="es-ES" sz="2000" b="1" kern="1200" baseline="0" dirty="0" smtClean="0"/>
            <a:t>moet een kostbaar bezit voor ons zijn. </a:t>
          </a:r>
          <a:r>
            <a:rPr lang="nl-NL" sz="2000" b="1" kern="1200" baseline="0" dirty="0" smtClean="0"/>
            <a:t>Om deze reden moeten we laten zien dat we liefde en </a:t>
          </a:r>
          <a:r>
            <a:rPr lang="es-ES" sz="2000" b="1" kern="1200" baseline="0" dirty="0" smtClean="0"/>
            <a:t> </a:t>
          </a:r>
          <a:r>
            <a:rPr lang="es-ES" sz="2000" b="1" kern="1200" baseline="0" dirty="0" err="1" smtClean="0"/>
            <a:t>respect</a:t>
          </a:r>
          <a:r>
            <a:rPr lang="es-ES" sz="2000" b="1" kern="1200" baseline="0" dirty="0" smtClean="0"/>
            <a:t> </a:t>
          </a:r>
          <a:r>
            <a:rPr lang="es-ES" sz="2000" b="1" kern="1200" baseline="0" dirty="0" err="1" smtClean="0"/>
            <a:t>tonen</a:t>
          </a:r>
          <a:r>
            <a:rPr lang="es-ES" sz="2000" b="1" kern="1200" baseline="0" dirty="0" smtClean="0"/>
            <a:t>.</a:t>
          </a:r>
          <a:endParaRPr lang="es-ES" sz="2000" b="1" kern="1200" dirty="0"/>
        </a:p>
      </dsp:txBody>
      <dsp:txXfrm rot="-5400000">
        <a:off x="2213516" y="1071695"/>
        <a:ext cx="6598108" cy="823396"/>
      </dsp:txXfrm>
    </dsp:sp>
    <dsp:sp modelId="{132327F1-9A2B-42E6-B810-4C548C223181}">
      <dsp:nvSpPr>
        <dsp:cNvPr id="0" name=""/>
        <dsp:cNvSpPr/>
      </dsp:nvSpPr>
      <dsp:spPr>
        <a:xfrm>
          <a:off x="0" y="1005519"/>
          <a:ext cx="2212700" cy="955745"/>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t>Bind </a:t>
          </a:r>
          <a:r>
            <a:rPr lang="en-US" sz="2000" b="1" kern="1200" dirty="0" err="1" smtClean="0"/>
            <a:t>ze</a:t>
          </a:r>
          <a:r>
            <a:rPr lang="en-US" sz="2000" b="1" kern="1200" dirty="0" smtClean="0"/>
            <a:t> </a:t>
          </a:r>
          <a:r>
            <a:rPr lang="en-US" sz="2000" b="1" kern="1200" dirty="0" err="1" smtClean="0"/>
            <a:t>om</a:t>
          </a:r>
          <a:r>
            <a:rPr lang="en-US" sz="2000" b="1" kern="1200" dirty="0" smtClean="0"/>
            <a:t> </a:t>
          </a:r>
          <a:r>
            <a:rPr lang="en-US" sz="2000" b="1" kern="1200" dirty="0" err="1" smtClean="0"/>
            <a:t>uw</a:t>
          </a:r>
          <a:r>
            <a:rPr lang="en-US" sz="2000" b="1" kern="1200" dirty="0" smtClean="0"/>
            <a:t> </a:t>
          </a:r>
          <a:r>
            <a:rPr lang="en-US" sz="2000" b="1" kern="1200" dirty="0" err="1" smtClean="0"/>
            <a:t>nek</a:t>
          </a:r>
          <a:r>
            <a:rPr lang="en-US" sz="2000" b="1" kern="1200" dirty="0" smtClean="0"/>
            <a:t> </a:t>
          </a:r>
          <a:endParaRPr lang="es-ES" sz="2000" b="1" kern="1200" dirty="0"/>
        </a:p>
      </dsp:txBody>
      <dsp:txXfrm>
        <a:off x="46656" y="1052175"/>
        <a:ext cx="2119388" cy="862433"/>
      </dsp:txXfrm>
    </dsp:sp>
    <dsp:sp modelId="{7685C763-A423-4150-B39F-6E7A14FCBF48}">
      <dsp:nvSpPr>
        <dsp:cNvPr id="0" name=""/>
        <dsp:cNvSpPr/>
      </dsp:nvSpPr>
      <dsp:spPr>
        <a:xfrm rot="5400000">
          <a:off x="5078600" y="-834400"/>
          <a:ext cx="912484" cy="6642652"/>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nl-NL" sz="2000" b="1" kern="1200" dirty="0" smtClean="0"/>
            <a:t>De wet moet ons handelen domineren; al onze acties moeten in harmonie zijn met de W</a:t>
          </a:r>
          <a:r>
            <a:rPr lang="es-ES" sz="2000" b="1" kern="1200" baseline="0" dirty="0" smtClean="0"/>
            <a:t>et.</a:t>
          </a:r>
          <a:endParaRPr lang="es-ES" sz="2000" b="1" kern="1200" dirty="0"/>
        </a:p>
      </dsp:txBody>
      <dsp:txXfrm rot="-5400000">
        <a:off x="2213516" y="2075228"/>
        <a:ext cx="6598108" cy="823396"/>
      </dsp:txXfrm>
    </dsp:sp>
    <dsp:sp modelId="{CB8A680C-4F96-4719-822A-336875300EF6}">
      <dsp:nvSpPr>
        <dsp:cNvPr id="0" name=""/>
        <dsp:cNvSpPr/>
      </dsp:nvSpPr>
      <dsp:spPr>
        <a:xfrm>
          <a:off x="0" y="2009052"/>
          <a:ext cx="2212700" cy="955745"/>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b="1" kern="1200" dirty="0" smtClean="0"/>
            <a:t>Bind</a:t>
          </a:r>
          <a:r>
            <a:rPr lang="es-ES" sz="2000" b="1" kern="1200" baseline="0" dirty="0" smtClean="0"/>
            <a:t> ze om uw vingers</a:t>
          </a:r>
          <a:endParaRPr lang="es-ES" sz="2000" b="1" kern="1200" dirty="0"/>
        </a:p>
      </dsp:txBody>
      <dsp:txXfrm>
        <a:off x="46656" y="2055708"/>
        <a:ext cx="2119388" cy="862433"/>
      </dsp:txXfrm>
    </dsp:sp>
    <dsp:sp modelId="{A453120B-619A-43BD-904E-A6BABDF74352}">
      <dsp:nvSpPr>
        <dsp:cNvPr id="0" name=""/>
        <dsp:cNvSpPr/>
      </dsp:nvSpPr>
      <dsp:spPr>
        <a:xfrm rot="5400000">
          <a:off x="5078600" y="169132"/>
          <a:ext cx="912484" cy="664265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nl-NL" sz="2000" b="1" kern="1200" dirty="0" smtClean="0"/>
            <a:t>De wet moet worden geschreven op ons hart </a:t>
          </a:r>
          <a:r>
            <a:rPr lang="es-ES" sz="2000" b="1" kern="1200" baseline="0" dirty="0" smtClean="0"/>
            <a:t>(</a:t>
          </a:r>
          <a:r>
            <a:rPr lang="es-ES" sz="2000" b="1" kern="1200" baseline="0" dirty="0" err="1" smtClean="0"/>
            <a:t>Jeremia</a:t>
          </a:r>
          <a:r>
            <a:rPr lang="es-ES" sz="2000" b="1" kern="1200" baseline="0" dirty="0" smtClean="0"/>
            <a:t> </a:t>
          </a:r>
          <a:r>
            <a:rPr lang="es-ES" sz="2000" b="1" kern="1200" baseline="0" dirty="0" smtClean="0"/>
            <a:t>31:33</a:t>
          </a:r>
          <a:r>
            <a:rPr lang="es-ES" sz="2000" b="1" kern="1200" baseline="0" dirty="0" smtClean="0"/>
            <a:t>), </a:t>
          </a:r>
          <a:r>
            <a:rPr lang="nl-NL" sz="2000" b="1" kern="1200" baseline="0" dirty="0" smtClean="0"/>
            <a:t>zodat we ons kunnen herinneren en te mediteren op</a:t>
          </a:r>
          <a:r>
            <a:rPr lang="es-ES" sz="2000" b="1" kern="1200" baseline="0" dirty="0" smtClean="0"/>
            <a:t> </a:t>
          </a:r>
          <a:r>
            <a:rPr lang="es-ES" sz="2000" b="1" kern="1200" baseline="0" dirty="0" smtClean="0"/>
            <a:t>Gods wet </a:t>
          </a:r>
          <a:r>
            <a:rPr lang="es-ES" sz="2000" b="1" kern="1200" baseline="0" dirty="0" err="1" smtClean="0"/>
            <a:t>elke</a:t>
          </a:r>
          <a:r>
            <a:rPr lang="es-ES" sz="2000" b="1" kern="1200" baseline="0" dirty="0" smtClean="0"/>
            <a:t> </a:t>
          </a:r>
          <a:r>
            <a:rPr lang="es-ES" sz="2000" b="1" kern="1200" baseline="0" dirty="0" err="1" smtClean="0"/>
            <a:t>dag</a:t>
          </a:r>
          <a:r>
            <a:rPr lang="es-ES" sz="2000" b="1" kern="1200" baseline="0" dirty="0" smtClean="0"/>
            <a:t>. </a:t>
          </a:r>
          <a:endParaRPr lang="es-ES" sz="2000" b="1" kern="1200" dirty="0"/>
        </a:p>
      </dsp:txBody>
      <dsp:txXfrm rot="-5400000">
        <a:off x="2213516" y="3078760"/>
        <a:ext cx="6598108" cy="823396"/>
      </dsp:txXfrm>
    </dsp:sp>
    <dsp:sp modelId="{FE110BEF-D67F-46EA-9BE2-9335D4B01C50}">
      <dsp:nvSpPr>
        <dsp:cNvPr id="0" name=""/>
        <dsp:cNvSpPr/>
      </dsp:nvSpPr>
      <dsp:spPr>
        <a:xfrm>
          <a:off x="0" y="3012585"/>
          <a:ext cx="2212700" cy="955745"/>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nl-NL" sz="2000" b="1" kern="1200" dirty="0" smtClean="0"/>
            <a:t>Schrijf ze</a:t>
          </a:r>
        </a:p>
        <a:p>
          <a:pPr lvl="0" algn="ctr" defTabSz="889000">
            <a:lnSpc>
              <a:spcPct val="90000"/>
            </a:lnSpc>
            <a:spcBef>
              <a:spcPct val="0"/>
            </a:spcBef>
            <a:spcAft>
              <a:spcPct val="35000"/>
            </a:spcAft>
          </a:pPr>
          <a:r>
            <a:rPr lang="nl-NL" sz="2000" b="1" kern="1200" dirty="0" smtClean="0"/>
            <a:t>op de tafel van uw hart</a:t>
          </a:r>
          <a:endParaRPr lang="es-ES" sz="2000" b="1" kern="1200" dirty="0"/>
        </a:p>
      </dsp:txBody>
      <dsp:txXfrm>
        <a:off x="46656" y="3059241"/>
        <a:ext cx="2119388" cy="8624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D293E8C-A7EB-4AFE-A60D-5FE19F75D7C2}" type="datetimeFigureOut">
              <a:rPr lang="es-ES" smtClean="0"/>
              <a:pPr/>
              <a:t>16/01/2015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1B5A37-6656-47B1-A112-6B510173AA50}" type="slidenum">
              <a:rPr lang="es-ES" smtClean="0"/>
              <a:pPr/>
              <a:t>‹#›</a:t>
            </a:fld>
            <a:endParaRPr lang="es-ES"/>
          </a:p>
        </p:txBody>
      </p:sp>
    </p:spTree>
    <p:extLst>
      <p:ext uri="{BB962C8B-B14F-4D97-AF65-F5344CB8AC3E}">
        <p14:creationId xmlns:p14="http://schemas.microsoft.com/office/powerpoint/2010/main" val="282150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293E8C-A7EB-4AFE-A60D-5FE19F75D7C2}" type="datetimeFigureOut">
              <a:rPr lang="es-ES" smtClean="0"/>
              <a:pPr/>
              <a:t>16/01/2015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1B5A37-6656-47B1-A112-6B510173AA50}" type="slidenum">
              <a:rPr lang="es-ES" smtClean="0"/>
              <a:pPr/>
              <a:t>‹#›</a:t>
            </a:fld>
            <a:endParaRPr lang="es-ES"/>
          </a:p>
        </p:txBody>
      </p:sp>
    </p:spTree>
    <p:extLst>
      <p:ext uri="{BB962C8B-B14F-4D97-AF65-F5344CB8AC3E}">
        <p14:creationId xmlns:p14="http://schemas.microsoft.com/office/powerpoint/2010/main" val="38947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293E8C-A7EB-4AFE-A60D-5FE19F75D7C2}" type="datetimeFigureOut">
              <a:rPr lang="es-ES" smtClean="0"/>
              <a:pPr/>
              <a:t>16/01/2015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1B5A37-6656-47B1-A112-6B510173AA50}" type="slidenum">
              <a:rPr lang="es-ES" smtClean="0"/>
              <a:pPr/>
              <a:t>‹#›</a:t>
            </a:fld>
            <a:endParaRPr lang="es-ES"/>
          </a:p>
        </p:txBody>
      </p:sp>
    </p:spTree>
    <p:extLst>
      <p:ext uri="{BB962C8B-B14F-4D97-AF65-F5344CB8AC3E}">
        <p14:creationId xmlns:p14="http://schemas.microsoft.com/office/powerpoint/2010/main" val="75913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293E8C-A7EB-4AFE-A60D-5FE19F75D7C2}" type="datetimeFigureOut">
              <a:rPr lang="es-ES" smtClean="0"/>
              <a:pPr/>
              <a:t>16/01/2015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1B5A37-6656-47B1-A112-6B510173AA50}" type="slidenum">
              <a:rPr lang="es-ES" smtClean="0"/>
              <a:pPr/>
              <a:t>‹#›</a:t>
            </a:fld>
            <a:endParaRPr lang="es-ES"/>
          </a:p>
        </p:txBody>
      </p:sp>
    </p:spTree>
    <p:extLst>
      <p:ext uri="{BB962C8B-B14F-4D97-AF65-F5344CB8AC3E}">
        <p14:creationId xmlns:p14="http://schemas.microsoft.com/office/powerpoint/2010/main" val="102921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293E8C-A7EB-4AFE-A60D-5FE19F75D7C2}" type="datetimeFigureOut">
              <a:rPr lang="es-ES" smtClean="0"/>
              <a:pPr/>
              <a:t>16/01/2015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1B5A37-6656-47B1-A112-6B510173AA50}" type="slidenum">
              <a:rPr lang="es-ES" smtClean="0"/>
              <a:pPr/>
              <a:t>‹#›</a:t>
            </a:fld>
            <a:endParaRPr lang="es-ES"/>
          </a:p>
        </p:txBody>
      </p:sp>
    </p:spTree>
    <p:extLst>
      <p:ext uri="{BB962C8B-B14F-4D97-AF65-F5344CB8AC3E}">
        <p14:creationId xmlns:p14="http://schemas.microsoft.com/office/powerpoint/2010/main" val="56659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D293E8C-A7EB-4AFE-A60D-5FE19F75D7C2}" type="datetimeFigureOut">
              <a:rPr lang="es-ES" smtClean="0"/>
              <a:pPr/>
              <a:t>16/01/2015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1B5A37-6656-47B1-A112-6B510173AA50}" type="slidenum">
              <a:rPr lang="es-ES" smtClean="0"/>
              <a:pPr/>
              <a:t>‹#›</a:t>
            </a:fld>
            <a:endParaRPr lang="es-ES"/>
          </a:p>
        </p:txBody>
      </p:sp>
    </p:spTree>
    <p:extLst>
      <p:ext uri="{BB962C8B-B14F-4D97-AF65-F5344CB8AC3E}">
        <p14:creationId xmlns:p14="http://schemas.microsoft.com/office/powerpoint/2010/main" val="404195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D293E8C-A7EB-4AFE-A60D-5FE19F75D7C2}" type="datetimeFigureOut">
              <a:rPr lang="es-ES" smtClean="0"/>
              <a:pPr/>
              <a:t>16/01/2015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21B5A37-6656-47B1-A112-6B510173AA50}" type="slidenum">
              <a:rPr lang="es-ES" smtClean="0"/>
              <a:pPr/>
              <a:t>‹#›</a:t>
            </a:fld>
            <a:endParaRPr lang="es-ES"/>
          </a:p>
        </p:txBody>
      </p:sp>
    </p:spTree>
    <p:extLst>
      <p:ext uri="{BB962C8B-B14F-4D97-AF65-F5344CB8AC3E}">
        <p14:creationId xmlns:p14="http://schemas.microsoft.com/office/powerpoint/2010/main" val="262572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D293E8C-A7EB-4AFE-A60D-5FE19F75D7C2}" type="datetimeFigureOut">
              <a:rPr lang="es-ES" smtClean="0"/>
              <a:pPr/>
              <a:t>16/01/2015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21B5A37-6656-47B1-A112-6B510173AA50}" type="slidenum">
              <a:rPr lang="es-ES" smtClean="0"/>
              <a:pPr/>
              <a:t>‹#›</a:t>
            </a:fld>
            <a:endParaRPr lang="es-ES"/>
          </a:p>
        </p:txBody>
      </p:sp>
    </p:spTree>
    <p:extLst>
      <p:ext uri="{BB962C8B-B14F-4D97-AF65-F5344CB8AC3E}">
        <p14:creationId xmlns:p14="http://schemas.microsoft.com/office/powerpoint/2010/main" val="308142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293E8C-A7EB-4AFE-A60D-5FE19F75D7C2}" type="datetimeFigureOut">
              <a:rPr lang="es-ES" smtClean="0"/>
              <a:pPr/>
              <a:t>16/01/2015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21B5A37-6656-47B1-A112-6B510173AA50}" type="slidenum">
              <a:rPr lang="es-ES" smtClean="0"/>
              <a:pPr/>
              <a:t>‹#›</a:t>
            </a:fld>
            <a:endParaRPr lang="es-ES"/>
          </a:p>
        </p:txBody>
      </p:sp>
    </p:spTree>
    <p:extLst>
      <p:ext uri="{BB962C8B-B14F-4D97-AF65-F5344CB8AC3E}">
        <p14:creationId xmlns:p14="http://schemas.microsoft.com/office/powerpoint/2010/main" val="192105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293E8C-A7EB-4AFE-A60D-5FE19F75D7C2}" type="datetimeFigureOut">
              <a:rPr lang="es-ES" smtClean="0"/>
              <a:pPr/>
              <a:t>16/01/2015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1B5A37-6656-47B1-A112-6B510173AA50}" type="slidenum">
              <a:rPr lang="es-ES" smtClean="0"/>
              <a:pPr/>
              <a:t>‹#›</a:t>
            </a:fld>
            <a:endParaRPr lang="es-ES"/>
          </a:p>
        </p:txBody>
      </p:sp>
    </p:spTree>
    <p:extLst>
      <p:ext uri="{BB962C8B-B14F-4D97-AF65-F5344CB8AC3E}">
        <p14:creationId xmlns:p14="http://schemas.microsoft.com/office/powerpoint/2010/main" val="61283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293E8C-A7EB-4AFE-A60D-5FE19F75D7C2}" type="datetimeFigureOut">
              <a:rPr lang="es-ES" smtClean="0"/>
              <a:pPr/>
              <a:t>16/01/2015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1B5A37-6656-47B1-A112-6B510173AA50}" type="slidenum">
              <a:rPr lang="es-ES" smtClean="0"/>
              <a:pPr/>
              <a:t>‹#›</a:t>
            </a:fld>
            <a:endParaRPr lang="es-ES"/>
          </a:p>
        </p:txBody>
      </p:sp>
    </p:spTree>
    <p:extLst>
      <p:ext uri="{BB962C8B-B14F-4D97-AF65-F5344CB8AC3E}">
        <p14:creationId xmlns:p14="http://schemas.microsoft.com/office/powerpoint/2010/main" val="212491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93E8C-A7EB-4AFE-A60D-5FE19F75D7C2}" type="datetimeFigureOut">
              <a:rPr lang="es-ES" smtClean="0"/>
              <a:pPr/>
              <a:t>16/01/2015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B5A37-6656-47B1-A112-6B510173AA50}" type="slidenum">
              <a:rPr lang="es-ES" smtClean="0"/>
              <a:pPr/>
              <a:t>‹#›</a:t>
            </a:fld>
            <a:endParaRPr lang="es-ES"/>
          </a:p>
        </p:txBody>
      </p:sp>
    </p:spTree>
    <p:extLst>
      <p:ext uri="{BB962C8B-B14F-4D97-AF65-F5344CB8AC3E}">
        <p14:creationId xmlns:p14="http://schemas.microsoft.com/office/powerpoint/2010/main" val="1962774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l="-3000" r="-3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95536" y="116632"/>
            <a:ext cx="8352928" cy="2520315"/>
          </a:xfrm>
          <a:prstGeom prst="leftRightArrow">
            <a:avLst>
              <a:gd name="adj1" fmla="val 76683"/>
              <a:gd name="adj2" fmla="val 37923"/>
            </a:avLst>
          </a:prstGeom>
          <a:gradFill>
            <a:gsLst>
              <a:gs pos="0">
                <a:srgbClr val="234F0D"/>
              </a:gs>
              <a:gs pos="86000">
                <a:srgbClr val="3D8A16"/>
              </a:gs>
              <a:gs pos="100000">
                <a:srgbClr val="49A51B"/>
              </a:gs>
            </a:gsLst>
          </a:gra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6000" b="1" dirty="0" smtClean="0">
                <a:ln w="12700">
                  <a:solidFill>
                    <a:srgbClr val="234F0D"/>
                  </a:solidFill>
                  <a:prstDash val="solid"/>
                </a:ln>
                <a:solidFill>
                  <a:schemeClr val="bg2">
                    <a:tint val="85000"/>
                    <a:satMod val="155000"/>
                  </a:schemeClr>
                </a:solidFill>
                <a:effectLst>
                  <a:innerShdw blurRad="63500" dist="50800" dir="13500000">
                    <a:prstClr val="black">
                      <a:alpha val="50000"/>
                    </a:prstClr>
                  </a:innerShdw>
                </a:effectLst>
              </a:rPr>
              <a:t>EEN KWESTIE VAN LEVEN OF DOOD </a:t>
            </a:r>
            <a:endParaRPr lang="es-ES" sz="6000" b="1" dirty="0">
              <a:ln w="12700">
                <a:solidFill>
                  <a:srgbClr val="234F0D"/>
                </a:solidFill>
                <a:prstDash val="solid"/>
              </a:ln>
              <a:solidFill>
                <a:schemeClr val="bg2">
                  <a:tint val="85000"/>
                  <a:satMod val="155000"/>
                </a:schemeClr>
              </a:solidFill>
              <a:effectLst>
                <a:innerShdw blurRad="63500" dist="50800" dir="13500000">
                  <a:prstClr val="black">
                    <a:alpha val="50000"/>
                  </a:prstClr>
                </a:innerShdw>
              </a:effectLst>
            </a:endParaRPr>
          </a:p>
        </p:txBody>
      </p:sp>
      <p:sp>
        <p:nvSpPr>
          <p:cNvPr id="5" name="4 CuadroTexto"/>
          <p:cNvSpPr txBox="1"/>
          <p:nvPr/>
        </p:nvSpPr>
        <p:spPr>
          <a:xfrm>
            <a:off x="323528" y="6196395"/>
            <a:ext cx="2088232" cy="646331"/>
          </a:xfrm>
          <a:prstGeom prst="rect">
            <a:avLst/>
          </a:prstGeom>
          <a:noFill/>
        </p:spPr>
        <p:txBody>
          <a:bodyPr wrap="square" rtlCol="0">
            <a:spAutoFit/>
          </a:bodyPr>
          <a:lstStyle/>
          <a:p>
            <a:pPr algn="ctr"/>
            <a:r>
              <a:rPr lang="en-US" b="1" dirty="0" smtClean="0">
                <a:solidFill>
                  <a:schemeClr val="bg1"/>
                </a:solidFill>
                <a:effectLst>
                  <a:glow rad="127000">
                    <a:schemeClr val="tx1"/>
                  </a:glow>
                </a:effectLst>
              </a:rPr>
              <a:t>Les </a:t>
            </a:r>
            <a:r>
              <a:rPr lang="en-US" b="1" dirty="0">
                <a:solidFill>
                  <a:schemeClr val="bg1"/>
                </a:solidFill>
                <a:effectLst>
                  <a:glow rad="127000">
                    <a:schemeClr val="tx1"/>
                  </a:glow>
                </a:effectLst>
              </a:rPr>
              <a:t>3 </a:t>
            </a:r>
            <a:r>
              <a:rPr lang="en-US" b="1" dirty="0" smtClean="0">
                <a:solidFill>
                  <a:schemeClr val="bg1"/>
                </a:solidFill>
                <a:effectLst>
                  <a:glow rad="127000">
                    <a:schemeClr val="tx1"/>
                  </a:glow>
                </a:effectLst>
              </a:rPr>
              <a:t>van </a:t>
            </a:r>
            <a:r>
              <a:rPr lang="en-US" b="1" dirty="0" err="1" smtClean="0">
                <a:solidFill>
                  <a:schemeClr val="bg1"/>
                </a:solidFill>
                <a:effectLst>
                  <a:glow rad="127000">
                    <a:schemeClr val="tx1"/>
                  </a:glow>
                </a:effectLst>
              </a:rPr>
              <a:t>Januari</a:t>
            </a:r>
            <a:r>
              <a:rPr lang="en-US" b="1" dirty="0" smtClean="0">
                <a:solidFill>
                  <a:schemeClr val="bg1"/>
                </a:solidFill>
                <a:effectLst>
                  <a:glow rad="127000">
                    <a:schemeClr val="tx1"/>
                  </a:glow>
                </a:effectLst>
              </a:rPr>
              <a:t> 17- </a:t>
            </a:r>
            <a:r>
              <a:rPr lang="en-US" b="1" dirty="0">
                <a:solidFill>
                  <a:schemeClr val="bg1"/>
                </a:solidFill>
                <a:effectLst>
                  <a:glow rad="127000">
                    <a:schemeClr val="tx1"/>
                  </a:glow>
                </a:effectLst>
              </a:rPr>
              <a:t>2015</a:t>
            </a:r>
            <a:endParaRPr lang="es-ES" b="1" dirty="0">
              <a:solidFill>
                <a:schemeClr val="bg1"/>
              </a:solidFill>
              <a:effectLst>
                <a:glow rad="127000">
                  <a:schemeClr val="tx1"/>
                </a:glow>
              </a:effectLst>
            </a:endParaRPr>
          </a:p>
        </p:txBody>
      </p:sp>
    </p:spTree>
    <p:extLst>
      <p:ext uri="{BB962C8B-B14F-4D97-AF65-F5344CB8AC3E}">
        <p14:creationId xmlns:p14="http://schemas.microsoft.com/office/powerpoint/2010/main" val="189705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m2015t1_0.tmp"/>
          <p:cNvPicPr>
            <a:picLocks noChangeAspect="1"/>
          </p:cNvPicPr>
          <p:nvPr/>
        </p:nvPicPr>
        <p:blipFill>
          <a:blip r:embed="rId2" cstate="print"/>
          <a:stretch>
            <a:fillRect/>
          </a:stretch>
        </p:blipFill>
        <p:spPr>
          <a:xfrm>
            <a:off x="0" y="0"/>
            <a:ext cx="9144000" cy="6858000"/>
          </a:xfrm>
          <a:prstGeom prst="rect">
            <a:avLst/>
          </a:prstGeom>
        </p:spPr>
      </p:pic>
      <p:sp>
        <p:nvSpPr>
          <p:cNvPr id="4" name="Subtitle 3"/>
          <p:cNvSpPr>
            <a:spLocks noGrp="1"/>
          </p:cNvSpPr>
          <p:nvPr>
            <p:ph type="subTitle" idx="1"/>
          </p:nvPr>
        </p:nvSpPr>
        <p:spPr>
          <a:xfrm>
            <a:off x="323528" y="188640"/>
            <a:ext cx="4896544" cy="2088232"/>
          </a:xfrm>
          <a:noFill/>
        </p:spPr>
        <p:txBody>
          <a:bodyPr>
            <a:normAutofit fontScale="85000" lnSpcReduction="20000"/>
          </a:bodyPr>
          <a:lstStyle/>
          <a:p>
            <a:r>
              <a:rPr lang="pap-AN" dirty="0" smtClean="0">
                <a:solidFill>
                  <a:schemeClr val="tx1"/>
                </a:solidFill>
              </a:rPr>
              <a:t> </a:t>
            </a:r>
            <a:r>
              <a:rPr lang="pap-AN" b="1" dirty="0" smtClean="0">
                <a:solidFill>
                  <a:schemeClr val="tx1"/>
                </a:solidFill>
                <a:latin typeface="Comic Sans MS" pitchFamily="66" charset="0"/>
              </a:rPr>
              <a:t> </a:t>
            </a:r>
            <a:r>
              <a:rPr lang="nl-NL" b="1" dirty="0">
                <a:solidFill>
                  <a:schemeClr val="tx1"/>
                </a:solidFill>
                <a:latin typeface="Comic Sans MS" pitchFamily="66" charset="0"/>
              </a:rPr>
              <a:t>23 Want het gebod is een lamp en de onderwijzing</a:t>
            </a:r>
          </a:p>
          <a:p>
            <a:r>
              <a:rPr lang="nl-NL" b="1" dirty="0">
                <a:solidFill>
                  <a:schemeClr val="tx1"/>
                </a:solidFill>
                <a:latin typeface="Comic Sans MS" pitchFamily="66" charset="0"/>
              </a:rPr>
              <a:t>een licht, de vermaningen der tucht zijn een weg</a:t>
            </a:r>
          </a:p>
          <a:p>
            <a:r>
              <a:rPr lang="nl-NL" b="1" dirty="0">
                <a:solidFill>
                  <a:schemeClr val="tx1"/>
                </a:solidFill>
                <a:latin typeface="Comic Sans MS" pitchFamily="66" charset="0"/>
              </a:rPr>
              <a:t>ten leven</a:t>
            </a:r>
            <a:r>
              <a:rPr lang="nl-NL" b="1" dirty="0" smtClean="0">
                <a:solidFill>
                  <a:schemeClr val="tx1"/>
                </a:solidFill>
                <a:latin typeface="Comic Sans MS" pitchFamily="66" charset="0"/>
              </a:rPr>
              <a:t>,</a:t>
            </a:r>
            <a:r>
              <a:rPr lang="pap-AN" b="1" dirty="0" smtClean="0">
                <a:solidFill>
                  <a:schemeClr val="tx1"/>
                </a:solidFill>
                <a:latin typeface="Comic Sans MS" pitchFamily="66" charset="0"/>
              </a:rPr>
              <a:t> </a:t>
            </a:r>
            <a:r>
              <a:rPr lang="pap-AN" sz="2600" b="1" dirty="0" smtClean="0">
                <a:solidFill>
                  <a:schemeClr val="tx1"/>
                </a:solidFill>
                <a:latin typeface="Comic Sans MS" pitchFamily="66" charset="0"/>
              </a:rPr>
              <a:t>Spreuken</a:t>
            </a:r>
            <a:r>
              <a:rPr lang="pap-AN" sz="2600" b="1" dirty="0" smtClean="0">
                <a:solidFill>
                  <a:schemeClr val="tx1"/>
                </a:solidFill>
                <a:latin typeface="Comic Sans MS" pitchFamily="66" charset="0"/>
              </a:rPr>
              <a:t> 6:23</a:t>
            </a:r>
            <a:r>
              <a:rPr lang="pap-AN" b="1" dirty="0" smtClean="0">
                <a:latin typeface="Comic Sans MS" pitchFamily="66" charset="0"/>
              </a:rPr>
              <a:t>.</a:t>
            </a:r>
            <a:endParaRPr lang="pap-AN" b="1" dirty="0">
              <a:latin typeface="Comic Sans MS" pitchFamily="66" charset="0"/>
            </a:endParaRPr>
          </a:p>
        </p:txBody>
      </p:sp>
    </p:spTree>
    <p:extLst>
      <p:ext uri="{BB962C8B-B14F-4D97-AF65-F5344CB8AC3E}">
        <p14:creationId xmlns:p14="http://schemas.microsoft.com/office/powerpoint/2010/main" val="387771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411760" y="260648"/>
            <a:ext cx="6480720" cy="1092607"/>
          </a:xfrm>
          <a:prstGeom prst="rect">
            <a:avLst/>
          </a:prstGeom>
          <a:noFill/>
        </p:spPr>
        <p:txBody>
          <a:bodyPr wrap="square" rtlCol="0">
            <a:spAutoFit/>
          </a:bodyPr>
          <a:lstStyle/>
          <a:p>
            <a:pPr>
              <a:spcBef>
                <a:spcPts val="600"/>
              </a:spcBef>
            </a:pPr>
            <a:r>
              <a:rPr lang="es-ES" sz="2000" b="1" dirty="0" smtClean="0"/>
              <a:t>Ieder mens moet </a:t>
            </a:r>
            <a:r>
              <a:rPr lang="es-ES" sz="2000" b="1" dirty="0" err="1" smtClean="0"/>
              <a:t>zijn</a:t>
            </a:r>
            <a:r>
              <a:rPr lang="es-ES" sz="2000" b="1" dirty="0" smtClean="0"/>
              <a:t> </a:t>
            </a:r>
            <a:r>
              <a:rPr lang="es-ES" sz="2000" b="1" dirty="0" smtClean="0"/>
              <a:t>leven </a:t>
            </a:r>
            <a:r>
              <a:rPr lang="es-ES" sz="2000" b="1" dirty="0" err="1" smtClean="0"/>
              <a:t>weg</a:t>
            </a:r>
            <a:r>
              <a:rPr lang="es-ES" sz="2000" b="1" dirty="0" smtClean="0"/>
              <a:t> </a:t>
            </a:r>
            <a:r>
              <a:rPr lang="es-ES" sz="2000" b="1" dirty="0" smtClean="0"/>
              <a:t>kiezen . Dat pad leidt tot eeuwig leven of eewige dood .</a:t>
            </a:r>
          </a:p>
          <a:p>
            <a:pPr>
              <a:spcBef>
                <a:spcPts val="600"/>
              </a:spcBef>
            </a:pPr>
            <a:r>
              <a:rPr lang="es-ES" sz="2000" b="1" dirty="0" smtClean="0"/>
              <a:t>De wet van God is zeer </a:t>
            </a:r>
            <a:r>
              <a:rPr lang="es-ES" sz="2000" b="1" dirty="0" err="1" smtClean="0"/>
              <a:t>belangrijk</a:t>
            </a:r>
            <a:r>
              <a:rPr lang="es-ES" sz="2000" b="1" dirty="0" smtClean="0"/>
              <a:t> </a:t>
            </a:r>
            <a:r>
              <a:rPr lang="es-ES" sz="2000" b="1" dirty="0" err="1" smtClean="0"/>
              <a:t>om</a:t>
            </a:r>
            <a:r>
              <a:rPr lang="es-ES" sz="2000" b="1" dirty="0" smtClean="0"/>
              <a:t> </a:t>
            </a:r>
            <a:r>
              <a:rPr lang="es-ES" sz="2000" b="1" dirty="0" err="1" smtClean="0"/>
              <a:t>ieder</a:t>
            </a:r>
            <a:r>
              <a:rPr lang="es-ES" sz="2000" b="1" dirty="0" smtClean="0"/>
              <a:t> </a:t>
            </a:r>
            <a:r>
              <a:rPr lang="es-ES" sz="2000" b="1" dirty="0" err="1" smtClean="0"/>
              <a:t>pad</a:t>
            </a:r>
            <a:r>
              <a:rPr lang="es-ES" sz="2000" b="1" dirty="0" smtClean="0"/>
              <a:t> te </a:t>
            </a:r>
            <a:r>
              <a:rPr lang="es-ES" sz="2000" b="1" dirty="0" err="1" smtClean="0"/>
              <a:t>begrijpen</a:t>
            </a:r>
            <a:r>
              <a:rPr lang="es-ES" sz="2000" b="1" dirty="0" smtClean="0"/>
              <a:t> </a:t>
            </a:r>
            <a:endParaRPr lang="es-ES" sz="2000" b="1" dirty="0"/>
          </a:p>
        </p:txBody>
      </p:sp>
      <p:graphicFrame>
        <p:nvGraphicFramePr>
          <p:cNvPr id="4" name="3 Diagrama"/>
          <p:cNvGraphicFramePr/>
          <p:nvPr>
            <p:extLst>
              <p:ext uri="{D42A27DB-BD31-4B8C-83A1-F6EECF244321}">
                <p14:modId xmlns:p14="http://schemas.microsoft.com/office/powerpoint/2010/main" val="2031263599"/>
              </p:ext>
            </p:extLst>
          </p:nvPr>
        </p:nvGraphicFramePr>
        <p:xfrm>
          <a:off x="2051720" y="1700808"/>
          <a:ext cx="669674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805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967536" y="-99392"/>
            <a:ext cx="3212976" cy="3212976"/>
          </a:xfrm>
          <a:prstGeom prst="rect">
            <a:avLst/>
          </a:prstGeom>
        </p:spPr>
      </p:pic>
      <p:sp>
        <p:nvSpPr>
          <p:cNvPr id="2" name="1 Rectángulo"/>
          <p:cNvSpPr/>
          <p:nvPr/>
        </p:nvSpPr>
        <p:spPr>
          <a:xfrm>
            <a:off x="0" y="0"/>
            <a:ext cx="6156176"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WET: ONZE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MEDEREIZIGER </a:t>
            </a:r>
          </a:p>
          <a:p>
            <a:pPr lvl="0" algn="ctr"/>
            <a:r>
              <a:rPr lang="es-ES"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Spreuken</a:t>
            </a:r>
            <a:r>
              <a:rPr lang="es-E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6:20-21 en  7:3</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Rectángulo"/>
          <p:cNvSpPr/>
          <p:nvPr/>
        </p:nvSpPr>
        <p:spPr>
          <a:xfrm>
            <a:off x="251520" y="836712"/>
            <a:ext cx="5760640" cy="1200329"/>
          </a:xfrm>
          <a:prstGeom prst="rect">
            <a:avLst/>
          </a:prstGeom>
        </p:spPr>
        <p:txBody>
          <a:bodyPr wrap="square">
            <a:spAutoFit/>
          </a:bodyPr>
          <a:lstStyle/>
          <a:p>
            <a:r>
              <a:rPr lang="es-ES" b="1" dirty="0" smtClean="0">
                <a:solidFill>
                  <a:schemeClr val="bg1"/>
                </a:solidFill>
                <a:latin typeface="Comic Sans MS" pitchFamily="66" charset="0"/>
              </a:rPr>
              <a:t>“</a:t>
            </a:r>
            <a:r>
              <a:rPr lang="es-ES" b="1" dirty="0" err="1">
                <a:solidFill>
                  <a:schemeClr val="bg1"/>
                </a:solidFill>
                <a:latin typeface="Comic Sans MS" pitchFamily="66" charset="0"/>
              </a:rPr>
              <a:t>M</a:t>
            </a:r>
            <a:r>
              <a:rPr lang="es-ES" b="1" dirty="0" err="1" smtClean="0">
                <a:solidFill>
                  <a:schemeClr val="bg1"/>
                </a:solidFill>
                <a:latin typeface="Comic Sans MS" pitchFamily="66" charset="0"/>
              </a:rPr>
              <a:t>ijn</a:t>
            </a:r>
            <a:r>
              <a:rPr lang="es-ES" b="1" dirty="0" smtClean="0">
                <a:solidFill>
                  <a:schemeClr val="bg1"/>
                </a:solidFill>
                <a:latin typeface="Comic Sans MS" pitchFamily="66" charset="0"/>
              </a:rPr>
              <a:t> </a:t>
            </a:r>
            <a:r>
              <a:rPr lang="es-ES" b="1" dirty="0" smtClean="0">
                <a:solidFill>
                  <a:schemeClr val="bg1"/>
                </a:solidFill>
                <a:latin typeface="Comic Sans MS" pitchFamily="66" charset="0"/>
              </a:rPr>
              <a:t>zoon, bewaar het gebod uws vaders, en verwerp de onderwijzing van uw moeder niet .bind ze steeds aan uw hart; bind ze om uw nek (spreuken 6:20-21)</a:t>
            </a:r>
            <a:endParaRPr lang="es-ES" b="1" dirty="0">
              <a:solidFill>
                <a:schemeClr val="bg1"/>
              </a:solidFill>
              <a:latin typeface="Comic Sans MS" pitchFamily="66" charset="0"/>
            </a:endParaRPr>
          </a:p>
        </p:txBody>
      </p:sp>
      <p:sp>
        <p:nvSpPr>
          <p:cNvPr id="5" name="4 Rectángulo"/>
          <p:cNvSpPr/>
          <p:nvPr/>
        </p:nvSpPr>
        <p:spPr>
          <a:xfrm>
            <a:off x="251520" y="2060848"/>
            <a:ext cx="5482480" cy="584775"/>
          </a:xfrm>
          <a:prstGeom prst="rect">
            <a:avLst/>
          </a:prstGeom>
        </p:spPr>
        <p:txBody>
          <a:bodyPr wrap="square">
            <a:spAutoFit/>
          </a:bodyPr>
          <a:lstStyle/>
          <a:p>
            <a:r>
              <a:rPr lang="es-ES" sz="1600" b="1" dirty="0" smtClean="0">
                <a:solidFill>
                  <a:schemeClr val="bg1"/>
                </a:solidFill>
                <a:latin typeface="Comic Sans MS" pitchFamily="66" charset="0"/>
              </a:rPr>
              <a:t>“bind ze aan uw vingers schrijf ze op uw tafelvan uw hart “(spreuken 7:3)</a:t>
            </a:r>
            <a:endParaRPr lang="es-ES" sz="1600" b="1" dirty="0">
              <a:solidFill>
                <a:schemeClr val="bg1"/>
              </a:solidFill>
              <a:latin typeface="Comic Sans MS" pitchFamily="66" charset="0"/>
            </a:endParaRPr>
          </a:p>
        </p:txBody>
      </p:sp>
      <p:graphicFrame>
        <p:nvGraphicFramePr>
          <p:cNvPr id="3" name="2 Diagrama"/>
          <p:cNvGraphicFramePr/>
          <p:nvPr>
            <p:extLst>
              <p:ext uri="{D42A27DB-BD31-4B8C-83A1-F6EECF244321}">
                <p14:modId xmlns:p14="http://schemas.microsoft.com/office/powerpoint/2010/main" val="1008058389"/>
              </p:ext>
            </p:extLst>
          </p:nvPr>
        </p:nvGraphicFramePr>
        <p:xfrm>
          <a:off x="179512" y="2771050"/>
          <a:ext cx="8856984" cy="39703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486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graphicEl>
                                              <a:dgm id="{5BE39193-D848-409B-A763-87F1E7F98266}"/>
                                            </p:graphicEl>
                                          </p:spTgt>
                                        </p:tgtEl>
                                        <p:attrNameLst>
                                          <p:attrName>style.visibility</p:attrName>
                                        </p:attrNameLst>
                                      </p:cBhvr>
                                      <p:to>
                                        <p:strVal val="visible"/>
                                      </p:to>
                                    </p:set>
                                    <p:animEffect transition="in" filter="wipe(left)">
                                      <p:cBhvr>
                                        <p:cTn id="24" dur="500"/>
                                        <p:tgtEl>
                                          <p:spTgt spid="3">
                                            <p:graphicEl>
                                              <a:dgm id="{5BE39193-D848-409B-A763-87F1E7F98266}"/>
                                            </p:graphic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
                                            <p:graphicEl>
                                              <a:dgm id="{B37454B7-64A7-4A3B-8FF8-10A7C86710B3}"/>
                                            </p:graphicEl>
                                          </p:spTgt>
                                        </p:tgtEl>
                                        <p:attrNameLst>
                                          <p:attrName>style.visibility</p:attrName>
                                        </p:attrNameLst>
                                      </p:cBhvr>
                                      <p:to>
                                        <p:strVal val="visible"/>
                                      </p:to>
                                    </p:set>
                                    <p:animEffect transition="in" filter="wipe(left)">
                                      <p:cBhvr>
                                        <p:cTn id="28" dur="500"/>
                                        <p:tgtEl>
                                          <p:spTgt spid="3">
                                            <p:graphicEl>
                                              <a:dgm id="{B37454B7-64A7-4A3B-8FF8-10A7C86710B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graphicEl>
                                              <a:dgm id="{132327F1-9A2B-42E6-B810-4C548C223181}"/>
                                            </p:graphicEl>
                                          </p:spTgt>
                                        </p:tgtEl>
                                        <p:attrNameLst>
                                          <p:attrName>style.visibility</p:attrName>
                                        </p:attrNameLst>
                                      </p:cBhvr>
                                      <p:to>
                                        <p:strVal val="visible"/>
                                      </p:to>
                                    </p:set>
                                    <p:animEffect transition="in" filter="wipe(left)">
                                      <p:cBhvr>
                                        <p:cTn id="33" dur="500"/>
                                        <p:tgtEl>
                                          <p:spTgt spid="3">
                                            <p:graphicEl>
                                              <a:dgm id="{132327F1-9A2B-42E6-B810-4C548C223181}"/>
                                            </p:graphic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
                                            <p:graphicEl>
                                              <a:dgm id="{5FF4BA34-B2F6-4702-898D-EA1D6464A3E6}"/>
                                            </p:graphicEl>
                                          </p:spTgt>
                                        </p:tgtEl>
                                        <p:attrNameLst>
                                          <p:attrName>style.visibility</p:attrName>
                                        </p:attrNameLst>
                                      </p:cBhvr>
                                      <p:to>
                                        <p:strVal val="visible"/>
                                      </p:to>
                                    </p:set>
                                    <p:animEffect transition="in" filter="wipe(left)">
                                      <p:cBhvr>
                                        <p:cTn id="37" dur="500"/>
                                        <p:tgtEl>
                                          <p:spTgt spid="3">
                                            <p:graphicEl>
                                              <a:dgm id="{5FF4BA34-B2F6-4702-898D-EA1D6464A3E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CB8A680C-4F96-4719-822A-336875300EF6}"/>
                                            </p:graphicEl>
                                          </p:spTgt>
                                        </p:tgtEl>
                                        <p:attrNameLst>
                                          <p:attrName>style.visibility</p:attrName>
                                        </p:attrNameLst>
                                      </p:cBhvr>
                                      <p:to>
                                        <p:strVal val="visible"/>
                                      </p:to>
                                    </p:set>
                                    <p:animEffect transition="in" filter="wipe(left)">
                                      <p:cBhvr>
                                        <p:cTn id="42" dur="500"/>
                                        <p:tgtEl>
                                          <p:spTgt spid="3">
                                            <p:graphicEl>
                                              <a:dgm id="{CB8A680C-4F96-4719-822A-336875300EF6}"/>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
                                            <p:graphicEl>
                                              <a:dgm id="{7685C763-A423-4150-B39F-6E7A14FCBF48}"/>
                                            </p:graphicEl>
                                          </p:spTgt>
                                        </p:tgtEl>
                                        <p:attrNameLst>
                                          <p:attrName>style.visibility</p:attrName>
                                        </p:attrNameLst>
                                      </p:cBhvr>
                                      <p:to>
                                        <p:strVal val="visible"/>
                                      </p:to>
                                    </p:set>
                                    <p:animEffect transition="in" filter="wipe(left)">
                                      <p:cBhvr>
                                        <p:cTn id="46" dur="500"/>
                                        <p:tgtEl>
                                          <p:spTgt spid="3">
                                            <p:graphicEl>
                                              <a:dgm id="{7685C763-A423-4150-B39F-6E7A14FCBF48}"/>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graphicEl>
                                              <a:dgm id="{FE110BEF-D67F-46EA-9BE2-9335D4B01C50}"/>
                                            </p:graphicEl>
                                          </p:spTgt>
                                        </p:tgtEl>
                                        <p:attrNameLst>
                                          <p:attrName>style.visibility</p:attrName>
                                        </p:attrNameLst>
                                      </p:cBhvr>
                                      <p:to>
                                        <p:strVal val="visible"/>
                                      </p:to>
                                    </p:set>
                                    <p:animEffect transition="in" filter="wipe(left)">
                                      <p:cBhvr>
                                        <p:cTn id="51" dur="500"/>
                                        <p:tgtEl>
                                          <p:spTgt spid="3">
                                            <p:graphicEl>
                                              <a:dgm id="{FE110BEF-D67F-46EA-9BE2-9335D4B01C50}"/>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
                                            <p:graphicEl>
                                              <a:dgm id="{A453120B-619A-43BD-904E-A6BABDF74352}"/>
                                            </p:graphicEl>
                                          </p:spTgt>
                                        </p:tgtEl>
                                        <p:attrNameLst>
                                          <p:attrName>style.visibility</p:attrName>
                                        </p:attrNameLst>
                                      </p:cBhvr>
                                      <p:to>
                                        <p:strVal val="visible"/>
                                      </p:to>
                                    </p:set>
                                    <p:animEffect transition="in" filter="wipe(left)">
                                      <p:cBhvr>
                                        <p:cTn id="55" dur="500"/>
                                        <p:tgtEl>
                                          <p:spTgt spid="3">
                                            <p:graphicEl>
                                              <a:dgm id="{A453120B-619A-43BD-904E-A6BABDF743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Graphic spid="3"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4000"/>
          </a:stretch>
        </a:blipFill>
        <a:effectLst/>
      </p:bgPr>
    </p:bg>
    <p:spTree>
      <p:nvGrpSpPr>
        <p:cNvPr id="1" name=""/>
        <p:cNvGrpSpPr/>
        <p:nvPr/>
      </p:nvGrpSpPr>
      <p:grpSpPr>
        <a:xfrm>
          <a:off x="0" y="0"/>
          <a:ext cx="0" cy="0"/>
          <a:chOff x="0" y="0"/>
          <a:chExt cx="0" cy="0"/>
        </a:xfrm>
      </p:grpSpPr>
      <p:pic>
        <p:nvPicPr>
          <p:cNvPr id="1026" name="Picture 2" descr="R:\Dibujos\Oxygen\18\Artwork\Lantern\Lanter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2656" y="1988841"/>
            <a:ext cx="6912768"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242" y="-9323"/>
            <a:ext cx="9111757" cy="954107"/>
          </a:xfrm>
          <a:prstGeom prst="rect">
            <a:avLst/>
          </a:prstGeom>
        </p:spPr>
        <p:txBody>
          <a:bodyPr wrap="square">
            <a:spAutoFit/>
          </a:bodyPr>
          <a:lstStyle/>
          <a:p>
            <a:pPr lvl="0" algn="ctr"/>
            <a:r>
              <a:rPr lang="es-ES" sz="3200" b="1" dirty="0" smtClean="0">
                <a:ln w="18000">
                  <a:solidFill>
                    <a:srgbClr val="FFFF66"/>
                  </a:solidFill>
                  <a:prstDash val="solid"/>
                  <a:miter lim="800000"/>
                </a:ln>
                <a:noFill/>
                <a:effectLst>
                  <a:glow rad="101600">
                    <a:schemeClr val="accent2">
                      <a:satMod val="175000"/>
                      <a:alpha val="40000"/>
                    </a:schemeClr>
                  </a:glow>
                  <a:outerShdw blurRad="25500" dist="23000" dir="7020000" algn="tl">
                    <a:srgbClr val="000000">
                      <a:alpha val="50000"/>
                    </a:srgbClr>
                  </a:outerShdw>
                </a:effectLst>
              </a:rPr>
              <a:t>Gods wet het licht op ons levens pad</a:t>
            </a:r>
          </a:p>
          <a:p>
            <a:pPr lvl="0" algn="ctr"/>
            <a:r>
              <a:rPr lang="es-ES" sz="2400" b="1" dirty="0" smtClean="0">
                <a:ln w="18000">
                  <a:solidFill>
                    <a:srgbClr val="FFFF66"/>
                  </a:solidFill>
                  <a:prstDash val="solid"/>
                  <a:miter lim="800000"/>
                </a:ln>
                <a:noFill/>
                <a:effectLst>
                  <a:glow rad="101600">
                    <a:schemeClr val="accent2">
                      <a:satMod val="175000"/>
                      <a:alpha val="40000"/>
                    </a:schemeClr>
                  </a:glow>
                  <a:outerShdw blurRad="25500" dist="23000" dir="7020000" algn="tl">
                    <a:srgbClr val="000000">
                      <a:alpha val="50000"/>
                    </a:srgbClr>
                  </a:outerShdw>
                </a:effectLst>
              </a:rPr>
              <a:t>spreuken 6:22-23 en </a:t>
            </a:r>
            <a:r>
              <a:rPr lang="es-ES" sz="2400" b="1" dirty="0">
                <a:ln w="18000">
                  <a:solidFill>
                    <a:srgbClr val="FFFF66"/>
                  </a:solidFill>
                  <a:prstDash val="solid"/>
                  <a:miter lim="800000"/>
                </a:ln>
                <a:noFill/>
                <a:effectLst>
                  <a:glow rad="101600">
                    <a:schemeClr val="accent2">
                      <a:satMod val="175000"/>
                      <a:alpha val="40000"/>
                    </a:schemeClr>
                  </a:glow>
                  <a:outerShdw blurRad="25500" dist="23000" dir="7020000" algn="tl">
                    <a:srgbClr val="000000">
                      <a:alpha val="50000"/>
                    </a:srgbClr>
                  </a:outerShdw>
                </a:effectLst>
              </a:rPr>
              <a:t>7:2</a:t>
            </a:r>
            <a:endParaRPr lang="es-ES" sz="2000" b="1" dirty="0">
              <a:ln w="18000">
                <a:solidFill>
                  <a:srgbClr val="FFFF66"/>
                </a:solidFill>
                <a:prstDash val="solid"/>
                <a:miter lim="800000"/>
              </a:ln>
              <a:noFill/>
              <a:effectLst>
                <a:glow rad="101600">
                  <a:schemeClr val="accent2">
                    <a:satMod val="175000"/>
                    <a:alpha val="40000"/>
                  </a:schemeClr>
                </a:glow>
                <a:outerShdw blurRad="25500" dist="23000" dir="7020000" algn="tl">
                  <a:srgbClr val="000000">
                    <a:alpha val="50000"/>
                  </a:srgbClr>
                </a:outerShdw>
              </a:effectLst>
            </a:endParaRPr>
          </a:p>
        </p:txBody>
      </p:sp>
      <p:sp>
        <p:nvSpPr>
          <p:cNvPr id="3" name="2 Rectángulo"/>
          <p:cNvSpPr/>
          <p:nvPr/>
        </p:nvSpPr>
        <p:spPr>
          <a:xfrm>
            <a:off x="107504" y="908720"/>
            <a:ext cx="5040560" cy="1569660"/>
          </a:xfrm>
          <a:prstGeom prst="rect">
            <a:avLst/>
          </a:prstGeom>
        </p:spPr>
        <p:txBody>
          <a:bodyPr wrap="square">
            <a:spAutoFit/>
          </a:bodyPr>
          <a:lstStyle/>
          <a:p>
            <a:r>
              <a:rPr lang="es-ES" sz="1600" b="1" dirty="0" smtClean="0">
                <a:solidFill>
                  <a:schemeClr val="accent2">
                    <a:lumMod val="60000"/>
                    <a:lumOff val="40000"/>
                  </a:schemeClr>
                </a:solidFill>
                <a:effectLst>
                  <a:outerShdw blurRad="50800" dist="50800" dir="5400000" algn="ctr" rotWithShape="0">
                    <a:schemeClr val="tx1"/>
                  </a:outerShdw>
                </a:effectLst>
                <a:latin typeface="Comic Sans MS" pitchFamily="66" charset="0"/>
              </a:rPr>
              <a:t>“Als gij op weg zijt, moge het u leiden:als gij nederlegt, moge het over u waken ,als gij wakker wordt , moge het u toespreken .Want het gebod is een lamp en de onderwijzing een licht de vermaningen der tucht zijn een weg ten leven” (spreuken 6:22-23)</a:t>
            </a:r>
            <a:endParaRPr lang="es-ES" sz="1600" b="1" dirty="0">
              <a:solidFill>
                <a:schemeClr val="accent2">
                  <a:lumMod val="60000"/>
                  <a:lumOff val="40000"/>
                </a:schemeClr>
              </a:solidFill>
              <a:effectLst>
                <a:outerShdw blurRad="50800" dist="50800" dir="5400000" algn="ctr" rotWithShape="0">
                  <a:schemeClr val="tx1"/>
                </a:outerShdw>
              </a:effectLst>
              <a:latin typeface="Comic Sans MS" pitchFamily="66" charset="0"/>
            </a:endParaRPr>
          </a:p>
        </p:txBody>
      </p:sp>
      <p:sp>
        <p:nvSpPr>
          <p:cNvPr id="4" name="3 Rectángulo"/>
          <p:cNvSpPr/>
          <p:nvPr/>
        </p:nvSpPr>
        <p:spPr>
          <a:xfrm>
            <a:off x="5364088" y="1351944"/>
            <a:ext cx="3630112" cy="830997"/>
          </a:xfrm>
          <a:prstGeom prst="rect">
            <a:avLst/>
          </a:prstGeom>
        </p:spPr>
        <p:txBody>
          <a:bodyPr wrap="square">
            <a:spAutoFit/>
          </a:bodyPr>
          <a:lstStyle/>
          <a:p>
            <a:r>
              <a:rPr lang="es-ES" sz="1100" b="1" dirty="0" smtClean="0">
                <a:solidFill>
                  <a:schemeClr val="accent2">
                    <a:lumMod val="60000"/>
                    <a:lumOff val="40000"/>
                  </a:schemeClr>
                </a:solidFill>
                <a:effectLst>
                  <a:outerShdw blurRad="50800" dist="50800" dir="5400000" algn="ctr" rotWithShape="0">
                    <a:schemeClr val="tx1"/>
                  </a:outerShdw>
                </a:effectLst>
                <a:latin typeface="Comic Sans MS" pitchFamily="66" charset="0"/>
              </a:rPr>
              <a:t>“</a:t>
            </a:r>
            <a:r>
              <a:rPr lang="es-ES" sz="1600" b="1" dirty="0" smtClean="0">
                <a:solidFill>
                  <a:schemeClr val="accent2">
                    <a:lumMod val="60000"/>
                    <a:lumOff val="40000"/>
                  </a:schemeClr>
                </a:solidFill>
                <a:effectLst>
                  <a:outerShdw blurRad="50800" dist="50800" dir="5400000" algn="ctr" rotWithShape="0">
                    <a:schemeClr val="tx1"/>
                  </a:outerShdw>
                </a:effectLst>
                <a:latin typeface="Comic Sans MS" pitchFamily="66" charset="0"/>
              </a:rPr>
              <a:t>houd mijn geboden en leef , en mijn onderwijzing als uw oogappel” (spreuken 7:2)</a:t>
            </a:r>
            <a:endParaRPr lang="es-ES" sz="1600" b="1" dirty="0">
              <a:solidFill>
                <a:schemeClr val="accent2">
                  <a:lumMod val="60000"/>
                  <a:lumOff val="40000"/>
                </a:schemeClr>
              </a:solidFill>
              <a:effectLst>
                <a:outerShdw blurRad="50800" dist="50800" dir="5400000" algn="ctr" rotWithShape="0">
                  <a:schemeClr val="tx1"/>
                </a:outerShdw>
              </a:effectLst>
              <a:latin typeface="Comic Sans MS" pitchFamily="66" charset="0"/>
            </a:endParaRPr>
          </a:p>
        </p:txBody>
      </p:sp>
      <p:sp>
        <p:nvSpPr>
          <p:cNvPr id="5" name="4 Rectángulo"/>
          <p:cNvSpPr/>
          <p:nvPr/>
        </p:nvSpPr>
        <p:spPr>
          <a:xfrm>
            <a:off x="4565003" y="2564904"/>
            <a:ext cx="4434981" cy="4093428"/>
          </a:xfrm>
          <a:prstGeom prst="rect">
            <a:avLst/>
          </a:prstGeom>
        </p:spPr>
        <p:txBody>
          <a:bodyPr wrap="square">
            <a:spAutoFit/>
          </a:bodyPr>
          <a:lstStyle/>
          <a:p>
            <a:pPr>
              <a:spcBef>
                <a:spcPts val="600"/>
              </a:spcBef>
            </a:pPr>
            <a:r>
              <a:rPr lang="es-ES" sz="2000" b="1" dirty="0" smtClean="0">
                <a:solidFill>
                  <a:schemeClr val="bg1"/>
                </a:solidFill>
                <a:effectLst>
                  <a:glow rad="25400">
                    <a:schemeClr val="tx1"/>
                  </a:glow>
                  <a:outerShdw blurRad="50800" dist="50800" dir="5400000" algn="ctr" rotWithShape="0">
                    <a:schemeClr val="tx1"/>
                  </a:outerShdw>
                </a:effectLst>
              </a:rPr>
              <a:t>Net </a:t>
            </a:r>
            <a:r>
              <a:rPr lang="es-ES" sz="2000" b="1" dirty="0" err="1" smtClean="0">
                <a:solidFill>
                  <a:schemeClr val="bg1"/>
                </a:solidFill>
                <a:effectLst>
                  <a:glow rad="25400">
                    <a:schemeClr val="tx1"/>
                  </a:glow>
                  <a:outerShdw blurRad="50800" dist="50800" dir="5400000" algn="ctr" rotWithShape="0">
                    <a:schemeClr val="tx1"/>
                  </a:outerShdw>
                </a:effectLst>
              </a:rPr>
              <a:t>als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een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lamp</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ons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pad</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verlicht</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waar</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we</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op</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lopen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zo</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zal</a:t>
            </a:r>
            <a:r>
              <a:rPr lang="es-ES" sz="2000" b="1" dirty="0" smtClean="0">
                <a:solidFill>
                  <a:schemeClr val="bg1"/>
                </a:solidFill>
                <a:effectLst>
                  <a:glow rad="25400">
                    <a:schemeClr val="tx1"/>
                  </a:glow>
                  <a:outerShdw blurRad="50800" dist="50800" dir="5400000" algn="ctr" rotWithShape="0">
                    <a:schemeClr val="tx1"/>
                  </a:outerShdw>
                </a:effectLst>
              </a:rPr>
              <a:t> de </a:t>
            </a:r>
            <a:r>
              <a:rPr lang="es-ES" sz="2000" b="1" dirty="0" err="1" smtClean="0">
                <a:solidFill>
                  <a:schemeClr val="bg1"/>
                </a:solidFill>
                <a:effectLst>
                  <a:glow rad="25400">
                    <a:schemeClr val="tx1"/>
                  </a:glow>
                  <a:outerShdw blurRad="50800" dist="50800" dir="5400000" algn="ctr" rotWithShape="0">
                    <a:schemeClr val="tx1"/>
                  </a:outerShdw>
                </a:effectLst>
              </a:rPr>
              <a:t>wet</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ons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helpen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op</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smtClean="0">
                <a:solidFill>
                  <a:schemeClr val="bg1"/>
                </a:solidFill>
                <a:effectLst>
                  <a:glow rad="25400">
                    <a:schemeClr val="tx1"/>
                  </a:glow>
                  <a:outerShdw blurRad="50800" dist="50800" dir="5400000" algn="ctr" rotWithShape="0">
                    <a:schemeClr val="tx1"/>
                  </a:outerShdw>
                </a:effectLst>
              </a:rPr>
              <a:t>de </a:t>
            </a:r>
            <a:r>
              <a:rPr lang="es-ES" sz="2000" b="1" dirty="0" err="1" smtClean="0">
                <a:solidFill>
                  <a:schemeClr val="bg1"/>
                </a:solidFill>
                <a:effectLst>
                  <a:glow rad="25400">
                    <a:schemeClr val="tx1"/>
                  </a:glow>
                  <a:outerShdw blurRad="50800" dist="50800" dir="5400000" algn="ctr" rotWithShape="0">
                    <a:schemeClr val="tx1"/>
                  </a:outerShdw>
                </a:effectLst>
              </a:rPr>
              <a:t>pad</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smtClean="0">
                <a:solidFill>
                  <a:schemeClr val="bg1"/>
                </a:solidFill>
                <a:effectLst>
                  <a:glow rad="25400">
                    <a:schemeClr val="tx1"/>
                  </a:glow>
                  <a:outerShdw blurRad="50800" dist="50800" dir="5400000" algn="ctr" rotWithShape="0">
                    <a:schemeClr val="tx1"/>
                  </a:outerShdw>
                </a:effectLst>
              </a:rPr>
              <a:t>te </a:t>
            </a:r>
            <a:r>
              <a:rPr lang="es-ES" sz="2000" b="1" dirty="0" err="1" smtClean="0">
                <a:solidFill>
                  <a:schemeClr val="bg1"/>
                </a:solidFill>
                <a:effectLst>
                  <a:glow rad="25400">
                    <a:schemeClr val="tx1"/>
                  </a:glow>
                  <a:outerShdw blurRad="50800" dist="50800" dir="5400000" algn="ctr" rotWithShape="0">
                    <a:schemeClr val="tx1"/>
                  </a:outerShdw>
                </a:effectLst>
              </a:rPr>
              <a:t>blijven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dat</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is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als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we</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geconfronteerd</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worden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om</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morele</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keuzes</a:t>
            </a:r>
            <a:r>
              <a:rPr lang="es-ES" sz="2000" b="1" dirty="0" smtClean="0">
                <a:solidFill>
                  <a:schemeClr val="bg1"/>
                </a:solidFill>
                <a:effectLst>
                  <a:glow rad="25400">
                    <a:schemeClr val="tx1"/>
                  </a:glow>
                  <a:outerShdw blurRad="50800" dist="50800" dir="5400000" algn="ctr" rotWithShape="0">
                    <a:schemeClr val="tx1"/>
                  </a:outerShdw>
                </a:effectLst>
              </a:rPr>
              <a:t> te </a:t>
            </a:r>
            <a:r>
              <a:rPr lang="es-ES" sz="2000" b="1" dirty="0" err="1" smtClean="0">
                <a:solidFill>
                  <a:schemeClr val="bg1"/>
                </a:solidFill>
                <a:effectLst>
                  <a:glow rad="25400">
                    <a:schemeClr val="tx1"/>
                  </a:glow>
                  <a:outerShdw blurRad="50800" dist="50800" dir="5400000" algn="ctr" rotWithShape="0">
                    <a:schemeClr val="tx1"/>
                  </a:outerShdw>
                </a:effectLst>
              </a:rPr>
              <a:t>maken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het</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zal</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ons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helpen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om</a:t>
            </a:r>
            <a:r>
              <a:rPr lang="es-ES" sz="2000" b="1" dirty="0" smtClean="0">
                <a:solidFill>
                  <a:schemeClr val="bg1"/>
                </a:solidFill>
                <a:effectLst>
                  <a:glow rad="25400">
                    <a:schemeClr val="tx1"/>
                  </a:glow>
                  <a:outerShdw blurRad="50800" dist="50800" dir="5400000" algn="ctr" rotWithShape="0">
                    <a:schemeClr val="tx1"/>
                  </a:outerShdw>
                </a:effectLst>
              </a:rPr>
              <a:t> te </a:t>
            </a:r>
            <a:r>
              <a:rPr lang="es-ES" sz="2000" b="1" dirty="0" err="1" smtClean="0">
                <a:solidFill>
                  <a:schemeClr val="bg1"/>
                </a:solidFill>
                <a:effectLst>
                  <a:glow rad="25400">
                    <a:schemeClr val="tx1"/>
                  </a:glow>
                  <a:outerShdw blurRad="50800" dist="50800" dir="5400000" algn="ctr" rotWithShape="0">
                    <a:schemeClr val="tx1"/>
                  </a:outerShdw>
                </a:effectLst>
              </a:rPr>
              <a:t>weten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wat</a:t>
            </a:r>
            <a:r>
              <a:rPr lang="es-ES" sz="2000" b="1" dirty="0" smtClean="0">
                <a:solidFill>
                  <a:schemeClr val="bg1"/>
                </a:solidFill>
                <a:effectLst>
                  <a:glow rad="25400">
                    <a:schemeClr val="tx1"/>
                  </a:glow>
                  <a:outerShdw blurRad="50800" dist="50800" dir="5400000" algn="ctr" rotWithShape="0">
                    <a:schemeClr val="tx1"/>
                  </a:outerShdw>
                </a:effectLst>
              </a:rPr>
              <a:t> de </a:t>
            </a:r>
            <a:r>
              <a:rPr lang="es-ES" sz="2000" b="1" dirty="0" err="1" smtClean="0">
                <a:solidFill>
                  <a:schemeClr val="bg1"/>
                </a:solidFill>
                <a:effectLst>
                  <a:glow rad="25400">
                    <a:schemeClr val="tx1"/>
                  </a:glow>
                  <a:outerShdw blurRad="50800" dist="50800" dir="5400000" algn="ctr" rotWithShape="0">
                    <a:schemeClr val="tx1"/>
                  </a:outerShdw>
                </a:effectLst>
              </a:rPr>
              <a:t>juiste</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keus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is</a:t>
            </a:r>
            <a:r>
              <a:rPr lang="es-ES" sz="2000" b="1" dirty="0" smtClean="0">
                <a:solidFill>
                  <a:schemeClr val="bg1"/>
                </a:solidFill>
                <a:effectLst>
                  <a:glow rad="25400">
                    <a:schemeClr val="tx1"/>
                  </a:glow>
                  <a:outerShdw blurRad="50800" dist="50800" dir="5400000" algn="ctr" rotWithShape="0">
                    <a:schemeClr val="tx1"/>
                  </a:outerShdw>
                </a:effectLst>
              </a:rPr>
              <a:t> , </a:t>
            </a:r>
            <a:r>
              <a:rPr lang="es-ES" sz="2000" b="1" dirty="0" err="1" smtClean="0">
                <a:solidFill>
                  <a:schemeClr val="bg1"/>
                </a:solidFill>
                <a:effectLst>
                  <a:glow rad="25400">
                    <a:schemeClr val="tx1"/>
                  </a:glow>
                  <a:outerShdw blurRad="50800" dist="50800" dir="5400000" algn="ctr" rotWithShape="0">
                    <a:schemeClr val="tx1"/>
                  </a:outerShdw>
                </a:effectLst>
              </a:rPr>
              <a:t>zelfs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als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sommige</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redenen</a:t>
            </a:r>
            <a:r>
              <a:rPr lang="es-ES" sz="2000" b="1" dirty="0" smtClean="0">
                <a:solidFill>
                  <a:schemeClr val="bg1"/>
                </a:solidFill>
                <a:effectLst>
                  <a:glow rad="25400">
                    <a:schemeClr val="tx1"/>
                  </a:glow>
                  <a:outerShdw blurRad="50800" dist="50800" dir="5400000" algn="ctr" rotWithShape="0">
                    <a:schemeClr val="tx1"/>
                  </a:outerShdw>
                </a:effectLst>
              </a:rPr>
              <a:t> of </a:t>
            </a:r>
            <a:r>
              <a:rPr lang="es-ES" sz="2000" b="1" dirty="0" err="1" smtClean="0">
                <a:solidFill>
                  <a:schemeClr val="bg1"/>
                </a:solidFill>
                <a:effectLst>
                  <a:glow rad="25400">
                    <a:schemeClr val="tx1"/>
                  </a:glow>
                  <a:outerShdw blurRad="50800" dist="50800" dir="5400000" algn="ctr" rotWithShape="0">
                    <a:schemeClr val="tx1"/>
                  </a:outerShdw>
                </a:effectLst>
              </a:rPr>
              <a:t>persoonlijke</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ervaring</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ons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zou</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verleiden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om</a:t>
            </a:r>
            <a:r>
              <a:rPr lang="es-ES" sz="2000" b="1" dirty="0" smtClean="0">
                <a:solidFill>
                  <a:schemeClr val="bg1"/>
                </a:solidFill>
                <a:effectLst>
                  <a:glow rad="25400">
                    <a:schemeClr val="tx1"/>
                  </a:glow>
                  <a:outerShdw blurRad="50800" dist="50800" dir="5400000" algn="ctr" rotWithShape="0">
                    <a:schemeClr val="tx1"/>
                  </a:outerShdw>
                </a:effectLst>
              </a:rPr>
              <a:t> de </a:t>
            </a:r>
            <a:r>
              <a:rPr lang="es-ES" sz="2000" b="1" dirty="0" err="1" smtClean="0">
                <a:solidFill>
                  <a:schemeClr val="bg1"/>
                </a:solidFill>
                <a:effectLst>
                  <a:glow rad="25400">
                    <a:schemeClr val="tx1"/>
                  </a:glow>
                  <a:outerShdw blurRad="50800" dist="50800" dir="5400000" algn="ctr" rotWithShape="0">
                    <a:schemeClr val="tx1"/>
                  </a:outerShdw>
                </a:effectLst>
              </a:rPr>
              <a:t>wet</a:t>
            </a:r>
            <a:r>
              <a:rPr lang="es-ES" sz="2000" b="1" dirty="0" smtClean="0">
                <a:solidFill>
                  <a:schemeClr val="bg1"/>
                </a:solidFill>
                <a:effectLst>
                  <a:glow rad="25400">
                    <a:schemeClr val="tx1"/>
                  </a:glow>
                  <a:outerShdw blurRad="50800" dist="50800" dir="5400000" algn="ctr" rotWithShape="0">
                    <a:schemeClr val="tx1"/>
                  </a:outerShdw>
                </a:effectLst>
              </a:rPr>
              <a:t> te </a:t>
            </a:r>
            <a:r>
              <a:rPr lang="es-ES" sz="2000" b="1" dirty="0" err="1" smtClean="0">
                <a:solidFill>
                  <a:schemeClr val="bg1"/>
                </a:solidFill>
                <a:effectLst>
                  <a:glow rad="25400">
                    <a:schemeClr val="tx1"/>
                  </a:glow>
                  <a:outerShdw blurRad="50800" dist="50800" dir="5400000" algn="ctr" rotWithShape="0">
                    <a:schemeClr val="tx1"/>
                  </a:outerShdw>
                </a:effectLst>
              </a:rPr>
              <a:t>negeren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Bovendien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geeft</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observeren</a:t>
            </a:r>
            <a:r>
              <a:rPr lang="es-ES" sz="2000" b="1" dirty="0" smtClean="0">
                <a:solidFill>
                  <a:schemeClr val="bg1"/>
                </a:solidFill>
                <a:effectLst>
                  <a:glow rad="25400">
                    <a:schemeClr val="tx1"/>
                  </a:glow>
                  <a:outerShdw blurRad="50800" dist="50800" dir="5400000" algn="ctr" rotWithShape="0">
                    <a:schemeClr val="tx1"/>
                  </a:outerShdw>
                </a:effectLst>
              </a:rPr>
              <a:t> van </a:t>
            </a:r>
            <a:r>
              <a:rPr lang="es-ES" sz="2000" b="1" dirty="0" err="1" smtClean="0">
                <a:solidFill>
                  <a:schemeClr val="bg1"/>
                </a:solidFill>
                <a:effectLst>
                  <a:glow rad="25400">
                    <a:schemeClr val="tx1"/>
                  </a:glow>
                  <a:outerShdw blurRad="50800" dist="50800" dir="5400000" algn="ctr" rotWithShape="0">
                    <a:schemeClr val="tx1"/>
                  </a:outerShdw>
                </a:effectLst>
              </a:rPr>
              <a:t>Gods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wet</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ons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smtClean="0">
                <a:solidFill>
                  <a:schemeClr val="bg1"/>
                </a:solidFill>
                <a:effectLst>
                  <a:glow rad="25400">
                    <a:schemeClr val="tx1"/>
                  </a:glow>
                  <a:outerShdw blurRad="50800" dist="50800" dir="5400000" algn="ctr" rotWithShape="0">
                    <a:schemeClr val="tx1"/>
                  </a:outerShdw>
                </a:effectLst>
              </a:rPr>
              <a:t>leven. </a:t>
            </a:r>
            <a:r>
              <a:rPr lang="es-ES" sz="2000" b="1" dirty="0" err="1">
                <a:solidFill>
                  <a:schemeClr val="bg1"/>
                </a:solidFill>
                <a:effectLst>
                  <a:glow rad="25400">
                    <a:schemeClr val="tx1"/>
                  </a:glow>
                  <a:outerShdw blurRad="50800" dist="50800" dir="5400000" algn="ctr" rotWithShape="0">
                    <a:schemeClr val="tx1"/>
                  </a:outerShdw>
                </a:effectLst>
              </a:rPr>
              <a:t>H</a:t>
            </a:r>
            <a:r>
              <a:rPr lang="es-ES" sz="2000" b="1" dirty="0" err="1" smtClean="0">
                <a:solidFill>
                  <a:schemeClr val="bg1"/>
                </a:solidFill>
                <a:effectLst>
                  <a:glow rad="25400">
                    <a:schemeClr val="tx1"/>
                  </a:glow>
                  <a:outerShdw blurRad="50800" dist="50800" dir="5400000" algn="ctr" rotWithShape="0">
                    <a:schemeClr val="tx1"/>
                  </a:outerShdw>
                </a:effectLst>
              </a:rPr>
              <a:t>et</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geeft</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ons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een</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beter</a:t>
            </a:r>
            <a:r>
              <a:rPr lang="es-ES" sz="2000" b="1" dirty="0" smtClean="0">
                <a:solidFill>
                  <a:schemeClr val="bg1"/>
                </a:solidFill>
                <a:effectLst>
                  <a:glow rad="25400">
                    <a:schemeClr val="tx1"/>
                  </a:glow>
                  <a:outerShdw blurRad="50800" dist="50800" dir="5400000" algn="ctr" rotWithShape="0">
                    <a:schemeClr val="tx1"/>
                  </a:outerShdw>
                </a:effectLst>
              </a:rPr>
              <a:t> leven </a:t>
            </a:r>
            <a:r>
              <a:rPr lang="es-ES" sz="2000" b="1" dirty="0" err="1" smtClean="0">
                <a:solidFill>
                  <a:schemeClr val="bg1"/>
                </a:solidFill>
                <a:effectLst>
                  <a:glow rad="25400">
                    <a:schemeClr val="tx1"/>
                  </a:glow>
                  <a:outerShdw blurRad="50800" dist="50800" dir="5400000" algn="ctr" rotWithShape="0">
                    <a:schemeClr val="tx1"/>
                  </a:outerShdw>
                </a:effectLst>
              </a:rPr>
              <a:t>nu</a:t>
            </a:r>
            <a:r>
              <a:rPr lang="es-ES" sz="2000" b="1" dirty="0" smtClean="0">
                <a:solidFill>
                  <a:schemeClr val="bg1"/>
                </a:solidFill>
                <a:effectLst>
                  <a:glow rad="25400">
                    <a:schemeClr val="tx1"/>
                  </a:glow>
                  <a:outerShdw blurRad="50800" dist="50800" dir="5400000" algn="ctr" rotWithShape="0">
                    <a:schemeClr val="tx1"/>
                  </a:outerShdw>
                </a:effectLst>
              </a:rPr>
              <a:t> en de </a:t>
            </a:r>
            <a:r>
              <a:rPr lang="es-ES" sz="2000" b="1" dirty="0" err="1" smtClean="0">
                <a:solidFill>
                  <a:schemeClr val="bg1"/>
                </a:solidFill>
                <a:effectLst>
                  <a:glow rad="25400">
                    <a:schemeClr val="tx1"/>
                  </a:glow>
                  <a:outerShdw blurRad="50800" dist="50800" dir="5400000" algn="ctr" rotWithShape="0">
                    <a:schemeClr val="tx1"/>
                  </a:outerShdw>
                </a:effectLst>
              </a:rPr>
              <a:t>hoop</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op</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eeuwig</a:t>
            </a:r>
            <a:r>
              <a:rPr lang="es-ES" sz="2000" b="1" dirty="0" smtClean="0">
                <a:solidFill>
                  <a:schemeClr val="bg1"/>
                </a:solidFill>
                <a:effectLst>
                  <a:glow rad="25400">
                    <a:schemeClr val="tx1"/>
                  </a:glow>
                  <a:outerShdw blurRad="50800" dist="50800" dir="5400000" algn="ctr" rotWithShape="0">
                    <a:schemeClr val="tx1"/>
                  </a:outerShdw>
                </a:effectLst>
              </a:rPr>
              <a:t> leven</a:t>
            </a:r>
            <a:r>
              <a:rPr lang="es-ES" sz="2000" b="1" dirty="0" smtClean="0">
                <a:solidFill>
                  <a:schemeClr val="bg1"/>
                </a:solidFill>
                <a:effectLst>
                  <a:glow rad="25400">
                    <a:schemeClr val="tx1"/>
                  </a:glow>
                  <a:outerShdw blurRad="50800" dist="50800" dir="5400000" algn="ctr" rotWithShape="0">
                    <a:schemeClr val="tx1"/>
                  </a:outerShdw>
                </a:effectLst>
              </a:rPr>
              <a:t>. Dan </a:t>
            </a:r>
            <a:r>
              <a:rPr lang="es-ES" sz="2000" b="1" dirty="0" smtClean="0">
                <a:solidFill>
                  <a:schemeClr val="bg1"/>
                </a:solidFill>
                <a:effectLst>
                  <a:glow rad="25400">
                    <a:schemeClr val="tx1"/>
                  </a:glow>
                  <a:outerShdw blurRad="50800" dist="50800" dir="5400000" algn="ctr" rotWithShape="0">
                    <a:schemeClr val="tx1"/>
                  </a:outerShdw>
                </a:effectLst>
              </a:rPr>
              <a:t>zullen </a:t>
            </a:r>
            <a:r>
              <a:rPr lang="es-ES" sz="2000" b="1" dirty="0" err="1" smtClean="0">
                <a:solidFill>
                  <a:schemeClr val="bg1"/>
                </a:solidFill>
                <a:effectLst>
                  <a:glow rad="25400">
                    <a:schemeClr val="tx1"/>
                  </a:glow>
                  <a:outerShdw blurRad="50800" dist="50800" dir="5400000" algn="ctr" rotWithShape="0">
                    <a:schemeClr val="tx1"/>
                  </a:outerShdw>
                </a:effectLst>
              </a:rPr>
              <a:t>we</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eeuwig</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met</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Jezus</a:t>
            </a:r>
            <a:r>
              <a:rPr lang="es-ES" sz="2000" b="1" dirty="0" smtClean="0">
                <a:solidFill>
                  <a:schemeClr val="bg1"/>
                </a:solidFill>
                <a:effectLst>
                  <a:glow rad="25400">
                    <a:schemeClr val="tx1"/>
                  </a:glow>
                  <a:outerShdw blurRad="50800" dist="50800" dir="5400000" algn="ctr" rotWithShape="0">
                    <a:schemeClr val="tx1"/>
                  </a:outerShdw>
                </a:effectLst>
              </a:rPr>
              <a:t> </a:t>
            </a:r>
            <a:r>
              <a:rPr lang="es-ES" sz="2000" b="1" dirty="0" err="1" smtClean="0">
                <a:solidFill>
                  <a:schemeClr val="bg1"/>
                </a:solidFill>
                <a:effectLst>
                  <a:glow rad="25400">
                    <a:schemeClr val="tx1"/>
                  </a:glow>
                  <a:outerShdw blurRad="50800" dist="50800" dir="5400000" algn="ctr" rotWithShape="0">
                    <a:schemeClr val="tx1"/>
                  </a:outerShdw>
                </a:effectLst>
              </a:rPr>
              <a:t>zijn</a:t>
            </a:r>
            <a:r>
              <a:rPr lang="es-ES" sz="2000" b="1" dirty="0" smtClean="0">
                <a:solidFill>
                  <a:schemeClr val="bg1"/>
                </a:solidFill>
                <a:effectLst>
                  <a:glow rad="25400">
                    <a:schemeClr val="tx1"/>
                  </a:glow>
                  <a:outerShdw blurRad="50800" dist="50800" dir="5400000" algn="ctr" rotWithShape="0">
                    <a:schemeClr val="tx1"/>
                  </a:outerShdw>
                </a:effectLst>
              </a:rPr>
              <a:t>.</a:t>
            </a:r>
            <a:endParaRPr lang="es-ES" sz="2000" b="1" dirty="0">
              <a:solidFill>
                <a:schemeClr val="bg1"/>
              </a:solidFill>
              <a:effectLst>
                <a:glow rad="25400">
                  <a:schemeClr val="tx1"/>
                </a:glow>
                <a:outerShdw blurRad="50800" dist="50800" dir="5400000" algn="ctr" rotWithShape="0">
                  <a:schemeClr val="tx1"/>
                </a:outerShdw>
              </a:effectLst>
            </a:endParaRPr>
          </a:p>
        </p:txBody>
      </p:sp>
      <p:sp>
        <p:nvSpPr>
          <p:cNvPr id="6" name="5 Rectángulo"/>
          <p:cNvSpPr/>
          <p:nvPr/>
        </p:nvSpPr>
        <p:spPr>
          <a:xfrm>
            <a:off x="2123728" y="4797152"/>
            <a:ext cx="648072" cy="648072"/>
          </a:xfrm>
          <a:prstGeom prst="rect">
            <a:avLst/>
          </a:prstGeom>
          <a:blipFill dpi="0" rotWithShape="1">
            <a:blip r:embed="rId4" cstate="email">
              <a:alphaModFix amt="54000"/>
              <a:extLst>
                <a:ext uri="{28A0092B-C50C-407E-A947-70E740481C1C}">
                  <a14:useLocalDpi xmlns:a14="http://schemas.microsoft.com/office/drawing/2010/main"/>
                </a:ext>
              </a:extLst>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7429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3000"/>
          </a:stretch>
        </a:blipFill>
        <a:effectLst/>
      </p:bgPr>
    </p:bg>
    <p:spTree>
      <p:nvGrpSpPr>
        <p:cNvPr id="1" name=""/>
        <p:cNvGrpSpPr/>
        <p:nvPr/>
      </p:nvGrpSpPr>
      <p:grpSpPr>
        <a:xfrm>
          <a:off x="0" y="0"/>
          <a:ext cx="0" cy="0"/>
          <a:chOff x="0" y="0"/>
          <a:chExt cx="0" cy="0"/>
        </a:xfrm>
      </p:grpSpPr>
      <p:sp>
        <p:nvSpPr>
          <p:cNvPr id="2" name="1 Rectángulo"/>
          <p:cNvSpPr/>
          <p:nvPr/>
        </p:nvSpPr>
        <p:spPr>
          <a:xfrm>
            <a:off x="2863832" y="24268"/>
            <a:ext cx="6280167" cy="830997"/>
          </a:xfrm>
          <a:prstGeom prst="rect">
            <a:avLst/>
          </a:prstGeom>
        </p:spPr>
        <p:txBody>
          <a:bodyPr wrap="square">
            <a:spAutoFit/>
            <a:scene3d>
              <a:camera prst="orthographicFront"/>
              <a:lightRig rig="twoPt" dir="tl"/>
            </a:scene3d>
            <a:sp3d contourW="25400" prstMaterial="matte">
              <a:bevelT w="25400" h="55880" prst="artDeco"/>
              <a:contourClr>
                <a:schemeClr val="accent2">
                  <a:tint val="20000"/>
                </a:schemeClr>
              </a:contourClr>
            </a:sp3d>
          </a:bodyPr>
          <a:lstStyle/>
          <a:p>
            <a:pPr lvl="0" algn="ctr"/>
            <a:r>
              <a:rPr lang="es-ES" sz="2400" b="1" spc="3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Afwijken van het pad : overspel</a:t>
            </a:r>
          </a:p>
          <a:p>
            <a:pPr lvl="0" algn="ctr"/>
            <a:r>
              <a:rPr lang="es-ES" sz="2400" b="1" spc="3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spreuken  6:24-29</a:t>
            </a:r>
            <a:endParaRPr lang="es-ES" sz="2400" b="1" spc="3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3267611" y="860519"/>
            <a:ext cx="5472608" cy="1077218"/>
          </a:xfrm>
          <a:prstGeom prst="rect">
            <a:avLst/>
          </a:prstGeom>
        </p:spPr>
        <p:txBody>
          <a:bodyPr wrap="square">
            <a:spAutoFit/>
          </a:bodyPr>
          <a:lstStyle/>
          <a:p>
            <a:r>
              <a:rPr lang="es-ES" sz="1600" b="1" dirty="0" smtClean="0">
                <a:solidFill>
                  <a:srgbClr val="FFFF99"/>
                </a:solidFill>
                <a:effectLst>
                  <a:outerShdw blurRad="50800" dist="50800" dir="5400000" algn="ctr" rotWithShape="0">
                    <a:schemeClr val="tx1"/>
                  </a:outerShdw>
                </a:effectLst>
                <a:latin typeface="Comic Sans MS" pitchFamily="66" charset="0"/>
              </a:rPr>
              <a:t>“Om u te bewaren voor de slechte vrouw, voor de gladde tong der onbekende.Begeer haar schoonheid niet in uw hart, laar zij u niet vangen met haar wimpers”(spreuken 6-24-24)</a:t>
            </a:r>
            <a:endParaRPr lang="es-ES" sz="1600" b="1" dirty="0">
              <a:solidFill>
                <a:srgbClr val="FFFF99"/>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179512" y="1988840"/>
            <a:ext cx="5328593" cy="2939266"/>
          </a:xfrm>
          <a:prstGeom prst="rect">
            <a:avLst/>
          </a:prstGeom>
          <a:noFill/>
        </p:spPr>
        <p:txBody>
          <a:bodyPr wrap="square" rtlCol="0">
            <a:spAutoFit/>
          </a:bodyPr>
          <a:lstStyle/>
          <a:p>
            <a:pPr>
              <a:spcBef>
                <a:spcPts val="600"/>
              </a:spcBef>
            </a:pPr>
            <a:r>
              <a:rPr lang="en-US" sz="2000" b="1" dirty="0" err="1" smtClean="0">
                <a:solidFill>
                  <a:schemeClr val="bg1"/>
                </a:solidFill>
                <a:effectLst>
                  <a:outerShdw blurRad="50800" dist="50800" dir="5400000" algn="ctr" rotWithShape="0">
                    <a:schemeClr val="tx1"/>
                  </a:outerShdw>
                </a:effectLst>
              </a:rPr>
              <a:t>Salomo</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legt</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uit</a:t>
            </a:r>
            <a:r>
              <a:rPr lang="en-US" sz="2000" b="1" dirty="0" smtClean="0">
                <a:solidFill>
                  <a:schemeClr val="bg1"/>
                </a:solidFill>
                <a:effectLst>
                  <a:outerShdw blurRad="50800" dist="50800" dir="5400000" algn="ctr" rotWithShape="0">
                    <a:schemeClr val="tx1"/>
                  </a:outerShdw>
                </a:effectLst>
              </a:rPr>
              <a:t> hoe </a:t>
            </a:r>
            <a:r>
              <a:rPr lang="en-US" sz="2000" b="1" dirty="0" err="1" smtClean="0">
                <a:solidFill>
                  <a:schemeClr val="bg1"/>
                </a:solidFill>
                <a:effectLst>
                  <a:outerShdw blurRad="50800" dist="50800" dir="5400000" algn="ctr" rotWithShape="0">
                    <a:schemeClr val="tx1"/>
                  </a:outerShdw>
                </a:effectLst>
              </a:rPr>
              <a:t>een</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persoon</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verleid</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kan</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worden</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om</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te</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begeren</a:t>
            </a:r>
            <a:r>
              <a:rPr lang="en-US" sz="2000" b="1" dirty="0" smtClean="0">
                <a:solidFill>
                  <a:schemeClr val="bg1"/>
                </a:solidFill>
                <a:effectLst>
                  <a:outerShdw blurRad="50800" dist="50800" dir="5400000" algn="ctr" rotWithShape="0">
                    <a:schemeClr val="tx1"/>
                  </a:outerShdw>
                </a:effectLst>
              </a:rPr>
              <a:t>. </a:t>
            </a:r>
            <a:r>
              <a:rPr lang="en-US" sz="2000" b="1" dirty="0">
                <a:solidFill>
                  <a:schemeClr val="bg1"/>
                </a:solidFill>
                <a:effectLst>
                  <a:outerShdw blurRad="50800" dist="50800" dir="5400000" algn="ctr" rotWithShape="0">
                    <a:schemeClr val="tx1"/>
                  </a:outerShdw>
                </a:effectLst>
              </a:rPr>
              <a:t>H</a:t>
            </a:r>
            <a:r>
              <a:rPr lang="en-US" sz="2000" b="1" dirty="0" smtClean="0">
                <a:solidFill>
                  <a:schemeClr val="bg1"/>
                </a:solidFill>
                <a:effectLst>
                  <a:outerShdw blurRad="50800" dist="50800" dir="5400000" algn="ctr" rotWithShape="0">
                    <a:schemeClr val="tx1"/>
                  </a:outerShdw>
                </a:effectLst>
              </a:rPr>
              <a:t>et is </a:t>
            </a:r>
            <a:r>
              <a:rPr lang="en-US" sz="2000" b="1" dirty="0" err="1" smtClean="0">
                <a:solidFill>
                  <a:schemeClr val="bg1"/>
                </a:solidFill>
                <a:effectLst>
                  <a:outerShdw blurRad="50800" dist="50800" dir="5400000" algn="ctr" rotWithShape="0">
                    <a:schemeClr val="tx1"/>
                  </a:outerShdw>
                </a:effectLst>
              </a:rPr>
              <a:t>zo</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subtiel</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dat</a:t>
            </a:r>
            <a:r>
              <a:rPr lang="en-US" sz="2000" b="1" dirty="0" smtClean="0">
                <a:solidFill>
                  <a:schemeClr val="bg1"/>
                </a:solidFill>
                <a:effectLst>
                  <a:outerShdw blurRad="50800" dist="50800" dir="5400000" algn="ctr" rotWithShape="0">
                    <a:schemeClr val="tx1"/>
                  </a:outerShdw>
                </a:effectLst>
              </a:rPr>
              <a:t> we </a:t>
            </a:r>
            <a:r>
              <a:rPr lang="en-US" sz="2000" b="1" dirty="0" err="1" smtClean="0">
                <a:solidFill>
                  <a:schemeClr val="bg1"/>
                </a:solidFill>
                <a:effectLst>
                  <a:outerShdw blurRad="50800" dist="50800" dir="5400000" algn="ctr" rotWithShape="0">
                    <a:schemeClr val="tx1"/>
                  </a:outerShdw>
                </a:effectLst>
              </a:rPr>
              <a:t>niet</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merken</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dat</a:t>
            </a:r>
            <a:r>
              <a:rPr lang="en-US" sz="2000" b="1" dirty="0" smtClean="0">
                <a:solidFill>
                  <a:schemeClr val="bg1"/>
                </a:solidFill>
                <a:effectLst>
                  <a:outerShdw blurRad="50800" dist="50800" dir="5400000" algn="ctr" rotWithShape="0">
                    <a:schemeClr val="tx1"/>
                  </a:outerShdw>
                </a:effectLst>
              </a:rPr>
              <a:t> we </a:t>
            </a:r>
            <a:r>
              <a:rPr lang="en-US" sz="2000" b="1" dirty="0" err="1" smtClean="0">
                <a:solidFill>
                  <a:schemeClr val="bg1"/>
                </a:solidFill>
                <a:effectLst>
                  <a:outerShdw blurRad="50800" dist="50800" dir="5400000" algn="ctr" rotWithShape="0">
                    <a:schemeClr val="tx1"/>
                  </a:outerShdw>
                </a:effectLst>
              </a:rPr>
              <a:t>verleid</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worden</a:t>
            </a:r>
            <a:r>
              <a:rPr lang="en-US" sz="2000" b="1" dirty="0" smtClean="0">
                <a:solidFill>
                  <a:schemeClr val="bg1"/>
                </a:solidFill>
                <a:effectLst>
                  <a:outerShdw blurRad="50800" dist="50800" dir="5400000" algn="ctr" rotWithShape="0">
                    <a:schemeClr val="tx1"/>
                  </a:outerShdw>
                </a:effectLst>
              </a:rPr>
              <a:t>.</a:t>
            </a:r>
            <a:endParaRPr lang="en-US" sz="2000" b="1" dirty="0" smtClean="0">
              <a:solidFill>
                <a:schemeClr val="bg1"/>
              </a:solidFill>
              <a:effectLst>
                <a:outerShdw blurRad="50800" dist="50800" dir="5400000" algn="ctr" rotWithShape="0">
                  <a:schemeClr val="tx1"/>
                </a:outerShdw>
              </a:effectLst>
            </a:endParaRPr>
          </a:p>
          <a:p>
            <a:pPr>
              <a:spcBef>
                <a:spcPts val="600"/>
              </a:spcBef>
            </a:pPr>
            <a:r>
              <a:rPr lang="en-US" sz="2000" b="1" dirty="0" smtClean="0">
                <a:solidFill>
                  <a:schemeClr val="bg1"/>
                </a:solidFill>
                <a:effectLst>
                  <a:outerShdw blurRad="50800" dist="50800" dir="5400000" algn="ctr" rotWithShape="0">
                    <a:schemeClr val="tx1"/>
                  </a:outerShdw>
                </a:effectLst>
              </a:rPr>
              <a:t>De </a:t>
            </a:r>
            <a:r>
              <a:rPr lang="en-US" sz="2000" b="1" dirty="0" err="1" smtClean="0">
                <a:solidFill>
                  <a:schemeClr val="bg1"/>
                </a:solidFill>
                <a:effectLst>
                  <a:outerShdw blurRad="50800" dist="50800" dir="5400000" algn="ctr" rotWithShape="0">
                    <a:schemeClr val="tx1"/>
                  </a:outerShdw>
                </a:effectLst>
              </a:rPr>
              <a:t>verleider</a:t>
            </a:r>
            <a:r>
              <a:rPr lang="en-US" sz="2000" b="1" dirty="0" smtClean="0">
                <a:solidFill>
                  <a:schemeClr val="bg1"/>
                </a:solidFill>
                <a:effectLst>
                  <a:outerShdw blurRad="50800" dist="50800" dir="5400000" algn="ctr" rotWithShape="0">
                    <a:schemeClr val="tx1"/>
                  </a:outerShdw>
                </a:effectLst>
              </a:rPr>
              <a:t> of </a:t>
            </a:r>
            <a:r>
              <a:rPr lang="en-US" sz="2000" b="1" dirty="0" err="1" smtClean="0">
                <a:solidFill>
                  <a:schemeClr val="bg1"/>
                </a:solidFill>
                <a:effectLst>
                  <a:outerShdw blurRad="50800" dist="50800" dir="5400000" algn="ctr" rotWithShape="0">
                    <a:schemeClr val="tx1"/>
                  </a:outerShdw>
                </a:effectLst>
              </a:rPr>
              <a:t>verleidster</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spreekt</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vleiende</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woorden</a:t>
            </a:r>
            <a:r>
              <a:rPr lang="en-US" sz="2000" b="1" dirty="0" smtClean="0">
                <a:solidFill>
                  <a:schemeClr val="bg1"/>
                </a:solidFill>
                <a:effectLst>
                  <a:outerShdw blurRad="50800" dist="50800" dir="5400000" algn="ctr" rotWithShape="0">
                    <a:schemeClr val="tx1"/>
                  </a:outerShdw>
                </a:effectLst>
              </a:rPr>
              <a:t> . </a:t>
            </a:r>
            <a:r>
              <a:rPr lang="en-US" sz="2000" b="1" dirty="0" err="1" smtClean="0">
                <a:solidFill>
                  <a:schemeClr val="bg1"/>
                </a:solidFill>
                <a:effectLst>
                  <a:outerShdw blurRad="50800" dist="50800" dir="5400000" algn="ctr" rotWithShape="0">
                    <a:schemeClr val="tx1"/>
                  </a:outerShdw>
                </a:effectLst>
              </a:rPr>
              <a:t>Hij</a:t>
            </a:r>
            <a:r>
              <a:rPr lang="en-US" sz="2000" b="1" dirty="0" smtClean="0">
                <a:solidFill>
                  <a:schemeClr val="bg1"/>
                </a:solidFill>
                <a:effectLst>
                  <a:outerShdw blurRad="50800" dist="50800" dir="5400000" algn="ctr" rotWithShape="0">
                    <a:schemeClr val="tx1"/>
                  </a:outerShdw>
                </a:effectLst>
              </a:rPr>
              <a:t> of </a:t>
            </a:r>
            <a:r>
              <a:rPr lang="en-US" sz="2000" b="1" dirty="0" err="1" smtClean="0">
                <a:solidFill>
                  <a:schemeClr val="bg1"/>
                </a:solidFill>
                <a:effectLst>
                  <a:outerShdw blurRad="50800" dist="50800" dir="5400000" algn="ctr" rotWithShape="0">
                    <a:schemeClr val="tx1"/>
                  </a:outerShdw>
                </a:effectLst>
              </a:rPr>
              <a:t>zij</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kan</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zelfs</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gebruik</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maken</a:t>
            </a:r>
            <a:r>
              <a:rPr lang="en-US" sz="2000" b="1" dirty="0" smtClean="0">
                <a:solidFill>
                  <a:schemeClr val="bg1"/>
                </a:solidFill>
                <a:effectLst>
                  <a:outerShdw blurRad="50800" dist="50800" dir="5400000" algn="ctr" rotWithShape="0">
                    <a:schemeClr val="tx1"/>
                  </a:outerShdw>
                </a:effectLst>
              </a:rPr>
              <a:t> van </a:t>
            </a:r>
            <a:r>
              <a:rPr lang="en-US" sz="2000" b="1" dirty="0" err="1" smtClean="0">
                <a:solidFill>
                  <a:schemeClr val="bg1"/>
                </a:solidFill>
                <a:effectLst>
                  <a:outerShdw blurRad="50800" dist="50800" dir="5400000" algn="ctr" rotWithShape="0">
                    <a:schemeClr val="tx1"/>
                  </a:outerShdw>
                </a:effectLst>
              </a:rPr>
              <a:t>religieuze</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redenen</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om</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haar</a:t>
            </a:r>
            <a:r>
              <a:rPr lang="en-US" sz="2000" b="1" dirty="0" smtClean="0">
                <a:solidFill>
                  <a:schemeClr val="bg1"/>
                </a:solidFill>
                <a:effectLst>
                  <a:outerShdw blurRad="50800" dist="50800" dir="5400000" algn="ctr" rotWithShape="0">
                    <a:schemeClr val="tx1"/>
                  </a:outerShdw>
                </a:effectLst>
              </a:rPr>
              <a:t> of </a:t>
            </a:r>
            <a:r>
              <a:rPr lang="en-US" sz="2000" b="1" dirty="0" err="1" smtClean="0">
                <a:solidFill>
                  <a:schemeClr val="bg1"/>
                </a:solidFill>
                <a:effectLst>
                  <a:outerShdw blurRad="50800" dist="50800" dir="5400000" algn="ctr" rotWithShape="0">
                    <a:schemeClr val="tx1"/>
                  </a:outerShdw>
                </a:effectLst>
              </a:rPr>
              <a:t>zijn</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aanzetten</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te</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rechtvaardigen</a:t>
            </a:r>
            <a:r>
              <a:rPr lang="en-US" sz="2000" b="1" dirty="0" smtClean="0">
                <a:solidFill>
                  <a:schemeClr val="bg1"/>
                </a:solidFill>
                <a:effectLst>
                  <a:outerShdw blurRad="50800" dist="50800" dir="5400000" algn="ctr" rotWithShape="0">
                    <a:schemeClr val="tx1"/>
                  </a:outerShdw>
                </a:effectLst>
              </a:rPr>
              <a:t> . Allen </a:t>
            </a:r>
            <a:r>
              <a:rPr lang="en-US" sz="2000" b="1" dirty="0" smtClean="0">
                <a:solidFill>
                  <a:schemeClr val="bg1"/>
                </a:solidFill>
                <a:effectLst>
                  <a:outerShdw blurRad="50800" dist="50800" dir="5400000" algn="ctr" rotWithShape="0">
                    <a:schemeClr val="tx1"/>
                  </a:outerShdw>
                </a:effectLst>
              </a:rPr>
              <a:t>de wet </a:t>
            </a:r>
            <a:r>
              <a:rPr lang="en-US" sz="2000" b="1" dirty="0" smtClean="0">
                <a:solidFill>
                  <a:schemeClr val="bg1"/>
                </a:solidFill>
                <a:effectLst>
                  <a:outerShdw blurRad="50800" dist="50800" dir="5400000" algn="ctr" rotWithShape="0">
                    <a:schemeClr val="tx1"/>
                  </a:outerShdw>
                </a:effectLst>
              </a:rPr>
              <a:t>van</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trouwheid</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aan</a:t>
            </a:r>
            <a:r>
              <a:rPr lang="en-US" sz="2000" b="1" dirty="0" smtClean="0">
                <a:solidFill>
                  <a:schemeClr val="bg1"/>
                </a:solidFill>
                <a:effectLst>
                  <a:outerShdw blurRad="50800" dist="50800" dir="5400000" algn="ctr" rotWithShape="0">
                    <a:schemeClr val="tx1"/>
                  </a:outerShdw>
                </a:effectLst>
              </a:rPr>
              <a:t> God </a:t>
            </a:r>
            <a:r>
              <a:rPr lang="en-US" sz="2000" b="1" dirty="0" err="1" smtClean="0">
                <a:solidFill>
                  <a:schemeClr val="bg1"/>
                </a:solidFill>
                <a:effectLst>
                  <a:outerShdw blurRad="50800" dist="50800" dir="5400000" algn="ctr" rotWithShape="0">
                    <a:schemeClr val="tx1"/>
                  </a:outerShdw>
                </a:effectLst>
              </a:rPr>
              <a:t>kunnen</a:t>
            </a:r>
            <a:r>
              <a:rPr lang="en-US" sz="2000" b="1" dirty="0" smtClean="0">
                <a:solidFill>
                  <a:schemeClr val="bg1"/>
                </a:solidFill>
                <a:effectLst>
                  <a:outerShdw blurRad="50800" dist="50800" dir="5400000" algn="ctr" rotWithShape="0">
                    <a:schemeClr val="tx1"/>
                  </a:outerShdw>
                </a:effectLst>
              </a:rPr>
              <a:t> de </a:t>
            </a:r>
            <a:r>
              <a:rPr lang="en-US" sz="2000" b="1" dirty="0" err="1" smtClean="0">
                <a:solidFill>
                  <a:schemeClr val="bg1"/>
                </a:solidFill>
                <a:effectLst>
                  <a:outerShdw blurRad="50800" dist="50800" dir="5400000" algn="ctr" rotWithShape="0">
                    <a:schemeClr val="tx1"/>
                  </a:outerShdw>
                </a:effectLst>
              </a:rPr>
              <a:t>verleidingen</a:t>
            </a:r>
            <a:r>
              <a:rPr lang="en-US" sz="2000" b="1" dirty="0" smtClean="0">
                <a:solidFill>
                  <a:schemeClr val="bg1"/>
                </a:solidFill>
                <a:effectLst>
                  <a:outerShdw blurRad="50800" dist="50800" dir="5400000" algn="ctr" rotWithShape="0">
                    <a:schemeClr val="tx1"/>
                  </a:outerShdw>
                </a:effectLst>
              </a:rPr>
              <a:t> </a:t>
            </a:r>
            <a:r>
              <a:rPr lang="en-US" sz="2000" b="1" dirty="0" err="1" smtClean="0">
                <a:solidFill>
                  <a:schemeClr val="bg1"/>
                </a:solidFill>
                <a:effectLst>
                  <a:outerShdw blurRad="50800" dist="50800" dir="5400000" algn="ctr" rotWithShape="0">
                    <a:schemeClr val="tx1"/>
                  </a:outerShdw>
                </a:effectLst>
              </a:rPr>
              <a:t>tegenhouden</a:t>
            </a:r>
            <a:r>
              <a:rPr lang="en-US" sz="2000" b="1" dirty="0" smtClean="0">
                <a:solidFill>
                  <a:schemeClr val="bg1"/>
                </a:solidFill>
                <a:effectLst>
                  <a:outerShdw blurRad="50800" dist="50800" dir="5400000" algn="ctr" rotWithShape="0">
                    <a:schemeClr val="tx1"/>
                  </a:outerShdw>
                </a:effectLst>
              </a:rPr>
              <a:t> </a:t>
            </a:r>
            <a:r>
              <a:rPr lang="en-US" sz="2000" b="1" dirty="0">
                <a:solidFill>
                  <a:schemeClr val="bg1"/>
                </a:solidFill>
                <a:effectLst>
                  <a:outerShdw blurRad="50800" dist="50800" dir="5400000" algn="ctr" rotWithShape="0">
                    <a:schemeClr val="tx1"/>
                  </a:outerShdw>
                </a:effectLst>
              </a:rPr>
              <a:t> </a:t>
            </a:r>
            <a:r>
              <a:rPr lang="en-US" sz="2000" b="1" dirty="0" smtClean="0">
                <a:solidFill>
                  <a:schemeClr val="bg1"/>
                </a:solidFill>
                <a:effectLst>
                  <a:outerShdw blurRad="50800" dist="50800" dir="5400000" algn="ctr" rotWithShape="0">
                    <a:schemeClr val="tx1"/>
                  </a:outerShdw>
                </a:effectLst>
              </a:rPr>
              <a:t>net </a:t>
            </a:r>
            <a:r>
              <a:rPr lang="en-US" sz="2000" b="1" dirty="0" err="1" smtClean="0">
                <a:solidFill>
                  <a:schemeClr val="bg1"/>
                </a:solidFill>
                <a:effectLst>
                  <a:outerShdw blurRad="50800" dist="50800" dir="5400000" algn="ctr" rotWithShape="0">
                    <a:schemeClr val="tx1"/>
                  </a:outerShdw>
                </a:effectLst>
              </a:rPr>
              <a:t>als</a:t>
            </a:r>
            <a:r>
              <a:rPr lang="en-US" sz="2000" b="1" dirty="0" smtClean="0">
                <a:solidFill>
                  <a:schemeClr val="bg1"/>
                </a:solidFill>
                <a:effectLst>
                  <a:outerShdw blurRad="50800" dist="50800" dir="5400000" algn="ctr" rotWithShape="0">
                    <a:schemeClr val="tx1"/>
                  </a:outerShdw>
                </a:effectLst>
              </a:rPr>
              <a:t> het </a:t>
            </a:r>
            <a:r>
              <a:rPr lang="en-US" sz="2000" b="1" dirty="0" err="1" smtClean="0">
                <a:solidFill>
                  <a:schemeClr val="bg1"/>
                </a:solidFill>
                <a:effectLst>
                  <a:outerShdw blurRad="50800" dist="50800" dir="5400000" algn="ctr" rotWithShape="0">
                    <a:schemeClr val="tx1"/>
                  </a:outerShdw>
                </a:effectLst>
              </a:rPr>
              <a:t>verhaal</a:t>
            </a:r>
            <a:r>
              <a:rPr lang="en-US" sz="2000" b="1" dirty="0" smtClean="0">
                <a:solidFill>
                  <a:schemeClr val="bg1"/>
                </a:solidFill>
                <a:effectLst>
                  <a:outerShdw blurRad="50800" dist="50800" dir="5400000" algn="ctr" rotWithShape="0">
                    <a:schemeClr val="tx1"/>
                  </a:outerShdw>
                </a:effectLst>
              </a:rPr>
              <a:t> van </a:t>
            </a:r>
            <a:r>
              <a:rPr lang="en-US" sz="2000" b="1" dirty="0" err="1" smtClean="0">
                <a:solidFill>
                  <a:schemeClr val="bg1"/>
                </a:solidFill>
                <a:effectLst>
                  <a:outerShdw blurRad="50800" dist="50800" dir="5400000" algn="ctr" rotWithShape="0">
                    <a:schemeClr val="tx1"/>
                  </a:outerShdw>
                </a:effectLst>
              </a:rPr>
              <a:t>Jozef</a:t>
            </a:r>
            <a:endParaRPr lang="en-US" sz="2000" b="1" dirty="0" smtClean="0">
              <a:solidFill>
                <a:schemeClr val="bg1"/>
              </a:solidFill>
              <a:effectLst>
                <a:outerShdw blurRad="50800" dist="50800" dir="5400000" algn="ctr" rotWithShape="0">
                  <a:schemeClr val="tx1"/>
                </a:outerShdw>
              </a:effectLst>
            </a:endParaRPr>
          </a:p>
        </p:txBody>
      </p:sp>
      <p:sp>
        <p:nvSpPr>
          <p:cNvPr id="5" name="4 Rectángulo"/>
          <p:cNvSpPr/>
          <p:nvPr/>
        </p:nvSpPr>
        <p:spPr>
          <a:xfrm>
            <a:off x="35496" y="5013176"/>
            <a:ext cx="5400600" cy="1077218"/>
          </a:xfrm>
          <a:prstGeom prst="rect">
            <a:avLst/>
          </a:prstGeom>
        </p:spPr>
        <p:txBody>
          <a:bodyPr wrap="square">
            <a:spAutoFit/>
          </a:bodyPr>
          <a:lstStyle/>
          <a:p>
            <a:pPr algn="r"/>
            <a:r>
              <a:rPr lang="es-ES" sz="1600" b="1" dirty="0" smtClean="0">
                <a:solidFill>
                  <a:srgbClr val="FFFF99"/>
                </a:solidFill>
                <a:effectLst>
                  <a:outerShdw blurRad="50800" dist="50800" dir="5400000" algn="ctr" rotWithShape="0">
                    <a:schemeClr val="tx1"/>
                  </a:outerShdw>
                </a:effectLst>
                <a:latin typeface="Comic Sans MS" pitchFamily="66" charset="0"/>
              </a:rPr>
              <a:t>Niemand is dit huis machtiger dan ik , en hij heeft mij niets onthouden dan alleen u, omdat gij zijn </a:t>
            </a:r>
            <a:r>
              <a:rPr lang="es-ES" sz="1600" b="1" smtClean="0">
                <a:solidFill>
                  <a:srgbClr val="FFFF99"/>
                </a:solidFill>
                <a:effectLst>
                  <a:outerShdw blurRad="50800" dist="50800" dir="5400000" algn="ctr" rotWithShape="0">
                    <a:schemeClr val="tx1"/>
                  </a:outerShdw>
                </a:effectLst>
                <a:latin typeface="Comic Sans MS" pitchFamily="66" charset="0"/>
              </a:rPr>
              <a:t>vrouw zijt :Hoe </a:t>
            </a:r>
            <a:r>
              <a:rPr lang="es-ES" sz="1600" b="1" dirty="0" smtClean="0">
                <a:solidFill>
                  <a:srgbClr val="FFFF99"/>
                </a:solidFill>
                <a:effectLst>
                  <a:outerShdw blurRad="50800" dist="50800" dir="5400000" algn="ctr" rotWithShape="0">
                    <a:schemeClr val="tx1"/>
                  </a:outerShdw>
                </a:effectLst>
                <a:latin typeface="Comic Sans MS" pitchFamily="66" charset="0"/>
              </a:rPr>
              <a:t>zou ik dan dit grote kwaad </a:t>
            </a:r>
            <a:r>
              <a:rPr lang="es-ES" sz="1600" b="1" smtClean="0">
                <a:solidFill>
                  <a:srgbClr val="FFFF99"/>
                </a:solidFill>
                <a:effectLst>
                  <a:outerShdw blurRad="50800" dist="50800" dir="5400000" algn="ctr" rotWithShape="0">
                    <a:schemeClr val="tx1"/>
                  </a:outerShdw>
                </a:effectLst>
                <a:latin typeface="Comic Sans MS" pitchFamily="66" charset="0"/>
              </a:rPr>
              <a:t>doen </a:t>
            </a:r>
          </a:p>
          <a:p>
            <a:pPr algn="r"/>
            <a:r>
              <a:rPr lang="es-ES" sz="1600" b="1" smtClean="0">
                <a:solidFill>
                  <a:srgbClr val="FFFF99"/>
                </a:solidFill>
                <a:effectLst>
                  <a:outerShdw blurRad="50800" dist="50800" dir="5400000" algn="ctr" rotWithShape="0">
                    <a:schemeClr val="tx1"/>
                  </a:outerShdw>
                </a:effectLst>
                <a:latin typeface="Comic Sans MS" pitchFamily="66" charset="0"/>
              </a:rPr>
              <a:t>EN </a:t>
            </a:r>
            <a:r>
              <a:rPr lang="es-ES" sz="1600" b="1" dirty="0" smtClean="0">
                <a:solidFill>
                  <a:srgbClr val="FFFF99"/>
                </a:solidFill>
                <a:effectLst>
                  <a:outerShdw blurRad="50800" dist="50800" dir="5400000" algn="ctr" rotWithShape="0">
                    <a:schemeClr val="tx1"/>
                  </a:outerShdw>
                </a:effectLst>
                <a:latin typeface="Comic Sans MS" pitchFamily="66" charset="0"/>
              </a:rPr>
              <a:t>ZONDIGEN TEGEN MIJN GOD (Genesis 39:9)</a:t>
            </a:r>
            <a:endParaRPr lang="es-ES" sz="1600" b="1" dirty="0">
              <a:solidFill>
                <a:srgbClr val="FFFF99"/>
              </a:solidFill>
              <a:effectLst>
                <a:outerShdw blurRad="50800" dist="50800" dir="5400000" algn="ctr" rotWithShape="0">
                  <a:schemeClr val="tx1"/>
                </a:outerShdw>
              </a:effectLst>
              <a:latin typeface="Comic Sans MS" pitchFamily="66" charset="0"/>
            </a:endParaRPr>
          </a:p>
        </p:txBody>
      </p:sp>
      <p:pic>
        <p:nvPicPr>
          <p:cNvPr id="2050" name="Picture 2" descr="R:\Dibujos\Jose\tchg-pix_nfo_o_11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2132856"/>
            <a:ext cx="3389202" cy="4401121"/>
          </a:xfrm>
          <a:prstGeom prst="roundRect">
            <a:avLst>
              <a:gd name="adj" fmla="val 4167"/>
            </a:avLst>
          </a:prstGeom>
          <a:solidFill>
            <a:srgbClr val="FFFFFF"/>
          </a:solidFill>
          <a:ln w="76200" cap="sq">
            <a:solidFill>
              <a:schemeClr val="bg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051" name="Picture 3" descr="\\EUNICE\FondosTematicos\José\Potiphars-Wif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3" y="116632"/>
            <a:ext cx="2754091" cy="18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9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par>
                                <p:cTn id="24" presetID="25" presetClass="entr" presetSubtype="0" fill="hold" nodeType="withEffect">
                                  <p:stCondLst>
                                    <p:cond delay="0"/>
                                  </p:stCondLst>
                                  <p:childTnLst>
                                    <p:set>
                                      <p:cBhvr>
                                        <p:cTn id="25" dur="1" fill="hold">
                                          <p:stCondLst>
                                            <p:cond delay="0"/>
                                          </p:stCondLst>
                                        </p:cTn>
                                        <p:tgtEl>
                                          <p:spTgt spid="2051"/>
                                        </p:tgtEl>
                                        <p:attrNameLst>
                                          <p:attrName>style.visibility</p:attrName>
                                        </p:attrNameLst>
                                      </p:cBhvr>
                                      <p:to>
                                        <p:strVal val="visible"/>
                                      </p:to>
                                    </p:set>
                                    <p:anim calcmode="lin" valueType="num">
                                      <p:cBhvr>
                                        <p:cTn id="26"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29" dur="1000" fill="hold"/>
                                        <p:tgtEl>
                                          <p:spTgt spid="205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05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left)">
                                      <p:cBhvr>
                                        <p:cTn id="43" dur="500"/>
                                        <p:tgtEl>
                                          <p:spTgt spid="4">
                                            <p:txEl>
                                              <p:pRg st="1" end="1"/>
                                            </p:txEl>
                                          </p:spTgt>
                                        </p:tgtEl>
                                      </p:cBhvr>
                                    </p:animEffect>
                                  </p:childTnLst>
                                </p:cTn>
                              </p:par>
                            </p:childTnLst>
                          </p:cTn>
                        </p:par>
                        <p:par>
                          <p:cTn id="44" fill="hold">
                            <p:stCondLst>
                              <p:cond delay="500"/>
                            </p:stCondLst>
                            <p:childTnLst>
                              <p:par>
                                <p:cTn id="45" presetID="2" presetClass="entr" presetSubtype="9"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0-#ppt_w/2"/>
                                          </p:val>
                                        </p:tav>
                                        <p:tav tm="100000">
                                          <p:val>
                                            <p:strVal val="#ppt_x"/>
                                          </p:val>
                                        </p:tav>
                                      </p:tavLst>
                                    </p:anim>
                                    <p:anim calcmode="lin" valueType="num">
                                      <p:cBhvr additive="base">
                                        <p:cTn id="48" dur="500" fill="hold"/>
                                        <p:tgtEl>
                                          <p:spTgt spid="5"/>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050"/>
                                        </p:tgtEl>
                                        <p:attrNameLst>
                                          <p:attrName>style.visibility</p:attrName>
                                        </p:attrNameLst>
                                      </p:cBhvr>
                                      <p:to>
                                        <p:strVal val="visible"/>
                                      </p:to>
                                    </p:set>
                                    <p:anim calcmode="lin" valueType="num">
                                      <p:cBhvr additive="base">
                                        <p:cTn id="51" dur="500" fill="hold"/>
                                        <p:tgtEl>
                                          <p:spTgt spid="2050"/>
                                        </p:tgtEl>
                                        <p:attrNameLst>
                                          <p:attrName>ppt_x</p:attrName>
                                        </p:attrNameLst>
                                      </p:cBhvr>
                                      <p:tavLst>
                                        <p:tav tm="0">
                                          <p:val>
                                            <p:strVal val="0-#ppt_w/2"/>
                                          </p:val>
                                        </p:tav>
                                        <p:tav tm="100000">
                                          <p:val>
                                            <p:strVal val="#ppt_x"/>
                                          </p:val>
                                        </p:tav>
                                      </p:tavLst>
                                    </p:anim>
                                    <p:anim calcmode="lin" valueType="num">
                                      <p:cBhvr additive="base">
                                        <p:cTn id="52"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9542" y="-27384"/>
            <a:ext cx="9124458" cy="954107"/>
          </a:xfrm>
          <a:prstGeom prst="rect">
            <a:avLst/>
          </a:prstGeom>
        </p:spPr>
        <p:txBody>
          <a:bodyPr wrap="square">
            <a:spAutoFit/>
            <a:scene3d>
              <a:camera prst="orthographicFront"/>
              <a:lightRig rig="sunrise" dir="t"/>
            </a:scene3d>
            <a:sp3d extrusionH="57150" contourW="25400">
              <a:bevelT h="25400" prst="softRound"/>
              <a:contourClr>
                <a:schemeClr val="bg2"/>
              </a:contourClr>
            </a:sp3d>
          </a:bodyPr>
          <a:lstStyle/>
          <a:p>
            <a:pPr lvl="0" algn="ctr"/>
            <a:r>
              <a:rPr lang="es-ES" sz="2800" b="1" spc="300" dirty="0" smtClean="0">
                <a:ln w="12700">
                  <a:noFill/>
                  <a:prstDash val="solid"/>
                </a:ln>
                <a:solidFill>
                  <a:schemeClr val="bg2">
                    <a:lumMod val="50000"/>
                  </a:schemeClr>
                </a:solidFill>
                <a:effectLst>
                  <a:outerShdw blurRad="41275" dist="20320" dir="1800000" algn="tl" rotWithShape="0">
                    <a:srgbClr val="000000">
                      <a:alpha val="87000"/>
                    </a:srgbClr>
                  </a:outerShdw>
                </a:effectLst>
              </a:rPr>
              <a:t>GEVOLGEN OF AFWIJKEN</a:t>
            </a:r>
          </a:p>
          <a:p>
            <a:pPr lvl="0" algn="ctr"/>
            <a:r>
              <a:rPr lang="es-ES" sz="2800" b="1" spc="300" dirty="0" smtClean="0">
                <a:ln w="12700">
                  <a:noFill/>
                  <a:prstDash val="solid"/>
                </a:ln>
                <a:solidFill>
                  <a:schemeClr val="bg2">
                    <a:lumMod val="50000"/>
                  </a:schemeClr>
                </a:solidFill>
                <a:effectLst>
                  <a:outerShdw blurRad="41275" dist="20320" dir="1800000" algn="tl" rotWithShape="0">
                    <a:srgbClr val="000000">
                      <a:alpha val="87000"/>
                    </a:srgbClr>
                  </a:outerShdw>
                </a:effectLst>
              </a:rPr>
              <a:t>SPREUKEN  6:30-35</a:t>
            </a:r>
            <a:endParaRPr lang="es-ES" sz="2400" b="1" spc="300" dirty="0">
              <a:ln w="12700">
                <a:noFill/>
                <a:prstDash val="solid"/>
              </a:ln>
              <a:solidFill>
                <a:schemeClr val="bg2">
                  <a:lumMod val="50000"/>
                </a:schemeClr>
              </a:solidFill>
              <a:effectLst>
                <a:outerShdw blurRad="41275" dist="20320" dir="1800000" algn="tl" rotWithShape="0">
                  <a:srgbClr val="000000">
                    <a:alpha val="87000"/>
                  </a:srgbClr>
                </a:outerShdw>
              </a:effectLst>
            </a:endParaRPr>
          </a:p>
        </p:txBody>
      </p:sp>
      <p:sp>
        <p:nvSpPr>
          <p:cNvPr id="4" name="3 Rectángulo"/>
          <p:cNvSpPr/>
          <p:nvPr/>
        </p:nvSpPr>
        <p:spPr>
          <a:xfrm>
            <a:off x="611560" y="980728"/>
            <a:ext cx="7992888" cy="830997"/>
          </a:xfrm>
          <a:prstGeom prst="rect">
            <a:avLst/>
          </a:prstGeom>
        </p:spPr>
        <p:txBody>
          <a:bodyPr wrap="square">
            <a:spAutoFit/>
          </a:bodyPr>
          <a:lstStyle/>
          <a:p>
            <a:r>
              <a:rPr lang="es-ES" sz="1600" b="1" dirty="0" smtClean="0">
                <a:solidFill>
                  <a:schemeClr val="bg2">
                    <a:lumMod val="25000"/>
                  </a:schemeClr>
                </a:solidFill>
                <a:latin typeface="Comic Sans MS" pitchFamily="66" charset="0"/>
              </a:rPr>
              <a:t>Men veracht een dief niet, wanneer hij steelt om zijn begeerte te bevredigen als hij honger heeft,maar wordt hij betrapt moet hij zevenvoudige vergoeing geven, al het goed van zijn huis moet hij geven (spreuken 6:30-31)</a:t>
            </a:r>
            <a:endParaRPr lang="es-ES" sz="1600" b="1" dirty="0">
              <a:solidFill>
                <a:schemeClr val="bg2">
                  <a:lumMod val="25000"/>
                </a:schemeClr>
              </a:solidFill>
              <a:latin typeface="Comic Sans MS" pitchFamily="66" charset="0"/>
            </a:endParaRPr>
          </a:p>
        </p:txBody>
      </p:sp>
      <p:sp>
        <p:nvSpPr>
          <p:cNvPr id="5" name="4 CuadroTexto"/>
          <p:cNvSpPr txBox="1"/>
          <p:nvPr/>
        </p:nvSpPr>
        <p:spPr>
          <a:xfrm>
            <a:off x="3491880" y="1844824"/>
            <a:ext cx="5472608" cy="4847481"/>
          </a:xfrm>
          <a:prstGeom prst="rect">
            <a:avLst/>
          </a:prstGeom>
          <a:noFill/>
        </p:spPr>
        <p:txBody>
          <a:bodyPr wrap="square" rtlCol="0">
            <a:spAutoFit/>
          </a:bodyPr>
          <a:lstStyle/>
          <a:p>
            <a:pPr>
              <a:spcBef>
                <a:spcPts val="600"/>
              </a:spcBef>
            </a:pPr>
            <a:r>
              <a:rPr lang="nl-NL" sz="2100" b="1" dirty="0"/>
              <a:t>Soms kan de zonde gerechtvaardigd </a:t>
            </a:r>
            <a:r>
              <a:rPr lang="nl-NL" sz="2100" b="1" dirty="0" smtClean="0"/>
              <a:t>lijken:</a:t>
            </a:r>
            <a:r>
              <a:rPr lang="en-US" sz="2100" b="1" dirty="0" smtClean="0"/>
              <a:t> </a:t>
            </a:r>
            <a:r>
              <a:rPr lang="en-US" sz="2100" b="1" dirty="0" err="1" smtClean="0"/>
              <a:t>Toch</a:t>
            </a:r>
            <a:r>
              <a:rPr lang="en-US" sz="2100" b="1" dirty="0" smtClean="0"/>
              <a:t> </a:t>
            </a:r>
            <a:r>
              <a:rPr lang="en-US" sz="2100" b="1" dirty="0" err="1" smtClean="0"/>
              <a:t>kan</a:t>
            </a:r>
            <a:r>
              <a:rPr lang="en-US" sz="2100" b="1" dirty="0" smtClean="0"/>
              <a:t> de </a:t>
            </a:r>
            <a:r>
              <a:rPr lang="en-US" sz="2100" b="1" dirty="0" err="1" smtClean="0"/>
              <a:t>motivatie</a:t>
            </a:r>
            <a:r>
              <a:rPr lang="en-US" sz="2100" b="1" dirty="0" smtClean="0"/>
              <a:t> </a:t>
            </a:r>
            <a:r>
              <a:rPr lang="en-US" sz="2100" b="1" dirty="0" err="1" smtClean="0"/>
              <a:t>nooit</a:t>
            </a:r>
            <a:r>
              <a:rPr lang="en-US" sz="2100" b="1" dirty="0" smtClean="0"/>
              <a:t> </a:t>
            </a:r>
            <a:r>
              <a:rPr lang="en-US" sz="2100" b="1" dirty="0" err="1" smtClean="0"/>
              <a:t>een</a:t>
            </a:r>
            <a:r>
              <a:rPr lang="en-US" sz="2100" b="1" dirty="0" smtClean="0"/>
              <a:t> </a:t>
            </a:r>
            <a:r>
              <a:rPr lang="en-US" sz="2100" b="1" dirty="0" err="1" smtClean="0"/>
              <a:t>overtredingvan</a:t>
            </a:r>
            <a:r>
              <a:rPr lang="en-US" sz="2100" b="1" dirty="0" smtClean="0"/>
              <a:t> de wet van God </a:t>
            </a:r>
            <a:r>
              <a:rPr lang="en-US" sz="2100" b="1" dirty="0" err="1" smtClean="0"/>
              <a:t>rechtvaardigen</a:t>
            </a:r>
            <a:r>
              <a:rPr lang="en-US" sz="2100" b="1" dirty="0" smtClean="0"/>
              <a:t>.</a:t>
            </a:r>
            <a:endParaRPr lang="en-US" sz="2100" b="1" dirty="0" smtClean="0"/>
          </a:p>
          <a:p>
            <a:pPr>
              <a:spcBef>
                <a:spcPts val="600"/>
              </a:spcBef>
            </a:pPr>
            <a:r>
              <a:rPr lang="en-US" sz="2100" b="1" dirty="0" smtClean="0"/>
              <a:t>De </a:t>
            </a:r>
            <a:r>
              <a:rPr lang="en-US" sz="2100" b="1" dirty="0" err="1" smtClean="0"/>
              <a:t>ene</a:t>
            </a:r>
            <a:r>
              <a:rPr lang="en-US" sz="2100" b="1" dirty="0" smtClean="0"/>
              <a:t> </a:t>
            </a:r>
            <a:r>
              <a:rPr lang="en-US" sz="2100" b="1" dirty="0" err="1" smtClean="0"/>
              <a:t>zonde</a:t>
            </a:r>
            <a:r>
              <a:rPr lang="en-US" sz="2100" b="1" dirty="0" smtClean="0"/>
              <a:t> </a:t>
            </a:r>
            <a:r>
              <a:rPr lang="en-US" sz="2100" b="1" dirty="0" err="1" smtClean="0"/>
              <a:t>leidt</a:t>
            </a:r>
            <a:r>
              <a:rPr lang="en-US" sz="2100" b="1" dirty="0" smtClean="0"/>
              <a:t> </a:t>
            </a:r>
            <a:r>
              <a:rPr lang="en-US" sz="2100" b="1" dirty="0" err="1" smtClean="0"/>
              <a:t>naar</a:t>
            </a:r>
            <a:r>
              <a:rPr lang="en-US" sz="2100" b="1" dirty="0" smtClean="0"/>
              <a:t> de </a:t>
            </a:r>
            <a:r>
              <a:rPr lang="en-US" sz="2100" b="1" dirty="0" err="1" smtClean="0"/>
              <a:t>andere</a:t>
            </a:r>
            <a:r>
              <a:rPr lang="en-US" sz="2100" b="1" dirty="0" smtClean="0"/>
              <a:t>. </a:t>
            </a:r>
            <a:r>
              <a:rPr lang="en-US" sz="2100" b="1" dirty="0" err="1" smtClean="0"/>
              <a:t>Als</a:t>
            </a:r>
            <a:r>
              <a:rPr lang="en-US" sz="2100" b="1" dirty="0" smtClean="0"/>
              <a:t> </a:t>
            </a:r>
            <a:r>
              <a:rPr lang="en-US" sz="2100" b="1" dirty="0" smtClean="0"/>
              <a:t>we </a:t>
            </a:r>
            <a:r>
              <a:rPr lang="en-US" sz="2100" b="1" dirty="0" err="1" smtClean="0"/>
              <a:t>een</a:t>
            </a:r>
            <a:r>
              <a:rPr lang="en-US" sz="2100" b="1" dirty="0" smtClean="0"/>
              <a:t> </a:t>
            </a:r>
            <a:r>
              <a:rPr lang="en-US" sz="2100" b="1" dirty="0" err="1" smtClean="0"/>
              <a:t>kleinen</a:t>
            </a:r>
            <a:r>
              <a:rPr lang="en-US" sz="2100" b="1" dirty="0" smtClean="0"/>
              <a:t> </a:t>
            </a:r>
            <a:r>
              <a:rPr lang="en-US" sz="2100" b="1" dirty="0" err="1" smtClean="0"/>
              <a:t>diefstal</a:t>
            </a:r>
            <a:r>
              <a:rPr lang="en-US" sz="2100" b="1" dirty="0" smtClean="0"/>
              <a:t> </a:t>
            </a:r>
            <a:r>
              <a:rPr lang="en-US" sz="2100" b="1" dirty="0" err="1" smtClean="0"/>
              <a:t>rechtvaardigen</a:t>
            </a:r>
            <a:r>
              <a:rPr lang="en-US" sz="2100" b="1" dirty="0" smtClean="0"/>
              <a:t>, </a:t>
            </a:r>
            <a:r>
              <a:rPr lang="en-US" sz="2100" b="1" dirty="0" err="1" smtClean="0"/>
              <a:t>dan</a:t>
            </a:r>
            <a:r>
              <a:rPr lang="en-US" sz="2100" b="1" dirty="0" smtClean="0"/>
              <a:t> </a:t>
            </a:r>
            <a:r>
              <a:rPr lang="en-US" sz="2100" b="1" dirty="0" err="1" smtClean="0"/>
              <a:t>rechtvaardigen</a:t>
            </a:r>
            <a:r>
              <a:rPr lang="en-US" sz="2100" b="1" dirty="0" smtClean="0"/>
              <a:t> we al </a:t>
            </a:r>
            <a:r>
              <a:rPr lang="en-US" sz="2100" b="1" dirty="0" err="1" smtClean="0"/>
              <a:t>gauw</a:t>
            </a:r>
            <a:r>
              <a:rPr lang="en-US" sz="2100" b="1" dirty="0" smtClean="0"/>
              <a:t> </a:t>
            </a:r>
            <a:r>
              <a:rPr lang="en-US" sz="2100" b="1" dirty="0" err="1" smtClean="0"/>
              <a:t>een</a:t>
            </a:r>
            <a:r>
              <a:rPr lang="en-US" sz="2100" b="1" dirty="0" smtClean="0"/>
              <a:t> </a:t>
            </a:r>
            <a:r>
              <a:rPr lang="en-US" sz="2100" b="1" dirty="0" err="1" smtClean="0"/>
              <a:t>grotere</a:t>
            </a:r>
            <a:r>
              <a:rPr lang="en-US" sz="2100" b="1" dirty="0" smtClean="0"/>
              <a:t> </a:t>
            </a:r>
            <a:r>
              <a:rPr lang="en-US" sz="2100" b="1" dirty="0" err="1" smtClean="0"/>
              <a:t>diefstal</a:t>
            </a:r>
            <a:r>
              <a:rPr lang="en-US" sz="2100" b="1" dirty="0"/>
              <a:t>, of </a:t>
            </a:r>
            <a:r>
              <a:rPr lang="en-US" sz="2100" b="1" dirty="0" err="1" smtClean="0"/>
              <a:t>liggen</a:t>
            </a:r>
            <a:r>
              <a:rPr lang="en-US" sz="2100" b="1" dirty="0"/>
              <a:t>, of </a:t>
            </a:r>
            <a:r>
              <a:rPr lang="en-US" sz="2100" b="1" dirty="0" err="1"/>
              <a:t>overspel</a:t>
            </a:r>
            <a:r>
              <a:rPr lang="en-US" sz="2100" b="1" dirty="0"/>
              <a:t> </a:t>
            </a:r>
            <a:r>
              <a:rPr lang="en-US" sz="2100" b="1" dirty="0" err="1"/>
              <a:t>te</a:t>
            </a:r>
            <a:r>
              <a:rPr lang="en-US" sz="2100" b="1" dirty="0"/>
              <a:t> </a:t>
            </a:r>
            <a:r>
              <a:rPr lang="en-US" sz="2100" b="1" dirty="0" err="1" smtClean="0"/>
              <a:t>rechtvaardige</a:t>
            </a:r>
            <a:r>
              <a:rPr lang="en-US" sz="2100" b="1" dirty="0" err="1" smtClean="0"/>
              <a:t>n</a:t>
            </a:r>
            <a:r>
              <a:rPr lang="en-US" sz="2100" b="1" dirty="0" smtClean="0"/>
              <a:t>.</a:t>
            </a:r>
          </a:p>
          <a:p>
            <a:pPr>
              <a:spcBef>
                <a:spcPts val="600"/>
              </a:spcBef>
            </a:pPr>
            <a:r>
              <a:rPr lang="en-US" sz="2100" b="1" dirty="0" smtClean="0"/>
              <a:t> </a:t>
            </a:r>
            <a:r>
              <a:rPr lang="en-US" sz="2100" b="1" dirty="0" err="1" smtClean="0"/>
              <a:t>Dat</a:t>
            </a:r>
            <a:r>
              <a:rPr lang="en-US" sz="2100" b="1" dirty="0" smtClean="0"/>
              <a:t> is de </a:t>
            </a:r>
            <a:r>
              <a:rPr lang="en-US" sz="2100" b="1" dirty="0" err="1" smtClean="0"/>
              <a:t>reden</a:t>
            </a:r>
            <a:r>
              <a:rPr lang="en-US" sz="2100" b="1" dirty="0" smtClean="0"/>
              <a:t> </a:t>
            </a:r>
            <a:r>
              <a:rPr lang="en-US" sz="2100" b="1" dirty="0" err="1" smtClean="0"/>
              <a:t>waarom</a:t>
            </a:r>
            <a:r>
              <a:rPr lang="en-US" sz="2100" b="1" dirty="0" smtClean="0"/>
              <a:t> </a:t>
            </a:r>
            <a:r>
              <a:rPr lang="en-US" sz="2100" b="1" dirty="0" err="1" smtClean="0"/>
              <a:t>Salomo</a:t>
            </a:r>
            <a:r>
              <a:rPr lang="en-US" sz="2100" b="1" dirty="0" smtClean="0"/>
              <a:t> </a:t>
            </a:r>
            <a:r>
              <a:rPr lang="en-US" sz="2100" b="1" dirty="0" err="1" smtClean="0"/>
              <a:t>schreef</a:t>
            </a:r>
            <a:r>
              <a:rPr lang="en-US" sz="2100" b="1" dirty="0" smtClean="0"/>
              <a:t> over </a:t>
            </a:r>
            <a:r>
              <a:rPr lang="en-US" sz="2100" b="1" dirty="0" err="1" smtClean="0"/>
              <a:t>overspel</a:t>
            </a:r>
            <a:r>
              <a:rPr lang="en-US" sz="2100" b="1" dirty="0" smtClean="0"/>
              <a:t> (</a:t>
            </a:r>
            <a:r>
              <a:rPr lang="en-US" sz="2100" b="1" dirty="0" err="1" smtClean="0"/>
              <a:t>speuken</a:t>
            </a:r>
            <a:r>
              <a:rPr lang="en-US" sz="2100" b="1" dirty="0" smtClean="0"/>
              <a:t> 6:32-35</a:t>
            </a:r>
            <a:r>
              <a:rPr lang="en-US" sz="2100" b="1" dirty="0" smtClean="0"/>
              <a:t>).</a:t>
            </a:r>
            <a:endParaRPr lang="en-US" sz="2100" b="1" dirty="0" smtClean="0"/>
          </a:p>
          <a:p>
            <a:pPr>
              <a:spcBef>
                <a:spcPts val="600"/>
              </a:spcBef>
            </a:pPr>
            <a:r>
              <a:rPr lang="en-US" sz="2100" b="1" dirty="0" smtClean="0"/>
              <a:t>.</a:t>
            </a:r>
            <a:r>
              <a:rPr lang="en-US" sz="2100" b="1" dirty="0" err="1" smtClean="0"/>
              <a:t>Als</a:t>
            </a:r>
            <a:r>
              <a:rPr lang="en-US" sz="2100" b="1" dirty="0" smtClean="0"/>
              <a:t> </a:t>
            </a:r>
            <a:r>
              <a:rPr lang="en-US" sz="2100" b="1" dirty="0" err="1" smtClean="0"/>
              <a:t>een</a:t>
            </a:r>
            <a:r>
              <a:rPr lang="en-US" sz="2100" b="1" dirty="0" smtClean="0"/>
              <a:t> </a:t>
            </a:r>
            <a:r>
              <a:rPr lang="en-US" sz="2100" b="1" dirty="0" err="1" smtClean="0"/>
              <a:t>persoon</a:t>
            </a:r>
            <a:r>
              <a:rPr lang="en-US" sz="2100" b="1" dirty="0" smtClean="0"/>
              <a:t> </a:t>
            </a:r>
            <a:r>
              <a:rPr lang="en-US" sz="2100" b="1" dirty="0" err="1" smtClean="0"/>
              <a:t>steelt</a:t>
            </a:r>
            <a:r>
              <a:rPr lang="en-US" sz="2100" b="1" dirty="0" smtClean="0"/>
              <a:t> </a:t>
            </a:r>
            <a:r>
              <a:rPr lang="en-US" sz="2100" b="1" dirty="0" err="1" smtClean="0"/>
              <a:t>om</a:t>
            </a:r>
            <a:r>
              <a:rPr lang="en-US" sz="2100" b="1" dirty="0" smtClean="0"/>
              <a:t> </a:t>
            </a:r>
            <a:r>
              <a:rPr lang="en-US" sz="2100" b="1" dirty="0" err="1" smtClean="0"/>
              <a:t>zij</a:t>
            </a:r>
            <a:r>
              <a:rPr lang="en-US" sz="2100" b="1" dirty="0" smtClean="0"/>
              <a:t> </a:t>
            </a:r>
            <a:r>
              <a:rPr lang="en-US" sz="2100" b="1" dirty="0" err="1" smtClean="0"/>
              <a:t>honger</a:t>
            </a:r>
            <a:r>
              <a:rPr lang="en-US" sz="2100" b="1" dirty="0" smtClean="0"/>
              <a:t> </a:t>
            </a:r>
            <a:r>
              <a:rPr lang="en-US" sz="2100" b="1" dirty="0" err="1" smtClean="0"/>
              <a:t>te</a:t>
            </a:r>
            <a:r>
              <a:rPr lang="en-US" sz="2100" b="1" dirty="0" smtClean="0"/>
              <a:t> </a:t>
            </a:r>
            <a:r>
              <a:rPr lang="en-US" sz="2100" b="1" dirty="0" err="1" smtClean="0"/>
              <a:t>stillen</a:t>
            </a:r>
            <a:r>
              <a:rPr lang="en-US" sz="2100" b="1" dirty="0" smtClean="0"/>
              <a:t> </a:t>
            </a:r>
            <a:r>
              <a:rPr lang="en-US" sz="2100" b="1" dirty="0" err="1" smtClean="0"/>
              <a:t>moet</a:t>
            </a:r>
            <a:r>
              <a:rPr lang="en-US" sz="2100" b="1" dirty="0" smtClean="0"/>
              <a:t> </a:t>
            </a:r>
            <a:r>
              <a:rPr lang="en-US" sz="2100" b="1" dirty="0" err="1" smtClean="0"/>
              <a:t>hij</a:t>
            </a:r>
            <a:r>
              <a:rPr lang="en-US" sz="2100" b="1" dirty="0" smtClean="0"/>
              <a:t> </a:t>
            </a:r>
            <a:r>
              <a:rPr lang="en-US" sz="2100" b="1" dirty="0" err="1" smtClean="0"/>
              <a:t>gestraft</a:t>
            </a:r>
            <a:r>
              <a:rPr lang="en-US" sz="2100" b="1" dirty="0" smtClean="0"/>
              <a:t> </a:t>
            </a:r>
            <a:r>
              <a:rPr lang="en-US" sz="2100" b="1" dirty="0" err="1" smtClean="0"/>
              <a:t>worden</a:t>
            </a:r>
            <a:r>
              <a:rPr lang="en-US" sz="2100" b="1" dirty="0" smtClean="0"/>
              <a:t> , mar </a:t>
            </a:r>
            <a:r>
              <a:rPr lang="en-US" sz="2100" b="1" dirty="0" err="1" smtClean="0"/>
              <a:t>een</a:t>
            </a:r>
            <a:r>
              <a:rPr lang="en-US" sz="2100" b="1" dirty="0" smtClean="0"/>
              <a:t> </a:t>
            </a:r>
            <a:r>
              <a:rPr lang="en-US" sz="2100" b="1" dirty="0" err="1" smtClean="0"/>
              <a:t>persoon</a:t>
            </a:r>
            <a:r>
              <a:rPr lang="en-US" sz="2100" b="1" dirty="0" smtClean="0"/>
              <a:t> die het </a:t>
            </a:r>
            <a:r>
              <a:rPr lang="en-US" sz="2100" b="1" dirty="0" err="1" smtClean="0"/>
              <a:t>vertrouwen</a:t>
            </a:r>
            <a:r>
              <a:rPr lang="en-US" sz="2100" b="1" dirty="0" smtClean="0"/>
              <a:t>  van </a:t>
            </a:r>
            <a:r>
              <a:rPr lang="en-US" sz="2100" b="1" dirty="0" err="1" smtClean="0"/>
              <a:t>iemand</a:t>
            </a:r>
            <a:r>
              <a:rPr lang="en-US" sz="2100" b="1" dirty="0" smtClean="0"/>
              <a:t> </a:t>
            </a:r>
            <a:r>
              <a:rPr lang="en-US" sz="2100" b="1" dirty="0" err="1" smtClean="0"/>
              <a:t>steeelt</a:t>
            </a:r>
            <a:r>
              <a:rPr lang="en-US" sz="2100" b="1" dirty="0" smtClean="0"/>
              <a:t> </a:t>
            </a:r>
            <a:r>
              <a:rPr lang="en-US" sz="2100" b="1" dirty="0" err="1" smtClean="0"/>
              <a:t>hij</a:t>
            </a:r>
            <a:r>
              <a:rPr lang="en-US" sz="2100" b="1" dirty="0" smtClean="0"/>
              <a:t> </a:t>
            </a:r>
            <a:r>
              <a:rPr lang="en-US" sz="2100" b="1" dirty="0" err="1" smtClean="0"/>
              <a:t>zal</a:t>
            </a:r>
            <a:r>
              <a:rPr lang="en-US" sz="2100" b="1" dirty="0" smtClean="0"/>
              <a:t> </a:t>
            </a:r>
            <a:r>
              <a:rPr lang="en-US" sz="2100" b="1" dirty="0" err="1" smtClean="0"/>
              <a:t>nog</a:t>
            </a:r>
            <a:r>
              <a:rPr lang="en-US" sz="2100" b="1" dirty="0" smtClean="0"/>
              <a:t> </a:t>
            </a:r>
            <a:r>
              <a:rPr lang="en-US" sz="2100" b="1" dirty="0" err="1" smtClean="0"/>
              <a:t>meer</a:t>
            </a:r>
            <a:r>
              <a:rPr lang="en-US" sz="2100" b="1" dirty="0" smtClean="0"/>
              <a:t> </a:t>
            </a:r>
            <a:r>
              <a:rPr lang="en-US" sz="2100" b="1" dirty="0" err="1" smtClean="0"/>
              <a:t>gestraft</a:t>
            </a:r>
            <a:r>
              <a:rPr lang="en-US" sz="2100" b="1" dirty="0" smtClean="0"/>
              <a:t> </a:t>
            </a:r>
            <a:r>
              <a:rPr lang="en-US" sz="2100" b="1" dirty="0" err="1" smtClean="0"/>
              <a:t>worden</a:t>
            </a:r>
            <a:r>
              <a:rPr lang="en-US" sz="2100" b="1" dirty="0" smtClean="0"/>
              <a:t> want </a:t>
            </a:r>
            <a:r>
              <a:rPr lang="en-US" sz="2100" b="1" dirty="0" err="1" smtClean="0"/>
              <a:t>hij</a:t>
            </a:r>
            <a:r>
              <a:rPr lang="en-US" sz="2100" b="1" dirty="0" smtClean="0"/>
              <a:t> </a:t>
            </a:r>
            <a:r>
              <a:rPr lang="en-US" sz="2100" b="1" dirty="0" err="1" smtClean="0"/>
              <a:t>veroorzaakt</a:t>
            </a:r>
            <a:r>
              <a:rPr lang="en-US" sz="2100" b="1" dirty="0" smtClean="0"/>
              <a:t> </a:t>
            </a:r>
            <a:r>
              <a:rPr lang="en-US" sz="2100" b="1" dirty="0" err="1" smtClean="0"/>
              <a:t>een</a:t>
            </a:r>
            <a:r>
              <a:rPr lang="en-US" sz="2100" b="1" dirty="0" smtClean="0"/>
              <a:t> </a:t>
            </a:r>
            <a:r>
              <a:rPr lang="en-US" sz="2100" b="1" dirty="0" err="1" smtClean="0"/>
              <a:t>onherstelbare</a:t>
            </a:r>
            <a:r>
              <a:rPr lang="en-US" sz="2100" b="1" dirty="0" smtClean="0"/>
              <a:t> </a:t>
            </a:r>
            <a:r>
              <a:rPr lang="en-US" sz="2100" b="1" dirty="0" err="1" smtClean="0"/>
              <a:t>schade</a:t>
            </a:r>
            <a:r>
              <a:rPr lang="en-US" sz="2100" b="1" dirty="0" smtClean="0"/>
              <a:t> </a:t>
            </a:r>
            <a:r>
              <a:rPr lang="en-US" sz="2100" b="1" dirty="0" err="1" smtClean="0"/>
              <a:t>aan</a:t>
            </a:r>
            <a:r>
              <a:rPr lang="en-US" sz="2100" b="1" dirty="0" smtClean="0"/>
              <a:t> die </a:t>
            </a:r>
            <a:r>
              <a:rPr lang="en-US" sz="2100" b="1" dirty="0" err="1" smtClean="0"/>
              <a:t>persoon</a:t>
            </a:r>
            <a:r>
              <a:rPr lang="en-US" sz="2100" b="1" dirty="0" smtClean="0"/>
              <a:t>.</a:t>
            </a:r>
            <a:endParaRPr lang="en-US" sz="2100" b="1" dirty="0" smtClean="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0" y="1922647"/>
            <a:ext cx="3628273" cy="238105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12" y="4285574"/>
            <a:ext cx="3655283" cy="245579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06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500" fill="hold"/>
                                        <p:tgtEl>
                                          <p:spTgt spid="3074"/>
                                        </p:tgtEl>
                                        <p:attrNameLst>
                                          <p:attrName>ppt_w</p:attrName>
                                        </p:attrNameLst>
                                      </p:cBhvr>
                                      <p:tavLst>
                                        <p:tav tm="0">
                                          <p:val>
                                            <p:fltVal val="0"/>
                                          </p:val>
                                        </p:tav>
                                        <p:tav tm="100000">
                                          <p:val>
                                            <p:strVal val="#ppt_w"/>
                                          </p:val>
                                        </p:tav>
                                      </p:tavLst>
                                    </p:anim>
                                    <p:anim calcmode="lin" valueType="num">
                                      <p:cBhvr>
                                        <p:cTn id="23" dur="500" fill="hold"/>
                                        <p:tgtEl>
                                          <p:spTgt spid="3074"/>
                                        </p:tgtEl>
                                        <p:attrNameLst>
                                          <p:attrName>ppt_h</p:attrName>
                                        </p:attrNameLst>
                                      </p:cBhvr>
                                      <p:tavLst>
                                        <p:tav tm="0">
                                          <p:val>
                                            <p:fltVal val="0"/>
                                          </p:val>
                                        </p:tav>
                                        <p:tav tm="100000">
                                          <p:val>
                                            <p:strVal val="#ppt_h"/>
                                          </p:val>
                                        </p:tav>
                                      </p:tavLst>
                                    </p:anim>
                                    <p:animEffect transition="in" filter="fade">
                                      <p:cBhvr>
                                        <p:cTn id="24" dur="500"/>
                                        <p:tgtEl>
                                          <p:spTgt spid="3074"/>
                                        </p:tgtEl>
                                      </p:cBhvr>
                                    </p:animEffect>
                                  </p:childTnLst>
                                </p:cTn>
                              </p:par>
                              <p:par>
                                <p:cTn id="25" presetID="53" presetClass="entr" presetSubtype="16"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p:cTn id="27" dur="500" fill="hold"/>
                                        <p:tgtEl>
                                          <p:spTgt spid="3075"/>
                                        </p:tgtEl>
                                        <p:attrNameLst>
                                          <p:attrName>ppt_w</p:attrName>
                                        </p:attrNameLst>
                                      </p:cBhvr>
                                      <p:tavLst>
                                        <p:tav tm="0">
                                          <p:val>
                                            <p:fltVal val="0"/>
                                          </p:val>
                                        </p:tav>
                                        <p:tav tm="100000">
                                          <p:val>
                                            <p:strVal val="#ppt_w"/>
                                          </p:val>
                                        </p:tav>
                                      </p:tavLst>
                                    </p:anim>
                                    <p:anim calcmode="lin" valueType="num">
                                      <p:cBhvr>
                                        <p:cTn id="28" dur="500" fill="hold"/>
                                        <p:tgtEl>
                                          <p:spTgt spid="3075"/>
                                        </p:tgtEl>
                                        <p:attrNameLst>
                                          <p:attrName>ppt_h</p:attrName>
                                        </p:attrNameLst>
                                      </p:cBhvr>
                                      <p:tavLst>
                                        <p:tav tm="0">
                                          <p:val>
                                            <p:fltVal val="0"/>
                                          </p:val>
                                        </p:tav>
                                        <p:tav tm="100000">
                                          <p:val>
                                            <p:strVal val="#ppt_h"/>
                                          </p:val>
                                        </p:tav>
                                      </p:tavLst>
                                    </p:anim>
                                    <p:animEffect transition="in" filter="fade">
                                      <p:cBhvr>
                                        <p:cTn id="29" dur="500"/>
                                        <p:tgtEl>
                                          <p:spTgt spid="3075"/>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fade">
                                      <p:cBhvr>
                                        <p:cTn id="50" dur="1000"/>
                                        <p:tgtEl>
                                          <p:spTgt spid="5">
                                            <p:txEl>
                                              <p:pRg st="2" end="2"/>
                                            </p:txEl>
                                          </p:spTgt>
                                        </p:tgtEl>
                                      </p:cBhvr>
                                    </p:animEffect>
                                    <p:anim calcmode="lin" valueType="num">
                                      <p:cBhvr>
                                        <p:cTn id="5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fade">
                                      <p:cBhvr>
                                        <p:cTn id="58" dur="1000"/>
                                        <p:tgtEl>
                                          <p:spTgt spid="5">
                                            <p:txEl>
                                              <p:pRg st="3" end="3"/>
                                            </p:txEl>
                                          </p:spTgt>
                                        </p:tgtEl>
                                      </p:cBhvr>
                                    </p:animEffect>
                                    <p:anim calcmode="lin" valueType="num">
                                      <p:cBhvr>
                                        <p:cTn id="5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extLst>
              <a:ext uri="{28A0092B-C50C-407E-A947-70E740481C1C}">
                <a14:useLocalDpi xmlns:a14="http://schemas.microsoft.com/office/drawing/2010/main"/>
              </a:ext>
            </a:extLst>
          </a:blip>
          <a:srcRect/>
          <a:stretch>
            <a:fillRect t="-9000" r="-25000"/>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830997"/>
          </a:xfrm>
          <a:prstGeom prst="rect">
            <a:avLst/>
          </a:prstGeom>
        </p:spPr>
        <p:txBody>
          <a:bodyPr wrap="square">
            <a:spAutoFit/>
            <a:scene3d>
              <a:camera prst="orthographicFront"/>
              <a:lightRig rig="chilly" dir="t"/>
            </a:scene3d>
            <a:sp3d extrusionH="57150" contourW="12700">
              <a:bevelT w="38100" h="38100"/>
              <a:contourClr>
                <a:srgbClr val="FF0000"/>
              </a:contourClr>
            </a:sp3d>
          </a:bodyPr>
          <a:lstStyle/>
          <a:p>
            <a:pPr lvl="0" algn="ctr"/>
            <a:r>
              <a:rPr lang="es-ES" sz="2400" b="1" dirty="0" smtClean="0">
                <a:ln w="19050">
                  <a:noFill/>
                  <a:prstDash val="solid"/>
                </a:ln>
                <a:solidFill>
                  <a:schemeClr val="accent3"/>
                </a:solidFill>
                <a:effectLst>
                  <a:outerShdw blurRad="50000" dist="50800" dir="7500000" algn="tl">
                    <a:srgbClr val="000000">
                      <a:shade val="5000"/>
                      <a:alpha val="35000"/>
                    </a:srgbClr>
                  </a:outerShdw>
                </a:effectLst>
              </a:rPr>
              <a:t>Einder der pad :leven of </a:t>
            </a:r>
            <a:r>
              <a:rPr lang="es-ES" sz="2400" b="1" dirty="0" err="1" smtClean="0">
                <a:ln w="19050">
                  <a:noFill/>
                  <a:prstDash val="solid"/>
                </a:ln>
                <a:solidFill>
                  <a:schemeClr val="accent3"/>
                </a:solidFill>
                <a:effectLst>
                  <a:outerShdw blurRad="50000" dist="50800" dir="7500000" algn="tl">
                    <a:srgbClr val="000000">
                      <a:shade val="5000"/>
                      <a:alpha val="35000"/>
                    </a:srgbClr>
                  </a:outerShdw>
                </a:effectLst>
              </a:rPr>
              <a:t>dood</a:t>
            </a:r>
            <a:r>
              <a:rPr lang="es-ES" sz="2400" b="1" dirty="0" smtClean="0">
                <a:ln w="19050">
                  <a:noFill/>
                  <a:prstDash val="solid"/>
                </a:ln>
                <a:solidFill>
                  <a:schemeClr val="accent3"/>
                </a:solidFill>
                <a:effectLst>
                  <a:outerShdw blurRad="50000" dist="50800" dir="7500000" algn="tl">
                    <a:srgbClr val="000000">
                      <a:shade val="5000"/>
                      <a:alpha val="35000"/>
                    </a:srgbClr>
                  </a:outerShdw>
                </a:effectLst>
              </a:rPr>
              <a:t> </a:t>
            </a:r>
            <a:endParaRPr lang="es-ES" sz="2400" b="1" dirty="0" smtClean="0">
              <a:ln w="19050">
                <a:noFill/>
                <a:prstDash val="solid"/>
              </a:ln>
              <a:solidFill>
                <a:schemeClr val="accent3"/>
              </a:solidFill>
              <a:effectLst>
                <a:outerShdw blurRad="50000" dist="50800" dir="7500000" algn="tl">
                  <a:srgbClr val="000000">
                    <a:shade val="5000"/>
                    <a:alpha val="35000"/>
                  </a:srgbClr>
                </a:outerShdw>
              </a:effectLst>
            </a:endParaRPr>
          </a:p>
          <a:p>
            <a:pPr lvl="0" algn="ctr"/>
            <a:r>
              <a:rPr lang="es-ES" sz="2400" b="1" dirty="0" err="1" smtClean="0">
                <a:ln w="19050">
                  <a:noFill/>
                  <a:prstDash val="solid"/>
                </a:ln>
                <a:solidFill>
                  <a:schemeClr val="accent3"/>
                </a:solidFill>
                <a:effectLst>
                  <a:outerShdw blurRad="50000" dist="50800" dir="7500000" algn="tl">
                    <a:srgbClr val="000000">
                      <a:shade val="5000"/>
                      <a:alpha val="35000"/>
                    </a:srgbClr>
                  </a:outerShdw>
                </a:effectLst>
              </a:rPr>
              <a:t>spreuken</a:t>
            </a:r>
            <a:r>
              <a:rPr lang="es-ES" sz="2400" b="1" dirty="0" smtClean="0">
                <a:ln w="19050">
                  <a:noFill/>
                  <a:prstDash val="solid"/>
                </a:ln>
                <a:solidFill>
                  <a:schemeClr val="accent3"/>
                </a:solidFill>
                <a:effectLst>
                  <a:outerShdw blurRad="50000" dist="50800" dir="7500000" algn="tl">
                    <a:srgbClr val="000000">
                      <a:shade val="5000"/>
                      <a:alpha val="35000"/>
                    </a:srgbClr>
                  </a:outerShdw>
                </a:effectLst>
              </a:rPr>
              <a:t> </a:t>
            </a:r>
            <a:r>
              <a:rPr lang="es-ES" sz="2400" b="1" dirty="0" smtClean="0">
                <a:ln w="19050">
                  <a:noFill/>
                  <a:prstDash val="solid"/>
                </a:ln>
                <a:solidFill>
                  <a:schemeClr val="accent3"/>
                </a:solidFill>
                <a:effectLst>
                  <a:outerShdw blurRad="50000" dist="50800" dir="7500000" algn="tl">
                    <a:srgbClr val="000000">
                      <a:shade val="5000"/>
                      <a:alpha val="35000"/>
                    </a:srgbClr>
                  </a:outerShdw>
                </a:effectLst>
              </a:rPr>
              <a:t>7:22-27</a:t>
            </a:r>
            <a:endParaRPr lang="es-ES" sz="2000" b="1" dirty="0">
              <a:ln w="19050">
                <a:no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35496" y="932527"/>
            <a:ext cx="9049618" cy="83099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r"/>
            <a:r>
              <a:rPr lang="es-ES" sz="1600" b="1" dirty="0" smtClean="0">
                <a:latin typeface="Comic Sans MS" pitchFamily="66" charset="0"/>
              </a:rPr>
              <a:t>“En zonder na te denken liep hij achter haar aan .Zoals een os die naar de slachtbank gaat bleef die dwaass aan haar getektend.Totdat een pijl zijn leven doorboorde , zoals een vogel in de lucht vliegt en neit merkt dat het hem zijn leven kost </a:t>
            </a:r>
            <a:r>
              <a:rPr lang="es-ES" sz="1100" b="1" dirty="0" smtClean="0">
                <a:latin typeface="Comic Sans MS" pitchFamily="66" charset="0"/>
              </a:rPr>
              <a:t>(spreuken  7:22-23)</a:t>
            </a:r>
            <a:endParaRPr lang="es-ES" sz="1100" b="1" dirty="0">
              <a:latin typeface="Comic Sans MS" pitchFamily="66" charset="0"/>
            </a:endParaRPr>
          </a:p>
        </p:txBody>
      </p:sp>
      <p:sp>
        <p:nvSpPr>
          <p:cNvPr id="4" name="3 CuadroTexto"/>
          <p:cNvSpPr txBox="1"/>
          <p:nvPr/>
        </p:nvSpPr>
        <p:spPr>
          <a:xfrm>
            <a:off x="35496" y="2252479"/>
            <a:ext cx="5904656" cy="2285241"/>
          </a:xfrm>
          <a:prstGeom prst="rect">
            <a:avLst/>
          </a:prstGeom>
          <a:noFill/>
        </p:spPr>
        <p:txBody>
          <a:bodyPr wrap="square" rtlCol="0">
            <a:spAutoFit/>
          </a:bodyPr>
          <a:lstStyle/>
          <a:p>
            <a:pPr>
              <a:spcBef>
                <a:spcPts val="300"/>
              </a:spcBef>
            </a:pPr>
            <a:r>
              <a:rPr lang="en-US" sz="2000" b="1" dirty="0" err="1" smtClean="0"/>
              <a:t>Salomo</a:t>
            </a:r>
            <a:r>
              <a:rPr lang="en-US" sz="2000" b="1" dirty="0" smtClean="0"/>
              <a:t> </a:t>
            </a:r>
            <a:r>
              <a:rPr lang="en-US" sz="2000" b="1" dirty="0" err="1" smtClean="0"/>
              <a:t>waarschuwt</a:t>
            </a:r>
            <a:r>
              <a:rPr lang="en-US" sz="2000" b="1" dirty="0" smtClean="0"/>
              <a:t> </a:t>
            </a:r>
            <a:r>
              <a:rPr lang="en-US" sz="2000" b="1" dirty="0" err="1" smtClean="0"/>
              <a:t>ons</a:t>
            </a:r>
            <a:r>
              <a:rPr lang="en-US" sz="2000" b="1" dirty="0" smtClean="0"/>
              <a:t> over het </a:t>
            </a:r>
            <a:r>
              <a:rPr lang="en-US" sz="2000" b="1" dirty="0" err="1" smtClean="0"/>
              <a:t>kwade</a:t>
            </a:r>
            <a:r>
              <a:rPr lang="en-US" sz="2000" b="1" dirty="0" smtClean="0"/>
              <a:t> door </a:t>
            </a:r>
            <a:r>
              <a:rPr lang="en-US" sz="2000" b="1" dirty="0" err="1" smtClean="0"/>
              <a:t>gebruik</a:t>
            </a:r>
            <a:r>
              <a:rPr lang="en-US" sz="2000" b="1" dirty="0" smtClean="0"/>
              <a:t> van de </a:t>
            </a:r>
            <a:r>
              <a:rPr lang="en-US" sz="2000" b="1" dirty="0" err="1" smtClean="0"/>
              <a:t>metafoor</a:t>
            </a:r>
            <a:r>
              <a:rPr lang="en-US" sz="2000" b="1" dirty="0" smtClean="0"/>
              <a:t> van de </a:t>
            </a:r>
            <a:r>
              <a:rPr lang="en-US" sz="2000" b="1" dirty="0" err="1" smtClean="0"/>
              <a:t>overspelige</a:t>
            </a:r>
            <a:r>
              <a:rPr lang="en-US" sz="2000" b="1" dirty="0" smtClean="0"/>
              <a:t> </a:t>
            </a:r>
            <a:r>
              <a:rPr lang="en-US" sz="2000" b="1" dirty="0" err="1" smtClean="0"/>
              <a:t>vrouw</a:t>
            </a:r>
            <a:r>
              <a:rPr lang="en-US" sz="2000" b="1" dirty="0" smtClean="0"/>
              <a:t>. </a:t>
            </a:r>
            <a:r>
              <a:rPr lang="en-US" sz="2000" b="1" dirty="0" err="1" smtClean="0"/>
              <a:t>Zonde</a:t>
            </a:r>
            <a:r>
              <a:rPr lang="en-US" sz="2000" b="1" dirty="0" smtClean="0"/>
              <a:t> </a:t>
            </a:r>
            <a:r>
              <a:rPr lang="en-US" sz="2000" b="1" dirty="0" smtClean="0"/>
              <a:t>“</a:t>
            </a:r>
            <a:r>
              <a:rPr lang="en-US" sz="2000" b="1" dirty="0" err="1" smtClean="0"/>
              <a:t>leidt</a:t>
            </a:r>
            <a:r>
              <a:rPr lang="en-US" sz="2000" b="1" dirty="0" smtClean="0"/>
              <a:t> </a:t>
            </a:r>
            <a:r>
              <a:rPr lang="en-US" sz="2000" b="1" dirty="0" err="1" smtClean="0"/>
              <a:t>naar</a:t>
            </a:r>
            <a:r>
              <a:rPr lang="en-US" sz="2000" b="1" dirty="0" smtClean="0"/>
              <a:t> de </a:t>
            </a:r>
            <a:r>
              <a:rPr lang="en-US" sz="2000" b="1" dirty="0" err="1" smtClean="0"/>
              <a:t>kamers</a:t>
            </a:r>
            <a:r>
              <a:rPr lang="en-US" sz="2000" b="1" dirty="0" smtClean="0"/>
              <a:t> van de </a:t>
            </a:r>
            <a:r>
              <a:rPr lang="en-US" sz="2000" b="1" dirty="0" err="1" smtClean="0"/>
              <a:t>dood</a:t>
            </a:r>
            <a:r>
              <a:rPr lang="en-US" sz="2000" b="1" dirty="0" smtClean="0"/>
              <a:t> </a:t>
            </a:r>
            <a:r>
              <a:rPr lang="en-US" sz="2000" b="1" dirty="0" smtClean="0"/>
              <a:t>(</a:t>
            </a:r>
            <a:r>
              <a:rPr lang="en-US" sz="2000" b="1" dirty="0" smtClean="0"/>
              <a:t>v 27 </a:t>
            </a:r>
            <a:r>
              <a:rPr lang="en-US" sz="2000" b="1" dirty="0" err="1" smtClean="0"/>
              <a:t>nbv</a:t>
            </a:r>
            <a:r>
              <a:rPr lang="en-US" sz="2000" b="1" dirty="0" smtClean="0"/>
              <a:t>)” : </a:t>
            </a:r>
            <a:r>
              <a:rPr lang="nl-NL" sz="2000" b="1" dirty="0"/>
              <a:t>het einde is de dood, de eeuwige </a:t>
            </a:r>
            <a:r>
              <a:rPr lang="nl-NL" sz="2000" b="1" dirty="0" smtClean="0"/>
              <a:t>dood</a:t>
            </a:r>
            <a:r>
              <a:rPr lang="en-US" sz="2000" b="1" dirty="0" smtClean="0"/>
              <a:t>. </a:t>
            </a:r>
            <a:endParaRPr lang="en-US" sz="2000" b="1" dirty="0" smtClean="0"/>
          </a:p>
          <a:p>
            <a:pPr>
              <a:spcBef>
                <a:spcPts val="300"/>
              </a:spcBef>
            </a:pPr>
            <a:r>
              <a:rPr lang="en-US" sz="2000" b="1" dirty="0" smtClean="0"/>
              <a:t> </a:t>
            </a:r>
            <a:r>
              <a:rPr lang="en-US" sz="2000" b="1" dirty="0" err="1"/>
              <a:t>D</a:t>
            </a:r>
            <a:r>
              <a:rPr lang="en-US" sz="2000" b="1" dirty="0" err="1" smtClean="0"/>
              <a:t>esondanks</a:t>
            </a:r>
            <a:r>
              <a:rPr lang="en-US" sz="2000" b="1" dirty="0" smtClean="0"/>
              <a:t> </a:t>
            </a:r>
            <a:r>
              <a:rPr lang="en-US" sz="2000" b="1" dirty="0" err="1" smtClean="0"/>
              <a:t>lopen</a:t>
            </a:r>
            <a:r>
              <a:rPr lang="en-US" sz="2000" b="1" dirty="0" smtClean="0"/>
              <a:t> we op </a:t>
            </a:r>
            <a:r>
              <a:rPr lang="en-US" sz="2000" b="1" dirty="0" err="1" smtClean="0"/>
              <a:t>dat</a:t>
            </a:r>
            <a:r>
              <a:rPr lang="en-US" sz="2000" b="1" dirty="0" smtClean="0"/>
              <a:t> pad </a:t>
            </a:r>
            <a:r>
              <a:rPr lang="en-US" sz="2000" b="1" dirty="0" err="1" smtClean="0"/>
              <a:t>als</a:t>
            </a:r>
            <a:r>
              <a:rPr lang="en-US" sz="2000" b="1" dirty="0" smtClean="0"/>
              <a:t> </a:t>
            </a:r>
            <a:r>
              <a:rPr lang="en-US" sz="2000" b="1" dirty="0" err="1" smtClean="0"/>
              <a:t>een</a:t>
            </a:r>
            <a:r>
              <a:rPr lang="en-US" sz="2000" b="1" dirty="0" smtClean="0"/>
              <a:t> </a:t>
            </a:r>
            <a:r>
              <a:rPr lang="en-US" sz="2000" b="1" dirty="0" err="1" smtClean="0"/>
              <a:t>onvoorzichtige</a:t>
            </a:r>
            <a:r>
              <a:rPr lang="en-US" sz="2000" b="1" dirty="0" smtClean="0"/>
              <a:t> </a:t>
            </a:r>
            <a:r>
              <a:rPr lang="en-US" sz="2000" b="1" dirty="0" err="1" smtClean="0"/>
              <a:t>os</a:t>
            </a:r>
            <a:r>
              <a:rPr lang="en-US" sz="2000" b="1" dirty="0" smtClean="0"/>
              <a:t> of </a:t>
            </a:r>
            <a:r>
              <a:rPr lang="en-US" sz="2000" b="1" dirty="0" err="1" smtClean="0"/>
              <a:t>als</a:t>
            </a:r>
            <a:r>
              <a:rPr lang="en-US" sz="2000" b="1" dirty="0" smtClean="0"/>
              <a:t> </a:t>
            </a:r>
            <a:r>
              <a:rPr lang="en-US" sz="2000" b="1" dirty="0" err="1" smtClean="0"/>
              <a:t>een</a:t>
            </a:r>
            <a:r>
              <a:rPr lang="en-US" sz="2000" b="1" dirty="0" smtClean="0"/>
              <a:t> </a:t>
            </a:r>
            <a:r>
              <a:rPr lang="en-US" sz="2000" b="1" dirty="0" err="1" smtClean="0"/>
              <a:t>vogel</a:t>
            </a:r>
            <a:r>
              <a:rPr lang="en-US" sz="2000" b="1" dirty="0" smtClean="0"/>
              <a:t>. we </a:t>
            </a:r>
            <a:r>
              <a:rPr lang="en-US" sz="2000" b="1" dirty="0" err="1" smtClean="0"/>
              <a:t>kunnen</a:t>
            </a:r>
            <a:r>
              <a:rPr lang="en-US" sz="2000" b="1" dirty="0" smtClean="0"/>
              <a:t> </a:t>
            </a:r>
            <a:r>
              <a:rPr lang="en-US" sz="2000" b="1" dirty="0" err="1" smtClean="0"/>
              <a:t>kiezen</a:t>
            </a:r>
            <a:r>
              <a:rPr lang="en-US" sz="2000" b="1" dirty="0" smtClean="0"/>
              <a:t> </a:t>
            </a:r>
            <a:r>
              <a:rPr lang="en-US" sz="2000" b="1" dirty="0" err="1" smtClean="0"/>
              <a:t>tussen</a:t>
            </a:r>
            <a:r>
              <a:rPr lang="en-US" sz="2000" b="1" dirty="0" smtClean="0"/>
              <a:t> </a:t>
            </a:r>
            <a:r>
              <a:rPr lang="en-US" sz="2000" b="1" dirty="0" err="1" smtClean="0"/>
              <a:t>deze</a:t>
            </a:r>
            <a:r>
              <a:rPr lang="en-US" sz="2000" b="1" dirty="0" smtClean="0"/>
              <a:t> twee </a:t>
            </a:r>
            <a:r>
              <a:rPr lang="en-US" sz="2000" b="1" dirty="0" err="1" smtClean="0"/>
              <a:t>paden</a:t>
            </a:r>
            <a:r>
              <a:rPr lang="en-US" sz="2000" b="1" dirty="0" smtClean="0"/>
              <a:t> </a:t>
            </a:r>
            <a:endParaRPr lang="es-ES" sz="2000" b="1" dirty="0" smtClean="0"/>
          </a:p>
        </p:txBody>
      </p:sp>
      <p:sp>
        <p:nvSpPr>
          <p:cNvPr id="5" name="4 Rectángulo"/>
          <p:cNvSpPr/>
          <p:nvPr/>
        </p:nvSpPr>
        <p:spPr>
          <a:xfrm>
            <a:off x="251520" y="4581128"/>
            <a:ext cx="5184576" cy="1323439"/>
          </a:xfrm>
          <a:prstGeom prst="rect">
            <a:avLst/>
          </a:prstGeom>
        </p:spPr>
        <p:txBody>
          <a:bodyPr wrap="square">
            <a:spAutoFit/>
            <a:scene3d>
              <a:camera prst="orthographicFront"/>
              <a:lightRig rig="threePt" dir="t"/>
            </a:scene3d>
            <a:sp3d extrusionH="57150">
              <a:bevelT w="38100" h="38100" prst="slope"/>
            </a:sp3d>
          </a:bodyPr>
          <a:lstStyle/>
          <a:p>
            <a:pPr marL="342900" lvl="0" indent="-342900">
              <a:buClr>
                <a:srgbClr val="FF0000"/>
              </a:buClr>
              <a:buFont typeface="+mj-lt"/>
              <a:buAutoNum type="arabicPeriod"/>
            </a:pPr>
            <a:r>
              <a:rPr lang="es-ES" sz="2000" b="1" dirty="0" smtClean="0">
                <a:solidFill>
                  <a:srgbClr val="FF0000"/>
                </a:solidFill>
              </a:rPr>
              <a:t>Wijs </a:t>
            </a:r>
            <a:r>
              <a:rPr lang="es-ES" sz="2000" b="1" dirty="0" err="1" smtClean="0">
                <a:solidFill>
                  <a:srgbClr val="FF0000"/>
                </a:solidFill>
              </a:rPr>
              <a:t>zijn</a:t>
            </a:r>
            <a:r>
              <a:rPr lang="es-ES" sz="2000" b="1" dirty="0" smtClean="0">
                <a:solidFill>
                  <a:srgbClr val="FF0000"/>
                </a:solidFill>
              </a:rPr>
              <a:t> </a:t>
            </a:r>
            <a:r>
              <a:rPr lang="es-ES" sz="2000" b="1" dirty="0" smtClean="0">
                <a:solidFill>
                  <a:srgbClr val="FF0000"/>
                </a:solidFill>
              </a:rPr>
              <a:t>: </a:t>
            </a:r>
            <a:r>
              <a:rPr lang="es-ES" sz="2000" b="1" dirty="0" smtClean="0"/>
              <a:t>En </a:t>
            </a:r>
            <a:r>
              <a:rPr lang="es-ES" sz="2000" b="1" dirty="0" smtClean="0"/>
              <a:t>de wet op ons </a:t>
            </a:r>
            <a:r>
              <a:rPr lang="es-ES" sz="2000" b="1" dirty="0" err="1" smtClean="0"/>
              <a:t>hart</a:t>
            </a:r>
            <a:r>
              <a:rPr lang="es-ES" sz="2000" b="1" dirty="0" smtClean="0"/>
              <a:t> </a:t>
            </a:r>
            <a:r>
              <a:rPr lang="es-ES" sz="2000" b="1" dirty="0" err="1" smtClean="0"/>
              <a:t>binden</a:t>
            </a:r>
            <a:r>
              <a:rPr lang="es-ES" sz="2000" b="1" dirty="0" smtClean="0"/>
              <a:t>. </a:t>
            </a:r>
            <a:r>
              <a:rPr lang="es-ES" sz="2000" b="1" dirty="0"/>
              <a:t>L</a:t>
            </a:r>
            <a:r>
              <a:rPr lang="es-ES" sz="2000" b="1" dirty="0" smtClean="0"/>
              <a:t>aten </a:t>
            </a:r>
            <a:r>
              <a:rPr lang="es-ES" sz="2000" b="1" dirty="0" err="1" smtClean="0"/>
              <a:t>het</a:t>
            </a:r>
            <a:r>
              <a:rPr lang="es-ES" sz="2000" b="1" dirty="0" smtClean="0"/>
              <a:t> </a:t>
            </a:r>
            <a:r>
              <a:rPr lang="es-ES" sz="2000" b="1" dirty="0" err="1" smtClean="0"/>
              <a:t>livht</a:t>
            </a:r>
            <a:r>
              <a:rPr lang="es-ES" sz="2000" b="1" dirty="0" smtClean="0"/>
              <a:t> </a:t>
            </a:r>
            <a:r>
              <a:rPr lang="es-ES" sz="2000" b="1" dirty="0" err="1" smtClean="0"/>
              <a:t>schijnen</a:t>
            </a:r>
            <a:r>
              <a:rPr lang="es-ES" sz="2000" b="1" dirty="0" smtClean="0"/>
              <a:t> en </a:t>
            </a:r>
            <a:r>
              <a:rPr lang="es-ES" sz="2000" b="1" dirty="0" err="1" smtClean="0"/>
              <a:t>eigen</a:t>
            </a:r>
            <a:r>
              <a:rPr lang="es-ES" sz="2000" b="1" dirty="0" smtClean="0"/>
              <a:t> </a:t>
            </a:r>
            <a:r>
              <a:rPr lang="es-ES" sz="2000" b="1" dirty="0" err="1" smtClean="0"/>
              <a:t>pad</a:t>
            </a:r>
            <a:r>
              <a:rPr lang="es-ES" sz="2000" b="1" dirty="0" smtClean="0"/>
              <a:t> </a:t>
            </a:r>
            <a:r>
              <a:rPr lang="es-ES" sz="2000" b="1" dirty="0" err="1" smtClean="0"/>
              <a:t>leiden</a:t>
            </a:r>
            <a:r>
              <a:rPr lang="es-ES" sz="2000" b="1" dirty="0" smtClean="0"/>
              <a:t>.</a:t>
            </a:r>
            <a:endParaRPr lang="es-ES" sz="2000" b="1" dirty="0" smtClean="0"/>
          </a:p>
          <a:p>
            <a:pPr marL="342900" lvl="0" indent="-342900">
              <a:buClr>
                <a:srgbClr val="FF0000"/>
              </a:buClr>
              <a:buFont typeface="+mj-lt"/>
              <a:buAutoNum type="arabicPeriod"/>
            </a:pPr>
            <a:r>
              <a:rPr lang="es-ES" sz="2000" b="1" dirty="0" smtClean="0">
                <a:solidFill>
                  <a:srgbClr val="FF0000"/>
                </a:solidFill>
              </a:rPr>
              <a:t>Dwaas </a:t>
            </a:r>
            <a:r>
              <a:rPr lang="es-ES" sz="2000" b="1" dirty="0" err="1" smtClean="0">
                <a:solidFill>
                  <a:srgbClr val="FF0000"/>
                </a:solidFill>
              </a:rPr>
              <a:t>zijn</a:t>
            </a:r>
            <a:r>
              <a:rPr lang="es-ES" sz="2000" b="1" dirty="0" smtClean="0"/>
              <a:t>: </a:t>
            </a:r>
            <a:r>
              <a:rPr lang="es-ES" sz="2000" b="1" dirty="0" err="1" smtClean="0"/>
              <a:t>verleid</a:t>
            </a:r>
            <a:r>
              <a:rPr lang="es-ES" sz="2000" b="1" dirty="0" smtClean="0"/>
              <a:t> </a:t>
            </a:r>
            <a:r>
              <a:rPr lang="es-ES" sz="2000" b="1" dirty="0" smtClean="0"/>
              <a:t>worden door anderen en </a:t>
            </a:r>
            <a:r>
              <a:rPr lang="es-ES" sz="2000" b="1" dirty="0" err="1" smtClean="0"/>
              <a:t>ons</a:t>
            </a:r>
            <a:r>
              <a:rPr lang="es-ES" sz="2000" b="1" dirty="0" smtClean="0"/>
              <a:t> </a:t>
            </a:r>
            <a:r>
              <a:rPr lang="es-ES" sz="2000" b="1" dirty="0" err="1" smtClean="0"/>
              <a:t>zelf</a:t>
            </a:r>
            <a:r>
              <a:rPr lang="es-ES" sz="2000" b="1" dirty="0" smtClean="0"/>
              <a:t>: en </a:t>
            </a:r>
            <a:r>
              <a:rPr lang="es-ES" sz="2000" b="1" dirty="0" err="1" smtClean="0"/>
              <a:t>maak</a:t>
            </a:r>
            <a:r>
              <a:rPr lang="es-ES" sz="2000" b="1" dirty="0" smtClean="0"/>
              <a:t> </a:t>
            </a:r>
            <a:r>
              <a:rPr lang="es-ES" sz="2000" b="1" dirty="0" err="1" smtClean="0"/>
              <a:t>ons</a:t>
            </a:r>
            <a:r>
              <a:rPr lang="es-ES" sz="2000" b="1" dirty="0" smtClean="0"/>
              <a:t> </a:t>
            </a:r>
            <a:r>
              <a:rPr lang="es-ES" sz="2000" b="1" dirty="0" err="1" smtClean="0"/>
              <a:t>eigen</a:t>
            </a:r>
            <a:r>
              <a:rPr lang="es-ES" sz="2000" b="1" dirty="0" smtClean="0"/>
              <a:t> </a:t>
            </a:r>
            <a:r>
              <a:rPr lang="es-ES" sz="2000" b="1" dirty="0" err="1" smtClean="0"/>
              <a:t>pad</a:t>
            </a:r>
            <a:endParaRPr lang="es-ES" sz="2000" b="1" dirty="0" smtClean="0"/>
          </a:p>
        </p:txBody>
      </p:sp>
      <p:sp>
        <p:nvSpPr>
          <p:cNvPr id="6" name="5 CuadroTexto"/>
          <p:cNvSpPr txBox="1"/>
          <p:nvPr/>
        </p:nvSpPr>
        <p:spPr>
          <a:xfrm>
            <a:off x="107504" y="6033482"/>
            <a:ext cx="5688632" cy="707886"/>
          </a:xfrm>
          <a:prstGeom prst="rect">
            <a:avLst/>
          </a:prstGeom>
          <a:noFill/>
        </p:spPr>
        <p:txBody>
          <a:bodyPr wrap="square" rtlCol="0">
            <a:spAutoFit/>
          </a:bodyPr>
          <a:lstStyle/>
          <a:p>
            <a:r>
              <a:rPr lang="es-ES" sz="2000" b="1" dirty="0" smtClean="0"/>
              <a:t>Het eerste pad leidt naar eeuwige leven ;het tweede pad leidt tot eeuwige </a:t>
            </a:r>
            <a:r>
              <a:rPr lang="es-ES" sz="2000" b="1" dirty="0" err="1" smtClean="0"/>
              <a:t>dood</a:t>
            </a:r>
            <a:r>
              <a:rPr lang="es-ES" sz="2000" b="1" dirty="0" smtClean="0"/>
              <a:t>. </a:t>
            </a:r>
            <a:r>
              <a:rPr lang="es-ES" sz="2000" b="1" dirty="0" err="1" smtClean="0"/>
              <a:t>Welke</a:t>
            </a:r>
            <a:r>
              <a:rPr lang="es-ES" sz="2000" b="1" dirty="0" smtClean="0"/>
              <a:t> </a:t>
            </a:r>
            <a:r>
              <a:rPr lang="es-ES" sz="2000" b="1" dirty="0" smtClean="0"/>
              <a:t>kiest u ? </a:t>
            </a:r>
            <a:endParaRPr lang="es-ES" sz="2000" b="1" dirty="0"/>
          </a:p>
        </p:txBody>
      </p:sp>
      <p:sp>
        <p:nvSpPr>
          <p:cNvPr id="20" name="19 Rectángulo redondeado"/>
          <p:cNvSpPr/>
          <p:nvPr/>
        </p:nvSpPr>
        <p:spPr>
          <a:xfrm>
            <a:off x="5796136" y="3692026"/>
            <a:ext cx="1981614" cy="3049342"/>
          </a:xfrm>
          <a:prstGeom prst="roundRect">
            <a:avLst/>
          </a:prstGeom>
          <a:blipFill dpi="0" rotWithShape="1">
            <a:blip r:embed="rId3" cstate="email">
              <a:extLst>
                <a:ext uri="{28A0092B-C50C-407E-A947-70E740481C1C}">
                  <a14:useLocalDpi xmlns:a14="http://schemas.microsoft.com/office/drawing/2010/main"/>
                </a:ext>
              </a:extLst>
            </a:blip>
            <a:srcRect/>
            <a:stretch>
              <a:fillRect l="-65790" t="-695" r="-38292" b="695"/>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2" name="21 Elipse"/>
          <p:cNvSpPr/>
          <p:nvPr/>
        </p:nvSpPr>
        <p:spPr>
          <a:xfrm>
            <a:off x="5796136" y="2167110"/>
            <a:ext cx="1704802" cy="1704802"/>
          </a:xfrm>
          <a:prstGeom prst="ellipse">
            <a:avLst/>
          </a:prstGeom>
          <a:blipFill>
            <a:blip r:embed="rId4" cstate="email">
              <a:extLst>
                <a:ext uri="{28A0092B-C50C-407E-A947-70E740481C1C}">
                  <a14:useLocalDpi xmlns:a14="http://schemas.microsoft.com/office/drawing/2010/main"/>
                </a:ext>
              </a:extLst>
            </a:blip>
            <a:srcRect/>
            <a:stretch>
              <a:fillRect l="-25000" r="-25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3" name="22 Forma libre"/>
          <p:cNvSpPr/>
          <p:nvPr/>
        </p:nvSpPr>
        <p:spPr>
          <a:xfrm>
            <a:off x="8514653" y="2843709"/>
            <a:ext cx="112985" cy="394018"/>
          </a:xfrm>
          <a:custGeom>
            <a:avLst/>
            <a:gdLst>
              <a:gd name="connsiteX0" fmla="*/ 0 w 112985"/>
              <a:gd name="connsiteY0" fmla="*/ 0 h 394018"/>
              <a:gd name="connsiteX1" fmla="*/ 112985 w 112985"/>
              <a:gd name="connsiteY1" fmla="*/ 0 h 394018"/>
              <a:gd name="connsiteX2" fmla="*/ 112985 w 112985"/>
              <a:gd name="connsiteY2" fmla="*/ 394018 h 394018"/>
              <a:gd name="connsiteX3" fmla="*/ 0 w 112985"/>
              <a:gd name="connsiteY3" fmla="*/ 394018 h 394018"/>
              <a:gd name="connsiteX4" fmla="*/ 0 w 112985"/>
              <a:gd name="connsiteY4" fmla="*/ 0 h 39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5" h="394018">
                <a:moveTo>
                  <a:pt x="0" y="0"/>
                </a:moveTo>
                <a:lnTo>
                  <a:pt x="112985" y="0"/>
                </a:lnTo>
                <a:lnTo>
                  <a:pt x="112985" y="394018"/>
                </a:lnTo>
                <a:lnTo>
                  <a:pt x="0" y="39401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6350" rIns="12700" bIns="6350" numCol="1" spcCol="1270" anchor="ctr" anchorCtr="0">
            <a:noAutofit/>
          </a:bodyPr>
          <a:lstStyle/>
          <a:p>
            <a:pPr lvl="0" algn="l" defTabSz="222250">
              <a:lnSpc>
                <a:spcPct val="90000"/>
              </a:lnSpc>
              <a:spcBef>
                <a:spcPct val="0"/>
              </a:spcBef>
              <a:spcAft>
                <a:spcPct val="35000"/>
              </a:spcAft>
            </a:pPr>
            <a:endParaRPr lang="es-ES" sz="500" kern="1200"/>
          </a:p>
        </p:txBody>
      </p:sp>
      <p:sp>
        <p:nvSpPr>
          <p:cNvPr id="24" name="23 Elipse"/>
          <p:cNvSpPr/>
          <p:nvPr/>
        </p:nvSpPr>
        <p:spPr>
          <a:xfrm>
            <a:off x="7380312" y="3284984"/>
            <a:ext cx="1704802" cy="1704802"/>
          </a:xfrm>
          <a:prstGeom prst="ellipse">
            <a:avLst/>
          </a:prstGeom>
          <a:blipFill>
            <a:blip r:embed="rId5" cstate="email">
              <a:extLst>
                <a:ext uri="{28A0092B-C50C-407E-A947-70E740481C1C}">
                  <a14:useLocalDpi xmlns:a14="http://schemas.microsoft.com/office/drawing/2010/main"/>
                </a:ext>
              </a:extLst>
            </a:blip>
            <a:srcRect/>
            <a:stretch>
              <a:fillRect l="-17000" r="-17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5" name="24 Forma libre"/>
          <p:cNvSpPr/>
          <p:nvPr/>
        </p:nvSpPr>
        <p:spPr>
          <a:xfrm>
            <a:off x="8514653" y="3865645"/>
            <a:ext cx="112985" cy="394018"/>
          </a:xfrm>
          <a:custGeom>
            <a:avLst/>
            <a:gdLst>
              <a:gd name="connsiteX0" fmla="*/ 0 w 112985"/>
              <a:gd name="connsiteY0" fmla="*/ 0 h 394018"/>
              <a:gd name="connsiteX1" fmla="*/ 112985 w 112985"/>
              <a:gd name="connsiteY1" fmla="*/ 0 h 394018"/>
              <a:gd name="connsiteX2" fmla="*/ 112985 w 112985"/>
              <a:gd name="connsiteY2" fmla="*/ 394018 h 394018"/>
              <a:gd name="connsiteX3" fmla="*/ 0 w 112985"/>
              <a:gd name="connsiteY3" fmla="*/ 394018 h 394018"/>
              <a:gd name="connsiteX4" fmla="*/ 0 w 112985"/>
              <a:gd name="connsiteY4" fmla="*/ 0 h 39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5" h="394018">
                <a:moveTo>
                  <a:pt x="0" y="0"/>
                </a:moveTo>
                <a:lnTo>
                  <a:pt x="112985" y="0"/>
                </a:lnTo>
                <a:lnTo>
                  <a:pt x="112985" y="394018"/>
                </a:lnTo>
                <a:lnTo>
                  <a:pt x="0" y="39401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6350" rIns="12700" bIns="6350" numCol="1" spcCol="1270" anchor="ctr" anchorCtr="0">
            <a:noAutofit/>
          </a:bodyPr>
          <a:lstStyle/>
          <a:p>
            <a:pPr lvl="0" algn="l" defTabSz="222250">
              <a:lnSpc>
                <a:spcPct val="90000"/>
              </a:lnSpc>
              <a:spcBef>
                <a:spcPct val="0"/>
              </a:spcBef>
              <a:spcAft>
                <a:spcPct val="35000"/>
              </a:spcAft>
            </a:pPr>
            <a:endParaRPr lang="es-ES" sz="500" kern="1200"/>
          </a:p>
        </p:txBody>
      </p:sp>
      <p:sp>
        <p:nvSpPr>
          <p:cNvPr id="26" name="25 Elipse"/>
          <p:cNvSpPr/>
          <p:nvPr/>
        </p:nvSpPr>
        <p:spPr>
          <a:xfrm>
            <a:off x="7380312" y="5108574"/>
            <a:ext cx="1704802" cy="1704802"/>
          </a:xfrm>
          <a:prstGeom prst="ellipse">
            <a:avLst/>
          </a:prstGeom>
          <a:blipFill>
            <a:blip r:embed="rId6" cstate="email">
              <a:extLst>
                <a:ext uri="{28A0092B-C50C-407E-A947-70E740481C1C}">
                  <a14:useLocalDpi xmlns:a14="http://schemas.microsoft.com/office/drawing/2010/main"/>
                </a:ext>
              </a:extLst>
            </a:blip>
            <a:srcRect/>
            <a:stretch>
              <a:fillRect l="-17000" r="-17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7" name="26 Forma libre"/>
          <p:cNvSpPr/>
          <p:nvPr/>
        </p:nvSpPr>
        <p:spPr>
          <a:xfrm>
            <a:off x="8514653" y="4887580"/>
            <a:ext cx="112985" cy="394018"/>
          </a:xfrm>
          <a:custGeom>
            <a:avLst/>
            <a:gdLst>
              <a:gd name="connsiteX0" fmla="*/ 0 w 112985"/>
              <a:gd name="connsiteY0" fmla="*/ 0 h 394018"/>
              <a:gd name="connsiteX1" fmla="*/ 112985 w 112985"/>
              <a:gd name="connsiteY1" fmla="*/ 0 h 394018"/>
              <a:gd name="connsiteX2" fmla="*/ 112985 w 112985"/>
              <a:gd name="connsiteY2" fmla="*/ 394018 h 394018"/>
              <a:gd name="connsiteX3" fmla="*/ 0 w 112985"/>
              <a:gd name="connsiteY3" fmla="*/ 394018 h 394018"/>
              <a:gd name="connsiteX4" fmla="*/ 0 w 112985"/>
              <a:gd name="connsiteY4" fmla="*/ 0 h 39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5" h="394018">
                <a:moveTo>
                  <a:pt x="0" y="0"/>
                </a:moveTo>
                <a:lnTo>
                  <a:pt x="112985" y="0"/>
                </a:lnTo>
                <a:lnTo>
                  <a:pt x="112985" y="394018"/>
                </a:lnTo>
                <a:lnTo>
                  <a:pt x="0" y="39401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6350" rIns="12700" bIns="6350" numCol="1" spcCol="1270" anchor="ctr" anchorCtr="0">
            <a:noAutofit/>
          </a:bodyPr>
          <a:lstStyle/>
          <a:p>
            <a:pPr lvl="0" algn="l" defTabSz="222250">
              <a:lnSpc>
                <a:spcPct val="90000"/>
              </a:lnSpc>
              <a:spcBef>
                <a:spcPct val="0"/>
              </a:spcBef>
              <a:spcAft>
                <a:spcPct val="35000"/>
              </a:spcAft>
            </a:pPr>
            <a:endParaRPr lang="es-ES" sz="500" kern="1200"/>
          </a:p>
        </p:txBody>
      </p:sp>
    </p:spTree>
    <p:extLst>
      <p:ext uri="{BB962C8B-B14F-4D97-AF65-F5344CB8AC3E}">
        <p14:creationId xmlns:p14="http://schemas.microsoft.com/office/powerpoint/2010/main" val="76365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5" dur="1000" fill="hold"/>
                                        <p:tgtEl>
                                          <p:spTgt spid="2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0"/>
                                        </p:tgtEl>
                                      </p:cBhvr>
                                    </p:animEffect>
                                  </p:childTnLst>
                                </p:cTn>
                              </p:par>
                            </p:childTnLst>
                          </p:cTn>
                        </p:par>
                        <p:par>
                          <p:cTn id="30" fill="hold">
                            <p:stCondLst>
                              <p:cond delay="2500"/>
                            </p:stCondLst>
                            <p:childTnLst>
                              <p:par>
                                <p:cTn id="31" presetID="35"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2000"/>
                                        <p:tgtEl>
                                          <p:spTgt spid="22"/>
                                        </p:tgtEl>
                                      </p:cBhvr>
                                    </p:animEffect>
                                    <p:anim calcmode="lin" valueType="num">
                                      <p:cBhvr>
                                        <p:cTn id="34" dur="2000" fill="hold"/>
                                        <p:tgtEl>
                                          <p:spTgt spid="22"/>
                                        </p:tgtEl>
                                        <p:attrNameLst>
                                          <p:attrName>style.rotation</p:attrName>
                                        </p:attrNameLst>
                                      </p:cBhvr>
                                      <p:tavLst>
                                        <p:tav tm="0">
                                          <p:val>
                                            <p:fltVal val="720"/>
                                          </p:val>
                                        </p:tav>
                                        <p:tav tm="100000">
                                          <p:val>
                                            <p:fltVal val="0"/>
                                          </p:val>
                                        </p:tav>
                                      </p:tavLst>
                                    </p:anim>
                                    <p:anim calcmode="lin" valueType="num">
                                      <p:cBhvr>
                                        <p:cTn id="35" dur="2000" fill="hold"/>
                                        <p:tgtEl>
                                          <p:spTgt spid="22"/>
                                        </p:tgtEl>
                                        <p:attrNameLst>
                                          <p:attrName>ppt_h</p:attrName>
                                        </p:attrNameLst>
                                      </p:cBhvr>
                                      <p:tavLst>
                                        <p:tav tm="0">
                                          <p:val>
                                            <p:fltVal val="0"/>
                                          </p:val>
                                        </p:tav>
                                        <p:tav tm="100000">
                                          <p:val>
                                            <p:strVal val="#ppt_h"/>
                                          </p:val>
                                        </p:tav>
                                      </p:tavLst>
                                    </p:anim>
                                    <p:anim calcmode="lin" valueType="num">
                                      <p:cBhvr>
                                        <p:cTn id="36" dur="2000" fill="hold"/>
                                        <p:tgtEl>
                                          <p:spTgt spid="22"/>
                                        </p:tgtEl>
                                        <p:attrNameLst>
                                          <p:attrName>ppt_w</p:attrName>
                                        </p:attrNameLst>
                                      </p:cBhvr>
                                      <p:tavLst>
                                        <p:tav tm="0">
                                          <p:val>
                                            <p:fltVal val="0"/>
                                          </p:val>
                                        </p:tav>
                                        <p:tav tm="100000">
                                          <p:val>
                                            <p:strVal val="#ppt_w"/>
                                          </p:val>
                                        </p:tav>
                                      </p:tavLst>
                                    </p:anim>
                                  </p:childTnLst>
                                </p:cTn>
                              </p:par>
                              <p:par>
                                <p:cTn id="37" presetID="35"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000"/>
                                        <p:tgtEl>
                                          <p:spTgt spid="24"/>
                                        </p:tgtEl>
                                      </p:cBhvr>
                                    </p:animEffect>
                                    <p:anim calcmode="lin" valueType="num">
                                      <p:cBhvr>
                                        <p:cTn id="40" dur="2000" fill="hold"/>
                                        <p:tgtEl>
                                          <p:spTgt spid="24"/>
                                        </p:tgtEl>
                                        <p:attrNameLst>
                                          <p:attrName>style.rotation</p:attrName>
                                        </p:attrNameLst>
                                      </p:cBhvr>
                                      <p:tavLst>
                                        <p:tav tm="0">
                                          <p:val>
                                            <p:fltVal val="720"/>
                                          </p:val>
                                        </p:tav>
                                        <p:tav tm="100000">
                                          <p:val>
                                            <p:fltVal val="0"/>
                                          </p:val>
                                        </p:tav>
                                      </p:tavLst>
                                    </p:anim>
                                    <p:anim calcmode="lin" valueType="num">
                                      <p:cBhvr>
                                        <p:cTn id="41" dur="2000" fill="hold"/>
                                        <p:tgtEl>
                                          <p:spTgt spid="24"/>
                                        </p:tgtEl>
                                        <p:attrNameLst>
                                          <p:attrName>ppt_h</p:attrName>
                                        </p:attrNameLst>
                                      </p:cBhvr>
                                      <p:tavLst>
                                        <p:tav tm="0">
                                          <p:val>
                                            <p:fltVal val="0"/>
                                          </p:val>
                                        </p:tav>
                                        <p:tav tm="100000">
                                          <p:val>
                                            <p:strVal val="#ppt_h"/>
                                          </p:val>
                                        </p:tav>
                                      </p:tavLst>
                                    </p:anim>
                                    <p:anim calcmode="lin" valueType="num">
                                      <p:cBhvr>
                                        <p:cTn id="42" dur="2000" fill="hold"/>
                                        <p:tgtEl>
                                          <p:spTgt spid="24"/>
                                        </p:tgtEl>
                                        <p:attrNameLst>
                                          <p:attrName>ppt_w</p:attrName>
                                        </p:attrNameLst>
                                      </p:cBhvr>
                                      <p:tavLst>
                                        <p:tav tm="0">
                                          <p:val>
                                            <p:fltVal val="0"/>
                                          </p:val>
                                        </p:tav>
                                        <p:tav tm="100000">
                                          <p:val>
                                            <p:strVal val="#ppt_w"/>
                                          </p:val>
                                        </p:tav>
                                      </p:tavLst>
                                    </p:anim>
                                  </p:childTnLst>
                                </p:cTn>
                              </p:par>
                              <p:par>
                                <p:cTn id="43" presetID="35"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2000"/>
                                        <p:tgtEl>
                                          <p:spTgt spid="26"/>
                                        </p:tgtEl>
                                      </p:cBhvr>
                                    </p:animEffect>
                                    <p:anim calcmode="lin" valueType="num">
                                      <p:cBhvr>
                                        <p:cTn id="46" dur="2000" fill="hold"/>
                                        <p:tgtEl>
                                          <p:spTgt spid="26"/>
                                        </p:tgtEl>
                                        <p:attrNameLst>
                                          <p:attrName>style.rotation</p:attrName>
                                        </p:attrNameLst>
                                      </p:cBhvr>
                                      <p:tavLst>
                                        <p:tav tm="0">
                                          <p:val>
                                            <p:fltVal val="720"/>
                                          </p:val>
                                        </p:tav>
                                        <p:tav tm="100000">
                                          <p:val>
                                            <p:fltVal val="0"/>
                                          </p:val>
                                        </p:tav>
                                      </p:tavLst>
                                    </p:anim>
                                    <p:anim calcmode="lin" valueType="num">
                                      <p:cBhvr>
                                        <p:cTn id="47" dur="2000" fill="hold"/>
                                        <p:tgtEl>
                                          <p:spTgt spid="26"/>
                                        </p:tgtEl>
                                        <p:attrNameLst>
                                          <p:attrName>ppt_h</p:attrName>
                                        </p:attrNameLst>
                                      </p:cBhvr>
                                      <p:tavLst>
                                        <p:tav tm="0">
                                          <p:val>
                                            <p:fltVal val="0"/>
                                          </p:val>
                                        </p:tav>
                                        <p:tav tm="100000">
                                          <p:val>
                                            <p:strVal val="#ppt_h"/>
                                          </p:val>
                                        </p:tav>
                                      </p:tavLst>
                                    </p:anim>
                                    <p:anim calcmode="lin" valueType="num">
                                      <p:cBhvr>
                                        <p:cTn id="48"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fade">
                                      <p:cBhvr>
                                        <p:cTn id="53" dur="1000"/>
                                        <p:tgtEl>
                                          <p:spTgt spid="4">
                                            <p:txEl>
                                              <p:pRg st="0" end="0"/>
                                            </p:txEl>
                                          </p:spTgt>
                                        </p:tgtEl>
                                      </p:cBhvr>
                                    </p:animEffect>
                                    <p:anim calcmode="lin" valueType="num">
                                      <p:cBhvr>
                                        <p:cTn id="5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fade">
                                      <p:cBhvr>
                                        <p:cTn id="61" dur="1000"/>
                                        <p:tgtEl>
                                          <p:spTgt spid="4">
                                            <p:txEl>
                                              <p:pRg st="1" end="1"/>
                                            </p:txEl>
                                          </p:spTgt>
                                        </p:tgtEl>
                                      </p:cBhvr>
                                    </p:animEffect>
                                    <p:anim calcmode="lin" valueType="num">
                                      <p:cBhvr>
                                        <p:cTn id="6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animEffect transition="in" filter="wipe(left)">
                                      <p:cBhvr>
                                        <p:cTn id="69" dur="500"/>
                                        <p:tgtEl>
                                          <p:spTgt spid="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
                                            <p:txEl>
                                              <p:pRg st="1" end="1"/>
                                            </p:txEl>
                                          </p:spTgt>
                                        </p:tgtEl>
                                        <p:attrNameLst>
                                          <p:attrName>style.visibility</p:attrName>
                                        </p:attrNameLst>
                                      </p:cBhvr>
                                      <p:to>
                                        <p:strVal val="visible"/>
                                      </p:to>
                                    </p:set>
                                    <p:animEffect transition="in" filter="wipe(left)">
                                      <p:cBhvr>
                                        <p:cTn id="74" dur="500"/>
                                        <p:tgtEl>
                                          <p:spTgt spid="5">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randombar(horizontal)">
                                      <p:cBhvr>
                                        <p:cTn id="7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79512" y="1124744"/>
            <a:ext cx="8784976" cy="4570482"/>
          </a:xfrm>
          <a:prstGeom prst="rect">
            <a:avLst/>
          </a:prstGeom>
        </p:spPr>
        <p:txBody>
          <a:bodyPr wrap="square">
            <a:spAutoFit/>
          </a:bodyPr>
          <a:lstStyle/>
          <a:p>
            <a:pPr>
              <a:spcBef>
                <a:spcPts val="600"/>
              </a:spcBef>
            </a:pPr>
            <a:r>
              <a:rPr lang="en-US" sz="2600">
                <a:latin typeface="Cooper Black" pitchFamily="18" charset="0"/>
              </a:rPr>
              <a:t>“These things call for your serious reflection and decided action in accordance with the plainest directions laid down in the Word of God. Now is your time of temptation, now is your time of trial; will you resist the enemy? Or will you place yourself in a position where his power will be exercised over you?</a:t>
            </a:r>
            <a:endParaRPr lang="es-ES" sz="2600" dirty="0" smtClean="0">
              <a:latin typeface="Cooper Black" pitchFamily="18" charset="0"/>
            </a:endParaRPr>
          </a:p>
          <a:p>
            <a:pPr>
              <a:spcBef>
                <a:spcPts val="600"/>
              </a:spcBef>
            </a:pPr>
            <a:r>
              <a:rPr lang="en-US" sz="2600">
                <a:latin typeface="Cooper Black" pitchFamily="18" charset="0"/>
              </a:rPr>
              <a:t>It is a life or death question with you, may the Lord help you to see every snare of Satan and avoid it, and cling to Jesus with heart and soul and mind and strength.”</a:t>
            </a:r>
            <a:endParaRPr lang="es-ES" sz="2600" dirty="0">
              <a:latin typeface="Cooper Black" pitchFamily="18" charset="0"/>
            </a:endParaRPr>
          </a:p>
        </p:txBody>
      </p:sp>
      <p:sp>
        <p:nvSpPr>
          <p:cNvPr id="3" name="2 CuadroTexto"/>
          <p:cNvSpPr txBox="1"/>
          <p:nvPr/>
        </p:nvSpPr>
        <p:spPr>
          <a:xfrm>
            <a:off x="2394481" y="5826750"/>
            <a:ext cx="4355039" cy="338554"/>
          </a:xfrm>
          <a:prstGeom prst="rect">
            <a:avLst/>
          </a:prstGeom>
          <a:noFill/>
        </p:spPr>
        <p:txBody>
          <a:bodyPr wrap="none" rtlCol="0">
            <a:spAutoFit/>
          </a:bodyPr>
          <a:lstStyle/>
          <a:p>
            <a:pPr algn="ctr"/>
            <a:r>
              <a:rPr lang="en-US" sz="1600" b="1"/>
              <a:t>E.G.W. (Letters to Young Lovers, section 4, pg. 84)</a:t>
            </a:r>
            <a:endParaRPr lang="es-ES" sz="1600" b="1" dirty="0"/>
          </a:p>
        </p:txBody>
      </p:sp>
    </p:spTree>
    <p:extLst>
      <p:ext uri="{BB962C8B-B14F-4D97-AF65-F5344CB8AC3E}">
        <p14:creationId xmlns:p14="http://schemas.microsoft.com/office/powerpoint/2010/main" val="325253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1040</Words>
  <Application>Microsoft Office PowerPoint</Application>
  <PresentationFormat>On-screen Show (4:3)</PresentationFormat>
  <Paragraphs>60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Comic Sans MS</vt:lpstr>
      <vt:lpstr>Calibri</vt:lpstr>
      <vt:lpstr>Cooper Black</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SFC</dc:creator>
  <cp:lastModifiedBy>Fabian</cp:lastModifiedBy>
  <cp:revision>71</cp:revision>
  <dcterms:created xsi:type="dcterms:W3CDTF">2014-12-31T14:22:55Z</dcterms:created>
  <dcterms:modified xsi:type="dcterms:W3CDTF">2015-01-16T21:32:38Z</dcterms:modified>
</cp:coreProperties>
</file>