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6" r:id="rId4"/>
    <p:sldId id="257" r:id="rId5"/>
    <p:sldId id="258" r:id="rId6"/>
    <p:sldId id="259" r:id="rId7"/>
    <p:sldId id="265" r:id="rId8"/>
    <p:sldId id="264" r:id="rId9"/>
    <p:sldId id="261"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oper Black" pitchFamily="18" charset="0"/>
      <p:regular r:id="rId16"/>
    </p:embeddedFont>
    <p:embeddedFont>
      <p:font typeface="Comic Sans MS" pitchFamily="66" charset="0"/>
      <p:regular r:id="rId17"/>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81"/>
    <a:srgbClr val="FF8837"/>
    <a:srgbClr val="FF9900"/>
    <a:srgbClr val="D39D55"/>
    <a:srgbClr val="FF6600"/>
    <a:srgbClr val="305835"/>
    <a:srgbClr val="FFFF5B"/>
    <a:srgbClr val="763000"/>
    <a:srgbClr val="B0AC00"/>
    <a:srgbClr val="032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7" autoAdjust="0"/>
    <p:restoredTop sz="94660"/>
  </p:normalViewPr>
  <p:slideViewPr>
    <p:cSldViewPr>
      <p:cViewPr>
        <p:scale>
          <a:sx n="57" d="100"/>
          <a:sy n="57" d="100"/>
        </p:scale>
        <p:origin x="-87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7E01B-5F5B-4A41-A05D-C3D504BA5309}" type="doc">
      <dgm:prSet loTypeId="urn:microsoft.com/office/officeart/2005/8/layout/lProcess2" loCatId="list" qsTypeId="urn:microsoft.com/office/officeart/2005/8/quickstyle/3d1" qsCatId="3D" csTypeId="urn:microsoft.com/office/officeart/2005/8/colors/colorful4" csCatId="colorful" phldr="1"/>
      <dgm:spPr/>
      <dgm:t>
        <a:bodyPr/>
        <a:lstStyle/>
        <a:p>
          <a:endParaRPr lang="es-ES"/>
        </a:p>
      </dgm:t>
    </dgm:pt>
    <dgm:pt modelId="{6C938BA0-48C0-450F-BA76-E8C408197279}">
      <dgm:prSet custT="1"/>
      <dgm:spPr>
        <a:solidFill>
          <a:schemeClr val="accent4">
            <a:lumMod val="20000"/>
            <a:lumOff val="80000"/>
          </a:schemeClr>
        </a:solidFill>
      </dgm:spPr>
      <dgm:t>
        <a:bodyPr anchor="t" anchorCtr="0"/>
        <a:lstStyle/>
        <a:p>
          <a:pPr rtl="0"/>
          <a:r>
            <a:rPr lang="es-ES" sz="1800" b="1" dirty="0" smtClean="0"/>
            <a:t>Let op </a:t>
          </a:r>
          <a:r>
            <a:rPr lang="es-ES" sz="1800" b="1" dirty="0" err="1" smtClean="0"/>
            <a:t>uw</a:t>
          </a:r>
          <a:r>
            <a:rPr lang="es-ES" sz="1800" b="1" dirty="0" smtClean="0"/>
            <a:t> </a:t>
          </a:r>
          <a:r>
            <a:rPr lang="es-ES" sz="1800" b="1" dirty="0" smtClean="0"/>
            <a:t> </a:t>
          </a:r>
          <a:r>
            <a:rPr lang="es-ES" sz="1800" b="1" dirty="0" err="1" smtClean="0"/>
            <a:t>woorden</a:t>
          </a:r>
          <a:r>
            <a:rPr lang="es-ES" sz="1800" b="1" dirty="0" smtClean="0"/>
            <a:t>. </a:t>
          </a:r>
          <a:r>
            <a:rPr lang="es-ES" sz="1800" b="1" dirty="0" err="1" smtClean="0"/>
            <a:t>Als</a:t>
          </a:r>
          <a:r>
            <a:rPr lang="es-ES" sz="1800" b="1" dirty="0" smtClean="0"/>
            <a:t> </a:t>
          </a:r>
          <a:r>
            <a:rPr lang="es-ES" sz="1800" b="1" dirty="0" smtClean="0"/>
            <a:t>u </a:t>
          </a:r>
          <a:r>
            <a:rPr lang="es-ES" sz="1800" b="1" dirty="0" err="1" smtClean="0"/>
            <a:t>intiem</a:t>
          </a:r>
          <a:r>
            <a:rPr lang="es-ES" sz="1800" b="1" dirty="0" smtClean="0"/>
            <a:t> </a:t>
          </a:r>
          <a:r>
            <a:rPr lang="es-ES" sz="1800" b="1" dirty="0" err="1" smtClean="0"/>
            <a:t>informatie</a:t>
          </a:r>
          <a:r>
            <a:rPr lang="es-ES" sz="1800" b="1" dirty="0" smtClean="0"/>
            <a:t> </a:t>
          </a:r>
          <a:r>
            <a:rPr lang="es-ES" sz="1800" b="1" dirty="0" smtClean="0"/>
            <a:t>deeld met “</a:t>
          </a:r>
          <a:r>
            <a:rPr lang="es-ES" sz="1800" b="1" dirty="0" err="1" smtClean="0"/>
            <a:t>vreemde</a:t>
          </a:r>
          <a:r>
            <a:rPr lang="es-ES" sz="1800" b="1" dirty="0" smtClean="0"/>
            <a:t>”</a:t>
          </a:r>
        </a:p>
        <a:p>
          <a:pPr rtl="0"/>
          <a:r>
            <a:rPr lang="es-ES" sz="1800" b="1" dirty="0" smtClean="0"/>
            <a:t>Dan </a:t>
          </a:r>
          <a:r>
            <a:rPr lang="es-ES" sz="1800" b="1" dirty="0" smtClean="0"/>
            <a:t>kunt u blootgesteld worden aan verleiding</a:t>
          </a:r>
          <a:endParaRPr lang="es-ES" sz="1800" b="1" dirty="0"/>
        </a:p>
      </dgm:t>
    </dgm:pt>
    <dgm:pt modelId="{7E78B589-0E53-4A83-AC0F-25C50B93824E}" type="parTrans" cxnId="{BF38A792-4981-4695-8444-5F929F6B62B2}">
      <dgm:prSet/>
      <dgm:spPr/>
      <dgm:t>
        <a:bodyPr/>
        <a:lstStyle/>
        <a:p>
          <a:endParaRPr lang="es-ES"/>
        </a:p>
      </dgm:t>
    </dgm:pt>
    <dgm:pt modelId="{AB14B38C-B79A-4F06-8D68-324783C4C0C3}" type="sibTrans" cxnId="{BF38A792-4981-4695-8444-5F929F6B62B2}">
      <dgm:prSet/>
      <dgm:spPr/>
      <dgm:t>
        <a:bodyPr/>
        <a:lstStyle/>
        <a:p>
          <a:endParaRPr lang="es-ES"/>
        </a:p>
      </dgm:t>
    </dgm:pt>
    <dgm:pt modelId="{A7474D1C-A581-4B9A-8AEE-EA8E5442EA2D}">
      <dgm:prSet/>
      <dgm:spPr/>
      <dgm:t>
        <a:bodyPr/>
        <a:lstStyle/>
        <a:p>
          <a:pPr rtl="0"/>
          <a:r>
            <a:rPr lang="es-ES" b="1" dirty="0" smtClean="0"/>
            <a:t>“</a:t>
          </a:r>
          <a:r>
            <a:rPr lang="es-ES" b="1" dirty="0" err="1" smtClean="0"/>
            <a:t>Dat</a:t>
          </a:r>
          <a:r>
            <a:rPr lang="es-ES" b="1" dirty="0" smtClean="0"/>
            <a:t> </a:t>
          </a:r>
          <a:r>
            <a:rPr lang="es-ES" b="1" dirty="0" smtClean="0"/>
            <a:t>u uw inzicht kunt hebben en de kennis op uw lippen  </a:t>
          </a:r>
          <a:r>
            <a:rPr lang="es-ES" b="1" dirty="0" err="1" smtClean="0"/>
            <a:t>kunt</a:t>
          </a:r>
          <a:r>
            <a:rPr lang="es-ES" b="1" dirty="0" smtClean="0"/>
            <a:t>  </a:t>
          </a:r>
          <a:r>
            <a:rPr lang="es-ES" b="1" dirty="0" err="1" smtClean="0"/>
            <a:t>bewaren</a:t>
          </a:r>
          <a:r>
            <a:rPr lang="es-ES" b="1" dirty="0" smtClean="0"/>
            <a:t>” </a:t>
          </a:r>
          <a:endParaRPr lang="es-ES" b="1" dirty="0" smtClean="0"/>
        </a:p>
        <a:p>
          <a:pPr rtl="0"/>
          <a:r>
            <a:rPr lang="es-ES" b="1" dirty="0" smtClean="0"/>
            <a:t> ( v2 )</a:t>
          </a:r>
          <a:endParaRPr lang="es-ES" b="1" dirty="0"/>
        </a:p>
      </dgm:t>
    </dgm:pt>
    <dgm:pt modelId="{CE91C3BF-08AF-4B54-9FAA-EE31FDCFC3C9}" type="parTrans" cxnId="{D8A91A34-20AE-476E-921C-9347DFF3A3DA}">
      <dgm:prSet/>
      <dgm:spPr/>
      <dgm:t>
        <a:bodyPr/>
        <a:lstStyle/>
        <a:p>
          <a:endParaRPr lang="es-ES"/>
        </a:p>
      </dgm:t>
    </dgm:pt>
    <dgm:pt modelId="{C5E4417F-121F-4046-AB7D-90F846FAA963}" type="sibTrans" cxnId="{D8A91A34-20AE-476E-921C-9347DFF3A3DA}">
      <dgm:prSet/>
      <dgm:spPr/>
      <dgm:t>
        <a:bodyPr/>
        <a:lstStyle/>
        <a:p>
          <a:endParaRPr lang="es-ES"/>
        </a:p>
      </dgm:t>
    </dgm:pt>
    <dgm:pt modelId="{791214A5-BA22-48F2-B787-B3B886BAF39D}">
      <dgm:prSet custT="1"/>
      <dgm:spPr>
        <a:solidFill>
          <a:schemeClr val="accent3">
            <a:lumMod val="20000"/>
            <a:lumOff val="80000"/>
          </a:schemeClr>
        </a:solidFill>
      </dgm:spPr>
      <dgm:t>
        <a:bodyPr anchor="ctr" anchorCtr="0"/>
        <a:lstStyle/>
        <a:p>
          <a:pPr rtl="0"/>
          <a:r>
            <a:rPr lang="en-US" sz="1800" b="1" dirty="0" err="1" smtClean="0"/>
            <a:t>Blijf</a:t>
          </a:r>
          <a:r>
            <a:rPr lang="en-US" sz="1800" b="1" dirty="0" smtClean="0"/>
            <a:t> </a:t>
          </a:r>
          <a:r>
            <a:rPr lang="en-US" sz="1800" b="1" dirty="0" err="1" smtClean="0"/>
            <a:t>weg</a:t>
          </a:r>
          <a:r>
            <a:rPr lang="en-US" sz="1800" b="1" dirty="0" smtClean="0"/>
            <a:t> van de </a:t>
          </a:r>
          <a:r>
            <a:rPr lang="en-US" sz="1800" b="1" dirty="0" err="1" smtClean="0"/>
            <a:t>verleiding</a:t>
          </a:r>
          <a:r>
            <a:rPr lang="en-US" sz="1800" b="1" dirty="0" smtClean="0"/>
            <a:t> </a:t>
          </a:r>
          <a:r>
            <a:rPr lang="en-US" sz="1800" b="1" dirty="0" err="1" smtClean="0"/>
            <a:t>zo</a:t>
          </a:r>
          <a:r>
            <a:rPr lang="en-US" sz="1800" b="1" dirty="0" smtClean="0"/>
            <a:t> </a:t>
          </a:r>
          <a:r>
            <a:rPr lang="en-US" sz="1800" b="1" dirty="0" err="1" smtClean="0"/>
            <a:t>ver</a:t>
          </a:r>
          <a:r>
            <a:rPr lang="en-US" sz="1800" b="1" dirty="0" smtClean="0"/>
            <a:t> </a:t>
          </a:r>
          <a:r>
            <a:rPr lang="en-US" sz="1800" b="1" dirty="0" err="1" smtClean="0"/>
            <a:t>mogelijk</a:t>
          </a:r>
          <a:endParaRPr lang="es-ES" sz="1800" b="1" dirty="0"/>
        </a:p>
      </dgm:t>
    </dgm:pt>
    <dgm:pt modelId="{5606E1B8-2CA1-4F59-A60C-0C4DBAF8EDFE}" type="parTrans" cxnId="{582A6646-8B69-40CF-90BB-760D1E883AD3}">
      <dgm:prSet/>
      <dgm:spPr/>
      <dgm:t>
        <a:bodyPr/>
        <a:lstStyle/>
        <a:p>
          <a:endParaRPr lang="es-ES"/>
        </a:p>
      </dgm:t>
    </dgm:pt>
    <dgm:pt modelId="{055AF47C-02E9-498C-977D-F4EF2D89290A}" type="sibTrans" cxnId="{582A6646-8B69-40CF-90BB-760D1E883AD3}">
      <dgm:prSet/>
      <dgm:spPr/>
      <dgm:t>
        <a:bodyPr/>
        <a:lstStyle/>
        <a:p>
          <a:endParaRPr lang="es-ES"/>
        </a:p>
      </dgm:t>
    </dgm:pt>
    <dgm:pt modelId="{0835E66B-9164-40BC-BD36-3417BB75A738}">
      <dgm:prSet/>
      <dgm:spPr/>
      <dgm:t>
        <a:bodyPr/>
        <a:lstStyle/>
        <a:p>
          <a:pPr rtl="0"/>
          <a:r>
            <a:rPr lang="es-ES" b="1" dirty="0" smtClean="0"/>
            <a:t>“houd  uw  weg ver van haar , nader niet tot de deur van haar huis   (v 8)</a:t>
          </a:r>
          <a:endParaRPr lang="es-ES" b="1" dirty="0"/>
        </a:p>
      </dgm:t>
    </dgm:pt>
    <dgm:pt modelId="{F4C57970-3301-43BC-AD5B-E15C2FF71994}" type="parTrans" cxnId="{A7D915F9-588D-4029-837C-317AEACA4B8F}">
      <dgm:prSet/>
      <dgm:spPr/>
      <dgm:t>
        <a:bodyPr/>
        <a:lstStyle/>
        <a:p>
          <a:endParaRPr lang="es-ES"/>
        </a:p>
      </dgm:t>
    </dgm:pt>
    <dgm:pt modelId="{B0D621EC-6C11-44F8-A37D-80B86A0A151F}" type="sibTrans" cxnId="{A7D915F9-588D-4029-837C-317AEACA4B8F}">
      <dgm:prSet/>
      <dgm:spPr/>
      <dgm:t>
        <a:bodyPr/>
        <a:lstStyle/>
        <a:p>
          <a:endParaRPr lang="es-ES"/>
        </a:p>
      </dgm:t>
    </dgm:pt>
    <dgm:pt modelId="{0D94C555-6738-4B6C-8666-50831D3E8391}">
      <dgm:prSet custT="1"/>
      <dgm:spPr>
        <a:solidFill>
          <a:schemeClr val="accent5">
            <a:lumMod val="20000"/>
            <a:lumOff val="80000"/>
          </a:schemeClr>
        </a:solidFill>
      </dgm:spPr>
      <dgm:t>
        <a:bodyPr anchor="t" anchorCtr="0"/>
        <a:lstStyle/>
        <a:p>
          <a:pPr rtl="0"/>
          <a:r>
            <a:rPr lang="es-ES" sz="1800" b="1" dirty="0" smtClean="0"/>
            <a:t>Verheug u met uw echtgenoot </a:t>
          </a:r>
        </a:p>
        <a:p>
          <a:pPr rtl="0"/>
          <a:r>
            <a:rPr lang="es-ES" sz="1800" b="1" dirty="0" smtClean="0"/>
            <a:t>( 1 </a:t>
          </a:r>
          <a:r>
            <a:rPr lang="es-ES" sz="1800" b="1" dirty="0" err="1" smtClean="0"/>
            <a:t>Kor</a:t>
          </a:r>
          <a:r>
            <a:rPr lang="es-ES" sz="1800" b="1" dirty="0" smtClean="0"/>
            <a:t> </a:t>
          </a:r>
          <a:r>
            <a:rPr lang="es-ES" sz="1800" b="1" dirty="0" smtClean="0"/>
            <a:t>7:5) </a:t>
          </a:r>
          <a:r>
            <a:rPr lang="es-ES" sz="1800" b="1" dirty="0" err="1" smtClean="0"/>
            <a:t>Het</a:t>
          </a:r>
          <a:r>
            <a:rPr lang="es-ES" sz="1800" b="1" dirty="0" smtClean="0"/>
            <a:t> </a:t>
          </a:r>
          <a:r>
            <a:rPr lang="es-ES" sz="1800" b="1" dirty="0" smtClean="0"/>
            <a:t>liefhebben van onze echtgenoot is de beste bescherming tegen de verleiding van een andere man of vrouw</a:t>
          </a:r>
          <a:endParaRPr lang="es-ES" sz="1800" b="1" dirty="0"/>
        </a:p>
      </dgm:t>
    </dgm:pt>
    <dgm:pt modelId="{77BCFE60-562E-4B47-9A82-C2FEC3C35F04}" type="parTrans" cxnId="{B857366E-A8D3-433D-94E1-771E1B7AC631}">
      <dgm:prSet/>
      <dgm:spPr/>
      <dgm:t>
        <a:bodyPr/>
        <a:lstStyle/>
        <a:p>
          <a:endParaRPr lang="es-ES"/>
        </a:p>
      </dgm:t>
    </dgm:pt>
    <dgm:pt modelId="{D76C402F-F47F-4E76-8156-BE95872DC8B8}" type="sibTrans" cxnId="{B857366E-A8D3-433D-94E1-771E1B7AC631}">
      <dgm:prSet/>
      <dgm:spPr/>
      <dgm:t>
        <a:bodyPr/>
        <a:lstStyle/>
        <a:p>
          <a:endParaRPr lang="es-ES"/>
        </a:p>
      </dgm:t>
    </dgm:pt>
    <dgm:pt modelId="{5B6CF657-0AD6-4F54-9E8D-28C936E5C3F3}">
      <dgm:prSet/>
      <dgm:spPr/>
      <dgm:t>
        <a:bodyPr/>
        <a:lstStyle/>
        <a:p>
          <a:pPr rtl="0"/>
          <a:r>
            <a:rPr lang="en-US" b="1" dirty="0" smtClean="0"/>
            <a:t>“</a:t>
          </a:r>
          <a:r>
            <a:rPr lang="en-US" b="1" dirty="0" err="1" smtClean="0"/>
            <a:t>laat</a:t>
          </a:r>
          <a:r>
            <a:rPr lang="en-US" b="1" dirty="0" smtClean="0"/>
            <a:t> </a:t>
          </a:r>
          <a:r>
            <a:rPr lang="en-US" b="1" dirty="0" err="1" smtClean="0"/>
            <a:t>uw</a:t>
          </a:r>
          <a:r>
            <a:rPr lang="en-US" b="1" dirty="0" smtClean="0"/>
            <a:t> </a:t>
          </a:r>
          <a:r>
            <a:rPr lang="en-US" b="1" dirty="0" err="1" smtClean="0"/>
            <a:t>bron</a:t>
          </a:r>
          <a:r>
            <a:rPr lang="en-US" b="1" dirty="0" smtClean="0"/>
            <a:t> </a:t>
          </a:r>
          <a:r>
            <a:rPr lang="en-US" b="1" dirty="0" err="1" smtClean="0"/>
            <a:t>gezegend</a:t>
          </a:r>
          <a:r>
            <a:rPr lang="en-US" b="1" dirty="0" smtClean="0"/>
            <a:t> </a:t>
          </a:r>
          <a:r>
            <a:rPr lang="en-US" b="1" dirty="0" err="1" smtClean="0"/>
            <a:t>zijn</a:t>
          </a:r>
          <a:r>
            <a:rPr lang="en-US" b="1" dirty="0" smtClean="0"/>
            <a:t> , en </a:t>
          </a:r>
          <a:r>
            <a:rPr lang="en-US" b="1" dirty="0" err="1" smtClean="0"/>
            <a:t>verblijd</a:t>
          </a:r>
          <a:r>
            <a:rPr lang="en-US" b="1" dirty="0" smtClean="0"/>
            <a:t> u met de </a:t>
          </a:r>
          <a:r>
            <a:rPr lang="en-US" b="1" dirty="0" err="1" smtClean="0"/>
            <a:t>vrouw</a:t>
          </a:r>
          <a:r>
            <a:rPr lang="en-US" b="1" dirty="0" smtClean="0"/>
            <a:t> van </a:t>
          </a:r>
          <a:r>
            <a:rPr lang="en-US" b="1" dirty="0" err="1" smtClean="0"/>
            <a:t>uw</a:t>
          </a:r>
          <a:r>
            <a:rPr lang="en-US" b="1" dirty="0" smtClean="0"/>
            <a:t> </a:t>
          </a:r>
          <a:r>
            <a:rPr lang="en-US" b="1" dirty="0" err="1" smtClean="0"/>
            <a:t>jeugd</a:t>
          </a:r>
          <a:r>
            <a:rPr lang="en-US" b="1" dirty="0" smtClean="0"/>
            <a:t>” </a:t>
          </a:r>
          <a:r>
            <a:rPr lang="en-US" b="1" dirty="0" smtClean="0"/>
            <a:t>( v 18 )</a:t>
          </a:r>
          <a:endParaRPr lang="es-ES" b="1" dirty="0"/>
        </a:p>
      </dgm:t>
    </dgm:pt>
    <dgm:pt modelId="{A54600B9-5330-4212-8A10-B38CA6BAAD06}" type="parTrans" cxnId="{832B430C-C8EC-4876-A7EB-E33244C032A4}">
      <dgm:prSet/>
      <dgm:spPr/>
      <dgm:t>
        <a:bodyPr/>
        <a:lstStyle/>
        <a:p>
          <a:endParaRPr lang="es-ES"/>
        </a:p>
      </dgm:t>
    </dgm:pt>
    <dgm:pt modelId="{58E07E7C-F5A7-4439-B059-BDA0A2501F64}" type="sibTrans" cxnId="{832B430C-C8EC-4876-A7EB-E33244C032A4}">
      <dgm:prSet/>
      <dgm:spPr/>
      <dgm:t>
        <a:bodyPr/>
        <a:lstStyle/>
        <a:p>
          <a:endParaRPr lang="es-ES"/>
        </a:p>
      </dgm:t>
    </dgm:pt>
    <dgm:pt modelId="{A98E6450-6539-4CAE-8028-96FE42AF8B43}" type="pres">
      <dgm:prSet presAssocID="{E3F7E01B-5F5B-4A41-A05D-C3D504BA5309}" presName="theList" presStyleCnt="0">
        <dgm:presLayoutVars>
          <dgm:dir/>
          <dgm:animLvl val="lvl"/>
          <dgm:resizeHandles val="exact"/>
        </dgm:presLayoutVars>
      </dgm:prSet>
      <dgm:spPr/>
      <dgm:t>
        <a:bodyPr/>
        <a:lstStyle/>
        <a:p>
          <a:endParaRPr lang="es-ES"/>
        </a:p>
      </dgm:t>
    </dgm:pt>
    <dgm:pt modelId="{C0DFB675-8465-4149-8705-C762FA79A3F5}" type="pres">
      <dgm:prSet presAssocID="{6C938BA0-48C0-450F-BA76-E8C408197279}" presName="compNode" presStyleCnt="0"/>
      <dgm:spPr/>
    </dgm:pt>
    <dgm:pt modelId="{3FBB8922-82B8-4611-A39F-12072BE819B1}" type="pres">
      <dgm:prSet presAssocID="{6C938BA0-48C0-450F-BA76-E8C408197279}" presName="aNode" presStyleLbl="bgShp" presStyleIdx="0" presStyleCnt="3"/>
      <dgm:spPr/>
      <dgm:t>
        <a:bodyPr/>
        <a:lstStyle/>
        <a:p>
          <a:endParaRPr lang="es-ES"/>
        </a:p>
      </dgm:t>
    </dgm:pt>
    <dgm:pt modelId="{9AEC8391-3BB9-4A2B-A3FF-07BC191F47A7}" type="pres">
      <dgm:prSet presAssocID="{6C938BA0-48C0-450F-BA76-E8C408197279}" presName="textNode" presStyleLbl="bgShp" presStyleIdx="0" presStyleCnt="3"/>
      <dgm:spPr/>
      <dgm:t>
        <a:bodyPr/>
        <a:lstStyle/>
        <a:p>
          <a:endParaRPr lang="es-ES"/>
        </a:p>
      </dgm:t>
    </dgm:pt>
    <dgm:pt modelId="{4EBCA15D-33D3-480B-B1E8-07C810797FF9}" type="pres">
      <dgm:prSet presAssocID="{6C938BA0-48C0-450F-BA76-E8C408197279}" presName="compChildNode" presStyleCnt="0"/>
      <dgm:spPr/>
    </dgm:pt>
    <dgm:pt modelId="{8AD339ED-2BAE-4EB1-A04E-EF1EE0EB132E}" type="pres">
      <dgm:prSet presAssocID="{6C938BA0-48C0-450F-BA76-E8C408197279}" presName="theInnerList" presStyleCnt="0"/>
      <dgm:spPr/>
    </dgm:pt>
    <dgm:pt modelId="{207512FB-7868-4AE0-B2E6-EC56BAE6B9FB}" type="pres">
      <dgm:prSet presAssocID="{A7474D1C-A581-4B9A-8AEE-EA8E5442EA2D}" presName="childNode" presStyleLbl="node1" presStyleIdx="0" presStyleCnt="3" custScaleY="69146" custLinFactNeighborY="18687">
        <dgm:presLayoutVars>
          <dgm:bulletEnabled val="1"/>
        </dgm:presLayoutVars>
      </dgm:prSet>
      <dgm:spPr/>
      <dgm:t>
        <a:bodyPr/>
        <a:lstStyle/>
        <a:p>
          <a:endParaRPr lang="es-ES"/>
        </a:p>
      </dgm:t>
    </dgm:pt>
    <dgm:pt modelId="{C37F15CC-E1C6-474E-92A8-21D4D52087E6}" type="pres">
      <dgm:prSet presAssocID="{6C938BA0-48C0-450F-BA76-E8C408197279}" presName="aSpace" presStyleCnt="0"/>
      <dgm:spPr/>
    </dgm:pt>
    <dgm:pt modelId="{7FDDC0AA-0B33-4FC3-A8D5-C6AEDA367382}" type="pres">
      <dgm:prSet presAssocID="{791214A5-BA22-48F2-B787-B3B886BAF39D}" presName="compNode" presStyleCnt="0"/>
      <dgm:spPr/>
    </dgm:pt>
    <dgm:pt modelId="{FFD19DB0-2D8C-47A2-A34C-64943746C9CD}" type="pres">
      <dgm:prSet presAssocID="{791214A5-BA22-48F2-B787-B3B886BAF39D}" presName="aNode" presStyleLbl="bgShp" presStyleIdx="1" presStyleCnt="3"/>
      <dgm:spPr/>
      <dgm:t>
        <a:bodyPr/>
        <a:lstStyle/>
        <a:p>
          <a:endParaRPr lang="es-ES"/>
        </a:p>
      </dgm:t>
    </dgm:pt>
    <dgm:pt modelId="{2A56DE78-A1FC-4EAE-94E3-DA073E66E13C}" type="pres">
      <dgm:prSet presAssocID="{791214A5-BA22-48F2-B787-B3B886BAF39D}" presName="textNode" presStyleLbl="bgShp" presStyleIdx="1" presStyleCnt="3"/>
      <dgm:spPr/>
      <dgm:t>
        <a:bodyPr/>
        <a:lstStyle/>
        <a:p>
          <a:endParaRPr lang="es-ES"/>
        </a:p>
      </dgm:t>
    </dgm:pt>
    <dgm:pt modelId="{59ECDDFE-52FA-41DB-AEBE-71AB96779A70}" type="pres">
      <dgm:prSet presAssocID="{791214A5-BA22-48F2-B787-B3B886BAF39D}" presName="compChildNode" presStyleCnt="0"/>
      <dgm:spPr/>
    </dgm:pt>
    <dgm:pt modelId="{762F381D-3BBE-425B-8044-20CC592E822A}" type="pres">
      <dgm:prSet presAssocID="{791214A5-BA22-48F2-B787-B3B886BAF39D}" presName="theInnerList" presStyleCnt="0"/>
      <dgm:spPr/>
    </dgm:pt>
    <dgm:pt modelId="{999F8D35-4C79-4E28-B741-F9C4208F490E}" type="pres">
      <dgm:prSet presAssocID="{0835E66B-9164-40BC-BD36-3417BB75A738}" presName="childNode" presStyleLbl="node1" presStyleIdx="1" presStyleCnt="3" custScaleY="69146" custLinFactNeighborY="18687">
        <dgm:presLayoutVars>
          <dgm:bulletEnabled val="1"/>
        </dgm:presLayoutVars>
      </dgm:prSet>
      <dgm:spPr/>
      <dgm:t>
        <a:bodyPr/>
        <a:lstStyle/>
        <a:p>
          <a:endParaRPr lang="es-ES"/>
        </a:p>
      </dgm:t>
    </dgm:pt>
    <dgm:pt modelId="{24754742-2390-48F4-BE5A-F5625B42A5AB}" type="pres">
      <dgm:prSet presAssocID="{791214A5-BA22-48F2-B787-B3B886BAF39D}" presName="aSpace" presStyleCnt="0"/>
      <dgm:spPr/>
    </dgm:pt>
    <dgm:pt modelId="{BBB8CB90-7D8B-424E-9B7A-76CEA6B99DA1}" type="pres">
      <dgm:prSet presAssocID="{0D94C555-6738-4B6C-8666-50831D3E8391}" presName="compNode" presStyleCnt="0"/>
      <dgm:spPr/>
    </dgm:pt>
    <dgm:pt modelId="{8363050B-8427-4F0B-8CD5-24D505B326AE}" type="pres">
      <dgm:prSet presAssocID="{0D94C555-6738-4B6C-8666-50831D3E8391}" presName="aNode" presStyleLbl="bgShp" presStyleIdx="2" presStyleCnt="3"/>
      <dgm:spPr/>
      <dgm:t>
        <a:bodyPr/>
        <a:lstStyle/>
        <a:p>
          <a:endParaRPr lang="es-ES"/>
        </a:p>
      </dgm:t>
    </dgm:pt>
    <dgm:pt modelId="{87A93532-6620-4713-839F-8CDC7E18FADE}" type="pres">
      <dgm:prSet presAssocID="{0D94C555-6738-4B6C-8666-50831D3E8391}" presName="textNode" presStyleLbl="bgShp" presStyleIdx="2" presStyleCnt="3"/>
      <dgm:spPr/>
      <dgm:t>
        <a:bodyPr/>
        <a:lstStyle/>
        <a:p>
          <a:endParaRPr lang="es-ES"/>
        </a:p>
      </dgm:t>
    </dgm:pt>
    <dgm:pt modelId="{864B82D1-339D-4039-883B-A59DD14900E8}" type="pres">
      <dgm:prSet presAssocID="{0D94C555-6738-4B6C-8666-50831D3E8391}" presName="compChildNode" presStyleCnt="0"/>
      <dgm:spPr/>
    </dgm:pt>
    <dgm:pt modelId="{D53F010F-F8D9-427C-BC85-65442D568ABB}" type="pres">
      <dgm:prSet presAssocID="{0D94C555-6738-4B6C-8666-50831D3E8391}" presName="theInnerList" presStyleCnt="0"/>
      <dgm:spPr/>
    </dgm:pt>
    <dgm:pt modelId="{EA835406-031C-48B9-8487-B1EEE4CAB302}" type="pres">
      <dgm:prSet presAssocID="{5B6CF657-0AD6-4F54-9E8D-28C936E5C3F3}" presName="childNode" presStyleLbl="node1" presStyleIdx="2" presStyleCnt="3" custScaleY="69146" custLinFactNeighborY="18687">
        <dgm:presLayoutVars>
          <dgm:bulletEnabled val="1"/>
        </dgm:presLayoutVars>
      </dgm:prSet>
      <dgm:spPr/>
      <dgm:t>
        <a:bodyPr/>
        <a:lstStyle/>
        <a:p>
          <a:endParaRPr lang="es-ES"/>
        </a:p>
      </dgm:t>
    </dgm:pt>
  </dgm:ptLst>
  <dgm:cxnLst>
    <dgm:cxn modelId="{A1D9068A-FFFC-47B6-A6EF-83D9C0DC3B86}" type="presOf" srcId="{0D94C555-6738-4B6C-8666-50831D3E8391}" destId="{8363050B-8427-4F0B-8CD5-24D505B326AE}" srcOrd="0" destOrd="0" presId="urn:microsoft.com/office/officeart/2005/8/layout/lProcess2"/>
    <dgm:cxn modelId="{53758904-59E9-4746-9EA4-538FAFC7E450}" type="presOf" srcId="{6C938BA0-48C0-450F-BA76-E8C408197279}" destId="{9AEC8391-3BB9-4A2B-A3FF-07BC191F47A7}" srcOrd="1" destOrd="0" presId="urn:microsoft.com/office/officeart/2005/8/layout/lProcess2"/>
    <dgm:cxn modelId="{30529C21-6553-4402-8467-F945CCBEB319}" type="presOf" srcId="{6C938BA0-48C0-450F-BA76-E8C408197279}" destId="{3FBB8922-82B8-4611-A39F-12072BE819B1}" srcOrd="0" destOrd="0" presId="urn:microsoft.com/office/officeart/2005/8/layout/lProcess2"/>
    <dgm:cxn modelId="{594E3DE7-D747-4E9A-9D02-C16A88722501}" type="presOf" srcId="{791214A5-BA22-48F2-B787-B3B886BAF39D}" destId="{FFD19DB0-2D8C-47A2-A34C-64943746C9CD}" srcOrd="0" destOrd="0" presId="urn:microsoft.com/office/officeart/2005/8/layout/lProcess2"/>
    <dgm:cxn modelId="{BF38A792-4981-4695-8444-5F929F6B62B2}" srcId="{E3F7E01B-5F5B-4A41-A05D-C3D504BA5309}" destId="{6C938BA0-48C0-450F-BA76-E8C408197279}" srcOrd="0" destOrd="0" parTransId="{7E78B589-0E53-4A83-AC0F-25C50B93824E}" sibTransId="{AB14B38C-B79A-4F06-8D68-324783C4C0C3}"/>
    <dgm:cxn modelId="{582A6646-8B69-40CF-90BB-760D1E883AD3}" srcId="{E3F7E01B-5F5B-4A41-A05D-C3D504BA5309}" destId="{791214A5-BA22-48F2-B787-B3B886BAF39D}" srcOrd="1" destOrd="0" parTransId="{5606E1B8-2CA1-4F59-A60C-0C4DBAF8EDFE}" sibTransId="{055AF47C-02E9-498C-977D-F4EF2D89290A}"/>
    <dgm:cxn modelId="{CD5CD9DD-F54D-4742-B3FE-D8E984E457E4}" type="presOf" srcId="{5B6CF657-0AD6-4F54-9E8D-28C936E5C3F3}" destId="{EA835406-031C-48B9-8487-B1EEE4CAB302}" srcOrd="0" destOrd="0" presId="urn:microsoft.com/office/officeart/2005/8/layout/lProcess2"/>
    <dgm:cxn modelId="{D8A91A34-20AE-476E-921C-9347DFF3A3DA}" srcId="{6C938BA0-48C0-450F-BA76-E8C408197279}" destId="{A7474D1C-A581-4B9A-8AEE-EA8E5442EA2D}" srcOrd="0" destOrd="0" parTransId="{CE91C3BF-08AF-4B54-9FAA-EE31FDCFC3C9}" sibTransId="{C5E4417F-121F-4046-AB7D-90F846FAA963}"/>
    <dgm:cxn modelId="{F33A6660-87BF-4F61-AC95-B6D07F37CE1A}" type="presOf" srcId="{A7474D1C-A581-4B9A-8AEE-EA8E5442EA2D}" destId="{207512FB-7868-4AE0-B2E6-EC56BAE6B9FB}" srcOrd="0" destOrd="0" presId="urn:microsoft.com/office/officeart/2005/8/layout/lProcess2"/>
    <dgm:cxn modelId="{924532F9-DE80-442F-AE6C-98A1569ED247}" type="presOf" srcId="{0D94C555-6738-4B6C-8666-50831D3E8391}" destId="{87A93532-6620-4713-839F-8CDC7E18FADE}" srcOrd="1" destOrd="0" presId="urn:microsoft.com/office/officeart/2005/8/layout/lProcess2"/>
    <dgm:cxn modelId="{832B430C-C8EC-4876-A7EB-E33244C032A4}" srcId="{0D94C555-6738-4B6C-8666-50831D3E8391}" destId="{5B6CF657-0AD6-4F54-9E8D-28C936E5C3F3}" srcOrd="0" destOrd="0" parTransId="{A54600B9-5330-4212-8A10-B38CA6BAAD06}" sibTransId="{58E07E7C-F5A7-4439-B059-BDA0A2501F64}"/>
    <dgm:cxn modelId="{76AA259F-F736-4626-9FE1-11C14FAED6DA}" type="presOf" srcId="{791214A5-BA22-48F2-B787-B3B886BAF39D}" destId="{2A56DE78-A1FC-4EAE-94E3-DA073E66E13C}" srcOrd="1" destOrd="0" presId="urn:microsoft.com/office/officeart/2005/8/layout/lProcess2"/>
    <dgm:cxn modelId="{845E04A6-557F-4A93-8EAD-451338CEFC5B}" type="presOf" srcId="{E3F7E01B-5F5B-4A41-A05D-C3D504BA5309}" destId="{A98E6450-6539-4CAE-8028-96FE42AF8B43}" srcOrd="0" destOrd="0" presId="urn:microsoft.com/office/officeart/2005/8/layout/lProcess2"/>
    <dgm:cxn modelId="{2AA64A1D-147F-4BFA-B9F7-DC3D50B345F3}" type="presOf" srcId="{0835E66B-9164-40BC-BD36-3417BB75A738}" destId="{999F8D35-4C79-4E28-B741-F9C4208F490E}" srcOrd="0" destOrd="0" presId="urn:microsoft.com/office/officeart/2005/8/layout/lProcess2"/>
    <dgm:cxn modelId="{B857366E-A8D3-433D-94E1-771E1B7AC631}" srcId="{E3F7E01B-5F5B-4A41-A05D-C3D504BA5309}" destId="{0D94C555-6738-4B6C-8666-50831D3E8391}" srcOrd="2" destOrd="0" parTransId="{77BCFE60-562E-4B47-9A82-C2FEC3C35F04}" sibTransId="{D76C402F-F47F-4E76-8156-BE95872DC8B8}"/>
    <dgm:cxn modelId="{A7D915F9-588D-4029-837C-317AEACA4B8F}" srcId="{791214A5-BA22-48F2-B787-B3B886BAF39D}" destId="{0835E66B-9164-40BC-BD36-3417BB75A738}" srcOrd="0" destOrd="0" parTransId="{F4C57970-3301-43BC-AD5B-E15C2FF71994}" sibTransId="{B0D621EC-6C11-44F8-A37D-80B86A0A151F}"/>
    <dgm:cxn modelId="{31DB05A5-C8B1-46E2-A9A5-665776EA1453}" type="presParOf" srcId="{A98E6450-6539-4CAE-8028-96FE42AF8B43}" destId="{C0DFB675-8465-4149-8705-C762FA79A3F5}" srcOrd="0" destOrd="0" presId="urn:microsoft.com/office/officeart/2005/8/layout/lProcess2"/>
    <dgm:cxn modelId="{B21352F8-4EE2-4951-B500-ED5992F607A5}" type="presParOf" srcId="{C0DFB675-8465-4149-8705-C762FA79A3F5}" destId="{3FBB8922-82B8-4611-A39F-12072BE819B1}" srcOrd="0" destOrd="0" presId="urn:microsoft.com/office/officeart/2005/8/layout/lProcess2"/>
    <dgm:cxn modelId="{11950F0A-EDA3-4F9B-A754-6F7A170E018B}" type="presParOf" srcId="{C0DFB675-8465-4149-8705-C762FA79A3F5}" destId="{9AEC8391-3BB9-4A2B-A3FF-07BC191F47A7}" srcOrd="1" destOrd="0" presId="urn:microsoft.com/office/officeart/2005/8/layout/lProcess2"/>
    <dgm:cxn modelId="{714EAA24-653B-4BDD-BF44-0520E7E51AEB}" type="presParOf" srcId="{C0DFB675-8465-4149-8705-C762FA79A3F5}" destId="{4EBCA15D-33D3-480B-B1E8-07C810797FF9}" srcOrd="2" destOrd="0" presId="urn:microsoft.com/office/officeart/2005/8/layout/lProcess2"/>
    <dgm:cxn modelId="{B6D3F7C4-B23C-42DB-A8D5-E3807E7DA604}" type="presParOf" srcId="{4EBCA15D-33D3-480B-B1E8-07C810797FF9}" destId="{8AD339ED-2BAE-4EB1-A04E-EF1EE0EB132E}" srcOrd="0" destOrd="0" presId="urn:microsoft.com/office/officeart/2005/8/layout/lProcess2"/>
    <dgm:cxn modelId="{9602FDFD-885B-41DE-95FE-19B6173C5752}" type="presParOf" srcId="{8AD339ED-2BAE-4EB1-A04E-EF1EE0EB132E}" destId="{207512FB-7868-4AE0-B2E6-EC56BAE6B9FB}" srcOrd="0" destOrd="0" presId="urn:microsoft.com/office/officeart/2005/8/layout/lProcess2"/>
    <dgm:cxn modelId="{8DFFEEC0-BBF2-4E88-823B-29C485F06E48}" type="presParOf" srcId="{A98E6450-6539-4CAE-8028-96FE42AF8B43}" destId="{C37F15CC-E1C6-474E-92A8-21D4D52087E6}" srcOrd="1" destOrd="0" presId="urn:microsoft.com/office/officeart/2005/8/layout/lProcess2"/>
    <dgm:cxn modelId="{C8AE215F-887F-4CC7-AAC5-CA2638780DC1}" type="presParOf" srcId="{A98E6450-6539-4CAE-8028-96FE42AF8B43}" destId="{7FDDC0AA-0B33-4FC3-A8D5-C6AEDA367382}" srcOrd="2" destOrd="0" presId="urn:microsoft.com/office/officeart/2005/8/layout/lProcess2"/>
    <dgm:cxn modelId="{0F7C8B26-7B50-4847-8BD4-37A14A839AD1}" type="presParOf" srcId="{7FDDC0AA-0B33-4FC3-A8D5-C6AEDA367382}" destId="{FFD19DB0-2D8C-47A2-A34C-64943746C9CD}" srcOrd="0" destOrd="0" presId="urn:microsoft.com/office/officeart/2005/8/layout/lProcess2"/>
    <dgm:cxn modelId="{D7EF177D-6A91-4ED1-BA2A-21C1027232EE}" type="presParOf" srcId="{7FDDC0AA-0B33-4FC3-A8D5-C6AEDA367382}" destId="{2A56DE78-A1FC-4EAE-94E3-DA073E66E13C}" srcOrd="1" destOrd="0" presId="urn:microsoft.com/office/officeart/2005/8/layout/lProcess2"/>
    <dgm:cxn modelId="{CDD5045E-318F-4906-96AB-7160C671497A}" type="presParOf" srcId="{7FDDC0AA-0B33-4FC3-A8D5-C6AEDA367382}" destId="{59ECDDFE-52FA-41DB-AEBE-71AB96779A70}" srcOrd="2" destOrd="0" presId="urn:microsoft.com/office/officeart/2005/8/layout/lProcess2"/>
    <dgm:cxn modelId="{5B79C6A4-F963-4E55-8B2B-7604951D378B}" type="presParOf" srcId="{59ECDDFE-52FA-41DB-AEBE-71AB96779A70}" destId="{762F381D-3BBE-425B-8044-20CC592E822A}" srcOrd="0" destOrd="0" presId="urn:microsoft.com/office/officeart/2005/8/layout/lProcess2"/>
    <dgm:cxn modelId="{D187EC1D-8464-4C1A-88E3-BFDB1682CDE9}" type="presParOf" srcId="{762F381D-3BBE-425B-8044-20CC592E822A}" destId="{999F8D35-4C79-4E28-B741-F9C4208F490E}" srcOrd="0" destOrd="0" presId="urn:microsoft.com/office/officeart/2005/8/layout/lProcess2"/>
    <dgm:cxn modelId="{B9A07D41-2F84-4E83-A819-312903A4F02F}" type="presParOf" srcId="{A98E6450-6539-4CAE-8028-96FE42AF8B43}" destId="{24754742-2390-48F4-BE5A-F5625B42A5AB}" srcOrd="3" destOrd="0" presId="urn:microsoft.com/office/officeart/2005/8/layout/lProcess2"/>
    <dgm:cxn modelId="{63A254D6-9B1F-4427-A041-C4E8366ECF15}" type="presParOf" srcId="{A98E6450-6539-4CAE-8028-96FE42AF8B43}" destId="{BBB8CB90-7D8B-424E-9B7A-76CEA6B99DA1}" srcOrd="4" destOrd="0" presId="urn:microsoft.com/office/officeart/2005/8/layout/lProcess2"/>
    <dgm:cxn modelId="{2768AF1C-4D32-4463-8A7C-C927B296A510}" type="presParOf" srcId="{BBB8CB90-7D8B-424E-9B7A-76CEA6B99DA1}" destId="{8363050B-8427-4F0B-8CD5-24D505B326AE}" srcOrd="0" destOrd="0" presId="urn:microsoft.com/office/officeart/2005/8/layout/lProcess2"/>
    <dgm:cxn modelId="{DD476062-5F47-4381-BCC4-7D0AD32D8BF8}" type="presParOf" srcId="{BBB8CB90-7D8B-424E-9B7A-76CEA6B99DA1}" destId="{87A93532-6620-4713-839F-8CDC7E18FADE}" srcOrd="1" destOrd="0" presId="urn:microsoft.com/office/officeart/2005/8/layout/lProcess2"/>
    <dgm:cxn modelId="{D1B39667-44C0-4F48-B058-B32AE96C4C2C}" type="presParOf" srcId="{BBB8CB90-7D8B-424E-9B7A-76CEA6B99DA1}" destId="{864B82D1-339D-4039-883B-A59DD14900E8}" srcOrd="2" destOrd="0" presId="urn:microsoft.com/office/officeart/2005/8/layout/lProcess2"/>
    <dgm:cxn modelId="{79944A18-DAD1-4D3E-8034-6648E3C871F3}" type="presParOf" srcId="{864B82D1-339D-4039-883B-A59DD14900E8}" destId="{D53F010F-F8D9-427C-BC85-65442D568ABB}" srcOrd="0" destOrd="0" presId="urn:microsoft.com/office/officeart/2005/8/layout/lProcess2"/>
    <dgm:cxn modelId="{F818E31A-08BD-4A81-B914-A2762E254AF9}" type="presParOf" srcId="{D53F010F-F8D9-427C-BC85-65442D568ABB}" destId="{EA835406-031C-48B9-8487-B1EEE4CAB302}"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0129D-D18B-48E1-BC22-B269EE49FDEA}" type="doc">
      <dgm:prSet loTypeId="urn:microsoft.com/office/officeart/2008/layout/PictureAccentList" loCatId="list" qsTypeId="urn:microsoft.com/office/officeart/2005/8/quickstyle/3d4" qsCatId="3D" csTypeId="urn:microsoft.com/office/officeart/2005/8/colors/colorful2" csCatId="colorful" phldr="1"/>
      <dgm:spPr/>
      <dgm:t>
        <a:bodyPr/>
        <a:lstStyle/>
        <a:p>
          <a:endParaRPr lang="es-ES"/>
        </a:p>
      </dgm:t>
    </dgm:pt>
    <dgm:pt modelId="{F3A2569A-5E73-41C7-A8D5-5409AA349368}">
      <dgm:prSet phldrT="[Texto]" custT="1"/>
      <dgm:spPr>
        <a:solidFill>
          <a:srgbClr val="FF6600"/>
        </a:solidFill>
        <a:scene3d>
          <a:camera prst="orthographicFront"/>
          <a:lightRig rig="chilly" dir="t"/>
        </a:scene3d>
        <a:sp3d prstMaterial="powder">
          <a:bevelT w="127000" h="25400" prst="softRound"/>
        </a:sp3d>
      </dgm:spPr>
      <dgm:t>
        <a:bodyPr/>
        <a:lstStyle/>
        <a:p>
          <a:r>
            <a:rPr lang="es-ES" sz="2000" b="1" dirty="0" smtClean="0">
              <a:solidFill>
                <a:schemeClr val="tx1"/>
              </a:solidFill>
            </a:rPr>
            <a:t>7 zaken definieren en goddeloze </a:t>
          </a:r>
        </a:p>
        <a:p>
          <a:r>
            <a:rPr lang="es-ES" sz="1800" b="1" dirty="0" smtClean="0">
              <a:solidFill>
                <a:schemeClr val="tx1"/>
              </a:solidFill>
            </a:rPr>
            <a:t>( v 12-14 )</a:t>
          </a:r>
          <a:endParaRPr lang="es-ES" sz="1800" b="1" dirty="0">
            <a:solidFill>
              <a:schemeClr val="tx1"/>
            </a:solidFill>
          </a:endParaRPr>
        </a:p>
      </dgm:t>
    </dgm:pt>
    <dgm:pt modelId="{8EFEEFF5-8FCE-4A2B-98C0-980278EC7E54}" type="parTrans" cxnId="{53A1200B-733D-48FD-8F70-B3ABFA1513D9}">
      <dgm:prSet/>
      <dgm:spPr/>
      <dgm:t>
        <a:bodyPr/>
        <a:lstStyle/>
        <a:p>
          <a:endParaRPr lang="es-ES" sz="2000"/>
        </a:p>
      </dgm:t>
    </dgm:pt>
    <dgm:pt modelId="{149FA4F2-1DF5-4902-8E25-5922F4A316AB}" type="sibTrans" cxnId="{53A1200B-733D-48FD-8F70-B3ABFA1513D9}">
      <dgm:prSet/>
      <dgm:spPr/>
      <dgm:t>
        <a:bodyPr/>
        <a:lstStyle/>
        <a:p>
          <a:endParaRPr lang="es-ES" sz="2000"/>
        </a:p>
      </dgm:t>
    </dgm:pt>
    <dgm:pt modelId="{695E820F-FFD6-497A-A753-484E152E7A34}">
      <dgm:prSet phldrT="[Texto]" custT="1"/>
      <dgm:spPr>
        <a:scene3d>
          <a:camera prst="orthographicFront"/>
          <a:lightRig rig="chilly" dir="t"/>
        </a:scene3d>
        <a:sp3d prstMaterial="powder">
          <a:bevelT w="127000" h="25400" prst="softRound"/>
        </a:sp3d>
      </dgm:spPr>
      <dgm:t>
        <a:bodyPr/>
        <a:lstStyle/>
        <a:p>
          <a:r>
            <a:rPr lang="es-ES" sz="2000" b="1" dirty="0" smtClean="0">
              <a:ln/>
              <a:solidFill>
                <a:schemeClr val="tx1"/>
              </a:solidFill>
              <a:effectLst/>
            </a:rPr>
            <a:t>Hij loop met een verdorven mond</a:t>
          </a:r>
          <a:endParaRPr lang="es-ES" sz="2000" b="1" dirty="0">
            <a:ln/>
            <a:solidFill>
              <a:schemeClr val="tx1"/>
            </a:solidFill>
            <a:effectLst/>
          </a:endParaRPr>
        </a:p>
      </dgm:t>
    </dgm:pt>
    <dgm:pt modelId="{1FD4ABFC-C1FC-4427-BF4A-A2BF5B934B2F}" type="parTrans" cxnId="{D317233F-F493-468D-9654-46299FF88024}">
      <dgm:prSet/>
      <dgm:spPr/>
      <dgm:t>
        <a:bodyPr/>
        <a:lstStyle/>
        <a:p>
          <a:endParaRPr lang="es-ES" sz="2000"/>
        </a:p>
      </dgm:t>
    </dgm:pt>
    <dgm:pt modelId="{67DF62F9-1156-47DC-AA6B-7577AF6A8E47}" type="sibTrans" cxnId="{D317233F-F493-468D-9654-46299FF88024}">
      <dgm:prSet/>
      <dgm:spPr/>
      <dgm:t>
        <a:bodyPr/>
        <a:lstStyle/>
        <a:p>
          <a:endParaRPr lang="es-ES" sz="2000"/>
        </a:p>
      </dgm:t>
    </dgm:pt>
    <dgm:pt modelId="{C937F116-7B7F-433D-B67F-C7190CD4233F}">
      <dgm:prSet phldrT="[Texto]" custT="1"/>
      <dgm:spPr>
        <a:solidFill>
          <a:srgbClr val="FF6600"/>
        </a:solidFill>
        <a:scene3d>
          <a:camera prst="orthographicFront"/>
          <a:lightRig rig="chilly" dir="t"/>
        </a:scene3d>
        <a:sp3d prstMaterial="powder">
          <a:bevelT w="127000" h="25400" prst="softRound"/>
        </a:sp3d>
      </dgm:spPr>
      <dgm:t>
        <a:bodyPr/>
        <a:lstStyle/>
        <a:p>
          <a:r>
            <a:rPr lang="es-ES" sz="2000" b="1" dirty="0" smtClean="0">
              <a:solidFill>
                <a:schemeClr val="tx1"/>
              </a:solidFill>
            </a:rPr>
            <a:t>Deze 7 zaken haat de Here (v 16-10)</a:t>
          </a:r>
          <a:endParaRPr lang="es-ES" sz="2000" b="1" dirty="0">
            <a:solidFill>
              <a:schemeClr val="tx1"/>
            </a:solidFill>
          </a:endParaRPr>
        </a:p>
      </dgm:t>
    </dgm:pt>
    <dgm:pt modelId="{296F9B78-83EA-41B0-A872-73E629A18F8A}" type="parTrans" cxnId="{64B8848F-0432-4180-9BEC-41D450595CEA}">
      <dgm:prSet/>
      <dgm:spPr/>
      <dgm:t>
        <a:bodyPr/>
        <a:lstStyle/>
        <a:p>
          <a:endParaRPr lang="es-ES" sz="2000"/>
        </a:p>
      </dgm:t>
    </dgm:pt>
    <dgm:pt modelId="{7D09A181-0D8E-4FA5-86E3-911DEB26F409}" type="sibTrans" cxnId="{64B8848F-0432-4180-9BEC-41D450595CEA}">
      <dgm:prSet/>
      <dgm:spPr/>
      <dgm:t>
        <a:bodyPr/>
        <a:lstStyle/>
        <a:p>
          <a:endParaRPr lang="es-ES" sz="2000"/>
        </a:p>
      </dgm:t>
    </dgm:pt>
    <dgm:pt modelId="{9358DF71-0F3E-402E-9A10-1A8C493DC325}">
      <dgm:prSet phldrT="[Texto]" custT="1"/>
      <dgm:spPr>
        <a:scene3d>
          <a:camera prst="orthographicFront"/>
          <a:lightRig rig="chilly" dir="t"/>
        </a:scene3d>
        <a:sp3d prstMaterial="powder">
          <a:bevelT w="127000" h="25400" prst="softRound"/>
        </a:sp3d>
      </dgm:spPr>
      <dgm:t>
        <a:bodyPr/>
        <a:lstStyle/>
        <a:p>
          <a:r>
            <a:rPr lang="en-US" sz="2000" b="1" dirty="0" err="1" smtClean="0">
              <a:solidFill>
                <a:schemeClr val="tx1"/>
              </a:solidFill>
            </a:rPr>
            <a:t>Een</a:t>
          </a:r>
          <a:r>
            <a:rPr lang="en-US" sz="2000" b="1" dirty="0" smtClean="0">
              <a:solidFill>
                <a:schemeClr val="tx1"/>
              </a:solidFill>
            </a:rPr>
            <a:t> </a:t>
          </a:r>
          <a:r>
            <a:rPr lang="en-US" sz="2000" b="1" dirty="0" err="1" smtClean="0">
              <a:solidFill>
                <a:schemeClr val="tx1"/>
              </a:solidFill>
            </a:rPr>
            <a:t>trotse</a:t>
          </a:r>
          <a:r>
            <a:rPr lang="en-US" sz="2000" b="1" dirty="0" smtClean="0">
              <a:solidFill>
                <a:schemeClr val="tx1"/>
              </a:solidFill>
            </a:rPr>
            <a:t> </a:t>
          </a:r>
          <a:r>
            <a:rPr lang="en-US" sz="2000" b="1" dirty="0" err="1" smtClean="0">
              <a:solidFill>
                <a:schemeClr val="tx1"/>
              </a:solidFill>
            </a:rPr>
            <a:t>blik</a:t>
          </a:r>
          <a:r>
            <a:rPr lang="en-US" sz="2000" b="1" dirty="0" smtClean="0">
              <a:solidFill>
                <a:schemeClr val="tx1"/>
              </a:solidFill>
            </a:rPr>
            <a:t>.</a:t>
          </a:r>
          <a:endParaRPr lang="es-ES" sz="2000" b="1" dirty="0">
            <a:solidFill>
              <a:schemeClr val="tx1"/>
            </a:solidFill>
          </a:endParaRPr>
        </a:p>
      </dgm:t>
    </dgm:pt>
    <dgm:pt modelId="{219D75F5-6299-41D1-8482-04EA0364C9F7}" type="parTrans" cxnId="{1FA1A16B-06DC-48C3-B755-F13D780CB244}">
      <dgm:prSet/>
      <dgm:spPr/>
      <dgm:t>
        <a:bodyPr/>
        <a:lstStyle/>
        <a:p>
          <a:endParaRPr lang="es-ES" sz="2000"/>
        </a:p>
      </dgm:t>
    </dgm:pt>
    <dgm:pt modelId="{9BE16D52-1D23-4BC6-96C6-72BF448E32E1}" type="sibTrans" cxnId="{1FA1A16B-06DC-48C3-B755-F13D780CB244}">
      <dgm:prSet/>
      <dgm:spPr/>
      <dgm:t>
        <a:bodyPr/>
        <a:lstStyle/>
        <a:p>
          <a:endParaRPr lang="es-ES" sz="2000"/>
        </a:p>
      </dgm:t>
    </dgm:pt>
    <dgm:pt modelId="{A5640FB4-73B9-4962-95D3-3483606FACF6}">
      <dgm:prSet custT="1"/>
      <dgm:spPr>
        <a:scene3d>
          <a:camera prst="orthographicFront"/>
          <a:lightRig rig="chilly" dir="t"/>
        </a:scene3d>
        <a:sp3d prstMaterial="powder">
          <a:bevelT w="127000" h="25400" prst="softRound"/>
        </a:sp3d>
      </dgm:spPr>
      <dgm:t>
        <a:bodyPr/>
        <a:lstStyle/>
        <a:p>
          <a:r>
            <a:rPr lang="es-ES" sz="2000" b="1" dirty="0" smtClean="0">
              <a:ln/>
              <a:solidFill>
                <a:schemeClr val="tx1"/>
              </a:solidFill>
              <a:effectLst/>
            </a:rPr>
            <a:t>Hij</a:t>
          </a:r>
          <a:r>
            <a:rPr lang="es-ES" sz="2000" b="1" baseline="0" dirty="0" smtClean="0">
              <a:ln/>
              <a:solidFill>
                <a:schemeClr val="tx1"/>
              </a:solidFill>
              <a:effectLst/>
            </a:rPr>
            <a:t> knipoogt met zijn ogen </a:t>
          </a:r>
          <a:endParaRPr lang="es-ES" sz="2000" b="1" dirty="0" smtClean="0">
            <a:ln/>
            <a:solidFill>
              <a:schemeClr val="tx1"/>
            </a:solidFill>
            <a:effectLst/>
          </a:endParaRPr>
        </a:p>
      </dgm:t>
    </dgm:pt>
    <dgm:pt modelId="{6A2D80E9-E918-45BE-82AA-C40536BB2957}" type="parTrans" cxnId="{299D3ADB-148B-435E-B1D7-E3E4CF55D203}">
      <dgm:prSet/>
      <dgm:spPr/>
      <dgm:t>
        <a:bodyPr/>
        <a:lstStyle/>
        <a:p>
          <a:endParaRPr lang="es-ES" sz="2000"/>
        </a:p>
      </dgm:t>
    </dgm:pt>
    <dgm:pt modelId="{29A7501E-950A-48AA-B67C-710F9922E264}" type="sibTrans" cxnId="{299D3ADB-148B-435E-B1D7-E3E4CF55D203}">
      <dgm:prSet/>
      <dgm:spPr/>
      <dgm:t>
        <a:bodyPr/>
        <a:lstStyle/>
        <a:p>
          <a:endParaRPr lang="es-ES" sz="2000"/>
        </a:p>
      </dgm:t>
    </dgm:pt>
    <dgm:pt modelId="{E31201E1-786B-4C7D-BD4A-E19595BAF8AB}">
      <dgm:prSet custT="1"/>
      <dgm:spPr>
        <a:scene3d>
          <a:camera prst="orthographicFront"/>
          <a:lightRig rig="chilly" dir="t"/>
        </a:scene3d>
        <a:sp3d prstMaterial="powder">
          <a:bevelT w="127000" h="25400" prst="softRound"/>
        </a:sp3d>
      </dgm:spPr>
      <dgm:t>
        <a:bodyPr/>
        <a:lstStyle/>
        <a:p>
          <a:r>
            <a:rPr lang="en-US" sz="2000" b="1" dirty="0" err="1" smtClean="0">
              <a:solidFill>
                <a:schemeClr val="tx1"/>
              </a:solidFill>
            </a:rPr>
            <a:t>Hij</a:t>
          </a:r>
          <a:r>
            <a:rPr lang="en-US" sz="2000" b="1" dirty="0" smtClean="0">
              <a:solidFill>
                <a:schemeClr val="tx1"/>
              </a:solidFill>
            </a:rPr>
            <a:t> </a:t>
          </a:r>
          <a:r>
            <a:rPr lang="en-US" sz="2000" b="1" dirty="0" err="1" smtClean="0">
              <a:solidFill>
                <a:schemeClr val="tx1"/>
              </a:solidFill>
            </a:rPr>
            <a:t>schuifeld</a:t>
          </a:r>
          <a:r>
            <a:rPr lang="en-US" sz="2000" b="1" dirty="0" smtClean="0">
              <a:solidFill>
                <a:schemeClr val="tx1"/>
              </a:solidFill>
            </a:rPr>
            <a:t> met </a:t>
          </a:r>
          <a:r>
            <a:rPr lang="en-US" sz="2000" b="1" dirty="0" err="1" smtClean="0">
              <a:solidFill>
                <a:schemeClr val="tx1"/>
              </a:solidFill>
            </a:rPr>
            <a:t>zijn</a:t>
          </a:r>
          <a:r>
            <a:rPr lang="en-US" sz="2000" b="1" dirty="0" smtClean="0">
              <a:solidFill>
                <a:schemeClr val="tx1"/>
              </a:solidFill>
            </a:rPr>
            <a:t> </a:t>
          </a:r>
          <a:r>
            <a:rPr lang="en-US" sz="2000" b="1" dirty="0" err="1" smtClean="0">
              <a:solidFill>
                <a:schemeClr val="tx1"/>
              </a:solidFill>
            </a:rPr>
            <a:t>voeten</a:t>
          </a:r>
          <a:endParaRPr lang="es-ES" sz="2000" b="1" dirty="0" smtClean="0">
            <a:ln/>
            <a:solidFill>
              <a:schemeClr val="tx1"/>
            </a:solidFill>
            <a:effectLst/>
          </a:endParaRPr>
        </a:p>
      </dgm:t>
    </dgm:pt>
    <dgm:pt modelId="{243660EA-05A7-46E0-AE5E-05EFA2E94165}" type="parTrans" cxnId="{ED8AA442-5808-4565-94D0-2961E937828C}">
      <dgm:prSet/>
      <dgm:spPr/>
      <dgm:t>
        <a:bodyPr/>
        <a:lstStyle/>
        <a:p>
          <a:endParaRPr lang="es-ES" sz="2000"/>
        </a:p>
      </dgm:t>
    </dgm:pt>
    <dgm:pt modelId="{D833515D-6C2F-4C61-9B47-389091518FE0}" type="sibTrans" cxnId="{ED8AA442-5808-4565-94D0-2961E937828C}">
      <dgm:prSet/>
      <dgm:spPr/>
      <dgm:t>
        <a:bodyPr/>
        <a:lstStyle/>
        <a:p>
          <a:endParaRPr lang="es-ES" sz="2000"/>
        </a:p>
      </dgm:t>
    </dgm:pt>
    <dgm:pt modelId="{EA2112AE-B646-4DC7-8B9D-D313D18E329B}">
      <dgm:prSet custT="1"/>
      <dgm:spPr>
        <a:scene3d>
          <a:camera prst="orthographicFront"/>
          <a:lightRig rig="chilly" dir="t"/>
        </a:scene3d>
        <a:sp3d prstMaterial="powder">
          <a:bevelT w="127000" h="25400" prst="softRound"/>
        </a:sp3d>
      </dgm:spPr>
      <dgm:t>
        <a:bodyPr/>
        <a:lstStyle/>
        <a:p>
          <a:r>
            <a:rPr lang="es-ES" sz="2000" b="1" dirty="0" smtClean="0">
              <a:ln/>
              <a:solidFill>
                <a:schemeClr val="tx1"/>
              </a:solidFill>
              <a:effectLst/>
            </a:rPr>
            <a:t>Hij</a:t>
          </a:r>
          <a:r>
            <a:rPr lang="es-ES" sz="2000" b="1" baseline="0" dirty="0" smtClean="0">
              <a:ln/>
              <a:solidFill>
                <a:schemeClr val="tx1"/>
              </a:solidFill>
              <a:effectLst/>
            </a:rPr>
            <a:t> wijst met zijn vingers</a:t>
          </a:r>
          <a:endParaRPr lang="es-ES" sz="2000" b="1" dirty="0">
            <a:ln/>
            <a:solidFill>
              <a:schemeClr val="tx1"/>
            </a:solidFill>
            <a:effectLst/>
          </a:endParaRPr>
        </a:p>
      </dgm:t>
    </dgm:pt>
    <dgm:pt modelId="{84EA0BAC-000B-4B19-9567-71DC5F2C3D2F}" type="parTrans" cxnId="{8EE4A7A7-F5E8-422E-B226-883D8D1EFB90}">
      <dgm:prSet/>
      <dgm:spPr/>
      <dgm:t>
        <a:bodyPr/>
        <a:lstStyle/>
        <a:p>
          <a:endParaRPr lang="es-ES" sz="2000"/>
        </a:p>
      </dgm:t>
    </dgm:pt>
    <dgm:pt modelId="{83205097-2A7A-4DA3-A101-5ABE4332C888}" type="sibTrans" cxnId="{8EE4A7A7-F5E8-422E-B226-883D8D1EFB90}">
      <dgm:prSet/>
      <dgm:spPr/>
      <dgm:t>
        <a:bodyPr/>
        <a:lstStyle/>
        <a:p>
          <a:endParaRPr lang="es-ES" sz="2000"/>
        </a:p>
      </dgm:t>
    </dgm:pt>
    <dgm:pt modelId="{5B2F1FC6-B360-4A8C-B824-BB6D9EDF230D}">
      <dgm:prSet custT="1"/>
      <dgm:spPr>
        <a:scene3d>
          <a:camera prst="orthographicFront"/>
          <a:lightRig rig="chilly" dir="t"/>
        </a:scene3d>
        <a:sp3d prstMaterial="powder">
          <a:bevelT w="127000" h="25400" prst="softRound"/>
        </a:sp3d>
      </dgm:spPr>
      <dgm:t>
        <a:bodyPr/>
        <a:lstStyle/>
        <a:p>
          <a:r>
            <a:rPr lang="es-ES" sz="2000" b="1" dirty="0" smtClean="0">
              <a:ln/>
              <a:solidFill>
                <a:schemeClr val="tx1"/>
              </a:solidFill>
              <a:effectLst/>
            </a:rPr>
            <a:t>De verdorvenheid in zijn hart</a:t>
          </a:r>
        </a:p>
      </dgm:t>
    </dgm:pt>
    <dgm:pt modelId="{B244AD2E-9355-4830-82A7-0567ED43E2F4}" type="parTrans" cxnId="{D6ABCA9E-190B-4103-AD02-842478E8DF9D}">
      <dgm:prSet/>
      <dgm:spPr/>
      <dgm:t>
        <a:bodyPr/>
        <a:lstStyle/>
        <a:p>
          <a:endParaRPr lang="es-ES" sz="2000"/>
        </a:p>
      </dgm:t>
    </dgm:pt>
    <dgm:pt modelId="{8BFA0FAD-9656-4464-893A-444B4D771EC4}" type="sibTrans" cxnId="{D6ABCA9E-190B-4103-AD02-842478E8DF9D}">
      <dgm:prSet/>
      <dgm:spPr/>
      <dgm:t>
        <a:bodyPr/>
        <a:lstStyle/>
        <a:p>
          <a:endParaRPr lang="es-ES" sz="2000"/>
        </a:p>
      </dgm:t>
    </dgm:pt>
    <dgm:pt modelId="{BEB81995-D84A-4E2E-BF63-C4BF87FD9448}">
      <dgm:prSet custT="1"/>
      <dgm:spPr>
        <a:scene3d>
          <a:camera prst="orthographicFront"/>
          <a:lightRig rig="chilly" dir="t"/>
        </a:scene3d>
        <a:sp3d prstMaterial="powder">
          <a:bevelT w="127000" h="25400" prst="softRound"/>
        </a:sp3d>
      </dgm:spPr>
      <dgm:t>
        <a:bodyPr/>
        <a:lstStyle/>
        <a:p>
          <a:r>
            <a:rPr lang="es-ES" sz="2000" b="1" dirty="0" smtClean="0">
              <a:ln/>
              <a:solidFill>
                <a:schemeClr val="tx1"/>
              </a:solidFill>
              <a:effectLst/>
            </a:rPr>
            <a:t>Hij</a:t>
          </a:r>
          <a:r>
            <a:rPr lang="es-ES" sz="2000" b="1" baseline="0" dirty="0" smtClean="0">
              <a:ln/>
              <a:solidFill>
                <a:schemeClr val="tx1"/>
              </a:solidFill>
              <a:effectLst/>
            </a:rPr>
            <a:t> beraamd het kwade</a:t>
          </a:r>
          <a:endParaRPr lang="es-ES" sz="2000" b="1" dirty="0">
            <a:ln/>
            <a:solidFill>
              <a:schemeClr val="tx1"/>
            </a:solidFill>
            <a:effectLst/>
          </a:endParaRPr>
        </a:p>
      </dgm:t>
    </dgm:pt>
    <dgm:pt modelId="{E007CF5E-F5BE-4341-9FC8-84AF7F949B29}" type="parTrans" cxnId="{A04A648C-859F-4EB6-A698-93615434A23D}">
      <dgm:prSet/>
      <dgm:spPr/>
      <dgm:t>
        <a:bodyPr/>
        <a:lstStyle/>
        <a:p>
          <a:endParaRPr lang="es-ES" sz="2000"/>
        </a:p>
      </dgm:t>
    </dgm:pt>
    <dgm:pt modelId="{F97F3F93-8BEF-45F1-8482-7A50A0DE98E8}" type="sibTrans" cxnId="{A04A648C-859F-4EB6-A698-93615434A23D}">
      <dgm:prSet/>
      <dgm:spPr/>
      <dgm:t>
        <a:bodyPr/>
        <a:lstStyle/>
        <a:p>
          <a:endParaRPr lang="es-ES" sz="2000"/>
        </a:p>
      </dgm:t>
    </dgm:pt>
    <dgm:pt modelId="{5C9FF338-A76D-4361-8215-70537B8E07C9}">
      <dgm:prSet custT="1"/>
      <dgm:spPr>
        <a:scene3d>
          <a:camera prst="orthographicFront"/>
          <a:lightRig rig="chilly" dir="t"/>
        </a:scene3d>
        <a:sp3d prstMaterial="powder">
          <a:bevelT w="127000" h="25400" prst="softRound"/>
        </a:sp3d>
      </dgm:spPr>
      <dgm:t>
        <a:bodyPr/>
        <a:lstStyle/>
        <a:p>
          <a:r>
            <a:rPr lang="es-ES" sz="2000" b="1" dirty="0" smtClean="0">
              <a:ln/>
              <a:solidFill>
                <a:schemeClr val="tx1"/>
              </a:solidFill>
              <a:effectLst/>
            </a:rPr>
            <a:t>Hij zaait tweedracht</a:t>
          </a:r>
          <a:endParaRPr lang="es-ES" sz="2000" b="1" dirty="0">
            <a:ln/>
            <a:solidFill>
              <a:schemeClr val="tx1"/>
            </a:solidFill>
            <a:effectLst/>
          </a:endParaRPr>
        </a:p>
      </dgm:t>
    </dgm:pt>
    <dgm:pt modelId="{30C4A848-A91F-4607-91BA-95B98BAB219F}" type="parTrans" cxnId="{12267409-9D10-4793-B948-DC5480FC5258}">
      <dgm:prSet/>
      <dgm:spPr/>
      <dgm:t>
        <a:bodyPr/>
        <a:lstStyle/>
        <a:p>
          <a:endParaRPr lang="es-ES" sz="2000"/>
        </a:p>
      </dgm:t>
    </dgm:pt>
    <dgm:pt modelId="{252C19EC-ECDE-4765-BEDC-4D6512BA9C0C}" type="sibTrans" cxnId="{12267409-9D10-4793-B948-DC5480FC5258}">
      <dgm:prSet/>
      <dgm:spPr/>
      <dgm:t>
        <a:bodyPr/>
        <a:lstStyle/>
        <a:p>
          <a:endParaRPr lang="es-ES" sz="2000"/>
        </a:p>
      </dgm:t>
    </dgm:pt>
    <dgm:pt modelId="{951DED53-03DC-4C3F-8776-B9D6E1B81666}">
      <dgm:prSet custT="1"/>
      <dgm:spPr>
        <a:scene3d>
          <a:camera prst="orthographicFront"/>
          <a:lightRig rig="chilly" dir="t"/>
        </a:scene3d>
        <a:sp3d prstMaterial="powder">
          <a:bevelT w="127000" h="25400" prst="softRound"/>
        </a:sp3d>
      </dgm:spPr>
      <dgm:t>
        <a:bodyPr/>
        <a:lstStyle/>
        <a:p>
          <a:r>
            <a:rPr lang="en-US" sz="2000" b="1" dirty="0" err="1" smtClean="0">
              <a:solidFill>
                <a:schemeClr val="tx1"/>
              </a:solidFill>
            </a:rPr>
            <a:t>Een</a:t>
          </a:r>
          <a:r>
            <a:rPr lang="en-US" sz="2000" b="1" dirty="0" smtClean="0">
              <a:solidFill>
                <a:schemeClr val="tx1"/>
              </a:solidFill>
            </a:rPr>
            <a:t> </a:t>
          </a:r>
          <a:r>
            <a:rPr lang="en-US" sz="2000" b="1" dirty="0" err="1" smtClean="0">
              <a:solidFill>
                <a:schemeClr val="tx1"/>
              </a:solidFill>
            </a:rPr>
            <a:t>valse</a:t>
          </a:r>
          <a:r>
            <a:rPr lang="en-US" sz="2000" b="1" dirty="0" smtClean="0">
              <a:solidFill>
                <a:schemeClr val="tx1"/>
              </a:solidFill>
            </a:rPr>
            <a:t> tong. </a:t>
          </a:r>
          <a:endParaRPr lang="es-ES" sz="2000" b="1" dirty="0">
            <a:solidFill>
              <a:schemeClr val="tx1"/>
            </a:solidFill>
          </a:endParaRPr>
        </a:p>
      </dgm:t>
    </dgm:pt>
    <dgm:pt modelId="{8085F255-E732-4C3F-AE62-124D1A33C9D7}" type="parTrans" cxnId="{62A2EE02-F0A5-4FB9-95B8-05C9F7028DD5}">
      <dgm:prSet/>
      <dgm:spPr/>
      <dgm:t>
        <a:bodyPr/>
        <a:lstStyle/>
        <a:p>
          <a:endParaRPr lang="es-ES" sz="2000"/>
        </a:p>
      </dgm:t>
    </dgm:pt>
    <dgm:pt modelId="{5AC2D9EF-73CE-45CE-93DB-80F9E4D60988}" type="sibTrans" cxnId="{62A2EE02-F0A5-4FB9-95B8-05C9F7028DD5}">
      <dgm:prSet/>
      <dgm:spPr/>
      <dgm:t>
        <a:bodyPr/>
        <a:lstStyle/>
        <a:p>
          <a:endParaRPr lang="es-ES" sz="2000"/>
        </a:p>
      </dgm:t>
    </dgm:pt>
    <dgm:pt modelId="{C2E87576-52DC-4C4E-B164-A6299CC00878}">
      <dgm:prSet custT="1"/>
      <dgm:spPr>
        <a:scene3d>
          <a:camera prst="orthographicFront"/>
          <a:lightRig rig="chilly" dir="t"/>
        </a:scene3d>
        <a:sp3d prstMaterial="powder">
          <a:bevelT w="127000" h="25400" prst="softRound"/>
        </a:sp3d>
      </dgm:spPr>
      <dgm:t>
        <a:bodyPr/>
        <a:lstStyle/>
        <a:p>
          <a:r>
            <a:rPr lang="es-ES" sz="2000" b="1" dirty="0" smtClean="0">
              <a:solidFill>
                <a:schemeClr val="tx1"/>
              </a:solidFill>
            </a:rPr>
            <a:t>Handen die onschuldig bloed vergieten</a:t>
          </a:r>
        </a:p>
      </dgm:t>
    </dgm:pt>
    <dgm:pt modelId="{C20225F7-9ADD-46A3-A9F4-01C987710051}" type="parTrans" cxnId="{6944251C-A83F-436A-A06B-A5F159D30F43}">
      <dgm:prSet/>
      <dgm:spPr/>
      <dgm:t>
        <a:bodyPr/>
        <a:lstStyle/>
        <a:p>
          <a:endParaRPr lang="es-ES" sz="2000"/>
        </a:p>
      </dgm:t>
    </dgm:pt>
    <dgm:pt modelId="{02B337F8-FC3D-47BF-BBB1-CEC3EBF979FD}" type="sibTrans" cxnId="{6944251C-A83F-436A-A06B-A5F159D30F43}">
      <dgm:prSet/>
      <dgm:spPr/>
      <dgm:t>
        <a:bodyPr/>
        <a:lstStyle/>
        <a:p>
          <a:endParaRPr lang="es-ES" sz="2000"/>
        </a:p>
      </dgm:t>
    </dgm:pt>
    <dgm:pt modelId="{7E7C8267-9046-4758-B651-3F1A6428A9A6}">
      <dgm:prSet custT="1"/>
      <dgm:spPr>
        <a:scene3d>
          <a:camera prst="orthographicFront"/>
          <a:lightRig rig="chilly" dir="t"/>
        </a:scene3d>
        <a:sp3d prstMaterial="powder">
          <a:bevelT w="127000" h="25400" prst="softRound"/>
        </a:sp3d>
      </dgm:spPr>
      <dgm:t>
        <a:bodyPr/>
        <a:lstStyle/>
        <a:p>
          <a:r>
            <a:rPr lang="es-ES" sz="2000" b="1" dirty="0" smtClean="0">
              <a:solidFill>
                <a:schemeClr val="tx1"/>
              </a:solidFill>
            </a:rPr>
            <a:t>Een hart dat heilloze plannen smeedt</a:t>
          </a:r>
          <a:endParaRPr lang="es-ES" sz="2000" b="1" dirty="0">
            <a:solidFill>
              <a:schemeClr val="tx1"/>
            </a:solidFill>
          </a:endParaRPr>
        </a:p>
      </dgm:t>
    </dgm:pt>
    <dgm:pt modelId="{C543F70C-7DF9-4067-81C0-8C4110F15F39}" type="parTrans" cxnId="{E8637CC3-958E-4424-BA2F-564F94598558}">
      <dgm:prSet/>
      <dgm:spPr/>
      <dgm:t>
        <a:bodyPr/>
        <a:lstStyle/>
        <a:p>
          <a:endParaRPr lang="es-ES" sz="2000"/>
        </a:p>
      </dgm:t>
    </dgm:pt>
    <dgm:pt modelId="{15A9B7D2-EB16-48B8-BC9E-2A02B2A794B1}" type="sibTrans" cxnId="{E8637CC3-958E-4424-BA2F-564F94598558}">
      <dgm:prSet/>
      <dgm:spPr/>
      <dgm:t>
        <a:bodyPr/>
        <a:lstStyle/>
        <a:p>
          <a:endParaRPr lang="es-ES" sz="2000"/>
        </a:p>
      </dgm:t>
    </dgm:pt>
    <dgm:pt modelId="{4C10EA8D-3496-4B2C-A5C5-1305F5C4D517}">
      <dgm:prSet custT="1"/>
      <dgm:spPr>
        <a:scene3d>
          <a:camera prst="orthographicFront"/>
          <a:lightRig rig="chilly" dir="t"/>
        </a:scene3d>
        <a:sp3d prstMaterial="powder">
          <a:bevelT w="127000" h="25400" prst="softRound"/>
        </a:sp3d>
      </dgm:spPr>
      <dgm:t>
        <a:bodyPr/>
        <a:lstStyle/>
        <a:p>
          <a:r>
            <a:rPr lang="es-ES" sz="2000" b="1" dirty="0" smtClean="0">
              <a:solidFill>
                <a:schemeClr val="tx1"/>
              </a:solidFill>
            </a:rPr>
            <a:t>Voeten</a:t>
          </a:r>
          <a:r>
            <a:rPr lang="es-ES" sz="2000" b="1" baseline="0" dirty="0" smtClean="0">
              <a:solidFill>
                <a:schemeClr val="tx1"/>
              </a:solidFill>
            </a:rPr>
            <a:t> die zich haasten voor het kwade</a:t>
          </a:r>
          <a:endParaRPr lang="es-ES" sz="2000" b="1" dirty="0" smtClean="0">
            <a:solidFill>
              <a:schemeClr val="tx1"/>
            </a:solidFill>
          </a:endParaRPr>
        </a:p>
      </dgm:t>
    </dgm:pt>
    <dgm:pt modelId="{65E4C170-1751-443A-9387-B9DD5E79F59A}" type="parTrans" cxnId="{E743CC38-2E89-48BE-8691-B3F3849C93BA}">
      <dgm:prSet/>
      <dgm:spPr/>
      <dgm:t>
        <a:bodyPr/>
        <a:lstStyle/>
        <a:p>
          <a:endParaRPr lang="es-ES" sz="2000"/>
        </a:p>
      </dgm:t>
    </dgm:pt>
    <dgm:pt modelId="{194C1CC4-B49B-4A60-B625-2B3D876BAE23}" type="sibTrans" cxnId="{E743CC38-2E89-48BE-8691-B3F3849C93BA}">
      <dgm:prSet/>
      <dgm:spPr/>
      <dgm:t>
        <a:bodyPr/>
        <a:lstStyle/>
        <a:p>
          <a:endParaRPr lang="es-ES" sz="2000"/>
        </a:p>
      </dgm:t>
    </dgm:pt>
    <dgm:pt modelId="{7CB1C1E6-C835-4B6D-85BB-45917318D8B7}">
      <dgm:prSet custT="1"/>
      <dgm:spPr>
        <a:scene3d>
          <a:camera prst="orthographicFront"/>
          <a:lightRig rig="chilly" dir="t"/>
        </a:scene3d>
        <a:sp3d prstMaterial="powder">
          <a:bevelT w="127000" h="25400" prst="softRound"/>
        </a:sp3d>
      </dgm:spPr>
      <dgm:t>
        <a:bodyPr/>
        <a:lstStyle/>
        <a:p>
          <a:r>
            <a:rPr lang="es-ES" sz="2000" b="1" dirty="0" smtClean="0">
              <a:solidFill>
                <a:schemeClr val="tx1"/>
              </a:solidFill>
            </a:rPr>
            <a:t>Een valse geteugenis die leugens spreekt</a:t>
          </a:r>
          <a:endParaRPr lang="es-ES" sz="2000" b="1" dirty="0">
            <a:solidFill>
              <a:schemeClr val="tx1"/>
            </a:solidFill>
          </a:endParaRPr>
        </a:p>
      </dgm:t>
    </dgm:pt>
    <dgm:pt modelId="{E2CFFB01-ED08-45A9-A591-4F6D3A7ABC3E}" type="parTrans" cxnId="{319A6E12-7E21-42BE-80E5-5E4B3B8A9493}">
      <dgm:prSet/>
      <dgm:spPr/>
      <dgm:t>
        <a:bodyPr/>
        <a:lstStyle/>
        <a:p>
          <a:endParaRPr lang="es-ES" sz="2000"/>
        </a:p>
      </dgm:t>
    </dgm:pt>
    <dgm:pt modelId="{4BD7DE63-BB59-4A9E-BEF1-AEC63D21F770}" type="sibTrans" cxnId="{319A6E12-7E21-42BE-80E5-5E4B3B8A9493}">
      <dgm:prSet/>
      <dgm:spPr/>
      <dgm:t>
        <a:bodyPr/>
        <a:lstStyle/>
        <a:p>
          <a:endParaRPr lang="es-ES" sz="2000"/>
        </a:p>
      </dgm:t>
    </dgm:pt>
    <dgm:pt modelId="{31E27F31-5D2C-45C7-9C30-745545219791}">
      <dgm:prSet custT="1"/>
      <dgm:spPr>
        <a:scene3d>
          <a:camera prst="orthographicFront"/>
          <a:lightRig rig="chilly" dir="t"/>
        </a:scene3d>
        <a:sp3d prstMaterial="powder">
          <a:bevelT w="127000" h="25400" prst="softRound"/>
        </a:sp3d>
      </dgm:spPr>
      <dgm:t>
        <a:bodyPr/>
        <a:lstStyle/>
        <a:p>
          <a:r>
            <a:rPr lang="es-ES" sz="2000" b="1" dirty="0" smtClean="0">
              <a:solidFill>
                <a:schemeClr val="tx1"/>
              </a:solidFill>
            </a:rPr>
            <a:t>Iemand die tweedracht zaait tussen broeders</a:t>
          </a:r>
          <a:endParaRPr lang="es-ES" sz="2000" b="1" dirty="0">
            <a:solidFill>
              <a:schemeClr val="tx1"/>
            </a:solidFill>
          </a:endParaRPr>
        </a:p>
      </dgm:t>
    </dgm:pt>
    <dgm:pt modelId="{7FFBB6E8-E5A9-4077-A986-C1A7DEEC7BF8}" type="parTrans" cxnId="{41F5DE7A-3D62-4AF1-B384-C191CC4CC687}">
      <dgm:prSet/>
      <dgm:spPr/>
      <dgm:t>
        <a:bodyPr/>
        <a:lstStyle/>
        <a:p>
          <a:endParaRPr lang="es-ES" sz="2000"/>
        </a:p>
      </dgm:t>
    </dgm:pt>
    <dgm:pt modelId="{93EA1413-ABF2-4B45-947B-00FD782122E7}" type="sibTrans" cxnId="{41F5DE7A-3D62-4AF1-B384-C191CC4CC687}">
      <dgm:prSet/>
      <dgm:spPr/>
      <dgm:t>
        <a:bodyPr/>
        <a:lstStyle/>
        <a:p>
          <a:endParaRPr lang="es-ES" sz="2000"/>
        </a:p>
      </dgm:t>
    </dgm:pt>
    <dgm:pt modelId="{EB3E569D-27C9-4D75-91F6-49931700F105}" type="pres">
      <dgm:prSet presAssocID="{78A0129D-D18B-48E1-BC22-B269EE49FDEA}" presName="layout" presStyleCnt="0">
        <dgm:presLayoutVars>
          <dgm:chMax/>
          <dgm:chPref/>
          <dgm:dir/>
          <dgm:animOne val="branch"/>
          <dgm:animLvl val="lvl"/>
          <dgm:resizeHandles/>
        </dgm:presLayoutVars>
      </dgm:prSet>
      <dgm:spPr/>
      <dgm:t>
        <a:bodyPr/>
        <a:lstStyle/>
        <a:p>
          <a:endParaRPr lang="es-ES"/>
        </a:p>
      </dgm:t>
    </dgm:pt>
    <dgm:pt modelId="{24AF2339-BD06-446A-9350-51C54EF65CD5}" type="pres">
      <dgm:prSet presAssocID="{F3A2569A-5E73-41C7-A8D5-5409AA349368}" presName="root" presStyleCnt="0">
        <dgm:presLayoutVars>
          <dgm:chMax/>
          <dgm:chPref val="4"/>
        </dgm:presLayoutVars>
      </dgm:prSet>
      <dgm:spPr/>
    </dgm:pt>
    <dgm:pt modelId="{1780FBA6-F2B4-48F0-A19E-FEC3C723B23F}" type="pres">
      <dgm:prSet presAssocID="{F3A2569A-5E73-41C7-A8D5-5409AA349368}" presName="rootComposite" presStyleCnt="0">
        <dgm:presLayoutVars/>
      </dgm:prSet>
      <dgm:spPr/>
    </dgm:pt>
    <dgm:pt modelId="{F1FE4016-9DD7-49C7-B4DA-F195D205E8B9}" type="pres">
      <dgm:prSet presAssocID="{F3A2569A-5E73-41C7-A8D5-5409AA349368}" presName="rootText" presStyleLbl="node0" presStyleIdx="0" presStyleCnt="2">
        <dgm:presLayoutVars>
          <dgm:chMax/>
          <dgm:chPref val="4"/>
        </dgm:presLayoutVars>
      </dgm:prSet>
      <dgm:spPr/>
      <dgm:t>
        <a:bodyPr/>
        <a:lstStyle/>
        <a:p>
          <a:endParaRPr lang="es-ES"/>
        </a:p>
      </dgm:t>
    </dgm:pt>
    <dgm:pt modelId="{3031CF95-6B00-4BED-B2F4-B30C8874C92F}" type="pres">
      <dgm:prSet presAssocID="{F3A2569A-5E73-41C7-A8D5-5409AA349368}" presName="childShape" presStyleCnt="0">
        <dgm:presLayoutVars>
          <dgm:chMax val="0"/>
          <dgm:chPref val="0"/>
        </dgm:presLayoutVars>
      </dgm:prSet>
      <dgm:spPr/>
    </dgm:pt>
    <dgm:pt modelId="{39113B61-3D04-4A45-9C0B-AAE1286696C3}" type="pres">
      <dgm:prSet presAssocID="{695E820F-FFD6-497A-A753-484E152E7A34}" presName="childComposite" presStyleCnt="0">
        <dgm:presLayoutVars>
          <dgm:chMax val="0"/>
          <dgm:chPref val="0"/>
        </dgm:presLayoutVars>
      </dgm:prSet>
      <dgm:spPr/>
    </dgm:pt>
    <dgm:pt modelId="{83B3BFCB-E268-4BEA-B30A-0A9FEF83D7E7}" type="pres">
      <dgm:prSet presAssocID="{695E820F-FFD6-497A-A753-484E152E7A34}" presName="Image" presStyleLbl="node1" presStyleIdx="0" presStyleCnt="14"/>
      <dgm:spPr/>
    </dgm:pt>
    <dgm:pt modelId="{6AA36542-0484-44CF-A684-6F95BD882E9D}" type="pres">
      <dgm:prSet presAssocID="{695E820F-FFD6-497A-A753-484E152E7A34}" presName="childText" presStyleLbl="lnNode1" presStyleIdx="0" presStyleCnt="14">
        <dgm:presLayoutVars>
          <dgm:chMax val="0"/>
          <dgm:chPref val="0"/>
          <dgm:bulletEnabled val="1"/>
        </dgm:presLayoutVars>
      </dgm:prSet>
      <dgm:spPr/>
      <dgm:t>
        <a:bodyPr/>
        <a:lstStyle/>
        <a:p>
          <a:endParaRPr lang="es-ES"/>
        </a:p>
      </dgm:t>
    </dgm:pt>
    <dgm:pt modelId="{92983D59-13C4-4E01-BBC8-CD1F7A5703E0}" type="pres">
      <dgm:prSet presAssocID="{A5640FB4-73B9-4962-95D3-3483606FACF6}" presName="childComposite" presStyleCnt="0">
        <dgm:presLayoutVars>
          <dgm:chMax val="0"/>
          <dgm:chPref val="0"/>
        </dgm:presLayoutVars>
      </dgm:prSet>
      <dgm:spPr/>
    </dgm:pt>
    <dgm:pt modelId="{64F38A32-7473-4110-8435-165A55C379C5}" type="pres">
      <dgm:prSet presAssocID="{A5640FB4-73B9-4962-95D3-3483606FACF6}" presName="Image" presStyleLbl="node1" presStyleIdx="1" presStyleCnt="14"/>
      <dgm:spPr/>
    </dgm:pt>
    <dgm:pt modelId="{B72EBB5C-5058-49B9-ABD5-E1C59DDB6664}" type="pres">
      <dgm:prSet presAssocID="{A5640FB4-73B9-4962-95D3-3483606FACF6}" presName="childText" presStyleLbl="lnNode1" presStyleIdx="1" presStyleCnt="14">
        <dgm:presLayoutVars>
          <dgm:chMax val="0"/>
          <dgm:chPref val="0"/>
          <dgm:bulletEnabled val="1"/>
        </dgm:presLayoutVars>
      </dgm:prSet>
      <dgm:spPr/>
      <dgm:t>
        <a:bodyPr/>
        <a:lstStyle/>
        <a:p>
          <a:endParaRPr lang="es-ES"/>
        </a:p>
      </dgm:t>
    </dgm:pt>
    <dgm:pt modelId="{667CA55C-41B7-4C2B-AB6F-98C7835533C9}" type="pres">
      <dgm:prSet presAssocID="{E31201E1-786B-4C7D-BD4A-E19595BAF8AB}" presName="childComposite" presStyleCnt="0">
        <dgm:presLayoutVars>
          <dgm:chMax val="0"/>
          <dgm:chPref val="0"/>
        </dgm:presLayoutVars>
      </dgm:prSet>
      <dgm:spPr/>
    </dgm:pt>
    <dgm:pt modelId="{20C4A1C2-DEFD-4DA0-9C26-A59EAD2DBCA9}" type="pres">
      <dgm:prSet presAssocID="{E31201E1-786B-4C7D-BD4A-E19595BAF8AB}" presName="Image" presStyleLbl="node1" presStyleIdx="2" presStyleCnt="14"/>
      <dgm:spPr/>
    </dgm:pt>
    <dgm:pt modelId="{D70CB52C-A138-4A7C-82AB-5621D14BA179}" type="pres">
      <dgm:prSet presAssocID="{E31201E1-786B-4C7D-BD4A-E19595BAF8AB}" presName="childText" presStyleLbl="lnNode1" presStyleIdx="2" presStyleCnt="14">
        <dgm:presLayoutVars>
          <dgm:chMax val="0"/>
          <dgm:chPref val="0"/>
          <dgm:bulletEnabled val="1"/>
        </dgm:presLayoutVars>
      </dgm:prSet>
      <dgm:spPr/>
      <dgm:t>
        <a:bodyPr/>
        <a:lstStyle/>
        <a:p>
          <a:endParaRPr lang="es-ES"/>
        </a:p>
      </dgm:t>
    </dgm:pt>
    <dgm:pt modelId="{5E6CB5BF-D920-4BF8-B2D1-B897E08D923B}" type="pres">
      <dgm:prSet presAssocID="{EA2112AE-B646-4DC7-8B9D-D313D18E329B}" presName="childComposite" presStyleCnt="0">
        <dgm:presLayoutVars>
          <dgm:chMax val="0"/>
          <dgm:chPref val="0"/>
        </dgm:presLayoutVars>
      </dgm:prSet>
      <dgm:spPr/>
    </dgm:pt>
    <dgm:pt modelId="{07643CE6-F6BE-42BD-A84C-3EFEC54A2B7E}" type="pres">
      <dgm:prSet presAssocID="{EA2112AE-B646-4DC7-8B9D-D313D18E329B}" presName="Image" presStyleLbl="node1" presStyleIdx="3" presStyleCnt="14"/>
      <dgm:spPr/>
    </dgm:pt>
    <dgm:pt modelId="{26BC11BF-E68D-4EA0-AAA3-9B5DCFC73103}" type="pres">
      <dgm:prSet presAssocID="{EA2112AE-B646-4DC7-8B9D-D313D18E329B}" presName="childText" presStyleLbl="lnNode1" presStyleIdx="3" presStyleCnt="14">
        <dgm:presLayoutVars>
          <dgm:chMax val="0"/>
          <dgm:chPref val="0"/>
          <dgm:bulletEnabled val="1"/>
        </dgm:presLayoutVars>
      </dgm:prSet>
      <dgm:spPr/>
      <dgm:t>
        <a:bodyPr/>
        <a:lstStyle/>
        <a:p>
          <a:endParaRPr lang="es-ES"/>
        </a:p>
      </dgm:t>
    </dgm:pt>
    <dgm:pt modelId="{A9CE13A8-F944-4B84-83A0-1DFFA92A409D}" type="pres">
      <dgm:prSet presAssocID="{5B2F1FC6-B360-4A8C-B824-BB6D9EDF230D}" presName="childComposite" presStyleCnt="0">
        <dgm:presLayoutVars>
          <dgm:chMax val="0"/>
          <dgm:chPref val="0"/>
        </dgm:presLayoutVars>
      </dgm:prSet>
      <dgm:spPr/>
    </dgm:pt>
    <dgm:pt modelId="{DCF37ADD-6CB5-41CD-B067-89BF0E3856C0}" type="pres">
      <dgm:prSet presAssocID="{5B2F1FC6-B360-4A8C-B824-BB6D9EDF230D}" presName="Image" presStyleLbl="node1" presStyleIdx="4" presStyleCnt="14"/>
      <dgm:spPr/>
    </dgm:pt>
    <dgm:pt modelId="{856B8B77-C5AF-48B4-AB42-B948AC45D11F}" type="pres">
      <dgm:prSet presAssocID="{5B2F1FC6-B360-4A8C-B824-BB6D9EDF230D}" presName="childText" presStyleLbl="lnNode1" presStyleIdx="4" presStyleCnt="14">
        <dgm:presLayoutVars>
          <dgm:chMax val="0"/>
          <dgm:chPref val="0"/>
          <dgm:bulletEnabled val="1"/>
        </dgm:presLayoutVars>
      </dgm:prSet>
      <dgm:spPr/>
      <dgm:t>
        <a:bodyPr/>
        <a:lstStyle/>
        <a:p>
          <a:endParaRPr lang="es-ES"/>
        </a:p>
      </dgm:t>
    </dgm:pt>
    <dgm:pt modelId="{CBD295AF-D35F-4F06-A85C-FFCA1A19C7A4}" type="pres">
      <dgm:prSet presAssocID="{BEB81995-D84A-4E2E-BF63-C4BF87FD9448}" presName="childComposite" presStyleCnt="0">
        <dgm:presLayoutVars>
          <dgm:chMax val="0"/>
          <dgm:chPref val="0"/>
        </dgm:presLayoutVars>
      </dgm:prSet>
      <dgm:spPr/>
    </dgm:pt>
    <dgm:pt modelId="{0381AA2B-8D5B-4FB6-AA91-D9F9BE4D5846}" type="pres">
      <dgm:prSet presAssocID="{BEB81995-D84A-4E2E-BF63-C4BF87FD9448}" presName="Image" presStyleLbl="node1" presStyleIdx="5" presStyleCnt="14"/>
      <dgm:spPr/>
    </dgm:pt>
    <dgm:pt modelId="{07CADF98-4CC3-43BF-9869-85011FAE2713}" type="pres">
      <dgm:prSet presAssocID="{BEB81995-D84A-4E2E-BF63-C4BF87FD9448}" presName="childText" presStyleLbl="lnNode1" presStyleIdx="5" presStyleCnt="14">
        <dgm:presLayoutVars>
          <dgm:chMax val="0"/>
          <dgm:chPref val="0"/>
          <dgm:bulletEnabled val="1"/>
        </dgm:presLayoutVars>
      </dgm:prSet>
      <dgm:spPr/>
      <dgm:t>
        <a:bodyPr/>
        <a:lstStyle/>
        <a:p>
          <a:endParaRPr lang="es-ES"/>
        </a:p>
      </dgm:t>
    </dgm:pt>
    <dgm:pt modelId="{7A930491-D5A2-45D2-AFF1-57C9735683FD}" type="pres">
      <dgm:prSet presAssocID="{5C9FF338-A76D-4361-8215-70537B8E07C9}" presName="childComposite" presStyleCnt="0">
        <dgm:presLayoutVars>
          <dgm:chMax val="0"/>
          <dgm:chPref val="0"/>
        </dgm:presLayoutVars>
      </dgm:prSet>
      <dgm:spPr/>
    </dgm:pt>
    <dgm:pt modelId="{6D2EFA08-C2EA-4037-A326-8DE1CE0DDEA7}" type="pres">
      <dgm:prSet presAssocID="{5C9FF338-A76D-4361-8215-70537B8E07C9}" presName="Image" presStyleLbl="node1" presStyleIdx="6" presStyleCnt="14"/>
      <dgm:spPr/>
    </dgm:pt>
    <dgm:pt modelId="{83851C58-D795-4215-ACFE-74B0FCD3C918}" type="pres">
      <dgm:prSet presAssocID="{5C9FF338-A76D-4361-8215-70537B8E07C9}" presName="childText" presStyleLbl="lnNode1" presStyleIdx="6" presStyleCnt="14">
        <dgm:presLayoutVars>
          <dgm:chMax val="0"/>
          <dgm:chPref val="0"/>
          <dgm:bulletEnabled val="1"/>
        </dgm:presLayoutVars>
      </dgm:prSet>
      <dgm:spPr/>
      <dgm:t>
        <a:bodyPr/>
        <a:lstStyle/>
        <a:p>
          <a:endParaRPr lang="es-ES"/>
        </a:p>
      </dgm:t>
    </dgm:pt>
    <dgm:pt modelId="{12DE44E5-5AE9-4D5A-86FC-4E83761037E0}" type="pres">
      <dgm:prSet presAssocID="{C937F116-7B7F-433D-B67F-C7190CD4233F}" presName="root" presStyleCnt="0">
        <dgm:presLayoutVars>
          <dgm:chMax/>
          <dgm:chPref val="4"/>
        </dgm:presLayoutVars>
      </dgm:prSet>
      <dgm:spPr/>
    </dgm:pt>
    <dgm:pt modelId="{ED939748-C44B-47A4-BA11-2ECD4D4ED327}" type="pres">
      <dgm:prSet presAssocID="{C937F116-7B7F-433D-B67F-C7190CD4233F}" presName="rootComposite" presStyleCnt="0">
        <dgm:presLayoutVars/>
      </dgm:prSet>
      <dgm:spPr/>
    </dgm:pt>
    <dgm:pt modelId="{BEF35D4E-7F9A-4A6C-BF54-F047732AFBE8}" type="pres">
      <dgm:prSet presAssocID="{C937F116-7B7F-433D-B67F-C7190CD4233F}" presName="rootText" presStyleLbl="node0" presStyleIdx="1" presStyleCnt="2">
        <dgm:presLayoutVars>
          <dgm:chMax/>
          <dgm:chPref val="4"/>
        </dgm:presLayoutVars>
      </dgm:prSet>
      <dgm:spPr/>
      <dgm:t>
        <a:bodyPr/>
        <a:lstStyle/>
        <a:p>
          <a:endParaRPr lang="es-ES"/>
        </a:p>
      </dgm:t>
    </dgm:pt>
    <dgm:pt modelId="{77B91D00-7535-4302-83EC-66F5BAE3E143}" type="pres">
      <dgm:prSet presAssocID="{C937F116-7B7F-433D-B67F-C7190CD4233F}" presName="childShape" presStyleCnt="0">
        <dgm:presLayoutVars>
          <dgm:chMax val="0"/>
          <dgm:chPref val="0"/>
        </dgm:presLayoutVars>
      </dgm:prSet>
      <dgm:spPr/>
    </dgm:pt>
    <dgm:pt modelId="{6468A5F0-898D-4833-B086-9C839D96B497}" type="pres">
      <dgm:prSet presAssocID="{9358DF71-0F3E-402E-9A10-1A8C493DC325}" presName="childComposite" presStyleCnt="0">
        <dgm:presLayoutVars>
          <dgm:chMax val="0"/>
          <dgm:chPref val="0"/>
        </dgm:presLayoutVars>
      </dgm:prSet>
      <dgm:spPr/>
    </dgm:pt>
    <dgm:pt modelId="{3EBEBBE5-401A-4EB2-95D9-4211D42A785F}" type="pres">
      <dgm:prSet presAssocID="{9358DF71-0F3E-402E-9A10-1A8C493DC325}" presName="Image" presStyleLbl="node1" presStyleIdx="7" presStyleCnt="14"/>
      <dgm:spPr/>
    </dgm:pt>
    <dgm:pt modelId="{6E7DECFC-6966-4F45-B6A0-038172276989}" type="pres">
      <dgm:prSet presAssocID="{9358DF71-0F3E-402E-9A10-1A8C493DC325}" presName="childText" presStyleLbl="lnNode1" presStyleIdx="7" presStyleCnt="14">
        <dgm:presLayoutVars>
          <dgm:chMax val="0"/>
          <dgm:chPref val="0"/>
          <dgm:bulletEnabled val="1"/>
        </dgm:presLayoutVars>
      </dgm:prSet>
      <dgm:spPr/>
      <dgm:t>
        <a:bodyPr/>
        <a:lstStyle/>
        <a:p>
          <a:endParaRPr lang="es-ES"/>
        </a:p>
      </dgm:t>
    </dgm:pt>
    <dgm:pt modelId="{CB9B8E7E-7E7E-4E40-8491-6B6A558488AD}" type="pres">
      <dgm:prSet presAssocID="{951DED53-03DC-4C3F-8776-B9D6E1B81666}" presName="childComposite" presStyleCnt="0">
        <dgm:presLayoutVars>
          <dgm:chMax val="0"/>
          <dgm:chPref val="0"/>
        </dgm:presLayoutVars>
      </dgm:prSet>
      <dgm:spPr/>
    </dgm:pt>
    <dgm:pt modelId="{A108E494-68E5-419E-8EC5-B3D1F532F161}" type="pres">
      <dgm:prSet presAssocID="{951DED53-03DC-4C3F-8776-B9D6E1B81666}" presName="Image" presStyleLbl="node1" presStyleIdx="8" presStyleCnt="14"/>
      <dgm:spPr/>
    </dgm:pt>
    <dgm:pt modelId="{97DFC74C-C7DB-4856-8389-B51D5ADD6E28}" type="pres">
      <dgm:prSet presAssocID="{951DED53-03DC-4C3F-8776-B9D6E1B81666}" presName="childText" presStyleLbl="lnNode1" presStyleIdx="8" presStyleCnt="14">
        <dgm:presLayoutVars>
          <dgm:chMax val="0"/>
          <dgm:chPref val="0"/>
          <dgm:bulletEnabled val="1"/>
        </dgm:presLayoutVars>
      </dgm:prSet>
      <dgm:spPr/>
      <dgm:t>
        <a:bodyPr/>
        <a:lstStyle/>
        <a:p>
          <a:endParaRPr lang="es-ES"/>
        </a:p>
      </dgm:t>
    </dgm:pt>
    <dgm:pt modelId="{D861505C-5979-4784-B8AA-95819B36B5EA}" type="pres">
      <dgm:prSet presAssocID="{C2E87576-52DC-4C4E-B164-A6299CC00878}" presName="childComposite" presStyleCnt="0">
        <dgm:presLayoutVars>
          <dgm:chMax val="0"/>
          <dgm:chPref val="0"/>
        </dgm:presLayoutVars>
      </dgm:prSet>
      <dgm:spPr/>
    </dgm:pt>
    <dgm:pt modelId="{64FE2564-EF9F-4F31-9A5D-C85BA7990F4C}" type="pres">
      <dgm:prSet presAssocID="{C2E87576-52DC-4C4E-B164-A6299CC00878}" presName="Image" presStyleLbl="node1" presStyleIdx="9" presStyleCnt="14"/>
      <dgm:spPr/>
    </dgm:pt>
    <dgm:pt modelId="{8C9D1E23-8357-4A89-8B79-454831318B98}" type="pres">
      <dgm:prSet presAssocID="{C2E87576-52DC-4C4E-B164-A6299CC00878}" presName="childText" presStyleLbl="lnNode1" presStyleIdx="9" presStyleCnt="14">
        <dgm:presLayoutVars>
          <dgm:chMax val="0"/>
          <dgm:chPref val="0"/>
          <dgm:bulletEnabled val="1"/>
        </dgm:presLayoutVars>
      </dgm:prSet>
      <dgm:spPr/>
      <dgm:t>
        <a:bodyPr/>
        <a:lstStyle/>
        <a:p>
          <a:endParaRPr lang="es-ES"/>
        </a:p>
      </dgm:t>
    </dgm:pt>
    <dgm:pt modelId="{14792F45-5F70-4A8D-A36B-9273C2932837}" type="pres">
      <dgm:prSet presAssocID="{7E7C8267-9046-4758-B651-3F1A6428A9A6}" presName="childComposite" presStyleCnt="0">
        <dgm:presLayoutVars>
          <dgm:chMax val="0"/>
          <dgm:chPref val="0"/>
        </dgm:presLayoutVars>
      </dgm:prSet>
      <dgm:spPr/>
    </dgm:pt>
    <dgm:pt modelId="{78F509FC-334D-4B74-BE7C-5AC4A6961671}" type="pres">
      <dgm:prSet presAssocID="{7E7C8267-9046-4758-B651-3F1A6428A9A6}" presName="Image" presStyleLbl="node1" presStyleIdx="10" presStyleCnt="14"/>
      <dgm:spPr/>
    </dgm:pt>
    <dgm:pt modelId="{4CEEDF9D-C963-4B29-90FE-0FDAD98C8C52}" type="pres">
      <dgm:prSet presAssocID="{7E7C8267-9046-4758-B651-3F1A6428A9A6}" presName="childText" presStyleLbl="lnNode1" presStyleIdx="10" presStyleCnt="14">
        <dgm:presLayoutVars>
          <dgm:chMax val="0"/>
          <dgm:chPref val="0"/>
          <dgm:bulletEnabled val="1"/>
        </dgm:presLayoutVars>
      </dgm:prSet>
      <dgm:spPr/>
      <dgm:t>
        <a:bodyPr/>
        <a:lstStyle/>
        <a:p>
          <a:endParaRPr lang="es-ES"/>
        </a:p>
      </dgm:t>
    </dgm:pt>
    <dgm:pt modelId="{6966C5D0-C33D-48C3-9504-F8F8485E4C60}" type="pres">
      <dgm:prSet presAssocID="{4C10EA8D-3496-4B2C-A5C5-1305F5C4D517}" presName="childComposite" presStyleCnt="0">
        <dgm:presLayoutVars>
          <dgm:chMax val="0"/>
          <dgm:chPref val="0"/>
        </dgm:presLayoutVars>
      </dgm:prSet>
      <dgm:spPr/>
    </dgm:pt>
    <dgm:pt modelId="{DFC3A041-C65B-43B0-B051-268CF5283AFD}" type="pres">
      <dgm:prSet presAssocID="{4C10EA8D-3496-4B2C-A5C5-1305F5C4D517}" presName="Image" presStyleLbl="node1" presStyleIdx="11" presStyleCnt="14"/>
      <dgm:spPr/>
    </dgm:pt>
    <dgm:pt modelId="{E2CD4FA6-5985-4647-B652-E3C27686CB5F}" type="pres">
      <dgm:prSet presAssocID="{4C10EA8D-3496-4B2C-A5C5-1305F5C4D517}" presName="childText" presStyleLbl="lnNode1" presStyleIdx="11" presStyleCnt="14">
        <dgm:presLayoutVars>
          <dgm:chMax val="0"/>
          <dgm:chPref val="0"/>
          <dgm:bulletEnabled val="1"/>
        </dgm:presLayoutVars>
      </dgm:prSet>
      <dgm:spPr/>
      <dgm:t>
        <a:bodyPr/>
        <a:lstStyle/>
        <a:p>
          <a:endParaRPr lang="es-ES"/>
        </a:p>
      </dgm:t>
    </dgm:pt>
    <dgm:pt modelId="{7B6B5744-7C59-4B44-9098-73F7231B095B}" type="pres">
      <dgm:prSet presAssocID="{7CB1C1E6-C835-4B6D-85BB-45917318D8B7}" presName="childComposite" presStyleCnt="0">
        <dgm:presLayoutVars>
          <dgm:chMax val="0"/>
          <dgm:chPref val="0"/>
        </dgm:presLayoutVars>
      </dgm:prSet>
      <dgm:spPr/>
    </dgm:pt>
    <dgm:pt modelId="{E6DB2F76-122A-4834-B910-D692E62CF596}" type="pres">
      <dgm:prSet presAssocID="{7CB1C1E6-C835-4B6D-85BB-45917318D8B7}" presName="Image" presStyleLbl="node1" presStyleIdx="12" presStyleCnt="14"/>
      <dgm:spPr/>
    </dgm:pt>
    <dgm:pt modelId="{B9F5C148-8C1B-48E5-979C-153E4B69457D}" type="pres">
      <dgm:prSet presAssocID="{7CB1C1E6-C835-4B6D-85BB-45917318D8B7}" presName="childText" presStyleLbl="lnNode1" presStyleIdx="12" presStyleCnt="14">
        <dgm:presLayoutVars>
          <dgm:chMax val="0"/>
          <dgm:chPref val="0"/>
          <dgm:bulletEnabled val="1"/>
        </dgm:presLayoutVars>
      </dgm:prSet>
      <dgm:spPr/>
      <dgm:t>
        <a:bodyPr/>
        <a:lstStyle/>
        <a:p>
          <a:endParaRPr lang="es-ES"/>
        </a:p>
      </dgm:t>
    </dgm:pt>
    <dgm:pt modelId="{468D68C0-4DFD-4C1C-A9F6-E29046A2BAD2}" type="pres">
      <dgm:prSet presAssocID="{31E27F31-5D2C-45C7-9C30-745545219791}" presName="childComposite" presStyleCnt="0">
        <dgm:presLayoutVars>
          <dgm:chMax val="0"/>
          <dgm:chPref val="0"/>
        </dgm:presLayoutVars>
      </dgm:prSet>
      <dgm:spPr/>
    </dgm:pt>
    <dgm:pt modelId="{6228D8B7-6765-48D3-8988-18869D21140D}" type="pres">
      <dgm:prSet presAssocID="{31E27F31-5D2C-45C7-9C30-745545219791}" presName="Image" presStyleLbl="node1" presStyleIdx="13" presStyleCnt="14"/>
      <dgm:spPr/>
    </dgm:pt>
    <dgm:pt modelId="{7076EB81-5CA7-46C7-807D-6B5F4DC0CC1A}" type="pres">
      <dgm:prSet presAssocID="{31E27F31-5D2C-45C7-9C30-745545219791}" presName="childText" presStyleLbl="lnNode1" presStyleIdx="13" presStyleCnt="14">
        <dgm:presLayoutVars>
          <dgm:chMax val="0"/>
          <dgm:chPref val="0"/>
          <dgm:bulletEnabled val="1"/>
        </dgm:presLayoutVars>
      </dgm:prSet>
      <dgm:spPr/>
      <dgm:t>
        <a:bodyPr/>
        <a:lstStyle/>
        <a:p>
          <a:endParaRPr lang="es-ES"/>
        </a:p>
      </dgm:t>
    </dgm:pt>
  </dgm:ptLst>
  <dgm:cxnLst>
    <dgm:cxn modelId="{CD381DE1-B8F7-4B0C-BB29-8CD0E4CC35E8}" type="presOf" srcId="{78A0129D-D18B-48E1-BC22-B269EE49FDEA}" destId="{EB3E569D-27C9-4D75-91F6-49931700F105}" srcOrd="0" destOrd="0" presId="urn:microsoft.com/office/officeart/2008/layout/PictureAccentList"/>
    <dgm:cxn modelId="{6944251C-A83F-436A-A06B-A5F159D30F43}" srcId="{C937F116-7B7F-433D-B67F-C7190CD4233F}" destId="{C2E87576-52DC-4C4E-B164-A6299CC00878}" srcOrd="2" destOrd="0" parTransId="{C20225F7-9ADD-46A3-A9F4-01C987710051}" sibTransId="{02B337F8-FC3D-47BF-BBB1-CEC3EBF979FD}"/>
    <dgm:cxn modelId="{6DB74512-1EA4-45F7-B692-BD42769E0067}" type="presOf" srcId="{9358DF71-0F3E-402E-9A10-1A8C493DC325}" destId="{6E7DECFC-6966-4F45-B6A0-038172276989}" srcOrd="0" destOrd="0" presId="urn:microsoft.com/office/officeart/2008/layout/PictureAccentList"/>
    <dgm:cxn modelId="{E8637CC3-958E-4424-BA2F-564F94598558}" srcId="{C937F116-7B7F-433D-B67F-C7190CD4233F}" destId="{7E7C8267-9046-4758-B651-3F1A6428A9A6}" srcOrd="3" destOrd="0" parTransId="{C543F70C-7DF9-4067-81C0-8C4110F15F39}" sibTransId="{15A9B7D2-EB16-48B8-BC9E-2A02B2A794B1}"/>
    <dgm:cxn modelId="{CAF4C42F-4C05-4E48-8884-813D9F8D75FE}" type="presOf" srcId="{F3A2569A-5E73-41C7-A8D5-5409AA349368}" destId="{F1FE4016-9DD7-49C7-B4DA-F195D205E8B9}" srcOrd="0" destOrd="0" presId="urn:microsoft.com/office/officeart/2008/layout/PictureAccentList"/>
    <dgm:cxn modelId="{53A1200B-733D-48FD-8F70-B3ABFA1513D9}" srcId="{78A0129D-D18B-48E1-BC22-B269EE49FDEA}" destId="{F3A2569A-5E73-41C7-A8D5-5409AA349368}" srcOrd="0" destOrd="0" parTransId="{8EFEEFF5-8FCE-4A2B-98C0-980278EC7E54}" sibTransId="{149FA4F2-1DF5-4902-8E25-5922F4A316AB}"/>
    <dgm:cxn modelId="{4AA7466A-4E03-4110-A660-F0D892F51EC2}" type="presOf" srcId="{5B2F1FC6-B360-4A8C-B824-BB6D9EDF230D}" destId="{856B8B77-C5AF-48B4-AB42-B948AC45D11F}" srcOrd="0" destOrd="0" presId="urn:microsoft.com/office/officeart/2008/layout/PictureAccentList"/>
    <dgm:cxn modelId="{1F6A12BB-6748-4728-AEA5-95346C90D53A}" type="presOf" srcId="{BEB81995-D84A-4E2E-BF63-C4BF87FD9448}" destId="{07CADF98-4CC3-43BF-9869-85011FAE2713}" srcOrd="0" destOrd="0" presId="urn:microsoft.com/office/officeart/2008/layout/PictureAccentList"/>
    <dgm:cxn modelId="{41F5DE7A-3D62-4AF1-B384-C191CC4CC687}" srcId="{C937F116-7B7F-433D-B67F-C7190CD4233F}" destId="{31E27F31-5D2C-45C7-9C30-745545219791}" srcOrd="6" destOrd="0" parTransId="{7FFBB6E8-E5A9-4077-A986-C1A7DEEC7BF8}" sibTransId="{93EA1413-ABF2-4B45-947B-00FD782122E7}"/>
    <dgm:cxn modelId="{728C0587-87C7-433C-B949-C12B879D954A}" type="presOf" srcId="{C937F116-7B7F-433D-B67F-C7190CD4233F}" destId="{BEF35D4E-7F9A-4A6C-BF54-F047732AFBE8}" srcOrd="0" destOrd="0" presId="urn:microsoft.com/office/officeart/2008/layout/PictureAccentList"/>
    <dgm:cxn modelId="{E743CC38-2E89-48BE-8691-B3F3849C93BA}" srcId="{C937F116-7B7F-433D-B67F-C7190CD4233F}" destId="{4C10EA8D-3496-4B2C-A5C5-1305F5C4D517}" srcOrd="4" destOrd="0" parTransId="{65E4C170-1751-443A-9387-B9DD5E79F59A}" sibTransId="{194C1CC4-B49B-4A60-B625-2B3D876BAE23}"/>
    <dgm:cxn modelId="{6EA3286D-9982-4BCF-B5E4-EC81D050EA5E}" type="presOf" srcId="{C2E87576-52DC-4C4E-B164-A6299CC00878}" destId="{8C9D1E23-8357-4A89-8B79-454831318B98}" srcOrd="0" destOrd="0" presId="urn:microsoft.com/office/officeart/2008/layout/PictureAccentList"/>
    <dgm:cxn modelId="{1FA1A16B-06DC-48C3-B755-F13D780CB244}" srcId="{C937F116-7B7F-433D-B67F-C7190CD4233F}" destId="{9358DF71-0F3E-402E-9A10-1A8C493DC325}" srcOrd="0" destOrd="0" parTransId="{219D75F5-6299-41D1-8482-04EA0364C9F7}" sibTransId="{9BE16D52-1D23-4BC6-96C6-72BF448E32E1}"/>
    <dgm:cxn modelId="{D317233F-F493-468D-9654-46299FF88024}" srcId="{F3A2569A-5E73-41C7-A8D5-5409AA349368}" destId="{695E820F-FFD6-497A-A753-484E152E7A34}" srcOrd="0" destOrd="0" parTransId="{1FD4ABFC-C1FC-4427-BF4A-A2BF5B934B2F}" sibTransId="{67DF62F9-1156-47DC-AA6B-7577AF6A8E47}"/>
    <dgm:cxn modelId="{8EE4A7A7-F5E8-422E-B226-883D8D1EFB90}" srcId="{F3A2569A-5E73-41C7-A8D5-5409AA349368}" destId="{EA2112AE-B646-4DC7-8B9D-D313D18E329B}" srcOrd="3" destOrd="0" parTransId="{84EA0BAC-000B-4B19-9567-71DC5F2C3D2F}" sibTransId="{83205097-2A7A-4DA3-A101-5ABE4332C888}"/>
    <dgm:cxn modelId="{D7FE8B60-E6C4-4EB4-8689-FA8456526737}" type="presOf" srcId="{7E7C8267-9046-4758-B651-3F1A6428A9A6}" destId="{4CEEDF9D-C963-4B29-90FE-0FDAD98C8C52}" srcOrd="0" destOrd="0" presId="urn:microsoft.com/office/officeart/2008/layout/PictureAccentList"/>
    <dgm:cxn modelId="{76E07C1B-FA19-4112-893E-E1FB9822DF61}" type="presOf" srcId="{EA2112AE-B646-4DC7-8B9D-D313D18E329B}" destId="{26BC11BF-E68D-4EA0-AAA3-9B5DCFC73103}" srcOrd="0" destOrd="0" presId="urn:microsoft.com/office/officeart/2008/layout/PictureAccentList"/>
    <dgm:cxn modelId="{A04A648C-859F-4EB6-A698-93615434A23D}" srcId="{F3A2569A-5E73-41C7-A8D5-5409AA349368}" destId="{BEB81995-D84A-4E2E-BF63-C4BF87FD9448}" srcOrd="5" destOrd="0" parTransId="{E007CF5E-F5BE-4341-9FC8-84AF7F949B29}" sibTransId="{F97F3F93-8BEF-45F1-8482-7A50A0DE98E8}"/>
    <dgm:cxn modelId="{319A6E12-7E21-42BE-80E5-5E4B3B8A9493}" srcId="{C937F116-7B7F-433D-B67F-C7190CD4233F}" destId="{7CB1C1E6-C835-4B6D-85BB-45917318D8B7}" srcOrd="5" destOrd="0" parTransId="{E2CFFB01-ED08-45A9-A591-4F6D3A7ABC3E}" sibTransId="{4BD7DE63-BB59-4A9E-BEF1-AEC63D21F770}"/>
    <dgm:cxn modelId="{5C27D7EC-22F7-4D4C-BAEB-BDD88A006A28}" type="presOf" srcId="{951DED53-03DC-4C3F-8776-B9D6E1B81666}" destId="{97DFC74C-C7DB-4856-8389-B51D5ADD6E28}" srcOrd="0" destOrd="0" presId="urn:microsoft.com/office/officeart/2008/layout/PictureAccentList"/>
    <dgm:cxn modelId="{84A61B60-C3CF-4F8C-9E48-D49BE846A3F6}" type="presOf" srcId="{E31201E1-786B-4C7D-BD4A-E19595BAF8AB}" destId="{D70CB52C-A138-4A7C-82AB-5621D14BA179}" srcOrd="0" destOrd="0" presId="urn:microsoft.com/office/officeart/2008/layout/PictureAccentList"/>
    <dgm:cxn modelId="{E5BA2880-1A02-4F37-BF04-6441BA09228F}" type="presOf" srcId="{5C9FF338-A76D-4361-8215-70537B8E07C9}" destId="{83851C58-D795-4215-ACFE-74B0FCD3C918}" srcOrd="0" destOrd="0" presId="urn:microsoft.com/office/officeart/2008/layout/PictureAccentList"/>
    <dgm:cxn modelId="{62A2EE02-F0A5-4FB9-95B8-05C9F7028DD5}" srcId="{C937F116-7B7F-433D-B67F-C7190CD4233F}" destId="{951DED53-03DC-4C3F-8776-B9D6E1B81666}" srcOrd="1" destOrd="0" parTransId="{8085F255-E732-4C3F-AE62-124D1A33C9D7}" sibTransId="{5AC2D9EF-73CE-45CE-93DB-80F9E4D60988}"/>
    <dgm:cxn modelId="{12267409-9D10-4793-B948-DC5480FC5258}" srcId="{F3A2569A-5E73-41C7-A8D5-5409AA349368}" destId="{5C9FF338-A76D-4361-8215-70537B8E07C9}" srcOrd="6" destOrd="0" parTransId="{30C4A848-A91F-4607-91BA-95B98BAB219F}" sibTransId="{252C19EC-ECDE-4765-BEDC-4D6512BA9C0C}"/>
    <dgm:cxn modelId="{ED8AA442-5808-4565-94D0-2961E937828C}" srcId="{F3A2569A-5E73-41C7-A8D5-5409AA349368}" destId="{E31201E1-786B-4C7D-BD4A-E19595BAF8AB}" srcOrd="2" destOrd="0" parTransId="{243660EA-05A7-46E0-AE5E-05EFA2E94165}" sibTransId="{D833515D-6C2F-4C61-9B47-389091518FE0}"/>
    <dgm:cxn modelId="{8036C675-52D0-41C9-866E-C0E5E0D27E66}" type="presOf" srcId="{7CB1C1E6-C835-4B6D-85BB-45917318D8B7}" destId="{B9F5C148-8C1B-48E5-979C-153E4B69457D}" srcOrd="0" destOrd="0" presId="urn:microsoft.com/office/officeart/2008/layout/PictureAccentList"/>
    <dgm:cxn modelId="{64B8848F-0432-4180-9BEC-41D450595CEA}" srcId="{78A0129D-D18B-48E1-BC22-B269EE49FDEA}" destId="{C937F116-7B7F-433D-B67F-C7190CD4233F}" srcOrd="1" destOrd="0" parTransId="{296F9B78-83EA-41B0-A872-73E629A18F8A}" sibTransId="{7D09A181-0D8E-4FA5-86E3-911DEB26F409}"/>
    <dgm:cxn modelId="{D6ABCA9E-190B-4103-AD02-842478E8DF9D}" srcId="{F3A2569A-5E73-41C7-A8D5-5409AA349368}" destId="{5B2F1FC6-B360-4A8C-B824-BB6D9EDF230D}" srcOrd="4" destOrd="0" parTransId="{B244AD2E-9355-4830-82A7-0567ED43E2F4}" sibTransId="{8BFA0FAD-9656-4464-893A-444B4D771EC4}"/>
    <dgm:cxn modelId="{A2B24B8F-4CE7-43D3-B4F7-3D5C03AAB294}" type="presOf" srcId="{4C10EA8D-3496-4B2C-A5C5-1305F5C4D517}" destId="{E2CD4FA6-5985-4647-B652-E3C27686CB5F}" srcOrd="0" destOrd="0" presId="urn:microsoft.com/office/officeart/2008/layout/PictureAccentList"/>
    <dgm:cxn modelId="{0EDCADFB-C250-4CFD-8A5A-1C62FE1F6589}" type="presOf" srcId="{A5640FB4-73B9-4962-95D3-3483606FACF6}" destId="{B72EBB5C-5058-49B9-ABD5-E1C59DDB6664}" srcOrd="0" destOrd="0" presId="urn:microsoft.com/office/officeart/2008/layout/PictureAccentList"/>
    <dgm:cxn modelId="{866B4266-DD3C-447A-8D8B-746C9F635559}" type="presOf" srcId="{695E820F-FFD6-497A-A753-484E152E7A34}" destId="{6AA36542-0484-44CF-A684-6F95BD882E9D}" srcOrd="0" destOrd="0" presId="urn:microsoft.com/office/officeart/2008/layout/PictureAccentList"/>
    <dgm:cxn modelId="{299D3ADB-148B-435E-B1D7-E3E4CF55D203}" srcId="{F3A2569A-5E73-41C7-A8D5-5409AA349368}" destId="{A5640FB4-73B9-4962-95D3-3483606FACF6}" srcOrd="1" destOrd="0" parTransId="{6A2D80E9-E918-45BE-82AA-C40536BB2957}" sibTransId="{29A7501E-950A-48AA-B67C-710F9922E264}"/>
    <dgm:cxn modelId="{2D923E80-F909-40FF-B172-EC24C38581CC}" type="presOf" srcId="{31E27F31-5D2C-45C7-9C30-745545219791}" destId="{7076EB81-5CA7-46C7-807D-6B5F4DC0CC1A}" srcOrd="0" destOrd="0" presId="urn:microsoft.com/office/officeart/2008/layout/PictureAccentList"/>
    <dgm:cxn modelId="{59B4C1D7-5B92-421C-8788-737FD40F7F61}" type="presParOf" srcId="{EB3E569D-27C9-4D75-91F6-49931700F105}" destId="{24AF2339-BD06-446A-9350-51C54EF65CD5}" srcOrd="0" destOrd="0" presId="urn:microsoft.com/office/officeart/2008/layout/PictureAccentList"/>
    <dgm:cxn modelId="{601F9DBE-D44C-4B0B-BB65-E61F6D654D1B}" type="presParOf" srcId="{24AF2339-BD06-446A-9350-51C54EF65CD5}" destId="{1780FBA6-F2B4-48F0-A19E-FEC3C723B23F}" srcOrd="0" destOrd="0" presId="urn:microsoft.com/office/officeart/2008/layout/PictureAccentList"/>
    <dgm:cxn modelId="{16E3246A-E1D0-46CE-B9D4-B5CC9AD3572F}" type="presParOf" srcId="{1780FBA6-F2B4-48F0-A19E-FEC3C723B23F}" destId="{F1FE4016-9DD7-49C7-B4DA-F195D205E8B9}" srcOrd="0" destOrd="0" presId="urn:microsoft.com/office/officeart/2008/layout/PictureAccentList"/>
    <dgm:cxn modelId="{947A3BB7-1165-4ADD-AC84-525062740AD5}" type="presParOf" srcId="{24AF2339-BD06-446A-9350-51C54EF65CD5}" destId="{3031CF95-6B00-4BED-B2F4-B30C8874C92F}" srcOrd="1" destOrd="0" presId="urn:microsoft.com/office/officeart/2008/layout/PictureAccentList"/>
    <dgm:cxn modelId="{587AFC79-520F-40AF-B4C5-FD603FE535E6}" type="presParOf" srcId="{3031CF95-6B00-4BED-B2F4-B30C8874C92F}" destId="{39113B61-3D04-4A45-9C0B-AAE1286696C3}" srcOrd="0" destOrd="0" presId="urn:microsoft.com/office/officeart/2008/layout/PictureAccentList"/>
    <dgm:cxn modelId="{28F3F11C-9CD3-492C-AD0C-51F6DB8D4B61}" type="presParOf" srcId="{39113B61-3D04-4A45-9C0B-AAE1286696C3}" destId="{83B3BFCB-E268-4BEA-B30A-0A9FEF83D7E7}" srcOrd="0" destOrd="0" presId="urn:microsoft.com/office/officeart/2008/layout/PictureAccentList"/>
    <dgm:cxn modelId="{E04C369D-BB31-4543-A470-92ED55B17B20}" type="presParOf" srcId="{39113B61-3D04-4A45-9C0B-AAE1286696C3}" destId="{6AA36542-0484-44CF-A684-6F95BD882E9D}" srcOrd="1" destOrd="0" presId="urn:microsoft.com/office/officeart/2008/layout/PictureAccentList"/>
    <dgm:cxn modelId="{1338B0D1-70DC-4E90-A737-47023CA38B1E}" type="presParOf" srcId="{3031CF95-6B00-4BED-B2F4-B30C8874C92F}" destId="{92983D59-13C4-4E01-BBC8-CD1F7A5703E0}" srcOrd="1" destOrd="0" presId="urn:microsoft.com/office/officeart/2008/layout/PictureAccentList"/>
    <dgm:cxn modelId="{B5D2ACA3-A0F6-4754-9D03-9DFA816BEFB8}" type="presParOf" srcId="{92983D59-13C4-4E01-BBC8-CD1F7A5703E0}" destId="{64F38A32-7473-4110-8435-165A55C379C5}" srcOrd="0" destOrd="0" presId="urn:microsoft.com/office/officeart/2008/layout/PictureAccentList"/>
    <dgm:cxn modelId="{8FCE194A-D3B3-41A6-A712-D692D45CC819}" type="presParOf" srcId="{92983D59-13C4-4E01-BBC8-CD1F7A5703E0}" destId="{B72EBB5C-5058-49B9-ABD5-E1C59DDB6664}" srcOrd="1" destOrd="0" presId="urn:microsoft.com/office/officeart/2008/layout/PictureAccentList"/>
    <dgm:cxn modelId="{FA2F65B9-E70A-47B6-A20E-D1E4549200BA}" type="presParOf" srcId="{3031CF95-6B00-4BED-B2F4-B30C8874C92F}" destId="{667CA55C-41B7-4C2B-AB6F-98C7835533C9}" srcOrd="2" destOrd="0" presId="urn:microsoft.com/office/officeart/2008/layout/PictureAccentList"/>
    <dgm:cxn modelId="{A84D1A36-AE6E-4581-B504-A4EF0BDF2C13}" type="presParOf" srcId="{667CA55C-41B7-4C2B-AB6F-98C7835533C9}" destId="{20C4A1C2-DEFD-4DA0-9C26-A59EAD2DBCA9}" srcOrd="0" destOrd="0" presId="urn:microsoft.com/office/officeart/2008/layout/PictureAccentList"/>
    <dgm:cxn modelId="{6107D12D-2AAD-415E-BE51-164D27FB4D67}" type="presParOf" srcId="{667CA55C-41B7-4C2B-AB6F-98C7835533C9}" destId="{D70CB52C-A138-4A7C-82AB-5621D14BA179}" srcOrd="1" destOrd="0" presId="urn:microsoft.com/office/officeart/2008/layout/PictureAccentList"/>
    <dgm:cxn modelId="{E715BB4A-AA0B-45A8-8117-14AAEACF689C}" type="presParOf" srcId="{3031CF95-6B00-4BED-B2F4-B30C8874C92F}" destId="{5E6CB5BF-D920-4BF8-B2D1-B897E08D923B}" srcOrd="3" destOrd="0" presId="urn:microsoft.com/office/officeart/2008/layout/PictureAccentList"/>
    <dgm:cxn modelId="{ABD825BF-C009-4BD3-9CB1-F8DBD3A4F1DD}" type="presParOf" srcId="{5E6CB5BF-D920-4BF8-B2D1-B897E08D923B}" destId="{07643CE6-F6BE-42BD-A84C-3EFEC54A2B7E}" srcOrd="0" destOrd="0" presId="urn:microsoft.com/office/officeart/2008/layout/PictureAccentList"/>
    <dgm:cxn modelId="{823F65D2-1428-4D43-8CC2-BBA3B956178D}" type="presParOf" srcId="{5E6CB5BF-D920-4BF8-B2D1-B897E08D923B}" destId="{26BC11BF-E68D-4EA0-AAA3-9B5DCFC73103}" srcOrd="1" destOrd="0" presId="urn:microsoft.com/office/officeart/2008/layout/PictureAccentList"/>
    <dgm:cxn modelId="{0DBB66FB-7955-4898-895F-4765518C4761}" type="presParOf" srcId="{3031CF95-6B00-4BED-B2F4-B30C8874C92F}" destId="{A9CE13A8-F944-4B84-83A0-1DFFA92A409D}" srcOrd="4" destOrd="0" presId="urn:microsoft.com/office/officeart/2008/layout/PictureAccentList"/>
    <dgm:cxn modelId="{A2BACC66-983A-41F0-8BB2-664F9A0EDFF3}" type="presParOf" srcId="{A9CE13A8-F944-4B84-83A0-1DFFA92A409D}" destId="{DCF37ADD-6CB5-41CD-B067-89BF0E3856C0}" srcOrd="0" destOrd="0" presId="urn:microsoft.com/office/officeart/2008/layout/PictureAccentList"/>
    <dgm:cxn modelId="{BA04C656-C212-4084-83EB-C8824174292E}" type="presParOf" srcId="{A9CE13A8-F944-4B84-83A0-1DFFA92A409D}" destId="{856B8B77-C5AF-48B4-AB42-B948AC45D11F}" srcOrd="1" destOrd="0" presId="urn:microsoft.com/office/officeart/2008/layout/PictureAccentList"/>
    <dgm:cxn modelId="{88B1F0DD-DFBE-4975-95BC-C67F024950FD}" type="presParOf" srcId="{3031CF95-6B00-4BED-B2F4-B30C8874C92F}" destId="{CBD295AF-D35F-4F06-A85C-FFCA1A19C7A4}" srcOrd="5" destOrd="0" presId="urn:microsoft.com/office/officeart/2008/layout/PictureAccentList"/>
    <dgm:cxn modelId="{3F63250F-769B-405C-A5E1-7BACB1BC284A}" type="presParOf" srcId="{CBD295AF-D35F-4F06-A85C-FFCA1A19C7A4}" destId="{0381AA2B-8D5B-4FB6-AA91-D9F9BE4D5846}" srcOrd="0" destOrd="0" presId="urn:microsoft.com/office/officeart/2008/layout/PictureAccentList"/>
    <dgm:cxn modelId="{6E8CC81A-6355-48D7-BBE6-8C1DDEC20788}" type="presParOf" srcId="{CBD295AF-D35F-4F06-A85C-FFCA1A19C7A4}" destId="{07CADF98-4CC3-43BF-9869-85011FAE2713}" srcOrd="1" destOrd="0" presId="urn:microsoft.com/office/officeart/2008/layout/PictureAccentList"/>
    <dgm:cxn modelId="{C988F29E-6E39-4D38-956D-F87F6D955254}" type="presParOf" srcId="{3031CF95-6B00-4BED-B2F4-B30C8874C92F}" destId="{7A930491-D5A2-45D2-AFF1-57C9735683FD}" srcOrd="6" destOrd="0" presId="urn:microsoft.com/office/officeart/2008/layout/PictureAccentList"/>
    <dgm:cxn modelId="{1D51EE60-960C-403D-BF1E-7DE80985AEFE}" type="presParOf" srcId="{7A930491-D5A2-45D2-AFF1-57C9735683FD}" destId="{6D2EFA08-C2EA-4037-A326-8DE1CE0DDEA7}" srcOrd="0" destOrd="0" presId="urn:microsoft.com/office/officeart/2008/layout/PictureAccentList"/>
    <dgm:cxn modelId="{AD309652-9D0B-4F99-9F27-A500F93509B9}" type="presParOf" srcId="{7A930491-D5A2-45D2-AFF1-57C9735683FD}" destId="{83851C58-D795-4215-ACFE-74B0FCD3C918}" srcOrd="1" destOrd="0" presId="urn:microsoft.com/office/officeart/2008/layout/PictureAccentList"/>
    <dgm:cxn modelId="{84D413D1-151E-4836-99EE-967AF6A617D9}" type="presParOf" srcId="{EB3E569D-27C9-4D75-91F6-49931700F105}" destId="{12DE44E5-5AE9-4D5A-86FC-4E83761037E0}" srcOrd="1" destOrd="0" presId="urn:microsoft.com/office/officeart/2008/layout/PictureAccentList"/>
    <dgm:cxn modelId="{12964222-BE3A-4EFE-B1FA-B874D64D5562}" type="presParOf" srcId="{12DE44E5-5AE9-4D5A-86FC-4E83761037E0}" destId="{ED939748-C44B-47A4-BA11-2ECD4D4ED327}" srcOrd="0" destOrd="0" presId="urn:microsoft.com/office/officeart/2008/layout/PictureAccentList"/>
    <dgm:cxn modelId="{68B2B8BF-D32A-4D2D-9076-6174879AA525}" type="presParOf" srcId="{ED939748-C44B-47A4-BA11-2ECD4D4ED327}" destId="{BEF35D4E-7F9A-4A6C-BF54-F047732AFBE8}" srcOrd="0" destOrd="0" presId="urn:microsoft.com/office/officeart/2008/layout/PictureAccentList"/>
    <dgm:cxn modelId="{277F62A3-FA06-43E1-AB75-20A1AAA583E1}" type="presParOf" srcId="{12DE44E5-5AE9-4D5A-86FC-4E83761037E0}" destId="{77B91D00-7535-4302-83EC-66F5BAE3E143}" srcOrd="1" destOrd="0" presId="urn:microsoft.com/office/officeart/2008/layout/PictureAccentList"/>
    <dgm:cxn modelId="{18D735F2-0F5B-4F0D-B554-9FDC24A0D585}" type="presParOf" srcId="{77B91D00-7535-4302-83EC-66F5BAE3E143}" destId="{6468A5F0-898D-4833-B086-9C839D96B497}" srcOrd="0" destOrd="0" presId="urn:microsoft.com/office/officeart/2008/layout/PictureAccentList"/>
    <dgm:cxn modelId="{001CF5FA-F2F7-41BE-833F-B19A6C3A764B}" type="presParOf" srcId="{6468A5F0-898D-4833-B086-9C839D96B497}" destId="{3EBEBBE5-401A-4EB2-95D9-4211D42A785F}" srcOrd="0" destOrd="0" presId="urn:microsoft.com/office/officeart/2008/layout/PictureAccentList"/>
    <dgm:cxn modelId="{A2B19DFF-5381-450F-9364-440F42F23ACA}" type="presParOf" srcId="{6468A5F0-898D-4833-B086-9C839D96B497}" destId="{6E7DECFC-6966-4F45-B6A0-038172276989}" srcOrd="1" destOrd="0" presId="urn:microsoft.com/office/officeart/2008/layout/PictureAccentList"/>
    <dgm:cxn modelId="{92A0AD35-D0A9-41CC-AFA4-92146E5672B1}" type="presParOf" srcId="{77B91D00-7535-4302-83EC-66F5BAE3E143}" destId="{CB9B8E7E-7E7E-4E40-8491-6B6A558488AD}" srcOrd="1" destOrd="0" presId="urn:microsoft.com/office/officeart/2008/layout/PictureAccentList"/>
    <dgm:cxn modelId="{ABB0BA4B-B494-4106-AFD6-05F6E6270CAE}" type="presParOf" srcId="{CB9B8E7E-7E7E-4E40-8491-6B6A558488AD}" destId="{A108E494-68E5-419E-8EC5-B3D1F532F161}" srcOrd="0" destOrd="0" presId="urn:microsoft.com/office/officeart/2008/layout/PictureAccentList"/>
    <dgm:cxn modelId="{C32B1110-902B-4376-88BF-658BE23B3922}" type="presParOf" srcId="{CB9B8E7E-7E7E-4E40-8491-6B6A558488AD}" destId="{97DFC74C-C7DB-4856-8389-B51D5ADD6E28}" srcOrd="1" destOrd="0" presId="urn:microsoft.com/office/officeart/2008/layout/PictureAccentList"/>
    <dgm:cxn modelId="{570081CD-0FE1-4E62-B25C-5DB1C70C1AE4}" type="presParOf" srcId="{77B91D00-7535-4302-83EC-66F5BAE3E143}" destId="{D861505C-5979-4784-B8AA-95819B36B5EA}" srcOrd="2" destOrd="0" presId="urn:microsoft.com/office/officeart/2008/layout/PictureAccentList"/>
    <dgm:cxn modelId="{8299E3A2-64D9-4B98-B151-3F5F06BE661E}" type="presParOf" srcId="{D861505C-5979-4784-B8AA-95819B36B5EA}" destId="{64FE2564-EF9F-4F31-9A5D-C85BA7990F4C}" srcOrd="0" destOrd="0" presId="urn:microsoft.com/office/officeart/2008/layout/PictureAccentList"/>
    <dgm:cxn modelId="{D8C5A868-A06B-42EF-A738-60E71CC4AAC3}" type="presParOf" srcId="{D861505C-5979-4784-B8AA-95819B36B5EA}" destId="{8C9D1E23-8357-4A89-8B79-454831318B98}" srcOrd="1" destOrd="0" presId="urn:microsoft.com/office/officeart/2008/layout/PictureAccentList"/>
    <dgm:cxn modelId="{472A469B-E79D-489E-981F-B0BD75AF44C6}" type="presParOf" srcId="{77B91D00-7535-4302-83EC-66F5BAE3E143}" destId="{14792F45-5F70-4A8D-A36B-9273C2932837}" srcOrd="3" destOrd="0" presId="urn:microsoft.com/office/officeart/2008/layout/PictureAccentList"/>
    <dgm:cxn modelId="{6F3730E0-1175-458F-8F86-B9974A5D4E9D}" type="presParOf" srcId="{14792F45-5F70-4A8D-A36B-9273C2932837}" destId="{78F509FC-334D-4B74-BE7C-5AC4A6961671}" srcOrd="0" destOrd="0" presId="urn:microsoft.com/office/officeart/2008/layout/PictureAccentList"/>
    <dgm:cxn modelId="{8D1FD047-0CAF-4B4D-8F3A-0F0BDB715F56}" type="presParOf" srcId="{14792F45-5F70-4A8D-A36B-9273C2932837}" destId="{4CEEDF9D-C963-4B29-90FE-0FDAD98C8C52}" srcOrd="1" destOrd="0" presId="urn:microsoft.com/office/officeart/2008/layout/PictureAccentList"/>
    <dgm:cxn modelId="{EC6BDF2E-EFB4-4BE9-B7F7-2069C0EF135A}" type="presParOf" srcId="{77B91D00-7535-4302-83EC-66F5BAE3E143}" destId="{6966C5D0-C33D-48C3-9504-F8F8485E4C60}" srcOrd="4" destOrd="0" presId="urn:microsoft.com/office/officeart/2008/layout/PictureAccentList"/>
    <dgm:cxn modelId="{2F890EE4-FB24-4665-B389-A101B3C34920}" type="presParOf" srcId="{6966C5D0-C33D-48C3-9504-F8F8485E4C60}" destId="{DFC3A041-C65B-43B0-B051-268CF5283AFD}" srcOrd="0" destOrd="0" presId="urn:microsoft.com/office/officeart/2008/layout/PictureAccentList"/>
    <dgm:cxn modelId="{DF358397-4CC0-4265-A444-B8FA48141912}" type="presParOf" srcId="{6966C5D0-C33D-48C3-9504-F8F8485E4C60}" destId="{E2CD4FA6-5985-4647-B652-E3C27686CB5F}" srcOrd="1" destOrd="0" presId="urn:microsoft.com/office/officeart/2008/layout/PictureAccentList"/>
    <dgm:cxn modelId="{4FAB1A95-2517-4F43-B80F-B251F6A193B9}" type="presParOf" srcId="{77B91D00-7535-4302-83EC-66F5BAE3E143}" destId="{7B6B5744-7C59-4B44-9098-73F7231B095B}" srcOrd="5" destOrd="0" presId="urn:microsoft.com/office/officeart/2008/layout/PictureAccentList"/>
    <dgm:cxn modelId="{5339A7E2-9DFC-490C-9B88-2F5C0C6DF847}" type="presParOf" srcId="{7B6B5744-7C59-4B44-9098-73F7231B095B}" destId="{E6DB2F76-122A-4834-B910-D692E62CF596}" srcOrd="0" destOrd="0" presId="urn:microsoft.com/office/officeart/2008/layout/PictureAccentList"/>
    <dgm:cxn modelId="{6254FD88-1C86-4390-95DC-F54377555F7D}" type="presParOf" srcId="{7B6B5744-7C59-4B44-9098-73F7231B095B}" destId="{B9F5C148-8C1B-48E5-979C-153E4B69457D}" srcOrd="1" destOrd="0" presId="urn:microsoft.com/office/officeart/2008/layout/PictureAccentList"/>
    <dgm:cxn modelId="{439C77CD-B335-4970-9C7D-1753F2CBDEC1}" type="presParOf" srcId="{77B91D00-7535-4302-83EC-66F5BAE3E143}" destId="{468D68C0-4DFD-4C1C-A9F6-E29046A2BAD2}" srcOrd="6" destOrd="0" presId="urn:microsoft.com/office/officeart/2008/layout/PictureAccentList"/>
    <dgm:cxn modelId="{42035508-A64E-41C6-B962-E09E3D6CC6BE}" type="presParOf" srcId="{468D68C0-4DFD-4C1C-A9F6-E29046A2BAD2}" destId="{6228D8B7-6765-48D3-8988-18869D21140D}" srcOrd="0" destOrd="0" presId="urn:microsoft.com/office/officeart/2008/layout/PictureAccentList"/>
    <dgm:cxn modelId="{C84FC485-8E99-4330-B003-FEBA954A648C}" type="presParOf" srcId="{468D68C0-4DFD-4C1C-A9F6-E29046A2BAD2}" destId="{7076EB81-5CA7-46C7-807D-6B5F4DC0CC1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B8922-82B8-4611-A39F-12072BE819B1}">
      <dsp:nvSpPr>
        <dsp:cNvPr id="0" name=""/>
        <dsp:cNvSpPr/>
      </dsp:nvSpPr>
      <dsp:spPr>
        <a:xfrm>
          <a:off x="791" y="0"/>
          <a:ext cx="2056643" cy="4968552"/>
        </a:xfrm>
        <a:prstGeom prst="roundRect">
          <a:avLst>
            <a:gd name="adj" fmla="val 10000"/>
          </a:avLst>
        </a:prstGeom>
        <a:solidFill>
          <a:schemeClr val="accent4">
            <a:lumMod val="20000"/>
            <a:lumOff val="8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s-ES" sz="1800" b="1" kern="1200" dirty="0" smtClean="0"/>
            <a:t>Let op </a:t>
          </a:r>
          <a:r>
            <a:rPr lang="es-ES" sz="1800" b="1" kern="1200" dirty="0" err="1" smtClean="0"/>
            <a:t>uw</a:t>
          </a:r>
          <a:r>
            <a:rPr lang="es-ES" sz="1800" b="1" kern="1200" dirty="0" smtClean="0"/>
            <a:t> </a:t>
          </a:r>
          <a:r>
            <a:rPr lang="es-ES" sz="1800" b="1" kern="1200" dirty="0" smtClean="0"/>
            <a:t> </a:t>
          </a:r>
          <a:r>
            <a:rPr lang="es-ES" sz="1800" b="1" kern="1200" dirty="0" err="1" smtClean="0"/>
            <a:t>woorden</a:t>
          </a:r>
          <a:r>
            <a:rPr lang="es-ES" sz="1800" b="1" kern="1200" dirty="0" smtClean="0"/>
            <a:t>. </a:t>
          </a:r>
          <a:r>
            <a:rPr lang="es-ES" sz="1800" b="1" kern="1200" dirty="0" err="1" smtClean="0"/>
            <a:t>Als</a:t>
          </a:r>
          <a:r>
            <a:rPr lang="es-ES" sz="1800" b="1" kern="1200" dirty="0" smtClean="0"/>
            <a:t> </a:t>
          </a:r>
          <a:r>
            <a:rPr lang="es-ES" sz="1800" b="1" kern="1200" dirty="0" smtClean="0"/>
            <a:t>u </a:t>
          </a:r>
          <a:r>
            <a:rPr lang="es-ES" sz="1800" b="1" kern="1200" dirty="0" err="1" smtClean="0"/>
            <a:t>intiem</a:t>
          </a:r>
          <a:r>
            <a:rPr lang="es-ES" sz="1800" b="1" kern="1200" dirty="0" smtClean="0"/>
            <a:t> </a:t>
          </a:r>
          <a:r>
            <a:rPr lang="es-ES" sz="1800" b="1" kern="1200" dirty="0" err="1" smtClean="0"/>
            <a:t>informatie</a:t>
          </a:r>
          <a:r>
            <a:rPr lang="es-ES" sz="1800" b="1" kern="1200" dirty="0" smtClean="0"/>
            <a:t> </a:t>
          </a:r>
          <a:r>
            <a:rPr lang="es-ES" sz="1800" b="1" kern="1200" dirty="0" smtClean="0"/>
            <a:t>deeld met “</a:t>
          </a:r>
          <a:r>
            <a:rPr lang="es-ES" sz="1800" b="1" kern="1200" dirty="0" err="1" smtClean="0"/>
            <a:t>vreemde</a:t>
          </a:r>
          <a:r>
            <a:rPr lang="es-ES" sz="1800" b="1" kern="1200" dirty="0" smtClean="0"/>
            <a:t>”</a:t>
          </a:r>
        </a:p>
        <a:p>
          <a:pPr lvl="0" algn="ctr" defTabSz="800100" rtl="0">
            <a:lnSpc>
              <a:spcPct val="90000"/>
            </a:lnSpc>
            <a:spcBef>
              <a:spcPct val="0"/>
            </a:spcBef>
            <a:spcAft>
              <a:spcPct val="35000"/>
            </a:spcAft>
          </a:pPr>
          <a:r>
            <a:rPr lang="es-ES" sz="1800" b="1" kern="1200" dirty="0" smtClean="0"/>
            <a:t>Dan </a:t>
          </a:r>
          <a:r>
            <a:rPr lang="es-ES" sz="1800" b="1" kern="1200" dirty="0" smtClean="0"/>
            <a:t>kunt u blootgesteld worden aan verleiding</a:t>
          </a:r>
          <a:endParaRPr lang="es-ES" sz="1800" b="1" kern="1200" dirty="0"/>
        </a:p>
      </dsp:txBody>
      <dsp:txXfrm>
        <a:off x="791" y="0"/>
        <a:ext cx="2056643" cy="1490565"/>
      </dsp:txXfrm>
    </dsp:sp>
    <dsp:sp modelId="{207512FB-7868-4AE0-B2E6-EC56BAE6B9FB}">
      <dsp:nvSpPr>
        <dsp:cNvPr id="0" name=""/>
        <dsp:cNvSpPr/>
      </dsp:nvSpPr>
      <dsp:spPr>
        <a:xfrm>
          <a:off x="206455" y="2592297"/>
          <a:ext cx="1645314" cy="223311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0">
            <a:lnSpc>
              <a:spcPct val="90000"/>
            </a:lnSpc>
            <a:spcBef>
              <a:spcPct val="0"/>
            </a:spcBef>
            <a:spcAft>
              <a:spcPct val="35000"/>
            </a:spcAft>
          </a:pPr>
          <a:r>
            <a:rPr lang="es-ES" sz="1900" b="1" kern="1200" dirty="0" smtClean="0"/>
            <a:t>“</a:t>
          </a:r>
          <a:r>
            <a:rPr lang="es-ES" sz="1900" b="1" kern="1200" dirty="0" err="1" smtClean="0"/>
            <a:t>Dat</a:t>
          </a:r>
          <a:r>
            <a:rPr lang="es-ES" sz="1900" b="1" kern="1200" dirty="0" smtClean="0"/>
            <a:t> </a:t>
          </a:r>
          <a:r>
            <a:rPr lang="es-ES" sz="1900" b="1" kern="1200" dirty="0" smtClean="0"/>
            <a:t>u uw inzicht kunt hebben en de kennis op uw lippen  </a:t>
          </a:r>
          <a:r>
            <a:rPr lang="es-ES" sz="1900" b="1" kern="1200" dirty="0" err="1" smtClean="0"/>
            <a:t>kunt</a:t>
          </a:r>
          <a:r>
            <a:rPr lang="es-ES" sz="1900" b="1" kern="1200" dirty="0" smtClean="0"/>
            <a:t>  </a:t>
          </a:r>
          <a:r>
            <a:rPr lang="es-ES" sz="1900" b="1" kern="1200" dirty="0" err="1" smtClean="0"/>
            <a:t>bewaren</a:t>
          </a:r>
          <a:r>
            <a:rPr lang="es-ES" sz="1900" b="1" kern="1200" dirty="0" smtClean="0"/>
            <a:t>” </a:t>
          </a:r>
          <a:endParaRPr lang="es-ES" sz="1900" b="1" kern="1200" dirty="0" smtClean="0"/>
        </a:p>
        <a:p>
          <a:pPr lvl="0" algn="ctr" defTabSz="844550" rtl="0">
            <a:lnSpc>
              <a:spcPct val="90000"/>
            </a:lnSpc>
            <a:spcBef>
              <a:spcPct val="0"/>
            </a:spcBef>
            <a:spcAft>
              <a:spcPct val="35000"/>
            </a:spcAft>
          </a:pPr>
          <a:r>
            <a:rPr lang="es-ES" sz="1900" b="1" kern="1200" dirty="0" smtClean="0"/>
            <a:t> ( v2 )</a:t>
          </a:r>
          <a:endParaRPr lang="es-ES" sz="1900" b="1" kern="1200" dirty="0"/>
        </a:p>
      </dsp:txBody>
      <dsp:txXfrm>
        <a:off x="254645" y="2640487"/>
        <a:ext cx="1548934" cy="2136730"/>
      </dsp:txXfrm>
    </dsp:sp>
    <dsp:sp modelId="{FFD19DB0-2D8C-47A2-A34C-64943746C9CD}">
      <dsp:nvSpPr>
        <dsp:cNvPr id="0" name=""/>
        <dsp:cNvSpPr/>
      </dsp:nvSpPr>
      <dsp:spPr>
        <a:xfrm>
          <a:off x="2211682" y="0"/>
          <a:ext cx="2056643" cy="4968552"/>
        </a:xfrm>
        <a:prstGeom prst="roundRect">
          <a:avLst>
            <a:gd name="adj" fmla="val 10000"/>
          </a:avLst>
        </a:prstGeom>
        <a:solidFill>
          <a:schemeClr val="accent3">
            <a:lumMod val="20000"/>
            <a:lumOff val="8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err="1" smtClean="0"/>
            <a:t>Blijf</a:t>
          </a:r>
          <a:r>
            <a:rPr lang="en-US" sz="1800" b="1" kern="1200" dirty="0" smtClean="0"/>
            <a:t> </a:t>
          </a:r>
          <a:r>
            <a:rPr lang="en-US" sz="1800" b="1" kern="1200" dirty="0" err="1" smtClean="0"/>
            <a:t>weg</a:t>
          </a:r>
          <a:r>
            <a:rPr lang="en-US" sz="1800" b="1" kern="1200" dirty="0" smtClean="0"/>
            <a:t> van de </a:t>
          </a:r>
          <a:r>
            <a:rPr lang="en-US" sz="1800" b="1" kern="1200" dirty="0" err="1" smtClean="0"/>
            <a:t>verleiding</a:t>
          </a:r>
          <a:r>
            <a:rPr lang="en-US" sz="1800" b="1" kern="1200" dirty="0" smtClean="0"/>
            <a:t> </a:t>
          </a:r>
          <a:r>
            <a:rPr lang="en-US" sz="1800" b="1" kern="1200" dirty="0" err="1" smtClean="0"/>
            <a:t>zo</a:t>
          </a:r>
          <a:r>
            <a:rPr lang="en-US" sz="1800" b="1" kern="1200" dirty="0" smtClean="0"/>
            <a:t> </a:t>
          </a:r>
          <a:r>
            <a:rPr lang="en-US" sz="1800" b="1" kern="1200" dirty="0" err="1" smtClean="0"/>
            <a:t>ver</a:t>
          </a:r>
          <a:r>
            <a:rPr lang="en-US" sz="1800" b="1" kern="1200" dirty="0" smtClean="0"/>
            <a:t> </a:t>
          </a:r>
          <a:r>
            <a:rPr lang="en-US" sz="1800" b="1" kern="1200" dirty="0" err="1" smtClean="0"/>
            <a:t>mogelijk</a:t>
          </a:r>
          <a:endParaRPr lang="es-ES" sz="1800" b="1" kern="1200" dirty="0"/>
        </a:p>
      </dsp:txBody>
      <dsp:txXfrm>
        <a:off x="2211682" y="0"/>
        <a:ext cx="2056643" cy="1490565"/>
      </dsp:txXfrm>
    </dsp:sp>
    <dsp:sp modelId="{999F8D35-4C79-4E28-B741-F9C4208F490E}">
      <dsp:nvSpPr>
        <dsp:cNvPr id="0" name=""/>
        <dsp:cNvSpPr/>
      </dsp:nvSpPr>
      <dsp:spPr>
        <a:xfrm>
          <a:off x="2417346" y="2592297"/>
          <a:ext cx="1645314" cy="2233110"/>
        </a:xfrm>
        <a:prstGeom prst="roundRect">
          <a:avLst>
            <a:gd name="adj" fmla="val 10000"/>
          </a:avLst>
        </a:prstGeom>
        <a:gradFill rotWithShape="0">
          <a:gsLst>
            <a:gs pos="0">
              <a:schemeClr val="accent4">
                <a:hueOff val="3810374"/>
                <a:satOff val="-23078"/>
                <a:lumOff val="3138"/>
                <a:alphaOff val="0"/>
                <a:shade val="51000"/>
                <a:satMod val="130000"/>
              </a:schemeClr>
            </a:gs>
            <a:gs pos="80000">
              <a:schemeClr val="accent4">
                <a:hueOff val="3810374"/>
                <a:satOff val="-23078"/>
                <a:lumOff val="3138"/>
                <a:alphaOff val="0"/>
                <a:shade val="93000"/>
                <a:satMod val="130000"/>
              </a:schemeClr>
            </a:gs>
            <a:gs pos="100000">
              <a:schemeClr val="accent4">
                <a:hueOff val="3810374"/>
                <a:satOff val="-23078"/>
                <a:lumOff val="31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0">
            <a:lnSpc>
              <a:spcPct val="90000"/>
            </a:lnSpc>
            <a:spcBef>
              <a:spcPct val="0"/>
            </a:spcBef>
            <a:spcAft>
              <a:spcPct val="35000"/>
            </a:spcAft>
          </a:pPr>
          <a:r>
            <a:rPr lang="es-ES" sz="1900" b="1" kern="1200" dirty="0" smtClean="0"/>
            <a:t>“houd  uw  weg ver van haar , nader niet tot de deur van haar huis   (v 8)</a:t>
          </a:r>
          <a:endParaRPr lang="es-ES" sz="1900" b="1" kern="1200" dirty="0"/>
        </a:p>
      </dsp:txBody>
      <dsp:txXfrm>
        <a:off x="2465536" y="2640487"/>
        <a:ext cx="1548934" cy="2136730"/>
      </dsp:txXfrm>
    </dsp:sp>
    <dsp:sp modelId="{8363050B-8427-4F0B-8CD5-24D505B326AE}">
      <dsp:nvSpPr>
        <dsp:cNvPr id="0" name=""/>
        <dsp:cNvSpPr/>
      </dsp:nvSpPr>
      <dsp:spPr>
        <a:xfrm>
          <a:off x="4422573" y="0"/>
          <a:ext cx="2056643" cy="4968552"/>
        </a:xfrm>
        <a:prstGeom prst="roundRect">
          <a:avLst>
            <a:gd name="adj" fmla="val 10000"/>
          </a:avLst>
        </a:prstGeom>
        <a:solidFill>
          <a:schemeClr val="accent5">
            <a:lumMod val="20000"/>
            <a:lumOff val="8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s-ES" sz="1800" b="1" kern="1200" dirty="0" smtClean="0"/>
            <a:t>Verheug u met uw echtgenoot </a:t>
          </a:r>
        </a:p>
        <a:p>
          <a:pPr lvl="0" algn="ctr" defTabSz="800100" rtl="0">
            <a:lnSpc>
              <a:spcPct val="90000"/>
            </a:lnSpc>
            <a:spcBef>
              <a:spcPct val="0"/>
            </a:spcBef>
            <a:spcAft>
              <a:spcPct val="35000"/>
            </a:spcAft>
          </a:pPr>
          <a:r>
            <a:rPr lang="es-ES" sz="1800" b="1" kern="1200" dirty="0" smtClean="0"/>
            <a:t>( 1 </a:t>
          </a:r>
          <a:r>
            <a:rPr lang="es-ES" sz="1800" b="1" kern="1200" dirty="0" err="1" smtClean="0"/>
            <a:t>Kor</a:t>
          </a:r>
          <a:r>
            <a:rPr lang="es-ES" sz="1800" b="1" kern="1200" dirty="0" smtClean="0"/>
            <a:t> </a:t>
          </a:r>
          <a:r>
            <a:rPr lang="es-ES" sz="1800" b="1" kern="1200" dirty="0" smtClean="0"/>
            <a:t>7:5) </a:t>
          </a:r>
          <a:r>
            <a:rPr lang="es-ES" sz="1800" b="1" kern="1200" dirty="0" err="1" smtClean="0"/>
            <a:t>Het</a:t>
          </a:r>
          <a:r>
            <a:rPr lang="es-ES" sz="1800" b="1" kern="1200" dirty="0" smtClean="0"/>
            <a:t> </a:t>
          </a:r>
          <a:r>
            <a:rPr lang="es-ES" sz="1800" b="1" kern="1200" dirty="0" smtClean="0"/>
            <a:t>liefhebben van onze echtgenoot is de beste bescherming tegen de verleiding van een andere man of vrouw</a:t>
          </a:r>
          <a:endParaRPr lang="es-ES" sz="1800" b="1" kern="1200" dirty="0"/>
        </a:p>
      </dsp:txBody>
      <dsp:txXfrm>
        <a:off x="4422573" y="0"/>
        <a:ext cx="2056643" cy="1490565"/>
      </dsp:txXfrm>
    </dsp:sp>
    <dsp:sp modelId="{EA835406-031C-48B9-8487-B1EEE4CAB302}">
      <dsp:nvSpPr>
        <dsp:cNvPr id="0" name=""/>
        <dsp:cNvSpPr/>
      </dsp:nvSpPr>
      <dsp:spPr>
        <a:xfrm>
          <a:off x="4628238" y="2592297"/>
          <a:ext cx="1645314" cy="2233110"/>
        </a:xfrm>
        <a:prstGeom prst="roundRect">
          <a:avLst>
            <a:gd name="adj" fmla="val 10000"/>
          </a:avLst>
        </a:prstGeom>
        <a:gradFill rotWithShape="0">
          <a:gsLst>
            <a:gs pos="0">
              <a:schemeClr val="accent4">
                <a:hueOff val="7620748"/>
                <a:satOff val="-46156"/>
                <a:lumOff val="6275"/>
                <a:alphaOff val="0"/>
                <a:shade val="51000"/>
                <a:satMod val="130000"/>
              </a:schemeClr>
            </a:gs>
            <a:gs pos="80000">
              <a:schemeClr val="accent4">
                <a:hueOff val="7620748"/>
                <a:satOff val="-46156"/>
                <a:lumOff val="6275"/>
                <a:alphaOff val="0"/>
                <a:shade val="93000"/>
                <a:satMod val="130000"/>
              </a:schemeClr>
            </a:gs>
            <a:gs pos="100000">
              <a:schemeClr val="accent4">
                <a:hueOff val="7620748"/>
                <a:satOff val="-46156"/>
                <a:lumOff val="6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0">
            <a:lnSpc>
              <a:spcPct val="90000"/>
            </a:lnSpc>
            <a:spcBef>
              <a:spcPct val="0"/>
            </a:spcBef>
            <a:spcAft>
              <a:spcPct val="35000"/>
            </a:spcAft>
          </a:pPr>
          <a:r>
            <a:rPr lang="en-US" sz="1900" b="1" kern="1200" dirty="0" smtClean="0"/>
            <a:t>“</a:t>
          </a:r>
          <a:r>
            <a:rPr lang="en-US" sz="1900" b="1" kern="1200" dirty="0" err="1" smtClean="0"/>
            <a:t>laat</a:t>
          </a:r>
          <a:r>
            <a:rPr lang="en-US" sz="1900" b="1" kern="1200" dirty="0" smtClean="0"/>
            <a:t> </a:t>
          </a:r>
          <a:r>
            <a:rPr lang="en-US" sz="1900" b="1" kern="1200" dirty="0" err="1" smtClean="0"/>
            <a:t>uw</a:t>
          </a:r>
          <a:r>
            <a:rPr lang="en-US" sz="1900" b="1" kern="1200" dirty="0" smtClean="0"/>
            <a:t> </a:t>
          </a:r>
          <a:r>
            <a:rPr lang="en-US" sz="1900" b="1" kern="1200" dirty="0" err="1" smtClean="0"/>
            <a:t>bron</a:t>
          </a:r>
          <a:r>
            <a:rPr lang="en-US" sz="1900" b="1" kern="1200" dirty="0" smtClean="0"/>
            <a:t> </a:t>
          </a:r>
          <a:r>
            <a:rPr lang="en-US" sz="1900" b="1" kern="1200" dirty="0" err="1" smtClean="0"/>
            <a:t>gezegend</a:t>
          </a:r>
          <a:r>
            <a:rPr lang="en-US" sz="1900" b="1" kern="1200" dirty="0" smtClean="0"/>
            <a:t> </a:t>
          </a:r>
          <a:r>
            <a:rPr lang="en-US" sz="1900" b="1" kern="1200" dirty="0" err="1" smtClean="0"/>
            <a:t>zijn</a:t>
          </a:r>
          <a:r>
            <a:rPr lang="en-US" sz="1900" b="1" kern="1200" dirty="0" smtClean="0"/>
            <a:t> , en </a:t>
          </a:r>
          <a:r>
            <a:rPr lang="en-US" sz="1900" b="1" kern="1200" dirty="0" err="1" smtClean="0"/>
            <a:t>verblijd</a:t>
          </a:r>
          <a:r>
            <a:rPr lang="en-US" sz="1900" b="1" kern="1200" dirty="0" smtClean="0"/>
            <a:t> u met de </a:t>
          </a:r>
          <a:r>
            <a:rPr lang="en-US" sz="1900" b="1" kern="1200" dirty="0" err="1" smtClean="0"/>
            <a:t>vrouw</a:t>
          </a:r>
          <a:r>
            <a:rPr lang="en-US" sz="1900" b="1" kern="1200" dirty="0" smtClean="0"/>
            <a:t> van </a:t>
          </a:r>
          <a:r>
            <a:rPr lang="en-US" sz="1900" b="1" kern="1200" dirty="0" err="1" smtClean="0"/>
            <a:t>uw</a:t>
          </a:r>
          <a:r>
            <a:rPr lang="en-US" sz="1900" b="1" kern="1200" dirty="0" smtClean="0"/>
            <a:t> </a:t>
          </a:r>
          <a:r>
            <a:rPr lang="en-US" sz="1900" b="1" kern="1200" dirty="0" err="1" smtClean="0"/>
            <a:t>jeugd</a:t>
          </a:r>
          <a:r>
            <a:rPr lang="en-US" sz="1900" b="1" kern="1200" dirty="0" smtClean="0"/>
            <a:t>” </a:t>
          </a:r>
          <a:r>
            <a:rPr lang="en-US" sz="1900" b="1" kern="1200" dirty="0" smtClean="0"/>
            <a:t>( v 18 )</a:t>
          </a:r>
          <a:endParaRPr lang="es-ES" sz="1900" b="1" kern="1200" dirty="0"/>
        </a:p>
      </dsp:txBody>
      <dsp:txXfrm>
        <a:off x="4676428" y="2640487"/>
        <a:ext cx="1548934" cy="2136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E4016-9DD7-49C7-B4DA-F195D205E8B9}">
      <dsp:nvSpPr>
        <dsp:cNvPr id="0" name=""/>
        <dsp:cNvSpPr/>
      </dsp:nvSpPr>
      <dsp:spPr>
        <a:xfrm>
          <a:off x="244714" y="1203"/>
          <a:ext cx="3881681" cy="553426"/>
        </a:xfrm>
        <a:prstGeom prst="roundRect">
          <a:avLst>
            <a:gd name="adj" fmla="val 10000"/>
          </a:avLst>
        </a:prstGeom>
        <a:solidFill>
          <a:srgbClr val="FF6600"/>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7 zaken definieren en goddeloze </a:t>
          </a:r>
        </a:p>
        <a:p>
          <a:pPr lvl="0" algn="ctr" defTabSz="889000">
            <a:lnSpc>
              <a:spcPct val="90000"/>
            </a:lnSpc>
            <a:spcBef>
              <a:spcPct val="0"/>
            </a:spcBef>
            <a:spcAft>
              <a:spcPct val="35000"/>
            </a:spcAft>
          </a:pPr>
          <a:r>
            <a:rPr lang="es-ES" sz="1800" b="1" kern="1200" dirty="0" smtClean="0">
              <a:solidFill>
                <a:schemeClr val="tx1"/>
              </a:solidFill>
            </a:rPr>
            <a:t>( v 12-14 )</a:t>
          </a:r>
          <a:endParaRPr lang="es-ES" sz="1800" b="1" kern="1200" dirty="0">
            <a:solidFill>
              <a:schemeClr val="tx1"/>
            </a:solidFill>
          </a:endParaRPr>
        </a:p>
      </dsp:txBody>
      <dsp:txXfrm>
        <a:off x="260923" y="17412"/>
        <a:ext cx="3849263" cy="521008"/>
      </dsp:txXfrm>
    </dsp:sp>
    <dsp:sp modelId="{83B3BFCB-E268-4BEA-B30A-0A9FEF83D7E7}">
      <dsp:nvSpPr>
        <dsp:cNvPr id="0" name=""/>
        <dsp:cNvSpPr/>
      </dsp:nvSpPr>
      <dsp:spPr>
        <a:xfrm>
          <a:off x="244714" y="654246"/>
          <a:ext cx="553426" cy="553426"/>
        </a:xfrm>
        <a:prstGeom prst="roundRect">
          <a:avLst>
            <a:gd name="adj" fmla="val 1667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AA36542-0484-44CF-A684-6F95BD882E9D}">
      <dsp:nvSpPr>
        <dsp:cNvPr id="0" name=""/>
        <dsp:cNvSpPr/>
      </dsp:nvSpPr>
      <dsp:spPr>
        <a:xfrm>
          <a:off x="831346" y="654246"/>
          <a:ext cx="3295049" cy="553426"/>
        </a:xfrm>
        <a:prstGeom prst="roundRect">
          <a:avLst>
            <a:gd name="adj" fmla="val 16670"/>
          </a:avLst>
        </a:prstGeom>
        <a:solidFill>
          <a:schemeClr val="accent2">
            <a:hueOff val="0"/>
            <a:satOff val="0"/>
            <a:lumOff val="0"/>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n/>
              <a:solidFill>
                <a:schemeClr val="tx1"/>
              </a:solidFill>
              <a:effectLst/>
            </a:rPr>
            <a:t>Hij loop met een verdorven mond</a:t>
          </a:r>
          <a:endParaRPr lang="es-ES" sz="2000" b="1" kern="1200" dirty="0">
            <a:ln/>
            <a:solidFill>
              <a:schemeClr val="tx1"/>
            </a:solidFill>
            <a:effectLst/>
          </a:endParaRPr>
        </a:p>
      </dsp:txBody>
      <dsp:txXfrm>
        <a:off x="858367" y="681267"/>
        <a:ext cx="3241007" cy="499384"/>
      </dsp:txXfrm>
    </dsp:sp>
    <dsp:sp modelId="{64F38A32-7473-4110-8435-165A55C379C5}">
      <dsp:nvSpPr>
        <dsp:cNvPr id="0" name=""/>
        <dsp:cNvSpPr/>
      </dsp:nvSpPr>
      <dsp:spPr>
        <a:xfrm>
          <a:off x="244714" y="1274084"/>
          <a:ext cx="553426" cy="553426"/>
        </a:xfrm>
        <a:prstGeom prst="roundRect">
          <a:avLst>
            <a:gd name="adj" fmla="val 16670"/>
          </a:avLst>
        </a:prstGeom>
        <a:solidFill>
          <a:schemeClr val="accent2">
            <a:hueOff val="627693"/>
            <a:satOff val="0"/>
            <a:lumOff val="-2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72EBB5C-5058-49B9-ABD5-E1C59DDB6664}">
      <dsp:nvSpPr>
        <dsp:cNvPr id="0" name=""/>
        <dsp:cNvSpPr/>
      </dsp:nvSpPr>
      <dsp:spPr>
        <a:xfrm>
          <a:off x="831346" y="1274084"/>
          <a:ext cx="3295049" cy="553426"/>
        </a:xfrm>
        <a:prstGeom prst="roundRect">
          <a:avLst>
            <a:gd name="adj" fmla="val 16670"/>
          </a:avLst>
        </a:prstGeom>
        <a:solidFill>
          <a:schemeClr val="accent2">
            <a:hueOff val="627693"/>
            <a:satOff val="0"/>
            <a:lumOff val="-226"/>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n/>
              <a:solidFill>
                <a:schemeClr val="tx1"/>
              </a:solidFill>
              <a:effectLst/>
            </a:rPr>
            <a:t>Hij</a:t>
          </a:r>
          <a:r>
            <a:rPr lang="es-ES" sz="2000" b="1" kern="1200" baseline="0" dirty="0" smtClean="0">
              <a:ln/>
              <a:solidFill>
                <a:schemeClr val="tx1"/>
              </a:solidFill>
              <a:effectLst/>
            </a:rPr>
            <a:t> knipoogt met zijn ogen </a:t>
          </a:r>
          <a:endParaRPr lang="es-ES" sz="2000" b="1" kern="1200" dirty="0" smtClean="0">
            <a:ln/>
            <a:solidFill>
              <a:schemeClr val="tx1"/>
            </a:solidFill>
            <a:effectLst/>
          </a:endParaRPr>
        </a:p>
      </dsp:txBody>
      <dsp:txXfrm>
        <a:off x="858367" y="1301105"/>
        <a:ext cx="3241007" cy="499384"/>
      </dsp:txXfrm>
    </dsp:sp>
    <dsp:sp modelId="{20C4A1C2-DEFD-4DA0-9C26-A59EAD2DBCA9}">
      <dsp:nvSpPr>
        <dsp:cNvPr id="0" name=""/>
        <dsp:cNvSpPr/>
      </dsp:nvSpPr>
      <dsp:spPr>
        <a:xfrm>
          <a:off x="244714" y="1893921"/>
          <a:ext cx="553426" cy="553426"/>
        </a:xfrm>
        <a:prstGeom prst="roundRect">
          <a:avLst>
            <a:gd name="adj" fmla="val 16670"/>
          </a:avLst>
        </a:prstGeom>
        <a:solidFill>
          <a:schemeClr val="accent2">
            <a:hueOff val="1255387"/>
            <a:satOff val="0"/>
            <a:lumOff val="-4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70CB52C-A138-4A7C-82AB-5621D14BA179}">
      <dsp:nvSpPr>
        <dsp:cNvPr id="0" name=""/>
        <dsp:cNvSpPr/>
      </dsp:nvSpPr>
      <dsp:spPr>
        <a:xfrm>
          <a:off x="831346" y="1893921"/>
          <a:ext cx="3295049" cy="553426"/>
        </a:xfrm>
        <a:prstGeom prst="roundRect">
          <a:avLst>
            <a:gd name="adj" fmla="val 16670"/>
          </a:avLst>
        </a:prstGeom>
        <a:solidFill>
          <a:schemeClr val="accent2">
            <a:hueOff val="1255387"/>
            <a:satOff val="0"/>
            <a:lumOff val="-452"/>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Hij</a:t>
          </a:r>
          <a:r>
            <a:rPr lang="en-US" sz="2000" b="1" kern="1200" dirty="0" smtClean="0">
              <a:solidFill>
                <a:schemeClr val="tx1"/>
              </a:solidFill>
            </a:rPr>
            <a:t> </a:t>
          </a:r>
          <a:r>
            <a:rPr lang="en-US" sz="2000" b="1" kern="1200" dirty="0" err="1" smtClean="0">
              <a:solidFill>
                <a:schemeClr val="tx1"/>
              </a:solidFill>
            </a:rPr>
            <a:t>schuifeld</a:t>
          </a:r>
          <a:r>
            <a:rPr lang="en-US" sz="2000" b="1" kern="1200" dirty="0" smtClean="0">
              <a:solidFill>
                <a:schemeClr val="tx1"/>
              </a:solidFill>
            </a:rPr>
            <a:t> met </a:t>
          </a:r>
          <a:r>
            <a:rPr lang="en-US" sz="2000" b="1" kern="1200" dirty="0" err="1" smtClean="0">
              <a:solidFill>
                <a:schemeClr val="tx1"/>
              </a:solidFill>
            </a:rPr>
            <a:t>zijn</a:t>
          </a:r>
          <a:r>
            <a:rPr lang="en-US" sz="2000" b="1" kern="1200" dirty="0" smtClean="0">
              <a:solidFill>
                <a:schemeClr val="tx1"/>
              </a:solidFill>
            </a:rPr>
            <a:t> </a:t>
          </a:r>
          <a:r>
            <a:rPr lang="en-US" sz="2000" b="1" kern="1200" dirty="0" err="1" smtClean="0">
              <a:solidFill>
                <a:schemeClr val="tx1"/>
              </a:solidFill>
            </a:rPr>
            <a:t>voeten</a:t>
          </a:r>
          <a:endParaRPr lang="es-ES" sz="2000" b="1" kern="1200" dirty="0" smtClean="0">
            <a:ln/>
            <a:solidFill>
              <a:schemeClr val="tx1"/>
            </a:solidFill>
            <a:effectLst/>
          </a:endParaRPr>
        </a:p>
      </dsp:txBody>
      <dsp:txXfrm>
        <a:off x="858367" y="1920942"/>
        <a:ext cx="3241007" cy="499384"/>
      </dsp:txXfrm>
    </dsp:sp>
    <dsp:sp modelId="{07643CE6-F6BE-42BD-A84C-3EFEC54A2B7E}">
      <dsp:nvSpPr>
        <dsp:cNvPr id="0" name=""/>
        <dsp:cNvSpPr/>
      </dsp:nvSpPr>
      <dsp:spPr>
        <a:xfrm>
          <a:off x="244714" y="2513759"/>
          <a:ext cx="553426" cy="553426"/>
        </a:xfrm>
        <a:prstGeom prst="roundRect">
          <a:avLst>
            <a:gd name="adj" fmla="val 16670"/>
          </a:avLst>
        </a:prstGeom>
        <a:solidFill>
          <a:schemeClr val="accent2">
            <a:hueOff val="1883080"/>
            <a:satOff val="0"/>
            <a:lumOff val="-67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6BC11BF-E68D-4EA0-AAA3-9B5DCFC73103}">
      <dsp:nvSpPr>
        <dsp:cNvPr id="0" name=""/>
        <dsp:cNvSpPr/>
      </dsp:nvSpPr>
      <dsp:spPr>
        <a:xfrm>
          <a:off x="831346" y="2513759"/>
          <a:ext cx="3295049" cy="553426"/>
        </a:xfrm>
        <a:prstGeom prst="roundRect">
          <a:avLst>
            <a:gd name="adj" fmla="val 16670"/>
          </a:avLst>
        </a:prstGeom>
        <a:solidFill>
          <a:schemeClr val="accent2">
            <a:hueOff val="1883080"/>
            <a:satOff val="0"/>
            <a:lumOff val="-679"/>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n/>
              <a:solidFill>
                <a:schemeClr val="tx1"/>
              </a:solidFill>
              <a:effectLst/>
            </a:rPr>
            <a:t>Hij</a:t>
          </a:r>
          <a:r>
            <a:rPr lang="es-ES" sz="2000" b="1" kern="1200" baseline="0" dirty="0" smtClean="0">
              <a:ln/>
              <a:solidFill>
                <a:schemeClr val="tx1"/>
              </a:solidFill>
              <a:effectLst/>
            </a:rPr>
            <a:t> wijst met zijn vingers</a:t>
          </a:r>
          <a:endParaRPr lang="es-ES" sz="2000" b="1" kern="1200" dirty="0">
            <a:ln/>
            <a:solidFill>
              <a:schemeClr val="tx1"/>
            </a:solidFill>
            <a:effectLst/>
          </a:endParaRPr>
        </a:p>
      </dsp:txBody>
      <dsp:txXfrm>
        <a:off x="858367" y="2540780"/>
        <a:ext cx="3241007" cy="499384"/>
      </dsp:txXfrm>
    </dsp:sp>
    <dsp:sp modelId="{DCF37ADD-6CB5-41CD-B067-89BF0E3856C0}">
      <dsp:nvSpPr>
        <dsp:cNvPr id="0" name=""/>
        <dsp:cNvSpPr/>
      </dsp:nvSpPr>
      <dsp:spPr>
        <a:xfrm>
          <a:off x="244714" y="3133597"/>
          <a:ext cx="553426" cy="553426"/>
        </a:xfrm>
        <a:prstGeom prst="roundRect">
          <a:avLst>
            <a:gd name="adj" fmla="val 16670"/>
          </a:avLst>
        </a:prstGeom>
        <a:solidFill>
          <a:schemeClr val="accent2">
            <a:hueOff val="2510774"/>
            <a:satOff val="0"/>
            <a:lumOff val="-9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56B8B77-C5AF-48B4-AB42-B948AC45D11F}">
      <dsp:nvSpPr>
        <dsp:cNvPr id="0" name=""/>
        <dsp:cNvSpPr/>
      </dsp:nvSpPr>
      <dsp:spPr>
        <a:xfrm>
          <a:off x="831346" y="3133597"/>
          <a:ext cx="3295049" cy="553426"/>
        </a:xfrm>
        <a:prstGeom prst="roundRect">
          <a:avLst>
            <a:gd name="adj" fmla="val 16670"/>
          </a:avLst>
        </a:prstGeom>
        <a:solidFill>
          <a:schemeClr val="accent2">
            <a:hueOff val="2510774"/>
            <a:satOff val="0"/>
            <a:lumOff val="-905"/>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n/>
              <a:solidFill>
                <a:schemeClr val="tx1"/>
              </a:solidFill>
              <a:effectLst/>
            </a:rPr>
            <a:t>De verdorvenheid in zijn hart</a:t>
          </a:r>
        </a:p>
      </dsp:txBody>
      <dsp:txXfrm>
        <a:off x="858367" y="3160618"/>
        <a:ext cx="3241007" cy="499384"/>
      </dsp:txXfrm>
    </dsp:sp>
    <dsp:sp modelId="{0381AA2B-8D5B-4FB6-AA91-D9F9BE4D5846}">
      <dsp:nvSpPr>
        <dsp:cNvPr id="0" name=""/>
        <dsp:cNvSpPr/>
      </dsp:nvSpPr>
      <dsp:spPr>
        <a:xfrm>
          <a:off x="244714" y="3753434"/>
          <a:ext cx="553426" cy="553426"/>
        </a:xfrm>
        <a:prstGeom prst="roundRect">
          <a:avLst>
            <a:gd name="adj" fmla="val 16670"/>
          </a:avLst>
        </a:prstGeom>
        <a:solidFill>
          <a:schemeClr val="accent2">
            <a:hueOff val="3138467"/>
            <a:satOff val="0"/>
            <a:lumOff val="-113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7CADF98-4CC3-43BF-9869-85011FAE2713}">
      <dsp:nvSpPr>
        <dsp:cNvPr id="0" name=""/>
        <dsp:cNvSpPr/>
      </dsp:nvSpPr>
      <dsp:spPr>
        <a:xfrm>
          <a:off x="831346" y="3753434"/>
          <a:ext cx="3295049" cy="553426"/>
        </a:xfrm>
        <a:prstGeom prst="roundRect">
          <a:avLst>
            <a:gd name="adj" fmla="val 16670"/>
          </a:avLst>
        </a:prstGeom>
        <a:solidFill>
          <a:schemeClr val="accent2">
            <a:hueOff val="3138467"/>
            <a:satOff val="0"/>
            <a:lumOff val="-1131"/>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n/>
              <a:solidFill>
                <a:schemeClr val="tx1"/>
              </a:solidFill>
              <a:effectLst/>
            </a:rPr>
            <a:t>Hij</a:t>
          </a:r>
          <a:r>
            <a:rPr lang="es-ES" sz="2000" b="1" kern="1200" baseline="0" dirty="0" smtClean="0">
              <a:ln/>
              <a:solidFill>
                <a:schemeClr val="tx1"/>
              </a:solidFill>
              <a:effectLst/>
            </a:rPr>
            <a:t> beraamd het kwade</a:t>
          </a:r>
          <a:endParaRPr lang="es-ES" sz="2000" b="1" kern="1200" dirty="0">
            <a:ln/>
            <a:solidFill>
              <a:schemeClr val="tx1"/>
            </a:solidFill>
            <a:effectLst/>
          </a:endParaRPr>
        </a:p>
      </dsp:txBody>
      <dsp:txXfrm>
        <a:off x="858367" y="3780455"/>
        <a:ext cx="3241007" cy="499384"/>
      </dsp:txXfrm>
    </dsp:sp>
    <dsp:sp modelId="{6D2EFA08-C2EA-4037-A326-8DE1CE0DDEA7}">
      <dsp:nvSpPr>
        <dsp:cNvPr id="0" name=""/>
        <dsp:cNvSpPr/>
      </dsp:nvSpPr>
      <dsp:spPr>
        <a:xfrm>
          <a:off x="244714" y="4373272"/>
          <a:ext cx="553426" cy="553426"/>
        </a:xfrm>
        <a:prstGeom prst="roundRect">
          <a:avLst>
            <a:gd name="adj" fmla="val 16670"/>
          </a:avLst>
        </a:prstGeom>
        <a:solidFill>
          <a:schemeClr val="accent2">
            <a:hueOff val="3766160"/>
            <a:satOff val="0"/>
            <a:lumOff val="-135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3851C58-D795-4215-ACFE-74B0FCD3C918}">
      <dsp:nvSpPr>
        <dsp:cNvPr id="0" name=""/>
        <dsp:cNvSpPr/>
      </dsp:nvSpPr>
      <dsp:spPr>
        <a:xfrm>
          <a:off x="831346" y="4373272"/>
          <a:ext cx="3295049" cy="553426"/>
        </a:xfrm>
        <a:prstGeom prst="roundRect">
          <a:avLst>
            <a:gd name="adj" fmla="val 16670"/>
          </a:avLst>
        </a:prstGeom>
        <a:solidFill>
          <a:schemeClr val="accent2">
            <a:hueOff val="3766160"/>
            <a:satOff val="0"/>
            <a:lumOff val="-1357"/>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n/>
              <a:solidFill>
                <a:schemeClr val="tx1"/>
              </a:solidFill>
              <a:effectLst/>
            </a:rPr>
            <a:t>Hij zaait tweedracht</a:t>
          </a:r>
          <a:endParaRPr lang="es-ES" sz="2000" b="1" kern="1200" dirty="0">
            <a:ln/>
            <a:solidFill>
              <a:schemeClr val="tx1"/>
            </a:solidFill>
            <a:effectLst/>
          </a:endParaRPr>
        </a:p>
      </dsp:txBody>
      <dsp:txXfrm>
        <a:off x="858367" y="4400293"/>
        <a:ext cx="3241007" cy="499384"/>
      </dsp:txXfrm>
    </dsp:sp>
    <dsp:sp modelId="{BEF35D4E-7F9A-4A6C-BF54-F047732AFBE8}">
      <dsp:nvSpPr>
        <dsp:cNvPr id="0" name=""/>
        <dsp:cNvSpPr/>
      </dsp:nvSpPr>
      <dsp:spPr>
        <a:xfrm>
          <a:off x="4514564" y="1203"/>
          <a:ext cx="3881681" cy="553426"/>
        </a:xfrm>
        <a:prstGeom prst="roundRect">
          <a:avLst>
            <a:gd name="adj" fmla="val 10000"/>
          </a:avLst>
        </a:prstGeom>
        <a:solidFill>
          <a:srgbClr val="FF6600"/>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Deze 7 zaken haat de Here (v 16-10)</a:t>
          </a:r>
          <a:endParaRPr lang="es-ES" sz="2000" b="1" kern="1200" dirty="0">
            <a:solidFill>
              <a:schemeClr val="tx1"/>
            </a:solidFill>
          </a:endParaRPr>
        </a:p>
      </dsp:txBody>
      <dsp:txXfrm>
        <a:off x="4530773" y="17412"/>
        <a:ext cx="3849263" cy="521008"/>
      </dsp:txXfrm>
    </dsp:sp>
    <dsp:sp modelId="{3EBEBBE5-401A-4EB2-95D9-4211D42A785F}">
      <dsp:nvSpPr>
        <dsp:cNvPr id="0" name=""/>
        <dsp:cNvSpPr/>
      </dsp:nvSpPr>
      <dsp:spPr>
        <a:xfrm>
          <a:off x="4514564" y="654246"/>
          <a:ext cx="553426" cy="553426"/>
        </a:xfrm>
        <a:prstGeom prst="roundRect">
          <a:avLst>
            <a:gd name="adj" fmla="val 16670"/>
          </a:avLst>
        </a:prstGeom>
        <a:solidFill>
          <a:schemeClr val="accent2">
            <a:hueOff val="4393854"/>
            <a:satOff val="0"/>
            <a:lumOff val="-15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E7DECFC-6966-4F45-B6A0-038172276989}">
      <dsp:nvSpPr>
        <dsp:cNvPr id="0" name=""/>
        <dsp:cNvSpPr/>
      </dsp:nvSpPr>
      <dsp:spPr>
        <a:xfrm>
          <a:off x="5101196" y="654246"/>
          <a:ext cx="3295049" cy="553426"/>
        </a:xfrm>
        <a:prstGeom prst="roundRect">
          <a:avLst>
            <a:gd name="adj" fmla="val 16670"/>
          </a:avLst>
        </a:prstGeom>
        <a:solidFill>
          <a:schemeClr val="accent2">
            <a:hueOff val="4393854"/>
            <a:satOff val="0"/>
            <a:lumOff val="-1584"/>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Een</a:t>
          </a:r>
          <a:r>
            <a:rPr lang="en-US" sz="2000" b="1" kern="1200" dirty="0" smtClean="0">
              <a:solidFill>
                <a:schemeClr val="tx1"/>
              </a:solidFill>
            </a:rPr>
            <a:t> </a:t>
          </a:r>
          <a:r>
            <a:rPr lang="en-US" sz="2000" b="1" kern="1200" dirty="0" err="1" smtClean="0">
              <a:solidFill>
                <a:schemeClr val="tx1"/>
              </a:solidFill>
            </a:rPr>
            <a:t>trotse</a:t>
          </a:r>
          <a:r>
            <a:rPr lang="en-US" sz="2000" b="1" kern="1200" dirty="0" smtClean="0">
              <a:solidFill>
                <a:schemeClr val="tx1"/>
              </a:solidFill>
            </a:rPr>
            <a:t> </a:t>
          </a:r>
          <a:r>
            <a:rPr lang="en-US" sz="2000" b="1" kern="1200" dirty="0" err="1" smtClean="0">
              <a:solidFill>
                <a:schemeClr val="tx1"/>
              </a:solidFill>
            </a:rPr>
            <a:t>blik</a:t>
          </a:r>
          <a:r>
            <a:rPr lang="en-US" sz="2000" b="1" kern="1200" dirty="0" smtClean="0">
              <a:solidFill>
                <a:schemeClr val="tx1"/>
              </a:solidFill>
            </a:rPr>
            <a:t>.</a:t>
          </a:r>
          <a:endParaRPr lang="es-ES" sz="2000" b="1" kern="1200" dirty="0">
            <a:solidFill>
              <a:schemeClr val="tx1"/>
            </a:solidFill>
          </a:endParaRPr>
        </a:p>
      </dsp:txBody>
      <dsp:txXfrm>
        <a:off x="5128217" y="681267"/>
        <a:ext cx="3241007" cy="499384"/>
      </dsp:txXfrm>
    </dsp:sp>
    <dsp:sp modelId="{A108E494-68E5-419E-8EC5-B3D1F532F161}">
      <dsp:nvSpPr>
        <dsp:cNvPr id="0" name=""/>
        <dsp:cNvSpPr/>
      </dsp:nvSpPr>
      <dsp:spPr>
        <a:xfrm>
          <a:off x="4514564" y="1274084"/>
          <a:ext cx="553426" cy="553426"/>
        </a:xfrm>
        <a:prstGeom prst="roundRect">
          <a:avLst>
            <a:gd name="adj" fmla="val 16670"/>
          </a:avLst>
        </a:prstGeom>
        <a:solidFill>
          <a:schemeClr val="accent2">
            <a:hueOff val="5021547"/>
            <a:satOff val="0"/>
            <a:lumOff val="-181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DFC74C-C7DB-4856-8389-B51D5ADD6E28}">
      <dsp:nvSpPr>
        <dsp:cNvPr id="0" name=""/>
        <dsp:cNvSpPr/>
      </dsp:nvSpPr>
      <dsp:spPr>
        <a:xfrm>
          <a:off x="5101196" y="1274084"/>
          <a:ext cx="3295049" cy="553426"/>
        </a:xfrm>
        <a:prstGeom prst="roundRect">
          <a:avLst>
            <a:gd name="adj" fmla="val 16670"/>
          </a:avLst>
        </a:prstGeom>
        <a:solidFill>
          <a:schemeClr val="accent2">
            <a:hueOff val="5021547"/>
            <a:satOff val="0"/>
            <a:lumOff val="-1810"/>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Een</a:t>
          </a:r>
          <a:r>
            <a:rPr lang="en-US" sz="2000" b="1" kern="1200" dirty="0" smtClean="0">
              <a:solidFill>
                <a:schemeClr val="tx1"/>
              </a:solidFill>
            </a:rPr>
            <a:t> </a:t>
          </a:r>
          <a:r>
            <a:rPr lang="en-US" sz="2000" b="1" kern="1200" dirty="0" err="1" smtClean="0">
              <a:solidFill>
                <a:schemeClr val="tx1"/>
              </a:solidFill>
            </a:rPr>
            <a:t>valse</a:t>
          </a:r>
          <a:r>
            <a:rPr lang="en-US" sz="2000" b="1" kern="1200" dirty="0" smtClean="0">
              <a:solidFill>
                <a:schemeClr val="tx1"/>
              </a:solidFill>
            </a:rPr>
            <a:t> tong. </a:t>
          </a:r>
          <a:endParaRPr lang="es-ES" sz="2000" b="1" kern="1200" dirty="0">
            <a:solidFill>
              <a:schemeClr val="tx1"/>
            </a:solidFill>
          </a:endParaRPr>
        </a:p>
      </dsp:txBody>
      <dsp:txXfrm>
        <a:off x="5128217" y="1301105"/>
        <a:ext cx="3241007" cy="499384"/>
      </dsp:txXfrm>
    </dsp:sp>
    <dsp:sp modelId="{64FE2564-EF9F-4F31-9A5D-C85BA7990F4C}">
      <dsp:nvSpPr>
        <dsp:cNvPr id="0" name=""/>
        <dsp:cNvSpPr/>
      </dsp:nvSpPr>
      <dsp:spPr>
        <a:xfrm>
          <a:off x="4514564" y="1893921"/>
          <a:ext cx="553426" cy="553426"/>
        </a:xfrm>
        <a:prstGeom prst="roundRect">
          <a:avLst>
            <a:gd name="adj" fmla="val 16670"/>
          </a:avLst>
        </a:prstGeom>
        <a:solidFill>
          <a:schemeClr val="accent2">
            <a:hueOff val="5649240"/>
            <a:satOff val="0"/>
            <a:lumOff val="-20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C9D1E23-8357-4A89-8B79-454831318B98}">
      <dsp:nvSpPr>
        <dsp:cNvPr id="0" name=""/>
        <dsp:cNvSpPr/>
      </dsp:nvSpPr>
      <dsp:spPr>
        <a:xfrm>
          <a:off x="5101196" y="1893921"/>
          <a:ext cx="3295049" cy="553426"/>
        </a:xfrm>
        <a:prstGeom prst="roundRect">
          <a:avLst>
            <a:gd name="adj" fmla="val 16670"/>
          </a:avLst>
        </a:prstGeom>
        <a:solidFill>
          <a:schemeClr val="accent2">
            <a:hueOff val="5649240"/>
            <a:satOff val="0"/>
            <a:lumOff val="-2036"/>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Handen die onschuldig bloed vergieten</a:t>
          </a:r>
        </a:p>
      </dsp:txBody>
      <dsp:txXfrm>
        <a:off x="5128217" y="1920942"/>
        <a:ext cx="3241007" cy="499384"/>
      </dsp:txXfrm>
    </dsp:sp>
    <dsp:sp modelId="{78F509FC-334D-4B74-BE7C-5AC4A6961671}">
      <dsp:nvSpPr>
        <dsp:cNvPr id="0" name=""/>
        <dsp:cNvSpPr/>
      </dsp:nvSpPr>
      <dsp:spPr>
        <a:xfrm>
          <a:off x="4514564" y="2513759"/>
          <a:ext cx="553426" cy="553426"/>
        </a:xfrm>
        <a:prstGeom prst="roundRect">
          <a:avLst>
            <a:gd name="adj" fmla="val 16670"/>
          </a:avLst>
        </a:prstGeom>
        <a:solidFill>
          <a:schemeClr val="accent2">
            <a:hueOff val="6276934"/>
            <a:satOff val="0"/>
            <a:lumOff val="-226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CEEDF9D-C963-4B29-90FE-0FDAD98C8C52}">
      <dsp:nvSpPr>
        <dsp:cNvPr id="0" name=""/>
        <dsp:cNvSpPr/>
      </dsp:nvSpPr>
      <dsp:spPr>
        <a:xfrm>
          <a:off x="5101196" y="2513759"/>
          <a:ext cx="3295049" cy="553426"/>
        </a:xfrm>
        <a:prstGeom prst="roundRect">
          <a:avLst>
            <a:gd name="adj" fmla="val 16670"/>
          </a:avLst>
        </a:prstGeom>
        <a:solidFill>
          <a:schemeClr val="accent2">
            <a:hueOff val="6276934"/>
            <a:satOff val="0"/>
            <a:lumOff val="-2262"/>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Een hart dat heilloze plannen smeedt</a:t>
          </a:r>
          <a:endParaRPr lang="es-ES" sz="2000" b="1" kern="1200" dirty="0">
            <a:solidFill>
              <a:schemeClr val="tx1"/>
            </a:solidFill>
          </a:endParaRPr>
        </a:p>
      </dsp:txBody>
      <dsp:txXfrm>
        <a:off x="5128217" y="2540780"/>
        <a:ext cx="3241007" cy="499384"/>
      </dsp:txXfrm>
    </dsp:sp>
    <dsp:sp modelId="{DFC3A041-C65B-43B0-B051-268CF5283AFD}">
      <dsp:nvSpPr>
        <dsp:cNvPr id="0" name=""/>
        <dsp:cNvSpPr/>
      </dsp:nvSpPr>
      <dsp:spPr>
        <a:xfrm>
          <a:off x="4514564" y="3133597"/>
          <a:ext cx="553426" cy="553426"/>
        </a:xfrm>
        <a:prstGeom prst="roundRect">
          <a:avLst>
            <a:gd name="adj" fmla="val 16670"/>
          </a:avLst>
        </a:prstGeom>
        <a:solidFill>
          <a:schemeClr val="accent2">
            <a:hueOff val="6904627"/>
            <a:satOff val="0"/>
            <a:lumOff val="-248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2CD4FA6-5985-4647-B652-E3C27686CB5F}">
      <dsp:nvSpPr>
        <dsp:cNvPr id="0" name=""/>
        <dsp:cNvSpPr/>
      </dsp:nvSpPr>
      <dsp:spPr>
        <a:xfrm>
          <a:off x="5101196" y="3133597"/>
          <a:ext cx="3295049" cy="553426"/>
        </a:xfrm>
        <a:prstGeom prst="roundRect">
          <a:avLst>
            <a:gd name="adj" fmla="val 16670"/>
          </a:avLst>
        </a:prstGeom>
        <a:solidFill>
          <a:schemeClr val="accent2">
            <a:hueOff val="6904627"/>
            <a:satOff val="0"/>
            <a:lumOff val="-2489"/>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Voeten</a:t>
          </a:r>
          <a:r>
            <a:rPr lang="es-ES" sz="2000" b="1" kern="1200" baseline="0" dirty="0" smtClean="0">
              <a:solidFill>
                <a:schemeClr val="tx1"/>
              </a:solidFill>
            </a:rPr>
            <a:t> die zich haasten voor het kwade</a:t>
          </a:r>
          <a:endParaRPr lang="es-ES" sz="2000" b="1" kern="1200" dirty="0" smtClean="0">
            <a:solidFill>
              <a:schemeClr val="tx1"/>
            </a:solidFill>
          </a:endParaRPr>
        </a:p>
      </dsp:txBody>
      <dsp:txXfrm>
        <a:off x="5128217" y="3160618"/>
        <a:ext cx="3241007" cy="499384"/>
      </dsp:txXfrm>
    </dsp:sp>
    <dsp:sp modelId="{E6DB2F76-122A-4834-B910-D692E62CF596}">
      <dsp:nvSpPr>
        <dsp:cNvPr id="0" name=""/>
        <dsp:cNvSpPr/>
      </dsp:nvSpPr>
      <dsp:spPr>
        <a:xfrm>
          <a:off x="4514564" y="3753434"/>
          <a:ext cx="553426" cy="553426"/>
        </a:xfrm>
        <a:prstGeom prst="roundRect">
          <a:avLst>
            <a:gd name="adj" fmla="val 16670"/>
          </a:avLst>
        </a:prstGeom>
        <a:solidFill>
          <a:schemeClr val="accent2">
            <a:hueOff val="7532320"/>
            <a:satOff val="0"/>
            <a:lumOff val="-27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9F5C148-8C1B-48E5-979C-153E4B69457D}">
      <dsp:nvSpPr>
        <dsp:cNvPr id="0" name=""/>
        <dsp:cNvSpPr/>
      </dsp:nvSpPr>
      <dsp:spPr>
        <a:xfrm>
          <a:off x="5101196" y="3753434"/>
          <a:ext cx="3295049" cy="553426"/>
        </a:xfrm>
        <a:prstGeom prst="roundRect">
          <a:avLst>
            <a:gd name="adj" fmla="val 16670"/>
          </a:avLst>
        </a:prstGeom>
        <a:solidFill>
          <a:schemeClr val="accent2">
            <a:hueOff val="7532320"/>
            <a:satOff val="0"/>
            <a:lumOff val="-2715"/>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Een valse geteugenis die leugens spreekt</a:t>
          </a:r>
          <a:endParaRPr lang="es-ES" sz="2000" b="1" kern="1200" dirty="0">
            <a:solidFill>
              <a:schemeClr val="tx1"/>
            </a:solidFill>
          </a:endParaRPr>
        </a:p>
      </dsp:txBody>
      <dsp:txXfrm>
        <a:off x="5128217" y="3780455"/>
        <a:ext cx="3241007" cy="499384"/>
      </dsp:txXfrm>
    </dsp:sp>
    <dsp:sp modelId="{6228D8B7-6765-48D3-8988-18869D21140D}">
      <dsp:nvSpPr>
        <dsp:cNvPr id="0" name=""/>
        <dsp:cNvSpPr/>
      </dsp:nvSpPr>
      <dsp:spPr>
        <a:xfrm>
          <a:off x="4514564" y="4373272"/>
          <a:ext cx="553426" cy="553426"/>
        </a:xfrm>
        <a:prstGeom prst="roundRect">
          <a:avLst>
            <a:gd name="adj" fmla="val 16670"/>
          </a:avLst>
        </a:prstGeom>
        <a:solidFill>
          <a:schemeClr val="accent2">
            <a:hueOff val="8160014"/>
            <a:satOff val="0"/>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076EB81-5CA7-46C7-807D-6B5F4DC0CC1A}">
      <dsp:nvSpPr>
        <dsp:cNvPr id="0" name=""/>
        <dsp:cNvSpPr/>
      </dsp:nvSpPr>
      <dsp:spPr>
        <a:xfrm>
          <a:off x="5101196" y="4373272"/>
          <a:ext cx="3295049" cy="553426"/>
        </a:xfrm>
        <a:prstGeom prst="roundRect">
          <a:avLst>
            <a:gd name="adj" fmla="val 16670"/>
          </a:avLst>
        </a:prstGeom>
        <a:solidFill>
          <a:schemeClr val="accent2">
            <a:hueOff val="8160014"/>
            <a:satOff val="0"/>
            <a:lumOff val="-2941"/>
            <a:alphaOff val="0"/>
          </a:schemeClr>
        </a:solidFill>
        <a:ln>
          <a:noFill/>
        </a:ln>
        <a:effectLst/>
        <a:scene3d>
          <a:camera prst="orthographicFront"/>
          <a:lightRig rig="chilly" dir="t"/>
        </a:scene3d>
        <a:sp3d prstMaterial="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Iemand die tweedracht zaait tussen broeders</a:t>
          </a:r>
          <a:endParaRPr lang="es-ES" sz="2000" b="1" kern="1200" dirty="0">
            <a:solidFill>
              <a:schemeClr val="tx1"/>
            </a:solidFill>
          </a:endParaRPr>
        </a:p>
      </dsp:txBody>
      <dsp:txXfrm>
        <a:off x="5128217" y="4400293"/>
        <a:ext cx="3241007" cy="49938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3C3E629-FD3B-4CA0-86A2-504FEE6605A3}" type="datetimeFigureOut">
              <a:rPr lang="es-ES" smtClean="0"/>
              <a:pPr/>
              <a:t>09/01/2015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BEF580-68CB-4B4E-936D-AA3915A6EA02}" type="slidenum">
              <a:rPr lang="es-ES" smtClean="0"/>
              <a:pPr/>
              <a:t>‹#›</a:t>
            </a:fld>
            <a:endParaRPr lang="es-ES"/>
          </a:p>
        </p:txBody>
      </p:sp>
    </p:spTree>
    <p:extLst>
      <p:ext uri="{BB962C8B-B14F-4D97-AF65-F5344CB8AC3E}">
        <p14:creationId xmlns:p14="http://schemas.microsoft.com/office/powerpoint/2010/main" val="97741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C3E629-FD3B-4CA0-86A2-504FEE6605A3}" type="datetimeFigureOut">
              <a:rPr lang="es-ES" smtClean="0"/>
              <a:pPr/>
              <a:t>09/01/2015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BEF580-68CB-4B4E-936D-AA3915A6EA02}" type="slidenum">
              <a:rPr lang="es-ES" smtClean="0"/>
              <a:pPr/>
              <a:t>‹#›</a:t>
            </a:fld>
            <a:endParaRPr lang="es-ES"/>
          </a:p>
        </p:txBody>
      </p:sp>
    </p:spTree>
    <p:extLst>
      <p:ext uri="{BB962C8B-B14F-4D97-AF65-F5344CB8AC3E}">
        <p14:creationId xmlns:p14="http://schemas.microsoft.com/office/powerpoint/2010/main" val="16025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C3E629-FD3B-4CA0-86A2-504FEE6605A3}" type="datetimeFigureOut">
              <a:rPr lang="es-ES" smtClean="0"/>
              <a:pPr/>
              <a:t>09/01/2015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BEF580-68CB-4B4E-936D-AA3915A6EA02}" type="slidenum">
              <a:rPr lang="es-ES" smtClean="0"/>
              <a:pPr/>
              <a:t>‹#›</a:t>
            </a:fld>
            <a:endParaRPr lang="es-ES"/>
          </a:p>
        </p:txBody>
      </p:sp>
    </p:spTree>
    <p:extLst>
      <p:ext uri="{BB962C8B-B14F-4D97-AF65-F5344CB8AC3E}">
        <p14:creationId xmlns:p14="http://schemas.microsoft.com/office/powerpoint/2010/main" val="352296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36332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15373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96727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83403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16714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34946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62091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70866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C3E629-FD3B-4CA0-86A2-504FEE6605A3}" type="datetimeFigureOut">
              <a:rPr lang="es-ES" smtClean="0"/>
              <a:pPr/>
              <a:t>09/01/2015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BEF580-68CB-4B4E-936D-AA3915A6EA02}" type="slidenum">
              <a:rPr lang="es-ES" smtClean="0"/>
              <a:pPr/>
              <a:t>‹#›</a:t>
            </a:fld>
            <a:endParaRPr lang="es-ES"/>
          </a:p>
        </p:txBody>
      </p:sp>
    </p:spTree>
    <p:extLst>
      <p:ext uri="{BB962C8B-B14F-4D97-AF65-F5344CB8AC3E}">
        <p14:creationId xmlns:p14="http://schemas.microsoft.com/office/powerpoint/2010/main" val="160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9346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59457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90416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C3E629-FD3B-4CA0-86A2-504FEE6605A3}" type="datetimeFigureOut">
              <a:rPr lang="es-ES" smtClean="0"/>
              <a:pPr/>
              <a:t>09/01/2015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BEF580-68CB-4B4E-936D-AA3915A6EA02}" type="slidenum">
              <a:rPr lang="es-ES" smtClean="0"/>
              <a:pPr/>
              <a:t>‹#›</a:t>
            </a:fld>
            <a:endParaRPr lang="es-ES"/>
          </a:p>
        </p:txBody>
      </p:sp>
    </p:spTree>
    <p:extLst>
      <p:ext uri="{BB962C8B-B14F-4D97-AF65-F5344CB8AC3E}">
        <p14:creationId xmlns:p14="http://schemas.microsoft.com/office/powerpoint/2010/main" val="97626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3C3E629-FD3B-4CA0-86A2-504FEE6605A3}" type="datetimeFigureOut">
              <a:rPr lang="es-ES" smtClean="0"/>
              <a:pPr/>
              <a:t>09/01/2015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BEF580-68CB-4B4E-936D-AA3915A6EA02}" type="slidenum">
              <a:rPr lang="es-ES" smtClean="0"/>
              <a:pPr/>
              <a:t>‹#›</a:t>
            </a:fld>
            <a:endParaRPr lang="es-ES"/>
          </a:p>
        </p:txBody>
      </p:sp>
    </p:spTree>
    <p:extLst>
      <p:ext uri="{BB962C8B-B14F-4D97-AF65-F5344CB8AC3E}">
        <p14:creationId xmlns:p14="http://schemas.microsoft.com/office/powerpoint/2010/main" val="281531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3C3E629-FD3B-4CA0-86A2-504FEE6605A3}" type="datetimeFigureOut">
              <a:rPr lang="es-ES" smtClean="0"/>
              <a:pPr/>
              <a:t>09/01/2015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8BEF580-68CB-4B4E-936D-AA3915A6EA02}" type="slidenum">
              <a:rPr lang="es-ES" smtClean="0"/>
              <a:pPr/>
              <a:t>‹#›</a:t>
            </a:fld>
            <a:endParaRPr lang="es-ES"/>
          </a:p>
        </p:txBody>
      </p:sp>
    </p:spTree>
    <p:extLst>
      <p:ext uri="{BB962C8B-B14F-4D97-AF65-F5344CB8AC3E}">
        <p14:creationId xmlns:p14="http://schemas.microsoft.com/office/powerpoint/2010/main" val="32360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3C3E629-FD3B-4CA0-86A2-504FEE6605A3}" type="datetimeFigureOut">
              <a:rPr lang="es-ES" smtClean="0"/>
              <a:pPr/>
              <a:t>09/01/2015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8BEF580-68CB-4B4E-936D-AA3915A6EA02}" type="slidenum">
              <a:rPr lang="es-ES" smtClean="0"/>
              <a:pPr/>
              <a:t>‹#›</a:t>
            </a:fld>
            <a:endParaRPr lang="es-ES"/>
          </a:p>
        </p:txBody>
      </p:sp>
    </p:spTree>
    <p:extLst>
      <p:ext uri="{BB962C8B-B14F-4D97-AF65-F5344CB8AC3E}">
        <p14:creationId xmlns:p14="http://schemas.microsoft.com/office/powerpoint/2010/main" val="14668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C3E629-FD3B-4CA0-86A2-504FEE6605A3}" type="datetimeFigureOut">
              <a:rPr lang="es-ES" smtClean="0"/>
              <a:pPr/>
              <a:t>09/01/2015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8BEF580-68CB-4B4E-936D-AA3915A6EA02}" type="slidenum">
              <a:rPr lang="es-ES" smtClean="0"/>
              <a:pPr/>
              <a:t>‹#›</a:t>
            </a:fld>
            <a:endParaRPr lang="es-ES"/>
          </a:p>
        </p:txBody>
      </p:sp>
    </p:spTree>
    <p:extLst>
      <p:ext uri="{BB962C8B-B14F-4D97-AF65-F5344CB8AC3E}">
        <p14:creationId xmlns:p14="http://schemas.microsoft.com/office/powerpoint/2010/main" val="192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C3E629-FD3B-4CA0-86A2-504FEE6605A3}" type="datetimeFigureOut">
              <a:rPr lang="es-ES" smtClean="0"/>
              <a:pPr/>
              <a:t>09/01/2015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BEF580-68CB-4B4E-936D-AA3915A6EA02}" type="slidenum">
              <a:rPr lang="es-ES" smtClean="0"/>
              <a:pPr/>
              <a:t>‹#›</a:t>
            </a:fld>
            <a:endParaRPr lang="es-ES"/>
          </a:p>
        </p:txBody>
      </p:sp>
    </p:spTree>
    <p:extLst>
      <p:ext uri="{BB962C8B-B14F-4D97-AF65-F5344CB8AC3E}">
        <p14:creationId xmlns:p14="http://schemas.microsoft.com/office/powerpoint/2010/main" val="81718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C3E629-FD3B-4CA0-86A2-504FEE6605A3}" type="datetimeFigureOut">
              <a:rPr lang="es-ES" smtClean="0"/>
              <a:pPr/>
              <a:t>09/01/2015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BEF580-68CB-4B4E-936D-AA3915A6EA02}" type="slidenum">
              <a:rPr lang="es-ES" smtClean="0"/>
              <a:pPr/>
              <a:t>‹#›</a:t>
            </a:fld>
            <a:endParaRPr lang="es-ES"/>
          </a:p>
        </p:txBody>
      </p:sp>
    </p:spTree>
    <p:extLst>
      <p:ext uri="{BB962C8B-B14F-4D97-AF65-F5344CB8AC3E}">
        <p14:creationId xmlns:p14="http://schemas.microsoft.com/office/powerpoint/2010/main" val="163572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3E629-FD3B-4CA0-86A2-504FEE6605A3}" type="datetimeFigureOut">
              <a:rPr lang="es-ES" smtClean="0"/>
              <a:pPr/>
              <a:t>09/01/2015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EF580-68CB-4B4E-936D-AA3915A6EA02}" type="slidenum">
              <a:rPr lang="es-ES" smtClean="0"/>
              <a:pPr/>
              <a:t>‹#›</a:t>
            </a:fld>
            <a:endParaRPr lang="es-ES"/>
          </a:p>
        </p:txBody>
      </p:sp>
    </p:spTree>
    <p:extLst>
      <p:ext uri="{BB962C8B-B14F-4D97-AF65-F5344CB8AC3E}">
        <p14:creationId xmlns:p14="http://schemas.microsoft.com/office/powerpoint/2010/main" val="38482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3E629-FD3B-4CA0-86A2-504FEE6605A3}" type="datetimeFigureOut">
              <a:rPr lang="es-ES" smtClean="0">
                <a:solidFill>
                  <a:prstClr val="black">
                    <a:tint val="75000"/>
                  </a:prstClr>
                </a:solidFill>
              </a:rPr>
              <a:pPr/>
              <a:t>09/01/2015</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EF580-68CB-4B4E-936D-AA3915A6EA0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645495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07504" y="81206"/>
            <a:ext cx="5760640" cy="2123658"/>
          </a:xfrm>
          <a:prstGeom prst="rect">
            <a:avLst/>
          </a:prstGeom>
          <a:noFill/>
        </p:spPr>
        <p:txBody>
          <a:bodyPr wrap="square" rtlCol="0">
            <a:spAutoFit/>
            <a:scene3d>
              <a:camera prst="orthographicFront">
                <a:rot lat="0" lon="0" rev="0"/>
              </a:camera>
              <a:lightRig rig="contrasting" dir="t">
                <a:rot lat="0" lon="0" rev="4500000"/>
              </a:lightRig>
            </a:scene3d>
            <a:sp3d extrusionH="57150" contourW="6350" prstMaterial="metal">
              <a:bevelT w="127000" h="31750" prst="slope"/>
              <a:contourClr>
                <a:schemeClr val="accent1">
                  <a:shade val="75000"/>
                </a:schemeClr>
              </a:contourClr>
            </a:sp3d>
          </a:bodyPr>
          <a:lstStyle/>
          <a:p>
            <a:pPr algn="ctr"/>
            <a:r>
              <a:rPr lang="es-E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van oren naar voeten</a:t>
            </a:r>
            <a:endParaRPr lang="es-E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5" name="4 CuadroTexto"/>
          <p:cNvSpPr txBox="1"/>
          <p:nvPr/>
        </p:nvSpPr>
        <p:spPr>
          <a:xfrm rot="20350934">
            <a:off x="889365" y="5929922"/>
            <a:ext cx="2872709" cy="369332"/>
          </a:xfrm>
          <a:prstGeom prst="rect">
            <a:avLst/>
          </a:prstGeom>
          <a:noFill/>
        </p:spPr>
        <p:txBody>
          <a:bodyPr wrap="none" rtlCol="0">
            <a:spAutoFit/>
          </a:bodyPr>
          <a:lstStyle/>
          <a:p>
            <a:pPr algn="ctr"/>
            <a:r>
              <a:rPr lang="en-US" b="1" dirty="0" smtClean="0">
                <a:solidFill>
                  <a:schemeClr val="bg1"/>
                </a:solidFill>
              </a:rPr>
              <a:t>Les </a:t>
            </a:r>
            <a:r>
              <a:rPr lang="en-US" b="1" dirty="0">
                <a:solidFill>
                  <a:schemeClr val="bg1"/>
                </a:solidFill>
              </a:rPr>
              <a:t>2 </a:t>
            </a:r>
            <a:r>
              <a:rPr lang="en-US" b="1" dirty="0" smtClean="0">
                <a:solidFill>
                  <a:schemeClr val="bg1"/>
                </a:solidFill>
              </a:rPr>
              <a:t>van </a:t>
            </a:r>
            <a:r>
              <a:rPr lang="en-US" b="1" dirty="0" err="1" smtClean="0">
                <a:solidFill>
                  <a:schemeClr val="bg1"/>
                </a:solidFill>
              </a:rPr>
              <a:t>januarie</a:t>
            </a:r>
            <a:r>
              <a:rPr lang="en-US" b="1" dirty="0" smtClean="0">
                <a:solidFill>
                  <a:schemeClr val="bg1"/>
                </a:solidFill>
              </a:rPr>
              <a:t>  10 : </a:t>
            </a:r>
            <a:r>
              <a:rPr lang="en-US" b="1" dirty="0">
                <a:solidFill>
                  <a:schemeClr val="bg1"/>
                </a:solidFill>
              </a:rPr>
              <a:t>2015</a:t>
            </a:r>
            <a:endParaRPr lang="es-ES" b="1" dirty="0">
              <a:solidFill>
                <a:schemeClr val="bg1"/>
              </a:solidFill>
            </a:endParaRPr>
          </a:p>
        </p:txBody>
      </p:sp>
    </p:spTree>
    <p:extLst>
      <p:ext uri="{BB962C8B-B14F-4D97-AF65-F5344CB8AC3E}">
        <p14:creationId xmlns:p14="http://schemas.microsoft.com/office/powerpoint/2010/main" val="29607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2" name="Picture 1" descr="vm2015t1_0.tmp"/>
          <p:cNvPicPr>
            <a:picLocks noChangeAspect="1"/>
          </p:cNvPicPr>
          <p:nvPr/>
        </p:nvPicPr>
        <p:blipFill>
          <a:blip r:embed="rId2" cstate="print"/>
          <a:srcRect r="45275"/>
          <a:stretch>
            <a:fillRect/>
          </a:stretch>
        </p:blipFill>
        <p:spPr>
          <a:xfrm>
            <a:off x="0" y="0"/>
            <a:ext cx="5580112" cy="6858000"/>
          </a:xfrm>
          <a:prstGeom prst="rect">
            <a:avLst/>
          </a:prstGeom>
        </p:spPr>
      </p:pic>
      <p:sp>
        <p:nvSpPr>
          <p:cNvPr id="4" name="Subtitle 3"/>
          <p:cNvSpPr>
            <a:spLocks noGrp="1"/>
          </p:cNvSpPr>
          <p:nvPr>
            <p:ph type="subTitle" idx="1"/>
          </p:nvPr>
        </p:nvSpPr>
        <p:spPr>
          <a:xfrm>
            <a:off x="5580112" y="692696"/>
            <a:ext cx="3563888" cy="5616624"/>
          </a:xfrm>
          <a:gradFill>
            <a:gsLst>
              <a:gs pos="0">
                <a:srgbClr val="D6B19C"/>
              </a:gs>
              <a:gs pos="30000">
                <a:srgbClr val="D49E6C"/>
              </a:gs>
              <a:gs pos="70000">
                <a:srgbClr val="A65528"/>
              </a:gs>
              <a:gs pos="100000">
                <a:srgbClr val="663012"/>
              </a:gs>
            </a:gsLst>
            <a:lin ang="5400000" scaled="0"/>
          </a:gradFill>
        </p:spPr>
        <p:txBody>
          <a:bodyPr>
            <a:normAutofit fontScale="92500" lnSpcReduction="20000"/>
          </a:bodyPr>
          <a:lstStyle/>
          <a:p>
            <a:r>
              <a:rPr lang="nl-NL" b="1" dirty="0">
                <a:solidFill>
                  <a:schemeClr val="bg1"/>
                </a:solidFill>
                <a:effectLst>
                  <a:outerShdw blurRad="38100" dist="38100" dir="2700000" algn="tl">
                    <a:srgbClr val="000000">
                      <a:alpha val="43137"/>
                    </a:srgbClr>
                  </a:outerShdw>
                </a:effectLst>
                <a:latin typeface="Comic Sans MS" pitchFamily="66" charset="0"/>
              </a:rPr>
              <a:t>26 Laat uw voet een effen pad inslaan en laten al uw</a:t>
            </a:r>
          </a:p>
          <a:p>
            <a:r>
              <a:rPr lang="nl-NL" b="1" dirty="0">
                <a:solidFill>
                  <a:schemeClr val="bg1"/>
                </a:solidFill>
                <a:effectLst>
                  <a:outerShdw blurRad="38100" dist="38100" dir="2700000" algn="tl">
                    <a:srgbClr val="000000">
                      <a:alpha val="43137"/>
                    </a:srgbClr>
                  </a:outerShdw>
                </a:effectLst>
                <a:latin typeface="Comic Sans MS" pitchFamily="66" charset="0"/>
              </a:rPr>
              <a:t>wegen vast zijn.</a:t>
            </a:r>
          </a:p>
          <a:p>
            <a:r>
              <a:rPr lang="nl-NL" b="1" dirty="0">
                <a:solidFill>
                  <a:schemeClr val="bg1"/>
                </a:solidFill>
                <a:effectLst>
                  <a:outerShdw blurRad="38100" dist="38100" dir="2700000" algn="tl">
                    <a:srgbClr val="000000">
                      <a:alpha val="43137"/>
                    </a:srgbClr>
                  </a:outerShdw>
                </a:effectLst>
                <a:latin typeface="Comic Sans MS" pitchFamily="66" charset="0"/>
              </a:rPr>
              <a:t>27 Wijk noch ter rechter, noch ter linkerhand af, houd</a:t>
            </a:r>
          </a:p>
          <a:p>
            <a:r>
              <a:rPr lang="nl-NL" b="1" dirty="0">
                <a:solidFill>
                  <a:schemeClr val="bg1"/>
                </a:solidFill>
                <a:effectLst>
                  <a:outerShdw blurRad="38100" dist="38100" dir="2700000" algn="tl">
                    <a:srgbClr val="000000">
                      <a:alpha val="43137"/>
                    </a:srgbClr>
                  </a:outerShdw>
                </a:effectLst>
                <a:latin typeface="Comic Sans MS" pitchFamily="66" charset="0"/>
              </a:rPr>
              <a:t>uw voet verwijderd van het kwade</a:t>
            </a:r>
            <a:r>
              <a:rPr lang="nl-NL" b="1" dirty="0" smtClean="0">
                <a:solidFill>
                  <a:schemeClr val="bg1"/>
                </a:solidFill>
                <a:effectLst>
                  <a:outerShdw blurRad="38100" dist="38100" dir="2700000" algn="tl">
                    <a:srgbClr val="000000">
                      <a:alpha val="43137"/>
                    </a:srgbClr>
                  </a:outerShdw>
                </a:effectLst>
                <a:latin typeface="Comic Sans MS" pitchFamily="66" charset="0"/>
              </a:rPr>
              <a:t>.</a:t>
            </a:r>
          </a:p>
          <a:p>
            <a:r>
              <a:rPr lang="pap-AN" sz="3000" b="1" dirty="0" smtClean="0">
                <a:solidFill>
                  <a:schemeClr val="bg1"/>
                </a:solidFill>
                <a:effectLst>
                  <a:outerShdw blurRad="38100" dist="38100" dir="2700000" algn="tl">
                    <a:srgbClr val="000000">
                      <a:alpha val="43137"/>
                    </a:srgbClr>
                  </a:outerShdw>
                </a:effectLst>
                <a:latin typeface="Comic Sans MS" pitchFamily="66" charset="0"/>
              </a:rPr>
              <a:t>Spreuken</a:t>
            </a:r>
            <a:r>
              <a:rPr lang="pap-AN" sz="3000" b="1" dirty="0" smtClean="0">
                <a:solidFill>
                  <a:schemeClr val="bg1"/>
                </a:solidFill>
                <a:effectLst>
                  <a:outerShdw blurRad="38100" dist="38100" dir="2700000" algn="tl">
                    <a:srgbClr val="000000">
                      <a:alpha val="43137"/>
                    </a:srgbClr>
                  </a:outerShdw>
                </a:effectLst>
                <a:latin typeface="Comic Sans MS" pitchFamily="66" charset="0"/>
              </a:rPr>
              <a:t> 4:26,27</a:t>
            </a:r>
            <a:endParaRPr lang="pap-AN" sz="3000" b="1" dirty="0">
              <a:solidFill>
                <a:schemeClr val="bg1"/>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55821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EUNICE\FondosTematicos\Salomón\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1412" y="548680"/>
            <a:ext cx="3362956" cy="266429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8755" y="0"/>
            <a:ext cx="9125243" cy="58477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Krijg van wijsheid (spreuken 4)</a:t>
            </a:r>
            <a:endParaRPr lang="es-E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35497" y="597168"/>
            <a:ext cx="5688631" cy="584775"/>
          </a:xfrm>
          <a:prstGeom prst="rect">
            <a:avLst/>
          </a:prstGeom>
        </p:spPr>
        <p:txBody>
          <a:bodyPr wrap="square">
            <a:spAutoFit/>
          </a:bodyPr>
          <a:lstStyle/>
          <a:p>
            <a:r>
              <a:rPr lang="es-ES" sz="1600" b="1" dirty="0" smtClean="0">
                <a:solidFill>
                  <a:schemeClr val="accent6">
                    <a:lumMod val="90000"/>
                    <a:lumOff val="10000"/>
                  </a:schemeClr>
                </a:solidFill>
                <a:latin typeface="Comic Sans MS" pitchFamily="66" charset="0"/>
              </a:rPr>
              <a:t>“ het begin van wijsheid is : verwerf wijsheid en verwerf inzicht bij alles wat u bezit “spreuken 4:7)</a:t>
            </a:r>
            <a:endParaRPr lang="es-ES" sz="1600" b="1" dirty="0">
              <a:solidFill>
                <a:schemeClr val="accent6">
                  <a:lumMod val="90000"/>
                  <a:lumOff val="10000"/>
                </a:schemeClr>
              </a:solidFill>
              <a:latin typeface="Comic Sans MS" pitchFamily="66" charset="0"/>
            </a:endParaRPr>
          </a:p>
        </p:txBody>
      </p:sp>
      <p:sp>
        <p:nvSpPr>
          <p:cNvPr id="4" name="3 CuadroTexto"/>
          <p:cNvSpPr txBox="1"/>
          <p:nvPr/>
        </p:nvSpPr>
        <p:spPr>
          <a:xfrm>
            <a:off x="-1" y="1340768"/>
            <a:ext cx="5671413" cy="1323439"/>
          </a:xfrm>
          <a:prstGeom prst="rect">
            <a:avLst/>
          </a:prstGeom>
          <a:noFill/>
        </p:spPr>
        <p:txBody>
          <a:bodyPr wrap="square" rtlCol="0">
            <a:spAutoFit/>
          </a:bodyPr>
          <a:lstStyle/>
          <a:p>
            <a:pPr>
              <a:spcBef>
                <a:spcPts val="600"/>
              </a:spcBef>
            </a:pPr>
            <a:r>
              <a:rPr lang="en-US" sz="2000" b="1" dirty="0"/>
              <a:t>Solomon </a:t>
            </a:r>
            <a:r>
              <a:rPr lang="en-US" sz="2000" b="1" dirty="0" err="1" smtClean="0"/>
              <a:t>deelden</a:t>
            </a:r>
            <a:r>
              <a:rPr lang="en-US" sz="2000" b="1" dirty="0" smtClean="0"/>
              <a:t> de leer over de </a:t>
            </a:r>
            <a:r>
              <a:rPr lang="en-US" sz="2000" b="1" dirty="0" err="1" smtClean="0"/>
              <a:t>wijsheid</a:t>
            </a:r>
            <a:r>
              <a:rPr lang="en-US" sz="2000" b="1" dirty="0" smtClean="0"/>
              <a:t> die </a:t>
            </a:r>
            <a:r>
              <a:rPr lang="en-US" sz="2000" b="1" dirty="0" err="1" smtClean="0"/>
              <a:t>hij</a:t>
            </a:r>
            <a:r>
              <a:rPr lang="en-US" sz="2000" b="1" dirty="0" smtClean="0"/>
              <a:t> </a:t>
            </a:r>
            <a:r>
              <a:rPr lang="en-US" sz="2000" b="1" dirty="0" err="1" smtClean="0"/>
              <a:t>kreeg</a:t>
            </a:r>
            <a:r>
              <a:rPr lang="en-US" sz="2000" b="1" dirty="0" smtClean="0"/>
              <a:t> van </a:t>
            </a:r>
            <a:r>
              <a:rPr lang="en-US" sz="2000" b="1" dirty="0" err="1" smtClean="0"/>
              <a:t>zijn</a:t>
            </a:r>
            <a:r>
              <a:rPr lang="en-US" sz="2000" b="1" dirty="0" smtClean="0"/>
              <a:t> </a:t>
            </a:r>
            <a:r>
              <a:rPr lang="en-US" sz="2000" b="1" dirty="0" err="1" smtClean="0"/>
              <a:t>vader</a:t>
            </a:r>
            <a:r>
              <a:rPr lang="en-US" sz="2000" b="1" dirty="0" smtClean="0"/>
              <a:t>(4). </a:t>
            </a:r>
            <a:r>
              <a:rPr lang="en-US" sz="2000" b="1" dirty="0" err="1" smtClean="0"/>
              <a:t>Hij</a:t>
            </a:r>
            <a:r>
              <a:rPr lang="en-US" sz="2000" b="1" dirty="0" smtClean="0"/>
              <a:t> </a:t>
            </a:r>
            <a:r>
              <a:rPr lang="en-US" sz="2000" b="1" dirty="0" err="1" smtClean="0"/>
              <a:t>beschouwde</a:t>
            </a:r>
            <a:r>
              <a:rPr lang="en-US" sz="2000" b="1" dirty="0" smtClean="0"/>
              <a:t> </a:t>
            </a:r>
            <a:r>
              <a:rPr lang="en-US" sz="2000" b="1" dirty="0" err="1" smtClean="0"/>
              <a:t>deze</a:t>
            </a:r>
            <a:r>
              <a:rPr lang="en-US" sz="2000" b="1" dirty="0" smtClean="0"/>
              <a:t> leer tot </a:t>
            </a:r>
            <a:r>
              <a:rPr lang="en-US" sz="2000" b="1" dirty="0" err="1" smtClean="0"/>
              <a:t>een</a:t>
            </a:r>
            <a:r>
              <a:rPr lang="en-US" sz="2000" b="1" dirty="0" smtClean="0"/>
              <a:t> </a:t>
            </a:r>
            <a:r>
              <a:rPr lang="en-US" sz="2000" b="1" dirty="0" err="1" smtClean="0"/>
              <a:t>kosbaar</a:t>
            </a:r>
            <a:r>
              <a:rPr lang="en-US" sz="2000" b="1" dirty="0" smtClean="0"/>
              <a:t> </a:t>
            </a:r>
            <a:r>
              <a:rPr lang="en-US" sz="2000" b="1" dirty="0" err="1" smtClean="0"/>
              <a:t>geschenk</a:t>
            </a:r>
            <a:r>
              <a:rPr lang="en-US" sz="2000" b="1" dirty="0" smtClean="0"/>
              <a:t>(2) </a:t>
            </a:r>
            <a:r>
              <a:rPr lang="en-US" sz="2000" b="1" dirty="0" err="1" smtClean="0"/>
              <a:t>hij</a:t>
            </a:r>
            <a:r>
              <a:rPr lang="en-US" sz="2000" b="1" dirty="0" smtClean="0"/>
              <a:t> </a:t>
            </a:r>
            <a:r>
              <a:rPr lang="en-US" sz="2000" b="1" dirty="0" err="1" smtClean="0"/>
              <a:t>schreef</a:t>
            </a:r>
            <a:r>
              <a:rPr lang="en-US" sz="2000" b="1" dirty="0" smtClean="0"/>
              <a:t> het op </a:t>
            </a:r>
            <a:r>
              <a:rPr lang="en-US" sz="2000" b="1" dirty="0" err="1" smtClean="0"/>
              <a:t>als</a:t>
            </a:r>
            <a:r>
              <a:rPr lang="en-US" sz="2000" b="1" dirty="0" smtClean="0"/>
              <a:t> </a:t>
            </a:r>
            <a:r>
              <a:rPr lang="en-US" sz="2000" b="1" dirty="0" err="1" smtClean="0"/>
              <a:t>een</a:t>
            </a:r>
            <a:r>
              <a:rPr lang="en-US" sz="2000" b="1" dirty="0" smtClean="0"/>
              <a:t> </a:t>
            </a:r>
            <a:r>
              <a:rPr lang="en-US" sz="2000" b="1" dirty="0" err="1" smtClean="0"/>
              <a:t>geheim</a:t>
            </a:r>
            <a:r>
              <a:rPr lang="en-US" sz="2000" b="1" dirty="0" smtClean="0"/>
              <a:t> van </a:t>
            </a:r>
            <a:r>
              <a:rPr lang="en-US" sz="2000" b="1" dirty="0" err="1" smtClean="0"/>
              <a:t>geluk</a:t>
            </a:r>
            <a:r>
              <a:rPr lang="en-US" sz="2000" b="1" dirty="0" smtClean="0"/>
              <a:t> en </a:t>
            </a:r>
            <a:r>
              <a:rPr lang="en-US" sz="2000" b="1" dirty="0" err="1" smtClean="0"/>
              <a:t>succes</a:t>
            </a:r>
            <a:endParaRPr lang="es-ES" sz="2000" b="1" dirty="0" smtClean="0"/>
          </a:p>
        </p:txBody>
      </p:sp>
      <p:sp>
        <p:nvSpPr>
          <p:cNvPr id="5" name="4 CuadroTexto"/>
          <p:cNvSpPr txBox="1"/>
          <p:nvPr/>
        </p:nvSpPr>
        <p:spPr>
          <a:xfrm>
            <a:off x="4543" y="2636912"/>
            <a:ext cx="5671412" cy="707886"/>
          </a:xfrm>
          <a:prstGeom prst="rect">
            <a:avLst/>
          </a:prstGeom>
          <a:noFill/>
        </p:spPr>
        <p:txBody>
          <a:bodyPr wrap="square" rtlCol="0">
            <a:spAutoFit/>
          </a:bodyPr>
          <a:lstStyle/>
          <a:p>
            <a:pPr marL="342900" indent="-342900">
              <a:buClr>
                <a:schemeClr val="tx2">
                  <a:lumMod val="60000"/>
                  <a:lumOff val="40000"/>
                </a:schemeClr>
              </a:buClr>
              <a:buFont typeface="+mj-lt"/>
              <a:buAutoNum type="arabicPeriod"/>
            </a:pPr>
            <a:r>
              <a:rPr lang="en-US" sz="2000" b="1" dirty="0" err="1"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Wandelen</a:t>
            </a:r>
            <a:r>
              <a:rPr lang="en-U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 in het pad van </a:t>
            </a:r>
            <a:r>
              <a:rPr lang="en-US" sz="2000" b="1" dirty="0" err="1"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wijsheid</a:t>
            </a:r>
            <a:r>
              <a:rPr lang="en-U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b="1" dirty="0" err="1"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dat</a:t>
            </a:r>
            <a:r>
              <a:rPr lang="en-U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b="1" dirty="0" err="1"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wil</a:t>
            </a:r>
            <a:r>
              <a:rPr lang="en-U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b="1" dirty="0" err="1"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zeggen</a:t>
            </a:r>
            <a:r>
              <a:rPr lang="en-U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 ,de wet van God (v5:13)</a:t>
            </a:r>
            <a:endParaRPr lang="es-E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CuadroTexto"/>
          <p:cNvSpPr txBox="1"/>
          <p:nvPr/>
        </p:nvSpPr>
        <p:spPr>
          <a:xfrm>
            <a:off x="3779912" y="4576479"/>
            <a:ext cx="5256584" cy="1938992"/>
          </a:xfrm>
          <a:prstGeom prst="rect">
            <a:avLst/>
          </a:prstGeom>
          <a:noFill/>
        </p:spPr>
        <p:txBody>
          <a:bodyPr wrap="square" rtlCol="0">
            <a:spAutoFit/>
          </a:bodyPr>
          <a:lstStyle/>
          <a:p>
            <a:pPr>
              <a:spcBef>
                <a:spcPts val="600"/>
              </a:spcBef>
              <a:spcAft>
                <a:spcPts val="600"/>
              </a:spcAft>
            </a:pPr>
            <a:r>
              <a:rPr lang="en-US" sz="2000" b="1" dirty="0" smtClean="0"/>
              <a:t>Om </a:t>
            </a:r>
            <a:r>
              <a:rPr lang="en-US" sz="2000" b="1" dirty="0" err="1" smtClean="0"/>
              <a:t>wijs</a:t>
            </a:r>
            <a:r>
              <a:rPr lang="en-US" sz="2000" b="1" dirty="0" smtClean="0"/>
              <a:t> </a:t>
            </a:r>
            <a:r>
              <a:rPr lang="en-US" sz="2000" b="1" dirty="0" err="1" smtClean="0"/>
              <a:t>te</a:t>
            </a:r>
            <a:r>
              <a:rPr lang="en-US" sz="2000" b="1" dirty="0" smtClean="0"/>
              <a:t> </a:t>
            </a:r>
            <a:r>
              <a:rPr lang="en-US" sz="2000" b="1" dirty="0" err="1" smtClean="0"/>
              <a:t>zijn</a:t>
            </a:r>
            <a:r>
              <a:rPr lang="en-US" sz="2000" b="1" dirty="0" smtClean="0"/>
              <a:t> </a:t>
            </a:r>
            <a:r>
              <a:rPr lang="en-US" sz="2000" b="1" dirty="0" err="1" smtClean="0"/>
              <a:t>moeten</a:t>
            </a:r>
            <a:r>
              <a:rPr lang="en-US" sz="2000" b="1" dirty="0" smtClean="0"/>
              <a:t> we </a:t>
            </a:r>
            <a:r>
              <a:rPr lang="en-US" sz="2000" b="1" dirty="0" err="1" smtClean="0"/>
              <a:t>luisteren</a:t>
            </a:r>
            <a:r>
              <a:rPr lang="en-US" sz="2000" b="1" dirty="0" smtClean="0"/>
              <a:t> </a:t>
            </a:r>
            <a:r>
              <a:rPr lang="en-US" sz="2000" b="1" dirty="0" err="1" smtClean="0"/>
              <a:t>naar</a:t>
            </a:r>
            <a:r>
              <a:rPr lang="en-US" sz="2000" b="1" dirty="0" smtClean="0"/>
              <a:t> </a:t>
            </a:r>
            <a:r>
              <a:rPr lang="en-US" sz="2000" b="1" dirty="0" err="1" smtClean="0"/>
              <a:t>andere</a:t>
            </a:r>
            <a:r>
              <a:rPr lang="en-US" sz="2000" b="1" dirty="0" smtClean="0"/>
              <a:t> (v1) , </a:t>
            </a:r>
            <a:r>
              <a:rPr lang="en-US" sz="2000" b="1" dirty="0" err="1" smtClean="0"/>
              <a:t>om</a:t>
            </a:r>
            <a:r>
              <a:rPr lang="en-US" sz="2000" b="1" dirty="0" smtClean="0"/>
              <a:t> </a:t>
            </a:r>
            <a:r>
              <a:rPr lang="en-US" sz="2000" b="1" dirty="0" err="1" smtClean="0"/>
              <a:t>te</a:t>
            </a:r>
            <a:r>
              <a:rPr lang="en-US" sz="2000" b="1" dirty="0" smtClean="0"/>
              <a:t> </a:t>
            </a:r>
            <a:r>
              <a:rPr lang="en-US" sz="2000" b="1" dirty="0" err="1" smtClean="0"/>
              <a:t>studeren</a:t>
            </a:r>
            <a:r>
              <a:rPr lang="en-US" sz="2000" b="1" dirty="0" smtClean="0"/>
              <a:t> </a:t>
            </a:r>
            <a:r>
              <a:rPr lang="en-US" sz="2000" b="1" dirty="0" err="1" smtClean="0"/>
              <a:t>om</a:t>
            </a:r>
            <a:r>
              <a:rPr lang="en-US" sz="2000" b="1" dirty="0" smtClean="0"/>
              <a:t> die </a:t>
            </a:r>
            <a:r>
              <a:rPr lang="en-US" sz="2000" b="1" dirty="0" err="1" smtClean="0"/>
              <a:t>wijsheid</a:t>
            </a:r>
            <a:r>
              <a:rPr lang="en-US" sz="2000" b="1" dirty="0" smtClean="0"/>
              <a:t> in </a:t>
            </a:r>
            <a:r>
              <a:rPr lang="en-US" sz="2000" b="1" dirty="0" err="1" smtClean="0"/>
              <a:t>praktijk</a:t>
            </a:r>
            <a:r>
              <a:rPr lang="en-US" sz="2000" b="1" dirty="0" smtClean="0"/>
              <a:t> </a:t>
            </a:r>
            <a:r>
              <a:rPr lang="en-US" sz="2000" b="1" dirty="0" err="1" smtClean="0"/>
              <a:t>te</a:t>
            </a:r>
            <a:r>
              <a:rPr lang="en-US" sz="2000" b="1" dirty="0" smtClean="0"/>
              <a:t> </a:t>
            </a:r>
            <a:r>
              <a:rPr lang="en-US" sz="2000" b="1" dirty="0" err="1" smtClean="0"/>
              <a:t>brengen</a:t>
            </a:r>
            <a:r>
              <a:rPr lang="en-US" sz="2000" b="1" dirty="0" smtClean="0"/>
              <a:t> (5)We </a:t>
            </a:r>
            <a:r>
              <a:rPr lang="en-US" sz="2000" b="1" dirty="0" err="1" smtClean="0"/>
              <a:t>zijn</a:t>
            </a:r>
            <a:r>
              <a:rPr lang="en-US" sz="2000" b="1" dirty="0" smtClean="0"/>
              <a:t> </a:t>
            </a:r>
            <a:r>
              <a:rPr lang="en-US" sz="2000" b="1" dirty="0" err="1" smtClean="0"/>
              <a:t>uitgenodigd</a:t>
            </a:r>
            <a:r>
              <a:rPr lang="en-US" sz="2000" b="1" dirty="0" smtClean="0"/>
              <a:t> </a:t>
            </a:r>
            <a:r>
              <a:rPr lang="en-US" sz="2000" b="1" dirty="0" err="1" smtClean="0"/>
              <a:t>om</a:t>
            </a:r>
            <a:r>
              <a:rPr lang="en-US" sz="2000" b="1" dirty="0" smtClean="0"/>
              <a:t> </a:t>
            </a:r>
            <a:r>
              <a:rPr lang="en-US" sz="2000" b="1" dirty="0" err="1" smtClean="0"/>
              <a:t>wijsheid</a:t>
            </a:r>
            <a:r>
              <a:rPr lang="en-US" sz="2000" b="1" dirty="0" smtClean="0"/>
              <a:t> </a:t>
            </a:r>
            <a:r>
              <a:rPr lang="en-US" sz="2000" b="1" dirty="0" err="1" smtClean="0"/>
              <a:t>te</a:t>
            </a:r>
            <a:r>
              <a:rPr lang="en-US" sz="2000" b="1" dirty="0" smtClean="0"/>
              <a:t> </a:t>
            </a:r>
            <a:r>
              <a:rPr lang="en-US" sz="2000" b="1" dirty="0" err="1" smtClean="0"/>
              <a:t>zoeken</a:t>
            </a:r>
            <a:r>
              <a:rPr lang="en-US" sz="2000" b="1" dirty="0" smtClean="0"/>
              <a:t> met al </a:t>
            </a:r>
            <a:r>
              <a:rPr lang="en-US" sz="2000" b="1" dirty="0" err="1" smtClean="0"/>
              <a:t>onze</a:t>
            </a:r>
            <a:r>
              <a:rPr lang="en-US" sz="2000" b="1" dirty="0" smtClean="0"/>
              <a:t> </a:t>
            </a:r>
            <a:r>
              <a:rPr lang="en-US" sz="2000" b="1" dirty="0" err="1" smtClean="0"/>
              <a:t>intellectuele</a:t>
            </a:r>
            <a:r>
              <a:rPr lang="en-US" sz="2000" b="1" dirty="0" smtClean="0"/>
              <a:t> </a:t>
            </a:r>
            <a:r>
              <a:rPr lang="en-US" sz="2000" b="1" dirty="0" err="1" smtClean="0"/>
              <a:t>vermogens</a:t>
            </a:r>
            <a:r>
              <a:rPr lang="en-US" sz="2000" b="1" dirty="0" smtClean="0"/>
              <a:t> (</a:t>
            </a:r>
            <a:r>
              <a:rPr lang="en-US" sz="2000" b="1" dirty="0" err="1" smtClean="0"/>
              <a:t>gehoor</a:t>
            </a:r>
            <a:r>
              <a:rPr lang="en-US" sz="2000" b="1" dirty="0" smtClean="0"/>
              <a:t>, v 10)en </a:t>
            </a:r>
            <a:r>
              <a:rPr lang="en-US" sz="2000" b="1" dirty="0" err="1" smtClean="0"/>
              <a:t>gevoelens</a:t>
            </a:r>
            <a:r>
              <a:rPr lang="en-US" sz="2000" b="1" dirty="0" smtClean="0"/>
              <a:t> </a:t>
            </a:r>
            <a:r>
              <a:rPr lang="en-US" sz="2000" b="1" dirty="0" err="1" smtClean="0"/>
              <a:t>heb</a:t>
            </a:r>
            <a:r>
              <a:rPr lang="en-US" sz="2000" b="1" dirty="0" smtClean="0"/>
              <a:t> </a:t>
            </a:r>
            <a:r>
              <a:rPr lang="en-US" sz="2000" b="1" dirty="0" err="1" smtClean="0"/>
              <a:t>degene</a:t>
            </a:r>
            <a:r>
              <a:rPr lang="en-US" sz="2000" b="1" dirty="0" smtClean="0"/>
              <a:t> </a:t>
            </a:r>
            <a:r>
              <a:rPr lang="en-US" sz="2000" b="1" dirty="0" err="1" smtClean="0"/>
              <a:t>lief</a:t>
            </a:r>
            <a:r>
              <a:rPr lang="en-US" sz="2000" b="1" dirty="0" smtClean="0"/>
              <a:t>  (v 4-6)</a:t>
            </a:r>
          </a:p>
        </p:txBody>
      </p:sp>
      <p:pic>
        <p:nvPicPr>
          <p:cNvPr id="1027" name="Picture 3" descr="\\EUNICE\FondosTematicos\Biblia\Estudio de la biblia\8837345854_69165ca6fe_o.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2028" b="1878"/>
          <a:stretch/>
        </p:blipFill>
        <p:spPr bwMode="auto">
          <a:xfrm>
            <a:off x="102823" y="4235294"/>
            <a:ext cx="3677089" cy="2650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4543" y="3212976"/>
            <a:ext cx="9175969" cy="1015663"/>
          </a:xfrm>
          <a:prstGeom prst="rect">
            <a:avLst/>
          </a:prstGeom>
        </p:spPr>
        <p:txBody>
          <a:bodyPr wrap="square">
            <a:spAutoFit/>
          </a:bodyPr>
          <a:lstStyle/>
          <a:p>
            <a:pPr marL="355600" lvl="0" indent="-355600">
              <a:buClr>
                <a:schemeClr val="tx2">
                  <a:lumMod val="60000"/>
                  <a:lumOff val="40000"/>
                </a:schemeClr>
              </a:buClr>
              <a:buFont typeface="+mj-lt"/>
              <a:buAutoNum type="arabicPeriod" startAt="2"/>
            </a:pPr>
            <a:r>
              <a:rPr lang="en-U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Het </a:t>
            </a:r>
            <a:r>
              <a:rPr lang="en-US" sz="2000" b="1" dirty="0" err="1"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wegblijven</a:t>
            </a:r>
            <a:r>
              <a:rPr lang="en-U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 van het pad van </a:t>
            </a:r>
            <a:r>
              <a:rPr lang="en-US" sz="2000" b="1" dirty="0" err="1"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degenen</a:t>
            </a:r>
            <a:r>
              <a:rPr lang="en-U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 die God </a:t>
            </a:r>
            <a:r>
              <a:rPr lang="en-US" sz="2000" b="1" dirty="0" err="1"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niet</a:t>
            </a:r>
            <a:r>
              <a:rPr lang="en-U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b="1" dirty="0" err="1"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respecteren</a:t>
            </a:r>
            <a:r>
              <a:rPr lang="en-U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 (1 14-17) </a:t>
            </a:r>
          </a:p>
          <a:p>
            <a:pPr marL="342900" lvl="0" indent="-342900">
              <a:buClr>
                <a:schemeClr val="tx2">
                  <a:lumMod val="60000"/>
                  <a:lumOff val="40000"/>
                </a:schemeClr>
              </a:buClr>
            </a:pPr>
            <a:r>
              <a:rPr lang="es-ES" sz="2000" b="1" dirty="0" smtClean="0">
                <a:ln w="12700">
                  <a:solidFill>
                    <a:srgbClr val="03244D"/>
                  </a:solidFill>
                  <a:prstDash val="solid"/>
                </a:ln>
                <a:solidFill>
                  <a:schemeClr val="accent4">
                    <a:lumMod val="75000"/>
                  </a:schemeClr>
                </a:solidFill>
                <a:effectLst>
                  <a:outerShdw blurRad="41275" dist="20320" dir="1800000" algn="tl" rotWithShape="0">
                    <a:srgbClr val="000000">
                      <a:alpha val="40000"/>
                    </a:srgbClr>
                  </a:outerShdw>
                </a:effectLst>
              </a:rPr>
              <a:t>3</a:t>
            </a:r>
            <a:r>
              <a:rPr lang="es-ES" sz="2000" b="1" dirty="0" smtClean="0">
                <a:ln w="12700">
                  <a:solidFill>
                    <a:srgbClr val="03244D"/>
                  </a:solidFill>
                  <a:prstDash val="solid"/>
                </a:ln>
                <a:solidFill>
                  <a:schemeClr val="bg2">
                    <a:tint val="85000"/>
                    <a:satMod val="155000"/>
                  </a:schemeClr>
                </a:solidFill>
                <a:effectLst>
                  <a:outerShdw blurRad="41275" dist="20320" dir="1800000" algn="tl" rotWithShape="0">
                    <a:srgbClr val="000000">
                      <a:alpha val="40000"/>
                    </a:srgbClr>
                  </a:outerShdw>
                </a:effectLst>
              </a:rPr>
              <a:t>.	Een belofte voor het eeuwig  leven is voor hen die in integriteit leven . De dood is een belofte voor hen wiens daden en woorden leugens zijn ( v. 18-27 )</a:t>
            </a:r>
          </a:p>
        </p:txBody>
      </p:sp>
    </p:spTree>
    <p:extLst>
      <p:ext uri="{BB962C8B-B14F-4D97-AF65-F5344CB8AC3E}">
        <p14:creationId xmlns:p14="http://schemas.microsoft.com/office/powerpoint/2010/main" val="41582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5"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1" dur="1000" fill="hold"/>
                                        <p:tgtEl>
                                          <p:spTgt spid="102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wipe(left)">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left)">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27"/>
                                        </p:tgtEl>
                                        <p:attrNameLst>
                                          <p:attrName>style.visibility</p:attrName>
                                        </p:attrNameLst>
                                      </p:cBhvr>
                                      <p:to>
                                        <p:strVal val="visible"/>
                                      </p:to>
                                    </p:set>
                                    <p:animEffect transition="in" filter="barn(inVertical)">
                                      <p:cBhvr>
                                        <p:cTn id="55" dur="500"/>
                                        <p:tgtEl>
                                          <p:spTgt spid="1027"/>
                                        </p:tgtEl>
                                      </p:cBhvr>
                                    </p:animEffect>
                                  </p:childTnLst>
                                </p:cTn>
                              </p:par>
                              <p:par>
                                <p:cTn id="56" presetID="47" presetClass="entr" presetSubtype="0" fill="hold" grpId="0" nodeType="with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fade">
                                      <p:cBhvr>
                                        <p:cTn id="58" dur="1000"/>
                                        <p:tgtEl>
                                          <p:spTgt spid="6">
                                            <p:txEl>
                                              <p:pRg st="0" end="0"/>
                                            </p:txEl>
                                          </p:spTgt>
                                        </p:tgtEl>
                                      </p:cBhvr>
                                    </p:animEffect>
                                    <p:anim calcmode="lin" valueType="num">
                                      <p:cBhvr>
                                        <p:cTn id="5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uiExpand="1"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5496" y="0"/>
            <a:ext cx="9108504" cy="584775"/>
          </a:xfrm>
          <a:prstGeom prst="rect">
            <a:avLst/>
          </a:prstGeom>
          <a:noFill/>
        </p:spPr>
        <p:txBody>
          <a:bodyPr wrap="square" rtlCol="0">
            <a:spAutoFit/>
          </a:bodyPr>
          <a:lstStyle/>
          <a:p>
            <a:pPr algn="ctr"/>
            <a:r>
              <a:rPr lang="es-E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Bescherm uw gezin (spreuken 5 )</a:t>
            </a:r>
            <a:endParaRPr lang="es-E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2 Rectángulo"/>
          <p:cNvSpPr/>
          <p:nvPr/>
        </p:nvSpPr>
        <p:spPr>
          <a:xfrm>
            <a:off x="683568" y="5805264"/>
            <a:ext cx="8064896" cy="830997"/>
          </a:xfrm>
          <a:prstGeom prst="rect">
            <a:avLst/>
          </a:prstGeom>
        </p:spPr>
        <p:txBody>
          <a:bodyPr wrap="square">
            <a:spAutoFit/>
          </a:bodyPr>
          <a:lstStyle/>
          <a:p>
            <a:r>
              <a:rPr lang="es-ES" sz="1600" b="1" dirty="0" smtClean="0">
                <a:solidFill>
                  <a:schemeClr val="bg1"/>
                </a:solidFill>
                <a:latin typeface="Comic Sans MS" pitchFamily="66" charset="0"/>
              </a:rPr>
              <a:t>“</a:t>
            </a:r>
            <a:r>
              <a:rPr lang="es-ES" sz="1600" b="1" dirty="0" err="1" smtClean="0">
                <a:solidFill>
                  <a:schemeClr val="bg1"/>
                </a:solidFill>
                <a:latin typeface="Comic Sans MS" pitchFamily="66" charset="0"/>
              </a:rPr>
              <a:t>Want</a:t>
            </a:r>
            <a:r>
              <a:rPr lang="es-ES" sz="1600" b="1" dirty="0" smtClean="0">
                <a:solidFill>
                  <a:schemeClr val="bg1"/>
                </a:solidFill>
                <a:latin typeface="Comic Sans MS" pitchFamily="66" charset="0"/>
              </a:rPr>
              <a:t> </a:t>
            </a:r>
            <a:r>
              <a:rPr lang="es-ES" sz="1600" b="1" dirty="0" smtClean="0">
                <a:solidFill>
                  <a:schemeClr val="bg1"/>
                </a:solidFill>
                <a:latin typeface="Comic Sans MS" pitchFamily="66" charset="0"/>
              </a:rPr>
              <a:t>de lippen van een immrele vrouw druppelt als honing ,en haar gehemelte die gladder dan </a:t>
            </a:r>
            <a:r>
              <a:rPr lang="es-ES" sz="1600" b="1" dirty="0" err="1" smtClean="0">
                <a:solidFill>
                  <a:schemeClr val="bg1"/>
                </a:solidFill>
                <a:latin typeface="Comic Sans MS" pitchFamily="66" charset="0"/>
              </a:rPr>
              <a:t>olie</a:t>
            </a:r>
            <a:r>
              <a:rPr lang="es-ES" sz="1600" b="1" dirty="0" smtClean="0">
                <a:solidFill>
                  <a:schemeClr val="bg1"/>
                </a:solidFill>
                <a:latin typeface="Comic Sans MS" pitchFamily="66" charset="0"/>
              </a:rPr>
              <a:t>: </a:t>
            </a:r>
            <a:r>
              <a:rPr lang="es-ES" sz="1600" b="1" dirty="0" err="1" smtClean="0">
                <a:solidFill>
                  <a:schemeClr val="bg1"/>
                </a:solidFill>
                <a:latin typeface="Comic Sans MS" pitchFamily="66" charset="0"/>
              </a:rPr>
              <a:t>maar</a:t>
            </a:r>
            <a:r>
              <a:rPr lang="es-ES" sz="1600" b="1" dirty="0" smtClean="0">
                <a:solidFill>
                  <a:schemeClr val="bg1"/>
                </a:solidFill>
                <a:latin typeface="Comic Sans MS" pitchFamily="66" charset="0"/>
              </a:rPr>
              <a:t> </a:t>
            </a:r>
            <a:r>
              <a:rPr lang="es-ES" sz="1600" b="1" dirty="0" smtClean="0">
                <a:solidFill>
                  <a:schemeClr val="bg1"/>
                </a:solidFill>
                <a:latin typeface="Comic Sans MS" pitchFamily="66" charset="0"/>
              </a:rPr>
              <a:t>het laatst van haar is bitter als alsem,scherper als een tweesnijdend zwaard ( spreuken 5:3-4 )</a:t>
            </a:r>
            <a:endParaRPr lang="es-ES" sz="1600" b="1" dirty="0">
              <a:solidFill>
                <a:schemeClr val="bg1"/>
              </a:solidFill>
              <a:latin typeface="Comic Sans MS" pitchFamily="66" charset="0"/>
            </a:endParaRPr>
          </a:p>
        </p:txBody>
      </p:sp>
      <p:sp>
        <p:nvSpPr>
          <p:cNvPr id="4" name="3 CuadroTexto"/>
          <p:cNvSpPr txBox="1"/>
          <p:nvPr/>
        </p:nvSpPr>
        <p:spPr>
          <a:xfrm>
            <a:off x="0" y="476672"/>
            <a:ext cx="2627784" cy="2708434"/>
          </a:xfrm>
          <a:prstGeom prst="rect">
            <a:avLst/>
          </a:prstGeom>
          <a:noFill/>
        </p:spPr>
        <p:txBody>
          <a:bodyPr wrap="square" rtlCol="0">
            <a:spAutoFit/>
          </a:bodyPr>
          <a:lstStyle/>
          <a:p>
            <a:r>
              <a:rPr lang="en-US" sz="1700" b="1" dirty="0" err="1" smtClean="0">
                <a:solidFill>
                  <a:schemeClr val="bg1"/>
                </a:solidFill>
                <a:effectLst>
                  <a:glow rad="101600">
                    <a:schemeClr val="tx1"/>
                  </a:glow>
                  <a:outerShdw blurRad="50800" dist="50800" dir="5400000" algn="ctr" rotWithShape="0">
                    <a:schemeClr val="tx1"/>
                  </a:outerShdw>
                </a:effectLst>
              </a:rPr>
              <a:t>Een</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immorele</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vrouw”of</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vreemde</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vrouw</a:t>
            </a:r>
            <a:r>
              <a:rPr lang="en-US" sz="1700" b="1" dirty="0" smtClean="0">
                <a:solidFill>
                  <a:schemeClr val="bg1"/>
                </a:solidFill>
                <a:effectLst>
                  <a:glow rad="101600">
                    <a:schemeClr val="tx1"/>
                  </a:glow>
                  <a:outerShdw blurRad="50800" dist="50800" dir="5400000" algn="ctr" rotWithShape="0">
                    <a:schemeClr val="tx1"/>
                  </a:outerShdw>
                </a:effectLst>
              </a:rPr>
              <a:t> “ is </a:t>
            </a:r>
            <a:r>
              <a:rPr lang="en-US" sz="1700" b="1" dirty="0" err="1" smtClean="0">
                <a:solidFill>
                  <a:schemeClr val="bg1"/>
                </a:solidFill>
                <a:effectLst>
                  <a:glow rad="101600">
                    <a:schemeClr val="tx1"/>
                  </a:glow>
                  <a:outerShdw blurRad="50800" dist="50800" dir="5400000" algn="ctr" rotWithShape="0">
                    <a:schemeClr val="tx1"/>
                  </a:outerShdw>
                </a:effectLst>
              </a:rPr>
              <a:t>een</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persoon</a:t>
            </a:r>
            <a:r>
              <a:rPr lang="en-US" sz="1700" b="1" dirty="0" smtClean="0">
                <a:solidFill>
                  <a:schemeClr val="bg1"/>
                </a:solidFill>
                <a:effectLst>
                  <a:glow rad="101600">
                    <a:schemeClr val="tx1"/>
                  </a:glow>
                  <a:outerShdw blurRad="50800" dist="50800" dir="5400000" algn="ctr" rotWithShape="0">
                    <a:schemeClr val="tx1"/>
                  </a:outerShdw>
                </a:effectLst>
              </a:rPr>
              <a:t> die </a:t>
            </a:r>
            <a:r>
              <a:rPr lang="en-US" sz="1700" b="1" dirty="0" err="1" smtClean="0">
                <a:solidFill>
                  <a:schemeClr val="bg1"/>
                </a:solidFill>
                <a:effectLst>
                  <a:glow rad="101600">
                    <a:schemeClr val="tx1"/>
                  </a:glow>
                  <a:outerShdw blurRad="50800" dist="50800" dir="5400000" algn="ctr" rotWithShape="0">
                    <a:schemeClr val="tx1"/>
                  </a:outerShdw>
                </a:effectLst>
              </a:rPr>
              <a:t>niet</a:t>
            </a:r>
            <a:r>
              <a:rPr lang="en-US" sz="1700" b="1" dirty="0" smtClean="0">
                <a:solidFill>
                  <a:schemeClr val="bg1"/>
                </a:solidFill>
                <a:effectLst>
                  <a:glow rad="101600">
                    <a:schemeClr val="tx1"/>
                  </a:glow>
                  <a:outerShdw blurRad="50800" dist="50800" dir="5400000" algn="ctr" rotWithShape="0">
                    <a:schemeClr val="tx1"/>
                  </a:outerShdw>
                </a:effectLst>
              </a:rPr>
              <a:t> de </a:t>
            </a:r>
            <a:r>
              <a:rPr lang="en-US" sz="1700" b="1" dirty="0" err="1" smtClean="0">
                <a:solidFill>
                  <a:schemeClr val="bg1"/>
                </a:solidFill>
                <a:effectLst>
                  <a:glow rad="101600">
                    <a:schemeClr val="tx1"/>
                  </a:glow>
                  <a:outerShdw blurRad="50800" dist="50800" dir="5400000" algn="ctr" rotWithShape="0">
                    <a:schemeClr val="tx1"/>
                  </a:outerShdw>
                </a:effectLst>
              </a:rPr>
              <a:t>wettige</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echtgenoot</a:t>
            </a:r>
            <a:r>
              <a:rPr lang="en-US" sz="1700" b="1" dirty="0" smtClean="0">
                <a:solidFill>
                  <a:schemeClr val="bg1"/>
                </a:solidFill>
                <a:effectLst>
                  <a:glow rad="101600">
                    <a:schemeClr val="tx1"/>
                  </a:glow>
                  <a:outerShdw blurRad="50800" dist="50800" dir="5400000" algn="ctr" rotWithShape="0">
                    <a:schemeClr val="tx1"/>
                  </a:outerShdw>
                </a:effectLst>
              </a:rPr>
              <a:t> is (</a:t>
            </a:r>
            <a:r>
              <a:rPr lang="en-US" sz="1700" b="1" dirty="0" smtClean="0">
                <a:solidFill>
                  <a:schemeClr val="bg1"/>
                </a:solidFill>
                <a:effectLst>
                  <a:glow rad="101600">
                    <a:schemeClr val="tx1"/>
                  </a:glow>
                  <a:outerShdw blurRad="50800" dist="50800" dir="5400000" algn="ctr" rotWithShape="0">
                    <a:schemeClr val="tx1"/>
                  </a:outerShdw>
                </a:effectLst>
              </a:rPr>
              <a:t>het </a:t>
            </a:r>
            <a:r>
              <a:rPr lang="en-US" sz="1700" b="1" dirty="0" err="1" smtClean="0">
                <a:solidFill>
                  <a:schemeClr val="bg1"/>
                </a:solidFill>
                <a:effectLst>
                  <a:glow rad="101600">
                    <a:schemeClr val="tx1"/>
                  </a:glow>
                  <a:outerShdw blurRad="50800" dist="50800" dir="5400000" algn="ctr" rotWithShape="0">
                    <a:schemeClr val="tx1"/>
                  </a:outerShdw>
                </a:effectLst>
              </a:rPr>
              <a:t>zij</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vrouw</a:t>
            </a:r>
            <a:r>
              <a:rPr lang="en-US" sz="1700" b="1" dirty="0" smtClean="0">
                <a:solidFill>
                  <a:schemeClr val="bg1"/>
                </a:solidFill>
                <a:effectLst>
                  <a:glow rad="101600">
                    <a:schemeClr val="tx1"/>
                  </a:glow>
                  <a:outerShdw blurRad="50800" dist="50800" dir="5400000" algn="ctr" rotWithShape="0">
                    <a:schemeClr val="tx1"/>
                  </a:outerShdw>
                </a:effectLst>
              </a:rPr>
              <a:t> of man ).</a:t>
            </a:r>
            <a:r>
              <a:rPr lang="en-US" sz="1700" b="1" dirty="0" err="1" smtClean="0">
                <a:solidFill>
                  <a:schemeClr val="bg1"/>
                </a:solidFill>
                <a:effectLst>
                  <a:glow rad="101600">
                    <a:schemeClr val="tx1"/>
                  </a:glow>
                  <a:outerShdw blurRad="50800" dist="50800" dir="5400000" algn="ctr" rotWithShape="0">
                    <a:schemeClr val="tx1"/>
                  </a:outerShdw>
                </a:effectLst>
              </a:rPr>
              <a:t>Hij</a:t>
            </a:r>
            <a:r>
              <a:rPr lang="en-US" sz="1700" b="1" dirty="0" smtClean="0">
                <a:solidFill>
                  <a:schemeClr val="bg1"/>
                </a:solidFill>
                <a:effectLst>
                  <a:glow rad="101600">
                    <a:schemeClr val="tx1"/>
                  </a:glow>
                  <a:outerShdw blurRad="50800" dist="50800" dir="5400000" algn="ctr" rotWithShape="0">
                    <a:schemeClr val="tx1"/>
                  </a:outerShdw>
                </a:effectLst>
              </a:rPr>
              <a:t> of </a:t>
            </a:r>
            <a:r>
              <a:rPr lang="en-US" sz="1700" b="1" dirty="0" err="1" smtClean="0">
                <a:solidFill>
                  <a:schemeClr val="bg1"/>
                </a:solidFill>
                <a:effectLst>
                  <a:glow rad="101600">
                    <a:schemeClr val="tx1"/>
                  </a:glow>
                  <a:outerShdw blurRad="50800" dist="50800" dir="5400000" algn="ctr" rotWithShape="0">
                    <a:schemeClr val="tx1"/>
                  </a:outerShdw>
                </a:effectLst>
              </a:rPr>
              <a:t>zij</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kan</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ons</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aansporen</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om</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overspel</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te</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plegen</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smtClean="0">
                <a:solidFill>
                  <a:schemeClr val="bg1"/>
                </a:solidFill>
                <a:effectLst>
                  <a:glow rad="101600">
                    <a:schemeClr val="tx1"/>
                  </a:glow>
                  <a:outerShdw blurRad="50800" dist="50800" dir="5400000" algn="ctr" rotWithShape="0">
                    <a:schemeClr val="tx1"/>
                  </a:outerShdw>
                </a:effectLst>
              </a:rPr>
              <a:t>. We </a:t>
            </a:r>
            <a:r>
              <a:rPr lang="en-US" sz="1700" b="1" dirty="0" err="1" smtClean="0">
                <a:solidFill>
                  <a:schemeClr val="bg1"/>
                </a:solidFill>
                <a:effectLst>
                  <a:glow rad="101600">
                    <a:schemeClr val="tx1"/>
                  </a:glow>
                  <a:outerShdw blurRad="50800" dist="50800" dir="5400000" algn="ctr" rotWithShape="0">
                    <a:schemeClr val="tx1"/>
                  </a:outerShdw>
                </a:effectLst>
              </a:rPr>
              <a:t>moeten</a:t>
            </a:r>
            <a:r>
              <a:rPr lang="en-US" sz="1700" b="1" dirty="0" smtClean="0">
                <a:solidFill>
                  <a:schemeClr val="bg1"/>
                </a:solidFill>
                <a:effectLst>
                  <a:glow rad="101600">
                    <a:schemeClr val="tx1"/>
                  </a:glow>
                  <a:outerShdw blurRad="50800" dist="50800" dir="5400000" algn="ctr" rotWithShape="0">
                    <a:schemeClr val="tx1"/>
                  </a:outerShdw>
                </a:effectLst>
              </a:rPr>
              <a:t> de </a:t>
            </a:r>
            <a:r>
              <a:rPr lang="en-US" sz="1700" b="1" dirty="0" err="1" smtClean="0">
                <a:solidFill>
                  <a:schemeClr val="bg1"/>
                </a:solidFill>
                <a:effectLst>
                  <a:glow rad="101600">
                    <a:schemeClr val="tx1"/>
                  </a:glow>
                  <a:outerShdw blurRad="50800" dist="50800" dir="5400000" algn="ctr" rotWithShape="0">
                    <a:schemeClr val="tx1"/>
                  </a:outerShdw>
                </a:effectLst>
              </a:rPr>
              <a:t>komende</a:t>
            </a:r>
            <a:r>
              <a:rPr lang="en-US" sz="1700" b="1" dirty="0" smtClean="0">
                <a:solidFill>
                  <a:schemeClr val="bg1"/>
                </a:solidFill>
                <a:effectLst>
                  <a:glow rad="101600">
                    <a:schemeClr val="tx1"/>
                  </a:glow>
                  <a:outerShdw blurRad="50800" dist="50800" dir="5400000" algn="ctr" rotWithShape="0">
                    <a:schemeClr val="tx1"/>
                  </a:outerShdw>
                </a:effectLst>
              </a:rPr>
              <a:t>  3 </a:t>
            </a:r>
            <a:r>
              <a:rPr lang="en-US" sz="1700" b="1" dirty="0" err="1" smtClean="0">
                <a:solidFill>
                  <a:schemeClr val="bg1"/>
                </a:solidFill>
                <a:effectLst>
                  <a:glow rad="101600">
                    <a:schemeClr val="tx1"/>
                  </a:glow>
                  <a:outerShdw blurRad="50800" dist="50800" dir="5400000" algn="ctr" rotWithShape="0">
                    <a:schemeClr val="tx1"/>
                  </a:outerShdw>
                </a:effectLst>
              </a:rPr>
              <a:t>adviezen</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opvolgen</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om</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dit</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te</a:t>
            </a:r>
            <a:r>
              <a:rPr lang="en-US" sz="1700" b="1" dirty="0" smtClean="0">
                <a:solidFill>
                  <a:schemeClr val="bg1"/>
                </a:solidFill>
                <a:effectLst>
                  <a:glow rad="101600">
                    <a:schemeClr val="tx1"/>
                  </a:glow>
                  <a:outerShdw blurRad="50800" dist="50800" dir="5400000" algn="ctr" rotWithShape="0">
                    <a:schemeClr val="tx1"/>
                  </a:outerShdw>
                </a:effectLst>
              </a:rPr>
              <a:t> </a:t>
            </a:r>
            <a:r>
              <a:rPr lang="en-US" sz="1700" b="1" dirty="0" err="1" smtClean="0">
                <a:solidFill>
                  <a:schemeClr val="bg1"/>
                </a:solidFill>
                <a:effectLst>
                  <a:glow rad="101600">
                    <a:schemeClr val="tx1"/>
                  </a:glow>
                  <a:outerShdw blurRad="50800" dist="50800" dir="5400000" algn="ctr" rotWithShape="0">
                    <a:schemeClr val="tx1"/>
                  </a:outerShdw>
                </a:effectLst>
              </a:rPr>
              <a:t>voorkomen</a:t>
            </a:r>
            <a:endParaRPr lang="es-ES" sz="1700" b="1" dirty="0">
              <a:solidFill>
                <a:schemeClr val="bg1"/>
              </a:solidFill>
              <a:effectLst>
                <a:glow rad="101600">
                  <a:schemeClr val="tx1"/>
                </a:glow>
                <a:outerShdw blurRad="50800" dist="50800" dir="5400000" algn="ctr" rotWithShape="0">
                  <a:schemeClr val="tx1"/>
                </a:outerShdw>
              </a:effectLst>
            </a:endParaRPr>
          </a:p>
        </p:txBody>
      </p:sp>
      <p:graphicFrame>
        <p:nvGraphicFramePr>
          <p:cNvPr id="6" name="5 Diagrama"/>
          <p:cNvGraphicFramePr/>
          <p:nvPr>
            <p:extLst>
              <p:ext uri="{D42A27DB-BD31-4B8C-83A1-F6EECF244321}">
                <p14:modId xmlns:p14="http://schemas.microsoft.com/office/powerpoint/2010/main" val="2861046346"/>
              </p:ext>
            </p:extLst>
          </p:nvPr>
        </p:nvGraphicFramePr>
        <p:xfrm>
          <a:off x="2555776" y="548680"/>
          <a:ext cx="648000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885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6">
                                            <p:graphicEl>
                                              <a:dgm id="{3FBB8922-82B8-4611-A39F-12072BE819B1}"/>
                                            </p:graphicEl>
                                          </p:spTgt>
                                        </p:tgtEl>
                                        <p:attrNameLst>
                                          <p:attrName>style.visibility</p:attrName>
                                        </p:attrNameLst>
                                      </p:cBhvr>
                                      <p:to>
                                        <p:strVal val="visible"/>
                                      </p:to>
                                    </p:set>
                                    <p:anim calcmode="lin" valueType="num">
                                      <p:cBhvr>
                                        <p:cTn id="46" dur="1000" fill="hold"/>
                                        <p:tgtEl>
                                          <p:spTgt spid="6">
                                            <p:graphicEl>
                                              <a:dgm id="{3FBB8922-82B8-4611-A39F-12072BE819B1}"/>
                                            </p:graphicEl>
                                          </p:spTgt>
                                        </p:tgtEl>
                                        <p:attrNameLst>
                                          <p:attrName>ppt_w</p:attrName>
                                        </p:attrNameLst>
                                      </p:cBhvr>
                                      <p:tavLst>
                                        <p:tav tm="0">
                                          <p:val>
                                            <p:strVal val="#ppt_w*0.70"/>
                                          </p:val>
                                        </p:tav>
                                        <p:tav tm="100000">
                                          <p:val>
                                            <p:strVal val="#ppt_w"/>
                                          </p:val>
                                        </p:tav>
                                      </p:tavLst>
                                    </p:anim>
                                    <p:anim calcmode="lin" valueType="num">
                                      <p:cBhvr>
                                        <p:cTn id="47" dur="1000" fill="hold"/>
                                        <p:tgtEl>
                                          <p:spTgt spid="6">
                                            <p:graphicEl>
                                              <a:dgm id="{3FBB8922-82B8-4611-A39F-12072BE819B1}"/>
                                            </p:graphicEl>
                                          </p:spTgt>
                                        </p:tgtEl>
                                        <p:attrNameLst>
                                          <p:attrName>ppt_h</p:attrName>
                                        </p:attrNameLst>
                                      </p:cBhvr>
                                      <p:tavLst>
                                        <p:tav tm="0">
                                          <p:val>
                                            <p:strVal val="#ppt_h"/>
                                          </p:val>
                                        </p:tav>
                                        <p:tav tm="100000">
                                          <p:val>
                                            <p:strVal val="#ppt_h"/>
                                          </p:val>
                                        </p:tav>
                                      </p:tavLst>
                                    </p:anim>
                                    <p:animEffect transition="in" filter="fade">
                                      <p:cBhvr>
                                        <p:cTn id="48" dur="1000"/>
                                        <p:tgtEl>
                                          <p:spTgt spid="6">
                                            <p:graphicEl>
                                              <a:dgm id="{3FBB8922-82B8-4611-A39F-12072BE819B1}"/>
                                            </p:graphicEl>
                                          </p:spTgt>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6">
                                            <p:graphicEl>
                                              <a:dgm id="{207512FB-7868-4AE0-B2E6-EC56BAE6B9FB}"/>
                                            </p:graphicEl>
                                          </p:spTgt>
                                        </p:tgtEl>
                                        <p:attrNameLst>
                                          <p:attrName>style.visibility</p:attrName>
                                        </p:attrNameLst>
                                      </p:cBhvr>
                                      <p:to>
                                        <p:strVal val="visible"/>
                                      </p:to>
                                    </p:set>
                                    <p:anim calcmode="lin" valueType="num">
                                      <p:cBhvr>
                                        <p:cTn id="51" dur="1000" fill="hold"/>
                                        <p:tgtEl>
                                          <p:spTgt spid="6">
                                            <p:graphicEl>
                                              <a:dgm id="{207512FB-7868-4AE0-B2E6-EC56BAE6B9FB}"/>
                                            </p:graphicEl>
                                          </p:spTgt>
                                        </p:tgtEl>
                                        <p:attrNameLst>
                                          <p:attrName>ppt_w</p:attrName>
                                        </p:attrNameLst>
                                      </p:cBhvr>
                                      <p:tavLst>
                                        <p:tav tm="0">
                                          <p:val>
                                            <p:strVal val="#ppt_w*0.70"/>
                                          </p:val>
                                        </p:tav>
                                        <p:tav tm="100000">
                                          <p:val>
                                            <p:strVal val="#ppt_w"/>
                                          </p:val>
                                        </p:tav>
                                      </p:tavLst>
                                    </p:anim>
                                    <p:anim calcmode="lin" valueType="num">
                                      <p:cBhvr>
                                        <p:cTn id="52" dur="1000" fill="hold"/>
                                        <p:tgtEl>
                                          <p:spTgt spid="6">
                                            <p:graphicEl>
                                              <a:dgm id="{207512FB-7868-4AE0-B2E6-EC56BAE6B9FB}"/>
                                            </p:graphicEl>
                                          </p:spTgt>
                                        </p:tgtEl>
                                        <p:attrNameLst>
                                          <p:attrName>ppt_h</p:attrName>
                                        </p:attrNameLst>
                                      </p:cBhvr>
                                      <p:tavLst>
                                        <p:tav tm="0">
                                          <p:val>
                                            <p:strVal val="#ppt_h"/>
                                          </p:val>
                                        </p:tav>
                                        <p:tav tm="100000">
                                          <p:val>
                                            <p:strVal val="#ppt_h"/>
                                          </p:val>
                                        </p:tav>
                                      </p:tavLst>
                                    </p:anim>
                                    <p:animEffect transition="in" filter="fade">
                                      <p:cBhvr>
                                        <p:cTn id="53" dur="1000"/>
                                        <p:tgtEl>
                                          <p:spTgt spid="6">
                                            <p:graphicEl>
                                              <a:dgm id="{207512FB-7868-4AE0-B2E6-EC56BAE6B9FB}"/>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6">
                                            <p:graphicEl>
                                              <a:dgm id="{FFD19DB0-2D8C-47A2-A34C-64943746C9CD}"/>
                                            </p:graphicEl>
                                          </p:spTgt>
                                        </p:tgtEl>
                                        <p:attrNameLst>
                                          <p:attrName>style.visibility</p:attrName>
                                        </p:attrNameLst>
                                      </p:cBhvr>
                                      <p:to>
                                        <p:strVal val="visible"/>
                                      </p:to>
                                    </p:set>
                                    <p:anim calcmode="lin" valueType="num">
                                      <p:cBhvr>
                                        <p:cTn id="58" dur="1000" fill="hold"/>
                                        <p:tgtEl>
                                          <p:spTgt spid="6">
                                            <p:graphicEl>
                                              <a:dgm id="{FFD19DB0-2D8C-47A2-A34C-64943746C9CD}"/>
                                            </p:graphicEl>
                                          </p:spTgt>
                                        </p:tgtEl>
                                        <p:attrNameLst>
                                          <p:attrName>ppt_w</p:attrName>
                                        </p:attrNameLst>
                                      </p:cBhvr>
                                      <p:tavLst>
                                        <p:tav tm="0">
                                          <p:val>
                                            <p:strVal val="#ppt_w*0.70"/>
                                          </p:val>
                                        </p:tav>
                                        <p:tav tm="100000">
                                          <p:val>
                                            <p:strVal val="#ppt_w"/>
                                          </p:val>
                                        </p:tav>
                                      </p:tavLst>
                                    </p:anim>
                                    <p:anim calcmode="lin" valueType="num">
                                      <p:cBhvr>
                                        <p:cTn id="59" dur="1000" fill="hold"/>
                                        <p:tgtEl>
                                          <p:spTgt spid="6">
                                            <p:graphicEl>
                                              <a:dgm id="{FFD19DB0-2D8C-47A2-A34C-64943746C9CD}"/>
                                            </p:graphicEl>
                                          </p:spTgt>
                                        </p:tgtEl>
                                        <p:attrNameLst>
                                          <p:attrName>ppt_h</p:attrName>
                                        </p:attrNameLst>
                                      </p:cBhvr>
                                      <p:tavLst>
                                        <p:tav tm="0">
                                          <p:val>
                                            <p:strVal val="#ppt_h"/>
                                          </p:val>
                                        </p:tav>
                                        <p:tav tm="100000">
                                          <p:val>
                                            <p:strVal val="#ppt_h"/>
                                          </p:val>
                                        </p:tav>
                                      </p:tavLst>
                                    </p:anim>
                                    <p:animEffect transition="in" filter="fade">
                                      <p:cBhvr>
                                        <p:cTn id="60" dur="1000"/>
                                        <p:tgtEl>
                                          <p:spTgt spid="6">
                                            <p:graphicEl>
                                              <a:dgm id="{FFD19DB0-2D8C-47A2-A34C-64943746C9CD}"/>
                                            </p:graphicEl>
                                          </p:spTgt>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6">
                                            <p:graphicEl>
                                              <a:dgm id="{999F8D35-4C79-4E28-B741-F9C4208F490E}"/>
                                            </p:graphicEl>
                                          </p:spTgt>
                                        </p:tgtEl>
                                        <p:attrNameLst>
                                          <p:attrName>style.visibility</p:attrName>
                                        </p:attrNameLst>
                                      </p:cBhvr>
                                      <p:to>
                                        <p:strVal val="visible"/>
                                      </p:to>
                                    </p:set>
                                    <p:anim calcmode="lin" valueType="num">
                                      <p:cBhvr>
                                        <p:cTn id="63" dur="1000" fill="hold"/>
                                        <p:tgtEl>
                                          <p:spTgt spid="6">
                                            <p:graphicEl>
                                              <a:dgm id="{999F8D35-4C79-4E28-B741-F9C4208F490E}"/>
                                            </p:graphicEl>
                                          </p:spTgt>
                                        </p:tgtEl>
                                        <p:attrNameLst>
                                          <p:attrName>ppt_w</p:attrName>
                                        </p:attrNameLst>
                                      </p:cBhvr>
                                      <p:tavLst>
                                        <p:tav tm="0">
                                          <p:val>
                                            <p:strVal val="#ppt_w*0.70"/>
                                          </p:val>
                                        </p:tav>
                                        <p:tav tm="100000">
                                          <p:val>
                                            <p:strVal val="#ppt_w"/>
                                          </p:val>
                                        </p:tav>
                                      </p:tavLst>
                                    </p:anim>
                                    <p:anim calcmode="lin" valueType="num">
                                      <p:cBhvr>
                                        <p:cTn id="64" dur="1000" fill="hold"/>
                                        <p:tgtEl>
                                          <p:spTgt spid="6">
                                            <p:graphicEl>
                                              <a:dgm id="{999F8D35-4C79-4E28-B741-F9C4208F490E}"/>
                                            </p:graphicEl>
                                          </p:spTgt>
                                        </p:tgtEl>
                                        <p:attrNameLst>
                                          <p:attrName>ppt_h</p:attrName>
                                        </p:attrNameLst>
                                      </p:cBhvr>
                                      <p:tavLst>
                                        <p:tav tm="0">
                                          <p:val>
                                            <p:strVal val="#ppt_h"/>
                                          </p:val>
                                        </p:tav>
                                        <p:tav tm="100000">
                                          <p:val>
                                            <p:strVal val="#ppt_h"/>
                                          </p:val>
                                        </p:tav>
                                      </p:tavLst>
                                    </p:anim>
                                    <p:animEffect transition="in" filter="fade">
                                      <p:cBhvr>
                                        <p:cTn id="65" dur="1000"/>
                                        <p:tgtEl>
                                          <p:spTgt spid="6">
                                            <p:graphicEl>
                                              <a:dgm id="{999F8D35-4C79-4E28-B741-F9C4208F490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6">
                                            <p:graphicEl>
                                              <a:dgm id="{8363050B-8427-4F0B-8CD5-24D505B326AE}"/>
                                            </p:graphicEl>
                                          </p:spTgt>
                                        </p:tgtEl>
                                        <p:attrNameLst>
                                          <p:attrName>style.visibility</p:attrName>
                                        </p:attrNameLst>
                                      </p:cBhvr>
                                      <p:to>
                                        <p:strVal val="visible"/>
                                      </p:to>
                                    </p:set>
                                    <p:anim calcmode="lin" valueType="num">
                                      <p:cBhvr>
                                        <p:cTn id="70" dur="1000" fill="hold"/>
                                        <p:tgtEl>
                                          <p:spTgt spid="6">
                                            <p:graphicEl>
                                              <a:dgm id="{8363050B-8427-4F0B-8CD5-24D505B326AE}"/>
                                            </p:graphicEl>
                                          </p:spTgt>
                                        </p:tgtEl>
                                        <p:attrNameLst>
                                          <p:attrName>ppt_w</p:attrName>
                                        </p:attrNameLst>
                                      </p:cBhvr>
                                      <p:tavLst>
                                        <p:tav tm="0">
                                          <p:val>
                                            <p:strVal val="#ppt_w*0.70"/>
                                          </p:val>
                                        </p:tav>
                                        <p:tav tm="100000">
                                          <p:val>
                                            <p:strVal val="#ppt_w"/>
                                          </p:val>
                                        </p:tav>
                                      </p:tavLst>
                                    </p:anim>
                                    <p:anim calcmode="lin" valueType="num">
                                      <p:cBhvr>
                                        <p:cTn id="71" dur="1000" fill="hold"/>
                                        <p:tgtEl>
                                          <p:spTgt spid="6">
                                            <p:graphicEl>
                                              <a:dgm id="{8363050B-8427-4F0B-8CD5-24D505B326AE}"/>
                                            </p:graphicEl>
                                          </p:spTgt>
                                        </p:tgtEl>
                                        <p:attrNameLst>
                                          <p:attrName>ppt_h</p:attrName>
                                        </p:attrNameLst>
                                      </p:cBhvr>
                                      <p:tavLst>
                                        <p:tav tm="0">
                                          <p:val>
                                            <p:strVal val="#ppt_h"/>
                                          </p:val>
                                        </p:tav>
                                        <p:tav tm="100000">
                                          <p:val>
                                            <p:strVal val="#ppt_h"/>
                                          </p:val>
                                        </p:tav>
                                      </p:tavLst>
                                    </p:anim>
                                    <p:animEffect transition="in" filter="fade">
                                      <p:cBhvr>
                                        <p:cTn id="72" dur="1000"/>
                                        <p:tgtEl>
                                          <p:spTgt spid="6">
                                            <p:graphicEl>
                                              <a:dgm id="{8363050B-8427-4F0B-8CD5-24D505B326AE}"/>
                                            </p:graphicEl>
                                          </p:spTgt>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6">
                                            <p:graphicEl>
                                              <a:dgm id="{EA835406-031C-48B9-8487-B1EEE4CAB302}"/>
                                            </p:graphicEl>
                                          </p:spTgt>
                                        </p:tgtEl>
                                        <p:attrNameLst>
                                          <p:attrName>style.visibility</p:attrName>
                                        </p:attrNameLst>
                                      </p:cBhvr>
                                      <p:to>
                                        <p:strVal val="visible"/>
                                      </p:to>
                                    </p:set>
                                    <p:anim calcmode="lin" valueType="num">
                                      <p:cBhvr>
                                        <p:cTn id="75" dur="1000" fill="hold"/>
                                        <p:tgtEl>
                                          <p:spTgt spid="6">
                                            <p:graphicEl>
                                              <a:dgm id="{EA835406-031C-48B9-8487-B1EEE4CAB302}"/>
                                            </p:graphicEl>
                                          </p:spTgt>
                                        </p:tgtEl>
                                        <p:attrNameLst>
                                          <p:attrName>ppt_w</p:attrName>
                                        </p:attrNameLst>
                                      </p:cBhvr>
                                      <p:tavLst>
                                        <p:tav tm="0">
                                          <p:val>
                                            <p:strVal val="#ppt_w*0.70"/>
                                          </p:val>
                                        </p:tav>
                                        <p:tav tm="100000">
                                          <p:val>
                                            <p:strVal val="#ppt_w"/>
                                          </p:val>
                                        </p:tav>
                                      </p:tavLst>
                                    </p:anim>
                                    <p:anim calcmode="lin" valueType="num">
                                      <p:cBhvr>
                                        <p:cTn id="76" dur="1000" fill="hold"/>
                                        <p:tgtEl>
                                          <p:spTgt spid="6">
                                            <p:graphicEl>
                                              <a:dgm id="{EA835406-031C-48B9-8487-B1EEE4CAB302}"/>
                                            </p:graphicEl>
                                          </p:spTgt>
                                        </p:tgtEl>
                                        <p:attrNameLst>
                                          <p:attrName>ppt_h</p:attrName>
                                        </p:attrNameLst>
                                      </p:cBhvr>
                                      <p:tavLst>
                                        <p:tav tm="0">
                                          <p:val>
                                            <p:strVal val="#ppt_h"/>
                                          </p:val>
                                        </p:tav>
                                        <p:tav tm="100000">
                                          <p:val>
                                            <p:strVal val="#ppt_h"/>
                                          </p:val>
                                        </p:tav>
                                      </p:tavLst>
                                    </p:anim>
                                    <p:animEffect transition="in" filter="fade">
                                      <p:cBhvr>
                                        <p:cTn id="77" dur="1000"/>
                                        <p:tgtEl>
                                          <p:spTgt spid="6">
                                            <p:graphicEl>
                                              <a:dgm id="{EA835406-031C-48B9-8487-B1EEE4CAB3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brightnessContrast bright="56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4" y="4667538"/>
            <a:ext cx="2592288" cy="2073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7386" y="3148602"/>
            <a:ext cx="2224614" cy="2224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0" y="2091"/>
            <a:ext cx="9108504" cy="584775"/>
          </a:xfrm>
          <a:prstGeom prst="rect">
            <a:avLst/>
          </a:prstGeom>
          <a:noFill/>
        </p:spPr>
        <p:txBody>
          <a:bodyPr wrap="square" rtlCol="0">
            <a:spAutoFit/>
            <a:scene3d>
              <a:camera prst="orthographicFront"/>
              <a:lightRig rig="threePt" dir="tl"/>
            </a:scene3d>
            <a:sp3d extrusionH="25400" contourW="6350">
              <a:bevelT w="38100" h="31750"/>
              <a:contourClr>
                <a:srgbClr val="763000"/>
              </a:contourClr>
            </a:sp3d>
          </a:bodyPr>
          <a:lstStyle/>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outerShdw>
                </a:effectLst>
              </a:rPr>
              <a:t>Bescherm uw vriedschap ( spreuken 6:1-5 )</a:t>
            </a:r>
            <a:endPar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outerShdw>
              </a:effectLst>
            </a:endParaRPr>
          </a:p>
        </p:txBody>
      </p:sp>
      <p:sp>
        <p:nvSpPr>
          <p:cNvPr id="2" name="1 Rectángulo"/>
          <p:cNvSpPr/>
          <p:nvPr/>
        </p:nvSpPr>
        <p:spPr>
          <a:xfrm>
            <a:off x="251520" y="476672"/>
            <a:ext cx="4320480" cy="2554545"/>
          </a:xfrm>
          <a:prstGeom prst="rect">
            <a:avLst/>
          </a:prstGeom>
          <a:solidFill>
            <a:srgbClr val="FFFF5B">
              <a:alpha val="57000"/>
            </a:srgbClr>
          </a:solidFill>
          <a:effectLst>
            <a:softEdge rad="63500"/>
          </a:effectLst>
        </p:spPr>
        <p:txBody>
          <a:bodyPr wrap="square">
            <a:spAutoFit/>
          </a:bodyPr>
          <a:lstStyle/>
          <a:p>
            <a:r>
              <a:rPr lang="es-ES" sz="2000" b="1" dirty="0" smtClean="0">
                <a:latin typeface="Comic Sans MS" pitchFamily="66" charset="0"/>
              </a:rPr>
              <a:t>“</a:t>
            </a:r>
            <a:r>
              <a:rPr lang="es-ES" sz="2000" b="1" dirty="0" err="1">
                <a:latin typeface="Comic Sans MS" pitchFamily="66" charset="0"/>
              </a:rPr>
              <a:t>M</a:t>
            </a:r>
            <a:r>
              <a:rPr lang="es-ES" sz="2000" b="1" dirty="0" err="1" smtClean="0">
                <a:latin typeface="Comic Sans MS" pitchFamily="66" charset="0"/>
              </a:rPr>
              <a:t>ijn</a:t>
            </a:r>
            <a:r>
              <a:rPr lang="es-ES" sz="2000" b="1" dirty="0" smtClean="0">
                <a:latin typeface="Comic Sans MS" pitchFamily="66" charset="0"/>
              </a:rPr>
              <a:t> </a:t>
            </a:r>
            <a:r>
              <a:rPr lang="es-ES" sz="2000" b="1" dirty="0" err="1" smtClean="0">
                <a:latin typeface="Comic Sans MS" pitchFamily="66" charset="0"/>
              </a:rPr>
              <a:t>zoon</a:t>
            </a:r>
            <a:r>
              <a:rPr lang="es-ES" sz="2000" b="1" dirty="0" smtClean="0">
                <a:latin typeface="Comic Sans MS" pitchFamily="66" charset="0"/>
              </a:rPr>
              <a:t>, </a:t>
            </a:r>
            <a:r>
              <a:rPr lang="es-ES" sz="2000" b="1" dirty="0" err="1" smtClean="0">
                <a:latin typeface="Comic Sans MS" pitchFamily="66" charset="0"/>
              </a:rPr>
              <a:t>als</a:t>
            </a:r>
            <a:r>
              <a:rPr lang="es-ES" sz="2000" b="1" dirty="0" smtClean="0">
                <a:latin typeface="Comic Sans MS" pitchFamily="66" charset="0"/>
              </a:rPr>
              <a:t> </a:t>
            </a:r>
            <a:r>
              <a:rPr lang="es-ES" sz="2000" b="1" dirty="0" smtClean="0">
                <a:latin typeface="Comic Sans MS" pitchFamily="66" charset="0"/>
              </a:rPr>
              <a:t>je borg staat voor een ander,hem dat met handslag hebt beloofd,2 als je gebonden bent, vastgeketend zit aan je belofte 3 bevrijd je dan mijn zoon want die ander heeft je in zijn greep” </a:t>
            </a:r>
          </a:p>
          <a:p>
            <a:r>
              <a:rPr lang="es-ES" sz="2000" b="1" dirty="0" smtClean="0">
                <a:latin typeface="Comic Sans MS" pitchFamily="66" charset="0"/>
              </a:rPr>
              <a:t>(spreuken 6: 1-3 )</a:t>
            </a:r>
            <a:endParaRPr lang="es-ES" sz="2000" b="1" dirty="0">
              <a:latin typeface="Comic Sans MS" pitchFamily="66" charset="0"/>
            </a:endParaRPr>
          </a:p>
        </p:txBody>
      </p:sp>
      <p:sp>
        <p:nvSpPr>
          <p:cNvPr id="4" name="3 CuadroTexto"/>
          <p:cNvSpPr txBox="1"/>
          <p:nvPr/>
        </p:nvSpPr>
        <p:spPr>
          <a:xfrm>
            <a:off x="4788024" y="836712"/>
            <a:ext cx="4320480" cy="5247590"/>
          </a:xfrm>
          <a:prstGeom prst="rect">
            <a:avLst/>
          </a:prstGeom>
          <a:noFill/>
        </p:spPr>
        <p:txBody>
          <a:bodyPr wrap="square" rtlCol="0">
            <a:spAutoFit/>
          </a:bodyPr>
          <a:lstStyle/>
          <a:p>
            <a:pPr>
              <a:spcBef>
                <a:spcPts val="600"/>
              </a:spcBef>
            </a:pPr>
            <a:r>
              <a:rPr lang="en-US" sz="2000" b="1" dirty="0" err="1" smtClean="0"/>
              <a:t>Uw</a:t>
            </a:r>
            <a:r>
              <a:rPr lang="en-US" sz="2000" b="1" dirty="0" smtClean="0"/>
              <a:t> </a:t>
            </a:r>
            <a:r>
              <a:rPr lang="en-US" sz="2000" b="1" dirty="0" err="1" smtClean="0"/>
              <a:t>vriend</a:t>
            </a:r>
            <a:r>
              <a:rPr lang="en-US" sz="2000" b="1" dirty="0" smtClean="0"/>
              <a:t> </a:t>
            </a:r>
            <a:r>
              <a:rPr lang="en-US" sz="2000" b="1" dirty="0" err="1" smtClean="0"/>
              <a:t>kreeg</a:t>
            </a:r>
            <a:r>
              <a:rPr lang="en-US" sz="2000" b="1" dirty="0" smtClean="0"/>
              <a:t> </a:t>
            </a:r>
            <a:r>
              <a:rPr lang="en-US" sz="2000" b="1" dirty="0" err="1" smtClean="0"/>
              <a:t>schulden</a:t>
            </a:r>
            <a:r>
              <a:rPr lang="en-US" sz="2000" b="1" dirty="0" smtClean="0"/>
              <a:t> met </a:t>
            </a:r>
            <a:r>
              <a:rPr lang="en-US" sz="2000" b="1" dirty="0" err="1" smtClean="0"/>
              <a:t>een</a:t>
            </a:r>
            <a:r>
              <a:rPr lang="en-US" sz="2000" b="1" dirty="0" smtClean="0"/>
              <a:t> </a:t>
            </a:r>
            <a:r>
              <a:rPr lang="en-US" sz="2000" b="1" dirty="0" err="1" smtClean="0"/>
              <a:t>persoon</a:t>
            </a:r>
            <a:r>
              <a:rPr lang="en-US" sz="2000" b="1" dirty="0" smtClean="0"/>
              <a:t> . </a:t>
            </a:r>
            <a:r>
              <a:rPr lang="en-US" sz="2000" b="1" dirty="0" err="1" smtClean="0"/>
              <a:t>Omdat</a:t>
            </a:r>
            <a:r>
              <a:rPr lang="en-US" sz="2000" b="1" dirty="0" smtClean="0"/>
              <a:t> je </a:t>
            </a:r>
            <a:r>
              <a:rPr lang="en-US" sz="2000" b="1" dirty="0" err="1" smtClean="0"/>
              <a:t>zijn</a:t>
            </a:r>
            <a:r>
              <a:rPr lang="en-US" sz="2000" b="1" dirty="0" smtClean="0"/>
              <a:t> </a:t>
            </a:r>
            <a:r>
              <a:rPr lang="en-US" sz="2000" b="1" dirty="0" err="1" smtClean="0"/>
              <a:t>vriend</a:t>
            </a:r>
            <a:r>
              <a:rPr lang="en-US" sz="2000" b="1" dirty="0" smtClean="0"/>
              <a:t> bent </a:t>
            </a:r>
            <a:r>
              <a:rPr lang="en-US" sz="2000" b="1" dirty="0" err="1" smtClean="0"/>
              <a:t>stond</a:t>
            </a:r>
            <a:r>
              <a:rPr lang="en-US" sz="2000" b="1" dirty="0" smtClean="0"/>
              <a:t> je </a:t>
            </a:r>
            <a:r>
              <a:rPr lang="en-US" sz="2000" b="1" dirty="0" err="1" smtClean="0"/>
              <a:t>voor</a:t>
            </a:r>
            <a:r>
              <a:rPr lang="en-US" sz="2000" b="1" dirty="0" smtClean="0"/>
              <a:t> hem in </a:t>
            </a:r>
            <a:r>
              <a:rPr lang="en-US" sz="2000" b="1" dirty="0" err="1" smtClean="0"/>
              <a:t>zonder</a:t>
            </a:r>
            <a:r>
              <a:rPr lang="en-US" sz="2000" b="1" dirty="0" smtClean="0"/>
              <a:t> </a:t>
            </a:r>
            <a:r>
              <a:rPr lang="en-US" sz="2000" b="1" dirty="0" err="1" smtClean="0"/>
              <a:t>na</a:t>
            </a:r>
            <a:r>
              <a:rPr lang="en-US" sz="2000" b="1" dirty="0" smtClean="0"/>
              <a:t> </a:t>
            </a:r>
            <a:r>
              <a:rPr lang="en-US" sz="2000" b="1" dirty="0" err="1" smtClean="0"/>
              <a:t>te</a:t>
            </a:r>
            <a:r>
              <a:rPr lang="en-US" sz="2000" b="1" dirty="0" smtClean="0"/>
              <a:t> </a:t>
            </a:r>
            <a:r>
              <a:rPr lang="en-US" sz="2000" b="1" dirty="0" err="1" smtClean="0"/>
              <a:t>denken</a:t>
            </a:r>
            <a:r>
              <a:rPr lang="en-US" sz="2000" b="1" dirty="0" smtClean="0"/>
              <a:t>. </a:t>
            </a:r>
            <a:r>
              <a:rPr lang="en-US" sz="2000" b="1" dirty="0"/>
              <a:t>O</a:t>
            </a:r>
            <a:r>
              <a:rPr lang="en-US" sz="2000" b="1" dirty="0" smtClean="0"/>
              <a:t>p </a:t>
            </a:r>
            <a:r>
              <a:rPr lang="en-US" sz="2000" b="1" dirty="0" smtClean="0"/>
              <a:t>die </a:t>
            </a:r>
            <a:r>
              <a:rPr lang="en-US" sz="2000" b="1" dirty="0" err="1" smtClean="0"/>
              <a:t>manier</a:t>
            </a:r>
            <a:r>
              <a:rPr lang="en-US" sz="2000" b="1" dirty="0" smtClean="0"/>
              <a:t> </a:t>
            </a:r>
            <a:r>
              <a:rPr lang="en-US" sz="2000" b="1" dirty="0" err="1" smtClean="0"/>
              <a:t>heb</a:t>
            </a:r>
            <a:r>
              <a:rPr lang="en-US" sz="2000" b="1" dirty="0" smtClean="0"/>
              <a:t> je </a:t>
            </a:r>
            <a:r>
              <a:rPr lang="en-US" sz="2000" b="1" dirty="0" err="1" smtClean="0"/>
              <a:t>je</a:t>
            </a:r>
            <a:r>
              <a:rPr lang="en-US" sz="2000" b="1" dirty="0" smtClean="0"/>
              <a:t> </a:t>
            </a:r>
            <a:r>
              <a:rPr lang="en-US" sz="2000" b="1" dirty="0" err="1" smtClean="0"/>
              <a:t>woord</a:t>
            </a:r>
            <a:r>
              <a:rPr lang="en-US" sz="2000" b="1" dirty="0" smtClean="0"/>
              <a:t> </a:t>
            </a:r>
            <a:r>
              <a:rPr lang="en-US" sz="2000" b="1" dirty="0" err="1" smtClean="0"/>
              <a:t>verpand</a:t>
            </a:r>
            <a:r>
              <a:rPr lang="en-US" sz="2000" b="1" dirty="0" smtClean="0"/>
              <a:t> </a:t>
            </a:r>
            <a:r>
              <a:rPr lang="en-US" sz="2000" b="1" dirty="0" err="1" smtClean="0"/>
              <a:t>aan</a:t>
            </a:r>
            <a:r>
              <a:rPr lang="en-US" sz="2000" b="1" dirty="0" smtClean="0"/>
              <a:t> </a:t>
            </a:r>
            <a:r>
              <a:rPr lang="en-US" sz="2000" b="1" dirty="0" err="1" smtClean="0"/>
              <a:t>een</a:t>
            </a:r>
            <a:r>
              <a:rPr lang="en-US" sz="2000" b="1" dirty="0" smtClean="0"/>
              <a:t> </a:t>
            </a:r>
            <a:r>
              <a:rPr lang="en-US" sz="2000" b="1" dirty="0" err="1" smtClean="0"/>
              <a:t>vreemdeling</a:t>
            </a:r>
            <a:r>
              <a:rPr lang="en-US" sz="2000" b="1" dirty="0" smtClean="0"/>
              <a:t> de (</a:t>
            </a:r>
            <a:r>
              <a:rPr lang="en-US" sz="2000" b="1" dirty="0" err="1" smtClean="0"/>
              <a:t>schuldeiser</a:t>
            </a:r>
            <a:r>
              <a:rPr lang="en-US" sz="2000" b="1" dirty="0" smtClean="0"/>
              <a:t> van je </a:t>
            </a:r>
            <a:r>
              <a:rPr lang="en-US" sz="2000" b="1" dirty="0" err="1" smtClean="0"/>
              <a:t>vriend</a:t>
            </a:r>
            <a:r>
              <a:rPr lang="en-US" sz="2000" b="1" dirty="0" smtClean="0"/>
              <a:t>).</a:t>
            </a:r>
            <a:endParaRPr lang="en-US" sz="2000" b="1" dirty="0" smtClean="0"/>
          </a:p>
          <a:p>
            <a:pPr>
              <a:spcBef>
                <a:spcPts val="600"/>
              </a:spcBef>
            </a:pPr>
            <a:r>
              <a:rPr lang="en-US" sz="2000" b="1" dirty="0" err="1" smtClean="0"/>
              <a:t>Wat</a:t>
            </a:r>
            <a:r>
              <a:rPr lang="en-US" sz="2000" b="1" dirty="0" smtClean="0"/>
              <a:t> </a:t>
            </a:r>
            <a:r>
              <a:rPr lang="en-US" sz="2000" b="1" dirty="0" err="1" smtClean="0"/>
              <a:t>als</a:t>
            </a:r>
            <a:r>
              <a:rPr lang="en-US" sz="2000" b="1" dirty="0" smtClean="0"/>
              <a:t> je </a:t>
            </a:r>
            <a:r>
              <a:rPr lang="en-US" sz="2000" b="1" dirty="0" err="1" smtClean="0"/>
              <a:t>vriend</a:t>
            </a:r>
            <a:r>
              <a:rPr lang="en-US" sz="2000" b="1" dirty="0" smtClean="0"/>
              <a:t> </a:t>
            </a:r>
            <a:r>
              <a:rPr lang="en-US" sz="2000" b="1" dirty="0" err="1" smtClean="0"/>
              <a:t>niet</a:t>
            </a:r>
            <a:r>
              <a:rPr lang="en-US" sz="2000" b="1" dirty="0" smtClean="0"/>
              <a:t> de </a:t>
            </a:r>
            <a:r>
              <a:rPr lang="en-US" sz="2000" b="1" dirty="0" err="1" smtClean="0"/>
              <a:t>schuld</a:t>
            </a:r>
            <a:r>
              <a:rPr lang="en-US" sz="2000" b="1" dirty="0" smtClean="0"/>
              <a:t> </a:t>
            </a:r>
            <a:r>
              <a:rPr lang="en-US" sz="2000" b="1" dirty="0" err="1" smtClean="0"/>
              <a:t>betaald</a:t>
            </a:r>
            <a:r>
              <a:rPr lang="en-US" sz="2000" b="1" dirty="0" smtClean="0"/>
              <a:t> ? En </a:t>
            </a:r>
            <a:r>
              <a:rPr lang="en-US" sz="2000" b="1" dirty="0" err="1" smtClean="0"/>
              <a:t>wat</a:t>
            </a:r>
            <a:r>
              <a:rPr lang="en-US" sz="2000" b="1" dirty="0" smtClean="0"/>
              <a:t> </a:t>
            </a:r>
            <a:r>
              <a:rPr lang="en-US" sz="2000" b="1" dirty="0" err="1" smtClean="0"/>
              <a:t>als</a:t>
            </a:r>
            <a:r>
              <a:rPr lang="en-US" sz="2000" b="1" dirty="0" smtClean="0"/>
              <a:t> je </a:t>
            </a:r>
            <a:r>
              <a:rPr lang="en-US" sz="2000" b="1" dirty="0" err="1" smtClean="0"/>
              <a:t>niet</a:t>
            </a:r>
            <a:r>
              <a:rPr lang="en-US" sz="2000" b="1" dirty="0" smtClean="0"/>
              <a:t> </a:t>
            </a:r>
            <a:r>
              <a:rPr lang="en-US" sz="2000" b="1" dirty="0" err="1" smtClean="0"/>
              <a:t>genoeg</a:t>
            </a:r>
            <a:r>
              <a:rPr lang="en-US" sz="2000" b="1" dirty="0" smtClean="0"/>
              <a:t> geld </a:t>
            </a:r>
            <a:r>
              <a:rPr lang="en-US" sz="2000" b="1" dirty="0" err="1" smtClean="0"/>
              <a:t>hebt</a:t>
            </a:r>
            <a:r>
              <a:rPr lang="en-US" sz="2000" b="1" dirty="0" smtClean="0"/>
              <a:t> </a:t>
            </a:r>
            <a:r>
              <a:rPr lang="en-US" sz="2000" b="1" dirty="0" err="1" smtClean="0"/>
              <a:t>om</a:t>
            </a:r>
            <a:r>
              <a:rPr lang="en-US" sz="2000" b="1" dirty="0" smtClean="0"/>
              <a:t> die </a:t>
            </a:r>
            <a:r>
              <a:rPr lang="en-US" sz="2000" b="1" dirty="0" err="1" smtClean="0"/>
              <a:t>schuld</a:t>
            </a:r>
            <a:r>
              <a:rPr lang="en-US" sz="2000" b="1" dirty="0" smtClean="0"/>
              <a:t> </a:t>
            </a:r>
            <a:r>
              <a:rPr lang="en-US" sz="2000" b="1" dirty="0" err="1" smtClean="0"/>
              <a:t>te</a:t>
            </a:r>
            <a:r>
              <a:rPr lang="en-US" sz="2000" b="1" dirty="0" smtClean="0"/>
              <a:t> </a:t>
            </a:r>
            <a:r>
              <a:rPr lang="en-US" sz="2000" b="1" dirty="0" err="1" smtClean="0"/>
              <a:t>betalen</a:t>
            </a:r>
            <a:r>
              <a:rPr lang="en-US" sz="2000" b="1" dirty="0" smtClean="0"/>
              <a:t> ?</a:t>
            </a:r>
          </a:p>
          <a:p>
            <a:pPr>
              <a:spcBef>
                <a:spcPts val="600"/>
              </a:spcBef>
            </a:pPr>
            <a:r>
              <a:rPr lang="en-US" sz="2000" b="1" dirty="0" err="1" smtClean="0"/>
              <a:t>Verneder</a:t>
            </a:r>
            <a:r>
              <a:rPr lang="en-US" sz="2000" b="1" dirty="0" smtClean="0"/>
              <a:t> je </a:t>
            </a:r>
            <a:r>
              <a:rPr lang="en-US" sz="2000" b="1" dirty="0" err="1" smtClean="0"/>
              <a:t>zelf</a:t>
            </a:r>
            <a:r>
              <a:rPr lang="en-US" sz="2000" b="1" dirty="0" smtClean="0"/>
              <a:t> </a:t>
            </a:r>
            <a:r>
              <a:rPr lang="en-US" sz="2000" b="1" dirty="0" err="1" smtClean="0"/>
              <a:t>houd</a:t>
            </a:r>
            <a:r>
              <a:rPr lang="en-US" sz="2000" b="1" dirty="0" smtClean="0"/>
              <a:t> vast en </a:t>
            </a:r>
            <a:r>
              <a:rPr lang="en-US" sz="2000" b="1" dirty="0" err="1" smtClean="0"/>
              <a:t>zorg</a:t>
            </a:r>
            <a:r>
              <a:rPr lang="en-US" sz="2000" b="1" dirty="0" smtClean="0"/>
              <a:t> </a:t>
            </a:r>
            <a:r>
              <a:rPr lang="en-US" sz="2000" b="1" dirty="0" err="1" smtClean="0"/>
              <a:t>dat</a:t>
            </a:r>
            <a:r>
              <a:rPr lang="en-US" sz="2000" b="1" dirty="0" smtClean="0"/>
              <a:t> je </a:t>
            </a:r>
            <a:r>
              <a:rPr lang="en-US" sz="2000" b="1" dirty="0" err="1" smtClean="0"/>
              <a:t>vriend</a:t>
            </a:r>
            <a:r>
              <a:rPr lang="en-US" sz="2000" b="1" dirty="0" smtClean="0"/>
              <a:t> </a:t>
            </a:r>
            <a:r>
              <a:rPr lang="en-US" sz="2000" b="1" dirty="0" err="1" smtClean="0"/>
              <a:t>zijn</a:t>
            </a:r>
            <a:r>
              <a:rPr lang="en-US" sz="2000" b="1" dirty="0" smtClean="0"/>
              <a:t> </a:t>
            </a:r>
            <a:r>
              <a:rPr lang="en-US" sz="2000" b="1" dirty="0" err="1" smtClean="0"/>
              <a:t>schuld</a:t>
            </a:r>
            <a:r>
              <a:rPr lang="en-US" sz="2000" b="1" dirty="0" smtClean="0"/>
              <a:t> </a:t>
            </a:r>
            <a:r>
              <a:rPr lang="en-US" sz="2000" b="1" dirty="0" err="1" smtClean="0"/>
              <a:t>betaald</a:t>
            </a:r>
            <a:r>
              <a:rPr lang="en-US" sz="2000" b="1" dirty="0" smtClean="0"/>
              <a:t> .</a:t>
            </a:r>
          </a:p>
          <a:p>
            <a:pPr>
              <a:spcBef>
                <a:spcPts val="600"/>
              </a:spcBef>
            </a:pPr>
            <a:r>
              <a:rPr lang="en-US" sz="2000" b="1" dirty="0" err="1"/>
              <a:t>V</a:t>
            </a:r>
            <a:r>
              <a:rPr lang="en-US" sz="2000" b="1" dirty="0" err="1" smtClean="0"/>
              <a:t>olgende</a:t>
            </a:r>
            <a:r>
              <a:rPr lang="en-US" sz="2000" b="1" dirty="0" smtClean="0"/>
              <a:t> </a:t>
            </a:r>
            <a:r>
              <a:rPr lang="en-US" sz="2000" b="1" dirty="0" err="1" smtClean="0"/>
              <a:t>keer</a:t>
            </a:r>
            <a:r>
              <a:rPr lang="en-US" sz="2000" b="1" dirty="0" smtClean="0"/>
              <a:t> …</a:t>
            </a:r>
            <a:r>
              <a:rPr lang="en-US" sz="2000" b="1" dirty="0" err="1" smtClean="0"/>
              <a:t>weet</a:t>
            </a:r>
            <a:r>
              <a:rPr lang="en-US" sz="2000" b="1" dirty="0" smtClean="0"/>
              <a:t> je </a:t>
            </a:r>
            <a:r>
              <a:rPr lang="en-US" sz="2000" b="1" dirty="0" err="1" smtClean="0"/>
              <a:t>dat</a:t>
            </a:r>
            <a:r>
              <a:rPr lang="en-US" sz="2000" b="1" dirty="0" smtClean="0"/>
              <a:t> je </a:t>
            </a:r>
            <a:r>
              <a:rPr lang="en-US" sz="2000" b="1" dirty="0" err="1" smtClean="0"/>
              <a:t>niet</a:t>
            </a:r>
            <a:r>
              <a:rPr lang="en-US" sz="2000" b="1" dirty="0" smtClean="0"/>
              <a:t> </a:t>
            </a:r>
            <a:r>
              <a:rPr lang="en-US" sz="2000" b="1" dirty="0" err="1" smtClean="0"/>
              <a:t>meer</a:t>
            </a:r>
            <a:r>
              <a:rPr lang="en-US" sz="2000" b="1" dirty="0" smtClean="0"/>
              <a:t> geld </a:t>
            </a:r>
            <a:r>
              <a:rPr lang="en-US" sz="2000" b="1" dirty="0" err="1" smtClean="0"/>
              <a:t>kan</a:t>
            </a:r>
            <a:r>
              <a:rPr lang="en-US" sz="2000" b="1" dirty="0" smtClean="0"/>
              <a:t> </a:t>
            </a:r>
            <a:r>
              <a:rPr lang="en-US" sz="2000" b="1" dirty="0" err="1" smtClean="0"/>
              <a:t>beloven</a:t>
            </a:r>
            <a:r>
              <a:rPr lang="en-US" sz="2000" b="1" dirty="0" smtClean="0"/>
              <a:t> </a:t>
            </a:r>
            <a:r>
              <a:rPr lang="en-US" sz="2000" b="1" dirty="0" err="1" smtClean="0"/>
              <a:t>aan</a:t>
            </a:r>
            <a:r>
              <a:rPr lang="en-US" sz="2000" b="1" dirty="0" smtClean="0"/>
              <a:t> je </a:t>
            </a:r>
            <a:r>
              <a:rPr lang="en-US" sz="2000" b="1" dirty="0" err="1" smtClean="0"/>
              <a:t>vriend</a:t>
            </a:r>
            <a:r>
              <a:rPr lang="en-US" sz="2000" b="1" dirty="0" smtClean="0"/>
              <a:t> </a:t>
            </a:r>
            <a:r>
              <a:rPr lang="en-US" sz="2000" b="1" dirty="0" err="1" smtClean="0"/>
              <a:t>dan</a:t>
            </a:r>
            <a:r>
              <a:rPr lang="en-US" sz="2000" b="1" dirty="0" smtClean="0"/>
              <a:t> je </a:t>
            </a:r>
            <a:r>
              <a:rPr lang="en-US" sz="2000" b="1" dirty="0" err="1" smtClean="0"/>
              <a:t>hebt</a:t>
            </a:r>
            <a:r>
              <a:rPr lang="en-US" sz="2000" b="1" dirty="0" smtClean="0"/>
              <a:t>. </a:t>
            </a:r>
            <a:r>
              <a:rPr lang="en-US" sz="2000" b="1" dirty="0" err="1" smtClean="0"/>
              <a:t>H</a:t>
            </a:r>
            <a:r>
              <a:rPr lang="en-US" sz="2000" b="1" dirty="0" err="1" smtClean="0"/>
              <a:t>oud</a:t>
            </a:r>
            <a:r>
              <a:rPr lang="en-US" sz="2000" b="1" dirty="0" smtClean="0"/>
              <a:t> </a:t>
            </a:r>
            <a:r>
              <a:rPr lang="en-US" sz="2000" b="1" dirty="0" err="1" smtClean="0"/>
              <a:t>uw</a:t>
            </a:r>
            <a:r>
              <a:rPr lang="en-US" sz="2000" b="1" dirty="0" smtClean="0"/>
              <a:t> geld </a:t>
            </a:r>
            <a:r>
              <a:rPr lang="en-US" sz="2000" b="1" dirty="0" err="1" smtClean="0"/>
              <a:t>zo</a:t>
            </a:r>
            <a:r>
              <a:rPr lang="en-US" sz="2000" b="1" dirty="0" smtClean="0"/>
              <a:t> </a:t>
            </a:r>
            <a:r>
              <a:rPr lang="en-US" sz="2000" b="1" dirty="0" err="1" smtClean="0"/>
              <a:t>lang</a:t>
            </a:r>
            <a:r>
              <a:rPr lang="en-US" sz="2000" b="1" dirty="0" smtClean="0"/>
              <a:t> </a:t>
            </a:r>
            <a:r>
              <a:rPr lang="en-US" sz="2000" b="1" dirty="0" err="1" smtClean="0"/>
              <a:t>mogelijk</a:t>
            </a:r>
            <a:r>
              <a:rPr lang="en-US" sz="2000" b="1" dirty="0" smtClean="0"/>
              <a:t> vast </a:t>
            </a:r>
            <a:r>
              <a:rPr lang="en-US" sz="2000" b="1" dirty="0" err="1" smtClean="0"/>
              <a:t>zodat</a:t>
            </a:r>
            <a:r>
              <a:rPr lang="en-US" sz="2000" b="1" dirty="0" smtClean="0"/>
              <a:t> de </a:t>
            </a:r>
            <a:r>
              <a:rPr lang="en-US" sz="2000" b="1" dirty="0" err="1" smtClean="0"/>
              <a:t>shuldeiser</a:t>
            </a:r>
            <a:r>
              <a:rPr lang="en-US" sz="2000" b="1" dirty="0" smtClean="0"/>
              <a:t> </a:t>
            </a:r>
            <a:r>
              <a:rPr lang="en-US" sz="2000" b="1" dirty="0" err="1" smtClean="0"/>
              <a:t>niet</a:t>
            </a:r>
            <a:r>
              <a:rPr lang="en-US" sz="2000" b="1" dirty="0" smtClean="0"/>
              <a:t> </a:t>
            </a:r>
            <a:r>
              <a:rPr lang="en-US" sz="2000" b="1" dirty="0" err="1" smtClean="0"/>
              <a:t>meer</a:t>
            </a:r>
            <a:r>
              <a:rPr lang="en-US" sz="2000" b="1" dirty="0" smtClean="0"/>
              <a:t> geld </a:t>
            </a:r>
            <a:r>
              <a:rPr lang="en-US" sz="2000" b="1" dirty="0" err="1" smtClean="0"/>
              <a:t>kan</a:t>
            </a:r>
            <a:r>
              <a:rPr lang="en-US" sz="2000" b="1" dirty="0" smtClean="0"/>
              <a:t> </a:t>
            </a:r>
            <a:r>
              <a:rPr lang="en-US" sz="2000" b="1" dirty="0" err="1" smtClean="0"/>
              <a:t>vragen</a:t>
            </a:r>
            <a:r>
              <a:rPr lang="en-US" sz="2000" b="1" dirty="0" smtClean="0"/>
              <a:t> </a:t>
            </a:r>
            <a:r>
              <a:rPr lang="en-US" sz="2000" b="1" dirty="0" err="1" smtClean="0"/>
              <a:t>dan</a:t>
            </a:r>
            <a:r>
              <a:rPr lang="en-US" sz="2000" b="1" dirty="0" smtClean="0"/>
              <a:t> je </a:t>
            </a:r>
            <a:r>
              <a:rPr lang="en-US" sz="2000" b="1" dirty="0" err="1" smtClean="0"/>
              <a:t>hebt</a:t>
            </a:r>
            <a:r>
              <a:rPr lang="en-US" sz="2000" b="1" dirty="0"/>
              <a:t>.</a:t>
            </a:r>
            <a:r>
              <a:rPr lang="en-US" sz="2000" b="1" dirty="0" smtClean="0"/>
              <a:t> </a:t>
            </a:r>
            <a:endParaRPr lang="en-US" sz="2000" b="1" dirty="0" smtClean="0"/>
          </a:p>
        </p:txBody>
      </p:sp>
      <p:pic>
        <p:nvPicPr>
          <p:cNvPr id="2052" name="Picture 4"/>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25627" r="13644"/>
          <a:stretch/>
        </p:blipFill>
        <p:spPr bwMode="auto">
          <a:xfrm>
            <a:off x="2627784" y="5445224"/>
            <a:ext cx="2047699" cy="1352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8147" r="23638"/>
          <a:stretch/>
        </p:blipFill>
        <p:spPr bwMode="auto">
          <a:xfrm>
            <a:off x="170757" y="3068960"/>
            <a:ext cx="2059709" cy="1514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76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2053"/>
                                        </p:tgtEl>
                                        <p:attrNameLst>
                                          <p:attrName>style.visibility</p:attrName>
                                        </p:attrNameLst>
                                      </p:cBhvr>
                                      <p:to>
                                        <p:strVal val="visible"/>
                                      </p:to>
                                    </p:set>
                                    <p:anim calcmode="lin" valueType="num">
                                      <p:cBhvr>
                                        <p:cTn id="22" dur="500" fill="hold"/>
                                        <p:tgtEl>
                                          <p:spTgt spid="2053"/>
                                        </p:tgtEl>
                                        <p:attrNameLst>
                                          <p:attrName>ppt_w</p:attrName>
                                        </p:attrNameLst>
                                      </p:cBhvr>
                                      <p:tavLst>
                                        <p:tav tm="0">
                                          <p:val>
                                            <p:fltVal val="0"/>
                                          </p:val>
                                        </p:tav>
                                        <p:tav tm="100000">
                                          <p:val>
                                            <p:strVal val="#ppt_w"/>
                                          </p:val>
                                        </p:tav>
                                      </p:tavLst>
                                    </p:anim>
                                    <p:anim calcmode="lin" valueType="num">
                                      <p:cBhvr>
                                        <p:cTn id="23" dur="500" fill="hold"/>
                                        <p:tgtEl>
                                          <p:spTgt spid="2053"/>
                                        </p:tgtEl>
                                        <p:attrNameLst>
                                          <p:attrName>ppt_h</p:attrName>
                                        </p:attrNameLst>
                                      </p:cBhvr>
                                      <p:tavLst>
                                        <p:tav tm="0">
                                          <p:val>
                                            <p:fltVal val="0"/>
                                          </p:val>
                                        </p:tav>
                                        <p:tav tm="100000">
                                          <p:val>
                                            <p:strVal val="#ppt_h"/>
                                          </p:val>
                                        </p:tav>
                                      </p:tavLst>
                                    </p:anim>
                                    <p:animEffect transition="in" filter="fade">
                                      <p:cBhvr>
                                        <p:cTn id="24" dur="500"/>
                                        <p:tgtEl>
                                          <p:spTgt spid="2053"/>
                                        </p:tgtEl>
                                      </p:cBhvr>
                                    </p:animEffect>
                                    <p:anim calcmode="lin" valueType="num">
                                      <p:cBhvr>
                                        <p:cTn id="25" dur="500" fill="hold"/>
                                        <p:tgtEl>
                                          <p:spTgt spid="2053"/>
                                        </p:tgtEl>
                                        <p:attrNameLst>
                                          <p:attrName>ppt_x</p:attrName>
                                        </p:attrNameLst>
                                      </p:cBhvr>
                                      <p:tavLst>
                                        <p:tav tm="0">
                                          <p:val>
                                            <p:fltVal val="0.5"/>
                                          </p:val>
                                        </p:tav>
                                        <p:tav tm="100000">
                                          <p:val>
                                            <p:strVal val="#ppt_x"/>
                                          </p:val>
                                        </p:tav>
                                      </p:tavLst>
                                    </p:anim>
                                    <p:anim calcmode="lin" valueType="num">
                                      <p:cBhvr>
                                        <p:cTn id="26" dur="500" fill="hold"/>
                                        <p:tgtEl>
                                          <p:spTgt spid="2053"/>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53" presetClass="entr" presetSubtype="528" fill="hold" nodeType="after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500" fill="hold"/>
                                        <p:tgtEl>
                                          <p:spTgt spid="2051"/>
                                        </p:tgtEl>
                                        <p:attrNameLst>
                                          <p:attrName>ppt_w</p:attrName>
                                        </p:attrNameLst>
                                      </p:cBhvr>
                                      <p:tavLst>
                                        <p:tav tm="0">
                                          <p:val>
                                            <p:fltVal val="0"/>
                                          </p:val>
                                        </p:tav>
                                        <p:tav tm="100000">
                                          <p:val>
                                            <p:strVal val="#ppt_w"/>
                                          </p:val>
                                        </p:tav>
                                      </p:tavLst>
                                    </p:anim>
                                    <p:anim calcmode="lin" valueType="num">
                                      <p:cBhvr>
                                        <p:cTn id="31" dur="500" fill="hold"/>
                                        <p:tgtEl>
                                          <p:spTgt spid="2051"/>
                                        </p:tgtEl>
                                        <p:attrNameLst>
                                          <p:attrName>ppt_h</p:attrName>
                                        </p:attrNameLst>
                                      </p:cBhvr>
                                      <p:tavLst>
                                        <p:tav tm="0">
                                          <p:val>
                                            <p:fltVal val="0"/>
                                          </p:val>
                                        </p:tav>
                                        <p:tav tm="100000">
                                          <p:val>
                                            <p:strVal val="#ppt_h"/>
                                          </p:val>
                                        </p:tav>
                                      </p:tavLst>
                                    </p:anim>
                                    <p:animEffect transition="in" filter="fade">
                                      <p:cBhvr>
                                        <p:cTn id="32" dur="500"/>
                                        <p:tgtEl>
                                          <p:spTgt spid="2051"/>
                                        </p:tgtEl>
                                      </p:cBhvr>
                                    </p:animEffect>
                                    <p:anim calcmode="lin" valueType="num">
                                      <p:cBhvr>
                                        <p:cTn id="33" dur="500" fill="hold"/>
                                        <p:tgtEl>
                                          <p:spTgt spid="2051"/>
                                        </p:tgtEl>
                                        <p:attrNameLst>
                                          <p:attrName>ppt_x</p:attrName>
                                        </p:attrNameLst>
                                      </p:cBhvr>
                                      <p:tavLst>
                                        <p:tav tm="0">
                                          <p:val>
                                            <p:fltVal val="0.5"/>
                                          </p:val>
                                        </p:tav>
                                        <p:tav tm="100000">
                                          <p:val>
                                            <p:strVal val="#ppt_x"/>
                                          </p:val>
                                        </p:tav>
                                      </p:tavLst>
                                    </p:anim>
                                    <p:anim calcmode="lin" valueType="num">
                                      <p:cBhvr>
                                        <p:cTn id="34" dur="500" fill="hold"/>
                                        <p:tgtEl>
                                          <p:spTgt spid="20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53" presetClass="entr" presetSubtype="528"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p:cTn id="38" dur="500" fill="hold"/>
                                        <p:tgtEl>
                                          <p:spTgt spid="2050"/>
                                        </p:tgtEl>
                                        <p:attrNameLst>
                                          <p:attrName>ppt_w</p:attrName>
                                        </p:attrNameLst>
                                      </p:cBhvr>
                                      <p:tavLst>
                                        <p:tav tm="0">
                                          <p:val>
                                            <p:fltVal val="0"/>
                                          </p:val>
                                        </p:tav>
                                        <p:tav tm="100000">
                                          <p:val>
                                            <p:strVal val="#ppt_w"/>
                                          </p:val>
                                        </p:tav>
                                      </p:tavLst>
                                    </p:anim>
                                    <p:anim calcmode="lin" valueType="num">
                                      <p:cBhvr>
                                        <p:cTn id="39" dur="500" fill="hold"/>
                                        <p:tgtEl>
                                          <p:spTgt spid="2050"/>
                                        </p:tgtEl>
                                        <p:attrNameLst>
                                          <p:attrName>ppt_h</p:attrName>
                                        </p:attrNameLst>
                                      </p:cBhvr>
                                      <p:tavLst>
                                        <p:tav tm="0">
                                          <p:val>
                                            <p:fltVal val="0"/>
                                          </p:val>
                                        </p:tav>
                                        <p:tav tm="100000">
                                          <p:val>
                                            <p:strVal val="#ppt_h"/>
                                          </p:val>
                                        </p:tav>
                                      </p:tavLst>
                                    </p:anim>
                                    <p:animEffect transition="in" filter="fade">
                                      <p:cBhvr>
                                        <p:cTn id="40" dur="500"/>
                                        <p:tgtEl>
                                          <p:spTgt spid="2050"/>
                                        </p:tgtEl>
                                      </p:cBhvr>
                                    </p:animEffect>
                                    <p:anim calcmode="lin" valueType="num">
                                      <p:cBhvr>
                                        <p:cTn id="41" dur="500" fill="hold"/>
                                        <p:tgtEl>
                                          <p:spTgt spid="2050"/>
                                        </p:tgtEl>
                                        <p:attrNameLst>
                                          <p:attrName>ppt_x</p:attrName>
                                        </p:attrNameLst>
                                      </p:cBhvr>
                                      <p:tavLst>
                                        <p:tav tm="0">
                                          <p:val>
                                            <p:fltVal val="0.5"/>
                                          </p:val>
                                        </p:tav>
                                        <p:tav tm="100000">
                                          <p:val>
                                            <p:strVal val="#ppt_x"/>
                                          </p:val>
                                        </p:tav>
                                      </p:tavLst>
                                    </p:anim>
                                    <p:anim calcmode="lin" valueType="num">
                                      <p:cBhvr>
                                        <p:cTn id="42" dur="500" fill="hold"/>
                                        <p:tgtEl>
                                          <p:spTgt spid="2050"/>
                                        </p:tgtEl>
                                        <p:attrNameLst>
                                          <p:attrName>ppt_y</p:attrName>
                                        </p:attrNameLst>
                                      </p:cBhvr>
                                      <p:tavLst>
                                        <p:tav tm="0">
                                          <p:val>
                                            <p:fltVal val="0.5"/>
                                          </p:val>
                                        </p:tav>
                                        <p:tav tm="100000">
                                          <p:val>
                                            <p:strVal val="#ppt_y"/>
                                          </p:val>
                                        </p:tav>
                                      </p:tavLst>
                                    </p:anim>
                                  </p:childTnLst>
                                </p:cTn>
                              </p:par>
                            </p:childTnLst>
                          </p:cTn>
                        </p:par>
                        <p:par>
                          <p:cTn id="43" fill="hold">
                            <p:stCondLst>
                              <p:cond delay="3000"/>
                            </p:stCondLst>
                            <p:childTnLst>
                              <p:par>
                                <p:cTn id="44" presetID="53" presetClass="entr" presetSubtype="528" fill="hold" nodeType="afterEffect">
                                  <p:stCondLst>
                                    <p:cond delay="0"/>
                                  </p:stCondLst>
                                  <p:childTnLst>
                                    <p:set>
                                      <p:cBhvr>
                                        <p:cTn id="45" dur="1" fill="hold">
                                          <p:stCondLst>
                                            <p:cond delay="0"/>
                                          </p:stCondLst>
                                        </p:cTn>
                                        <p:tgtEl>
                                          <p:spTgt spid="2052"/>
                                        </p:tgtEl>
                                        <p:attrNameLst>
                                          <p:attrName>style.visibility</p:attrName>
                                        </p:attrNameLst>
                                      </p:cBhvr>
                                      <p:to>
                                        <p:strVal val="visible"/>
                                      </p:to>
                                    </p:set>
                                    <p:anim calcmode="lin" valueType="num">
                                      <p:cBhvr>
                                        <p:cTn id="46" dur="500" fill="hold"/>
                                        <p:tgtEl>
                                          <p:spTgt spid="2052"/>
                                        </p:tgtEl>
                                        <p:attrNameLst>
                                          <p:attrName>ppt_w</p:attrName>
                                        </p:attrNameLst>
                                      </p:cBhvr>
                                      <p:tavLst>
                                        <p:tav tm="0">
                                          <p:val>
                                            <p:fltVal val="0"/>
                                          </p:val>
                                        </p:tav>
                                        <p:tav tm="100000">
                                          <p:val>
                                            <p:strVal val="#ppt_w"/>
                                          </p:val>
                                        </p:tav>
                                      </p:tavLst>
                                    </p:anim>
                                    <p:anim calcmode="lin" valueType="num">
                                      <p:cBhvr>
                                        <p:cTn id="47" dur="500" fill="hold"/>
                                        <p:tgtEl>
                                          <p:spTgt spid="2052"/>
                                        </p:tgtEl>
                                        <p:attrNameLst>
                                          <p:attrName>ppt_h</p:attrName>
                                        </p:attrNameLst>
                                      </p:cBhvr>
                                      <p:tavLst>
                                        <p:tav tm="0">
                                          <p:val>
                                            <p:fltVal val="0"/>
                                          </p:val>
                                        </p:tav>
                                        <p:tav tm="100000">
                                          <p:val>
                                            <p:strVal val="#ppt_h"/>
                                          </p:val>
                                        </p:tav>
                                      </p:tavLst>
                                    </p:anim>
                                    <p:animEffect transition="in" filter="fade">
                                      <p:cBhvr>
                                        <p:cTn id="48" dur="500"/>
                                        <p:tgtEl>
                                          <p:spTgt spid="2052"/>
                                        </p:tgtEl>
                                      </p:cBhvr>
                                    </p:animEffect>
                                    <p:anim calcmode="lin" valueType="num">
                                      <p:cBhvr>
                                        <p:cTn id="49" dur="500" fill="hold"/>
                                        <p:tgtEl>
                                          <p:spTgt spid="2052"/>
                                        </p:tgtEl>
                                        <p:attrNameLst>
                                          <p:attrName>ppt_x</p:attrName>
                                        </p:attrNameLst>
                                      </p:cBhvr>
                                      <p:tavLst>
                                        <p:tav tm="0">
                                          <p:val>
                                            <p:fltVal val="0.5"/>
                                          </p:val>
                                        </p:tav>
                                        <p:tav tm="100000">
                                          <p:val>
                                            <p:strVal val="#ppt_x"/>
                                          </p:val>
                                        </p:tav>
                                      </p:tavLst>
                                    </p:anim>
                                    <p:anim calcmode="lin" valueType="num">
                                      <p:cBhvr>
                                        <p:cTn id="50" dur="500" fill="hold"/>
                                        <p:tgtEl>
                                          <p:spTgt spid="2052"/>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Effect transition="in" filter="wipe(left)">
                                      <p:cBhvr>
                                        <p:cTn id="55" dur="500"/>
                                        <p:tgtEl>
                                          <p:spTgt spid="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wipe(left)">
                                      <p:cBhvr>
                                        <p:cTn id="60" dur="500"/>
                                        <p:tgtEl>
                                          <p:spTgt spid="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Effect transition="in" filter="wipe(left)">
                                      <p:cBhvr>
                                        <p:cTn id="65" dur="500"/>
                                        <p:tgtEl>
                                          <p:spTgt spid="4">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wipe(left)">
                                      <p:cBhvr>
                                        <p:cTn id="7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5175" y="1916831"/>
            <a:ext cx="1039451" cy="13681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2050" y="2514745"/>
            <a:ext cx="1432678" cy="9862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8506" t="23871" r="35859" b="26372"/>
          <a:stretch/>
        </p:blipFill>
        <p:spPr bwMode="auto">
          <a:xfrm>
            <a:off x="107504" y="2300288"/>
            <a:ext cx="1773792" cy="12007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9157" y="3652707"/>
            <a:ext cx="2026738" cy="15707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9821" y="0"/>
            <a:ext cx="9124179"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Bescherm uw werk (spreuken 6 : 6-11 )</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299407" y="633462"/>
            <a:ext cx="8545187" cy="923330"/>
          </a:xfrm>
          <a:prstGeom prst="rect">
            <a:avLst/>
          </a:prstGeom>
        </p:spPr>
        <p:txBody>
          <a:bodyPr wrap="square">
            <a:spAutoFit/>
          </a:bodyPr>
          <a:lstStyle/>
          <a:p>
            <a:r>
              <a:rPr lang="es-ES" b="1" dirty="0" smtClean="0">
                <a:solidFill>
                  <a:srgbClr val="305835"/>
                </a:solidFill>
                <a:latin typeface="Comic Sans MS" pitchFamily="66" charset="0"/>
              </a:rPr>
              <a:t>“Ga </a:t>
            </a:r>
            <a:r>
              <a:rPr lang="es-ES" b="1" dirty="0" smtClean="0">
                <a:solidFill>
                  <a:srgbClr val="305835"/>
                </a:solidFill>
                <a:latin typeface="Comic Sans MS" pitchFamily="66" charset="0"/>
              </a:rPr>
              <a:t>tot de mier , gij luiaard, zie haar wegen en word wijs: hoewel zij geen aanvoerder heeft, noch leidsman, noch heerser, bereidt zij in de zomer heer brood verzamelt zij in de oogst haar spijs “(spreuken 6 :6-8 )</a:t>
            </a:r>
            <a:endParaRPr lang="es-ES" b="1" dirty="0">
              <a:solidFill>
                <a:srgbClr val="305835"/>
              </a:solidFill>
              <a:latin typeface="Comic Sans MS" pitchFamily="66" charset="0"/>
            </a:endParaRPr>
          </a:p>
        </p:txBody>
      </p:sp>
      <p:sp>
        <p:nvSpPr>
          <p:cNvPr id="5" name="4 CuadroTexto"/>
          <p:cNvSpPr txBox="1"/>
          <p:nvPr/>
        </p:nvSpPr>
        <p:spPr>
          <a:xfrm>
            <a:off x="35496" y="1496978"/>
            <a:ext cx="3744416" cy="707886"/>
          </a:xfrm>
          <a:prstGeom prst="rect">
            <a:avLst/>
          </a:prstGeom>
          <a:noFill/>
        </p:spPr>
        <p:txBody>
          <a:bodyPr wrap="square" rtlCol="0">
            <a:spAutoFit/>
          </a:bodyPr>
          <a:lstStyle/>
          <a:p>
            <a:pPr algn="ctr"/>
            <a:r>
              <a:rPr lang="es-ES" sz="2000" b="1" dirty="0" smtClean="0"/>
              <a:t>Wat kunne we leren op de manier waarop </a:t>
            </a:r>
            <a:r>
              <a:rPr lang="es-ES" sz="2000" b="1" dirty="0" err="1" smtClean="0"/>
              <a:t>mieren</a:t>
            </a:r>
            <a:r>
              <a:rPr lang="es-ES" sz="2000" b="1" dirty="0" smtClean="0"/>
              <a:t> </a:t>
            </a:r>
            <a:r>
              <a:rPr lang="es-ES" sz="2000" b="1" dirty="0" err="1" smtClean="0"/>
              <a:t>werken</a:t>
            </a:r>
            <a:r>
              <a:rPr lang="es-ES" sz="2000" b="1" dirty="0" smtClean="0"/>
              <a:t>?</a:t>
            </a:r>
            <a:endParaRPr lang="es-ES" sz="2000" b="1" dirty="0"/>
          </a:p>
        </p:txBody>
      </p:sp>
      <p:sp>
        <p:nvSpPr>
          <p:cNvPr id="7" name="6 CuadroTexto"/>
          <p:cNvSpPr txBox="1"/>
          <p:nvPr/>
        </p:nvSpPr>
        <p:spPr>
          <a:xfrm>
            <a:off x="4499992" y="1628800"/>
            <a:ext cx="4493365" cy="5016758"/>
          </a:xfrm>
          <a:prstGeom prst="rect">
            <a:avLst/>
          </a:prstGeom>
          <a:noFill/>
        </p:spPr>
        <p:txBody>
          <a:bodyPr wrap="square" rtlCol="0">
            <a:spAutoFit/>
          </a:bodyPr>
          <a:lstStyle/>
          <a:p>
            <a:pPr marL="342900" indent="-342900">
              <a:buSzPct val="120000"/>
              <a:buBlip>
                <a:blip r:embed="rId7"/>
              </a:buBlip>
            </a:pPr>
            <a:r>
              <a:rPr lang="es-ES" sz="2000" b="1" dirty="0" smtClean="0"/>
              <a:t>Elke mier heeft zijn eigen positie en werk .ze tonen geweldig team work</a:t>
            </a:r>
          </a:p>
          <a:p>
            <a:pPr marL="342900" indent="-342900">
              <a:buSzPct val="120000"/>
              <a:buBlip>
                <a:blip r:embed="rId7"/>
              </a:buBlip>
            </a:pPr>
            <a:r>
              <a:rPr lang="es-ES" sz="2000" b="1" dirty="0" smtClean="0"/>
              <a:t>Er is geen luie mier</a:t>
            </a:r>
          </a:p>
          <a:p>
            <a:pPr marL="342900" indent="-342900">
              <a:buSzPct val="120000"/>
              <a:buBlip>
                <a:blip r:embed="rId7"/>
              </a:buBlip>
            </a:pPr>
            <a:r>
              <a:rPr lang="es-ES" sz="2000" b="1" dirty="0" smtClean="0"/>
              <a:t>Ze vetrouwen elkaar</a:t>
            </a:r>
          </a:p>
          <a:p>
            <a:pPr marL="342900" indent="-342900">
              <a:buSzPct val="120000"/>
              <a:buBlip>
                <a:blip r:embed="rId7"/>
              </a:buBlip>
            </a:pPr>
            <a:r>
              <a:rPr lang="es-ES" sz="2000" b="1" dirty="0" smtClean="0"/>
              <a:t>Ze krijgen het klaar voor de winter</a:t>
            </a:r>
          </a:p>
          <a:p>
            <a:pPr marL="342900" indent="-342900">
              <a:buSzPct val="120000"/>
              <a:buBlip>
                <a:blip r:embed="rId7"/>
              </a:buBlip>
            </a:pPr>
            <a:r>
              <a:rPr lang="es-ES" sz="2000" b="1" dirty="0" smtClean="0"/>
              <a:t>Ze zijn ijverig, hardwerkend en gefocust</a:t>
            </a:r>
          </a:p>
          <a:p>
            <a:pPr marL="342900" indent="-342900">
              <a:buSzPct val="120000"/>
              <a:buBlip>
                <a:blip r:embed="rId7"/>
              </a:buBlip>
            </a:pPr>
            <a:r>
              <a:rPr lang="es-ES" sz="2000" b="1" dirty="0" smtClean="0"/>
              <a:t>Elke mier draagt zijn eigen last. Ze helpen elkaar als het nodig is </a:t>
            </a:r>
          </a:p>
          <a:p>
            <a:pPr marL="342900" indent="-342900">
              <a:buSzPct val="120000"/>
              <a:buBlip>
                <a:blip r:embed="rId7"/>
              </a:buBlip>
            </a:pPr>
            <a:r>
              <a:rPr lang="es-ES" sz="2000" b="1" dirty="0" smtClean="0"/>
              <a:t>Ze komen samen om plannen en om instructies te ontvangen </a:t>
            </a:r>
          </a:p>
          <a:p>
            <a:pPr marL="342900" indent="-342900">
              <a:buSzPct val="120000"/>
              <a:buBlip>
                <a:blip r:embed="rId7"/>
              </a:buBlip>
            </a:pPr>
            <a:r>
              <a:rPr lang="es-ES" sz="2000" b="1" dirty="0" smtClean="0"/>
              <a:t>Ze communiceren op verschillende manieren </a:t>
            </a:r>
          </a:p>
          <a:p>
            <a:pPr marL="342900" indent="-342900">
              <a:buSzPct val="120000"/>
              <a:buBlip>
                <a:blip r:embed="rId7"/>
              </a:buBlip>
            </a:pPr>
            <a:r>
              <a:rPr lang="es-ES" sz="2000" b="1" dirty="0" smtClean="0"/>
              <a:t>Ze kunnen hergroeperen</a:t>
            </a:r>
          </a:p>
          <a:p>
            <a:pPr marL="342900" indent="-342900">
              <a:buSzPct val="120000"/>
              <a:buBlip>
                <a:blip r:embed="rId7"/>
              </a:buBlip>
            </a:pPr>
            <a:r>
              <a:rPr lang="es-ES" sz="2000" b="1" dirty="0" smtClean="0"/>
              <a:t>Ze hebben behoefde aan gemeenschap,ze sterven geisoleerd</a:t>
            </a:r>
            <a:endParaRPr lang="es-ES" sz="2000" b="1" dirty="0"/>
          </a:p>
        </p:txBody>
      </p:sp>
      <p:pic>
        <p:nvPicPr>
          <p:cNvPr id="3079" name="Picture 7"/>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3948" t="16338" r="8022" b="17840"/>
          <a:stretch/>
        </p:blipFill>
        <p:spPr bwMode="auto">
          <a:xfrm>
            <a:off x="2267745" y="3624598"/>
            <a:ext cx="2080976" cy="13165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99792" y="5412678"/>
            <a:ext cx="1711793" cy="11126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2083" y="5412678"/>
            <a:ext cx="2515701" cy="12474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6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par>
                          <p:cTn id="29" fill="hold">
                            <p:stCondLst>
                              <p:cond delay="1000"/>
                            </p:stCondLst>
                            <p:childTnLst>
                              <p:par>
                                <p:cTn id="30" presetID="15" presetClass="entr" presetSubtype="0" fill="hold" nodeType="afterEffect">
                                  <p:stCondLst>
                                    <p:cond delay="0"/>
                                  </p:stCondLst>
                                  <p:childTnLst>
                                    <p:set>
                                      <p:cBhvr>
                                        <p:cTn id="31" dur="1" fill="hold">
                                          <p:stCondLst>
                                            <p:cond delay="0"/>
                                          </p:stCondLst>
                                        </p:cTn>
                                        <p:tgtEl>
                                          <p:spTgt spid="3077"/>
                                        </p:tgtEl>
                                        <p:attrNameLst>
                                          <p:attrName>style.visibility</p:attrName>
                                        </p:attrNameLst>
                                      </p:cBhvr>
                                      <p:to>
                                        <p:strVal val="visible"/>
                                      </p:to>
                                    </p:set>
                                    <p:anim calcmode="lin" valueType="num">
                                      <p:cBhvr>
                                        <p:cTn id="32" dur="1000" fill="hold"/>
                                        <p:tgtEl>
                                          <p:spTgt spid="3077"/>
                                        </p:tgtEl>
                                        <p:attrNameLst>
                                          <p:attrName>ppt_w</p:attrName>
                                        </p:attrNameLst>
                                      </p:cBhvr>
                                      <p:tavLst>
                                        <p:tav tm="0">
                                          <p:val>
                                            <p:fltVal val="0"/>
                                          </p:val>
                                        </p:tav>
                                        <p:tav tm="100000">
                                          <p:val>
                                            <p:strVal val="#ppt_w"/>
                                          </p:val>
                                        </p:tav>
                                      </p:tavLst>
                                    </p:anim>
                                    <p:anim calcmode="lin" valueType="num">
                                      <p:cBhvr>
                                        <p:cTn id="33" dur="1000" fill="hold"/>
                                        <p:tgtEl>
                                          <p:spTgt spid="3077"/>
                                        </p:tgtEl>
                                        <p:attrNameLst>
                                          <p:attrName>ppt_h</p:attrName>
                                        </p:attrNameLst>
                                      </p:cBhvr>
                                      <p:tavLst>
                                        <p:tav tm="0">
                                          <p:val>
                                            <p:fltVal val="0"/>
                                          </p:val>
                                        </p:tav>
                                        <p:tav tm="100000">
                                          <p:val>
                                            <p:strVal val="#ppt_h"/>
                                          </p:val>
                                        </p:tav>
                                      </p:tavLst>
                                    </p:anim>
                                    <p:anim calcmode="lin" valueType="num">
                                      <p:cBhvr>
                                        <p:cTn id="34" dur="1000" fill="hold"/>
                                        <p:tgtEl>
                                          <p:spTgt spid="307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077"/>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2000"/>
                            </p:stCondLst>
                            <p:childTnLst>
                              <p:par>
                                <p:cTn id="37" presetID="15" presetClass="entr" presetSubtype="0" fill="hold" nodeType="afterEffect">
                                  <p:stCondLst>
                                    <p:cond delay="0"/>
                                  </p:stCondLst>
                                  <p:childTnLst>
                                    <p:set>
                                      <p:cBhvr>
                                        <p:cTn id="38" dur="1" fill="hold">
                                          <p:stCondLst>
                                            <p:cond delay="0"/>
                                          </p:stCondLst>
                                        </p:cTn>
                                        <p:tgtEl>
                                          <p:spTgt spid="3074"/>
                                        </p:tgtEl>
                                        <p:attrNameLst>
                                          <p:attrName>style.visibility</p:attrName>
                                        </p:attrNameLst>
                                      </p:cBhvr>
                                      <p:to>
                                        <p:strVal val="visible"/>
                                      </p:to>
                                    </p:set>
                                    <p:anim calcmode="lin" valueType="num">
                                      <p:cBhvr>
                                        <p:cTn id="39" dur="1000" fill="hold"/>
                                        <p:tgtEl>
                                          <p:spTgt spid="3074"/>
                                        </p:tgtEl>
                                        <p:attrNameLst>
                                          <p:attrName>ppt_w</p:attrName>
                                        </p:attrNameLst>
                                      </p:cBhvr>
                                      <p:tavLst>
                                        <p:tav tm="0">
                                          <p:val>
                                            <p:fltVal val="0"/>
                                          </p:val>
                                        </p:tav>
                                        <p:tav tm="100000">
                                          <p:val>
                                            <p:strVal val="#ppt_w"/>
                                          </p:val>
                                        </p:tav>
                                      </p:tavLst>
                                    </p:anim>
                                    <p:anim calcmode="lin" valueType="num">
                                      <p:cBhvr>
                                        <p:cTn id="40" dur="1000" fill="hold"/>
                                        <p:tgtEl>
                                          <p:spTgt spid="3074"/>
                                        </p:tgtEl>
                                        <p:attrNameLst>
                                          <p:attrName>ppt_h</p:attrName>
                                        </p:attrNameLst>
                                      </p:cBhvr>
                                      <p:tavLst>
                                        <p:tav tm="0">
                                          <p:val>
                                            <p:fltVal val="0"/>
                                          </p:val>
                                        </p:tav>
                                        <p:tav tm="100000">
                                          <p:val>
                                            <p:strVal val="#ppt_h"/>
                                          </p:val>
                                        </p:tav>
                                      </p:tavLst>
                                    </p:anim>
                                    <p:anim calcmode="lin" valueType="num">
                                      <p:cBhvr>
                                        <p:cTn id="41"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3000"/>
                            </p:stCondLst>
                            <p:childTnLst>
                              <p:par>
                                <p:cTn id="44" presetID="15" presetClass="entr" presetSubtype="0" fill="hold" nodeType="afterEffect">
                                  <p:stCondLst>
                                    <p:cond delay="0"/>
                                  </p:stCondLst>
                                  <p:childTnLst>
                                    <p:set>
                                      <p:cBhvr>
                                        <p:cTn id="45" dur="1" fill="hold">
                                          <p:stCondLst>
                                            <p:cond delay="0"/>
                                          </p:stCondLst>
                                        </p:cTn>
                                        <p:tgtEl>
                                          <p:spTgt spid="3075"/>
                                        </p:tgtEl>
                                        <p:attrNameLst>
                                          <p:attrName>style.visibility</p:attrName>
                                        </p:attrNameLst>
                                      </p:cBhvr>
                                      <p:to>
                                        <p:strVal val="visible"/>
                                      </p:to>
                                    </p:set>
                                    <p:anim calcmode="lin" valueType="num">
                                      <p:cBhvr>
                                        <p:cTn id="46" dur="1000" fill="hold"/>
                                        <p:tgtEl>
                                          <p:spTgt spid="3075"/>
                                        </p:tgtEl>
                                        <p:attrNameLst>
                                          <p:attrName>ppt_w</p:attrName>
                                        </p:attrNameLst>
                                      </p:cBhvr>
                                      <p:tavLst>
                                        <p:tav tm="0">
                                          <p:val>
                                            <p:fltVal val="0"/>
                                          </p:val>
                                        </p:tav>
                                        <p:tav tm="100000">
                                          <p:val>
                                            <p:strVal val="#ppt_w"/>
                                          </p:val>
                                        </p:tav>
                                      </p:tavLst>
                                    </p:anim>
                                    <p:anim calcmode="lin" valueType="num">
                                      <p:cBhvr>
                                        <p:cTn id="47" dur="1000" fill="hold"/>
                                        <p:tgtEl>
                                          <p:spTgt spid="3075"/>
                                        </p:tgtEl>
                                        <p:attrNameLst>
                                          <p:attrName>ppt_h</p:attrName>
                                        </p:attrNameLst>
                                      </p:cBhvr>
                                      <p:tavLst>
                                        <p:tav tm="0">
                                          <p:val>
                                            <p:fltVal val="0"/>
                                          </p:val>
                                        </p:tav>
                                        <p:tav tm="100000">
                                          <p:val>
                                            <p:strVal val="#ppt_h"/>
                                          </p:val>
                                        </p:tav>
                                      </p:tavLst>
                                    </p:anim>
                                    <p:anim calcmode="lin" valueType="num">
                                      <p:cBhvr>
                                        <p:cTn id="48"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075"/>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4000"/>
                            </p:stCondLst>
                            <p:childTnLst>
                              <p:par>
                                <p:cTn id="51" presetID="15" presetClass="entr" presetSubtype="0" fill="hold" nodeType="afterEffect">
                                  <p:stCondLst>
                                    <p:cond delay="0"/>
                                  </p:stCondLst>
                                  <p:childTnLst>
                                    <p:set>
                                      <p:cBhvr>
                                        <p:cTn id="52" dur="1" fill="hold">
                                          <p:stCondLst>
                                            <p:cond delay="0"/>
                                          </p:stCondLst>
                                        </p:cTn>
                                        <p:tgtEl>
                                          <p:spTgt spid="3080"/>
                                        </p:tgtEl>
                                        <p:attrNameLst>
                                          <p:attrName>style.visibility</p:attrName>
                                        </p:attrNameLst>
                                      </p:cBhvr>
                                      <p:to>
                                        <p:strVal val="visible"/>
                                      </p:to>
                                    </p:set>
                                    <p:anim calcmode="lin" valueType="num">
                                      <p:cBhvr>
                                        <p:cTn id="53" dur="1000" fill="hold"/>
                                        <p:tgtEl>
                                          <p:spTgt spid="3080"/>
                                        </p:tgtEl>
                                        <p:attrNameLst>
                                          <p:attrName>ppt_w</p:attrName>
                                        </p:attrNameLst>
                                      </p:cBhvr>
                                      <p:tavLst>
                                        <p:tav tm="0">
                                          <p:val>
                                            <p:fltVal val="0"/>
                                          </p:val>
                                        </p:tav>
                                        <p:tav tm="100000">
                                          <p:val>
                                            <p:strVal val="#ppt_w"/>
                                          </p:val>
                                        </p:tav>
                                      </p:tavLst>
                                    </p:anim>
                                    <p:anim calcmode="lin" valueType="num">
                                      <p:cBhvr>
                                        <p:cTn id="54" dur="1000" fill="hold"/>
                                        <p:tgtEl>
                                          <p:spTgt spid="3080"/>
                                        </p:tgtEl>
                                        <p:attrNameLst>
                                          <p:attrName>ppt_h</p:attrName>
                                        </p:attrNameLst>
                                      </p:cBhvr>
                                      <p:tavLst>
                                        <p:tav tm="0">
                                          <p:val>
                                            <p:fltVal val="0"/>
                                          </p:val>
                                        </p:tav>
                                        <p:tav tm="100000">
                                          <p:val>
                                            <p:strVal val="#ppt_h"/>
                                          </p:val>
                                        </p:tav>
                                      </p:tavLst>
                                    </p:anim>
                                    <p:anim calcmode="lin" valueType="num">
                                      <p:cBhvr>
                                        <p:cTn id="55" dur="1000" fill="hold"/>
                                        <p:tgtEl>
                                          <p:spTgt spid="3080"/>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080"/>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5000"/>
                            </p:stCondLst>
                            <p:childTnLst>
                              <p:par>
                                <p:cTn id="58" presetID="15" presetClass="entr" presetSubtype="0" fill="hold" nodeType="afterEffect">
                                  <p:stCondLst>
                                    <p:cond delay="0"/>
                                  </p:stCondLst>
                                  <p:childTnLst>
                                    <p:set>
                                      <p:cBhvr>
                                        <p:cTn id="59" dur="1" fill="hold">
                                          <p:stCondLst>
                                            <p:cond delay="0"/>
                                          </p:stCondLst>
                                        </p:cTn>
                                        <p:tgtEl>
                                          <p:spTgt spid="3079"/>
                                        </p:tgtEl>
                                        <p:attrNameLst>
                                          <p:attrName>style.visibility</p:attrName>
                                        </p:attrNameLst>
                                      </p:cBhvr>
                                      <p:to>
                                        <p:strVal val="visible"/>
                                      </p:to>
                                    </p:set>
                                    <p:anim calcmode="lin" valueType="num">
                                      <p:cBhvr>
                                        <p:cTn id="60" dur="1000" fill="hold"/>
                                        <p:tgtEl>
                                          <p:spTgt spid="3079"/>
                                        </p:tgtEl>
                                        <p:attrNameLst>
                                          <p:attrName>ppt_w</p:attrName>
                                        </p:attrNameLst>
                                      </p:cBhvr>
                                      <p:tavLst>
                                        <p:tav tm="0">
                                          <p:val>
                                            <p:fltVal val="0"/>
                                          </p:val>
                                        </p:tav>
                                        <p:tav tm="100000">
                                          <p:val>
                                            <p:strVal val="#ppt_w"/>
                                          </p:val>
                                        </p:tav>
                                      </p:tavLst>
                                    </p:anim>
                                    <p:anim calcmode="lin" valueType="num">
                                      <p:cBhvr>
                                        <p:cTn id="61" dur="1000" fill="hold"/>
                                        <p:tgtEl>
                                          <p:spTgt spid="3079"/>
                                        </p:tgtEl>
                                        <p:attrNameLst>
                                          <p:attrName>ppt_h</p:attrName>
                                        </p:attrNameLst>
                                      </p:cBhvr>
                                      <p:tavLst>
                                        <p:tav tm="0">
                                          <p:val>
                                            <p:fltVal val="0"/>
                                          </p:val>
                                        </p:tav>
                                        <p:tav tm="100000">
                                          <p:val>
                                            <p:strVal val="#ppt_h"/>
                                          </p:val>
                                        </p:tav>
                                      </p:tavLst>
                                    </p:anim>
                                    <p:anim calcmode="lin" valueType="num">
                                      <p:cBhvr>
                                        <p:cTn id="62" dur="1000" fill="hold"/>
                                        <p:tgtEl>
                                          <p:spTgt spid="3079"/>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079"/>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6000"/>
                            </p:stCondLst>
                            <p:childTnLst>
                              <p:par>
                                <p:cTn id="65" presetID="15" presetClass="entr" presetSubtype="0" fill="hold" nodeType="afterEffect">
                                  <p:stCondLst>
                                    <p:cond delay="0"/>
                                  </p:stCondLst>
                                  <p:childTnLst>
                                    <p:set>
                                      <p:cBhvr>
                                        <p:cTn id="66" dur="1" fill="hold">
                                          <p:stCondLst>
                                            <p:cond delay="0"/>
                                          </p:stCondLst>
                                        </p:cTn>
                                        <p:tgtEl>
                                          <p:spTgt spid="3078"/>
                                        </p:tgtEl>
                                        <p:attrNameLst>
                                          <p:attrName>style.visibility</p:attrName>
                                        </p:attrNameLst>
                                      </p:cBhvr>
                                      <p:to>
                                        <p:strVal val="visible"/>
                                      </p:to>
                                    </p:set>
                                    <p:anim calcmode="lin" valueType="num">
                                      <p:cBhvr>
                                        <p:cTn id="67" dur="1000" fill="hold"/>
                                        <p:tgtEl>
                                          <p:spTgt spid="3078"/>
                                        </p:tgtEl>
                                        <p:attrNameLst>
                                          <p:attrName>ppt_w</p:attrName>
                                        </p:attrNameLst>
                                      </p:cBhvr>
                                      <p:tavLst>
                                        <p:tav tm="0">
                                          <p:val>
                                            <p:fltVal val="0"/>
                                          </p:val>
                                        </p:tav>
                                        <p:tav tm="100000">
                                          <p:val>
                                            <p:strVal val="#ppt_w"/>
                                          </p:val>
                                        </p:tav>
                                      </p:tavLst>
                                    </p:anim>
                                    <p:anim calcmode="lin" valueType="num">
                                      <p:cBhvr>
                                        <p:cTn id="68" dur="1000" fill="hold"/>
                                        <p:tgtEl>
                                          <p:spTgt spid="3078"/>
                                        </p:tgtEl>
                                        <p:attrNameLst>
                                          <p:attrName>ppt_h</p:attrName>
                                        </p:attrNameLst>
                                      </p:cBhvr>
                                      <p:tavLst>
                                        <p:tav tm="0">
                                          <p:val>
                                            <p:fltVal val="0"/>
                                          </p:val>
                                        </p:tav>
                                        <p:tav tm="100000">
                                          <p:val>
                                            <p:strVal val="#ppt_h"/>
                                          </p:val>
                                        </p:tav>
                                      </p:tavLst>
                                    </p:anim>
                                    <p:anim calcmode="lin" valueType="num">
                                      <p:cBhvr>
                                        <p:cTn id="69" dur="1000" fill="hold"/>
                                        <p:tgtEl>
                                          <p:spTgt spid="3078"/>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3078"/>
                                        </p:tgtEl>
                                        <p:attrNameLst>
                                          <p:attrName>ppt_y</p:attrName>
                                        </p:attrNameLst>
                                      </p:cBhvr>
                                      <p:tavLst>
                                        <p:tav tm="0" fmla="#ppt_y+(sin(-2*pi*(1-$))*-#ppt_x+cos(-2*pi*(1-$))*(1-#ppt_y))*(1-$)">
                                          <p:val>
                                            <p:fltVal val="0"/>
                                          </p:val>
                                        </p:tav>
                                        <p:tav tm="100000">
                                          <p:val>
                                            <p:fltVal val="1"/>
                                          </p:val>
                                        </p:tav>
                                      </p:tavLst>
                                    </p:anim>
                                  </p:childTnLst>
                                </p:cTn>
                              </p:par>
                            </p:childTnLst>
                          </p:cTn>
                        </p:par>
                        <p:par>
                          <p:cTn id="71" fill="hold">
                            <p:stCondLst>
                              <p:cond delay="7000"/>
                            </p:stCondLst>
                            <p:childTnLst>
                              <p:par>
                                <p:cTn id="72" presetID="15" presetClass="entr" presetSubtype="0" fill="hold" nodeType="afterEffect">
                                  <p:stCondLst>
                                    <p:cond delay="0"/>
                                  </p:stCondLst>
                                  <p:childTnLst>
                                    <p:set>
                                      <p:cBhvr>
                                        <p:cTn id="73" dur="1" fill="hold">
                                          <p:stCondLst>
                                            <p:cond delay="0"/>
                                          </p:stCondLst>
                                        </p:cTn>
                                        <p:tgtEl>
                                          <p:spTgt spid="3081"/>
                                        </p:tgtEl>
                                        <p:attrNameLst>
                                          <p:attrName>style.visibility</p:attrName>
                                        </p:attrNameLst>
                                      </p:cBhvr>
                                      <p:to>
                                        <p:strVal val="visible"/>
                                      </p:to>
                                    </p:set>
                                    <p:anim calcmode="lin" valueType="num">
                                      <p:cBhvr>
                                        <p:cTn id="74" dur="1000" fill="hold"/>
                                        <p:tgtEl>
                                          <p:spTgt spid="3081"/>
                                        </p:tgtEl>
                                        <p:attrNameLst>
                                          <p:attrName>ppt_w</p:attrName>
                                        </p:attrNameLst>
                                      </p:cBhvr>
                                      <p:tavLst>
                                        <p:tav tm="0">
                                          <p:val>
                                            <p:fltVal val="0"/>
                                          </p:val>
                                        </p:tav>
                                        <p:tav tm="100000">
                                          <p:val>
                                            <p:strVal val="#ppt_w"/>
                                          </p:val>
                                        </p:tav>
                                      </p:tavLst>
                                    </p:anim>
                                    <p:anim calcmode="lin" valueType="num">
                                      <p:cBhvr>
                                        <p:cTn id="75" dur="1000" fill="hold"/>
                                        <p:tgtEl>
                                          <p:spTgt spid="3081"/>
                                        </p:tgtEl>
                                        <p:attrNameLst>
                                          <p:attrName>ppt_h</p:attrName>
                                        </p:attrNameLst>
                                      </p:cBhvr>
                                      <p:tavLst>
                                        <p:tav tm="0">
                                          <p:val>
                                            <p:fltVal val="0"/>
                                          </p:val>
                                        </p:tav>
                                        <p:tav tm="100000">
                                          <p:val>
                                            <p:strVal val="#ppt_h"/>
                                          </p:val>
                                        </p:tav>
                                      </p:tavLst>
                                    </p:anim>
                                    <p:anim calcmode="lin" valueType="num">
                                      <p:cBhvr>
                                        <p:cTn id="76" dur="1000" fill="hold"/>
                                        <p:tgtEl>
                                          <p:spTgt spid="3081"/>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30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0" end="0"/>
                                            </p:txEl>
                                          </p:spTgt>
                                        </p:tgtEl>
                                        <p:attrNameLst>
                                          <p:attrName>style.visibility</p:attrName>
                                        </p:attrNameLst>
                                      </p:cBhvr>
                                      <p:to>
                                        <p:strVal val="visible"/>
                                      </p:to>
                                    </p:set>
                                    <p:animEffect transition="in" filter="wipe(left)">
                                      <p:cBhvr>
                                        <p:cTn id="82" dur="500"/>
                                        <p:tgtEl>
                                          <p:spTgt spid="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1" end="1"/>
                                            </p:txEl>
                                          </p:spTgt>
                                        </p:tgtEl>
                                        <p:attrNameLst>
                                          <p:attrName>style.visibility</p:attrName>
                                        </p:attrNameLst>
                                      </p:cBhvr>
                                      <p:to>
                                        <p:strVal val="visible"/>
                                      </p:to>
                                    </p:set>
                                    <p:animEffect transition="in" filter="wipe(left)">
                                      <p:cBhvr>
                                        <p:cTn id="87" dur="500"/>
                                        <p:tgtEl>
                                          <p:spTgt spid="7">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txEl>
                                              <p:pRg st="2" end="2"/>
                                            </p:txEl>
                                          </p:spTgt>
                                        </p:tgtEl>
                                        <p:attrNameLst>
                                          <p:attrName>style.visibility</p:attrName>
                                        </p:attrNameLst>
                                      </p:cBhvr>
                                      <p:to>
                                        <p:strVal val="visible"/>
                                      </p:to>
                                    </p:set>
                                    <p:animEffect transition="in" filter="wipe(left)">
                                      <p:cBhvr>
                                        <p:cTn id="92" dur="500"/>
                                        <p:tgtEl>
                                          <p:spTgt spid="7">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
                                            <p:txEl>
                                              <p:pRg st="3" end="3"/>
                                            </p:txEl>
                                          </p:spTgt>
                                        </p:tgtEl>
                                        <p:attrNameLst>
                                          <p:attrName>style.visibility</p:attrName>
                                        </p:attrNameLst>
                                      </p:cBhvr>
                                      <p:to>
                                        <p:strVal val="visible"/>
                                      </p:to>
                                    </p:set>
                                    <p:animEffect transition="in" filter="wipe(left)">
                                      <p:cBhvr>
                                        <p:cTn id="97" dur="500"/>
                                        <p:tgtEl>
                                          <p:spTgt spid="7">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
                                            <p:txEl>
                                              <p:pRg st="4" end="4"/>
                                            </p:txEl>
                                          </p:spTgt>
                                        </p:tgtEl>
                                        <p:attrNameLst>
                                          <p:attrName>style.visibility</p:attrName>
                                        </p:attrNameLst>
                                      </p:cBhvr>
                                      <p:to>
                                        <p:strVal val="visible"/>
                                      </p:to>
                                    </p:set>
                                    <p:animEffect transition="in" filter="wipe(left)">
                                      <p:cBhvr>
                                        <p:cTn id="102" dur="500"/>
                                        <p:tgtEl>
                                          <p:spTgt spid="7">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7">
                                            <p:txEl>
                                              <p:pRg st="5" end="5"/>
                                            </p:txEl>
                                          </p:spTgt>
                                        </p:tgtEl>
                                        <p:attrNameLst>
                                          <p:attrName>style.visibility</p:attrName>
                                        </p:attrNameLst>
                                      </p:cBhvr>
                                      <p:to>
                                        <p:strVal val="visible"/>
                                      </p:to>
                                    </p:set>
                                    <p:animEffect transition="in" filter="wipe(left)">
                                      <p:cBhvr>
                                        <p:cTn id="107" dur="500"/>
                                        <p:tgtEl>
                                          <p:spTgt spid="7">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7">
                                            <p:txEl>
                                              <p:pRg st="6" end="6"/>
                                            </p:txEl>
                                          </p:spTgt>
                                        </p:tgtEl>
                                        <p:attrNameLst>
                                          <p:attrName>style.visibility</p:attrName>
                                        </p:attrNameLst>
                                      </p:cBhvr>
                                      <p:to>
                                        <p:strVal val="visible"/>
                                      </p:to>
                                    </p:set>
                                    <p:animEffect transition="in" filter="wipe(left)">
                                      <p:cBhvr>
                                        <p:cTn id="112" dur="500"/>
                                        <p:tgtEl>
                                          <p:spTgt spid="7">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
                                            <p:txEl>
                                              <p:pRg st="7" end="7"/>
                                            </p:txEl>
                                          </p:spTgt>
                                        </p:tgtEl>
                                        <p:attrNameLst>
                                          <p:attrName>style.visibility</p:attrName>
                                        </p:attrNameLst>
                                      </p:cBhvr>
                                      <p:to>
                                        <p:strVal val="visible"/>
                                      </p:to>
                                    </p:set>
                                    <p:animEffect transition="in" filter="wipe(left)">
                                      <p:cBhvr>
                                        <p:cTn id="117" dur="500"/>
                                        <p:tgtEl>
                                          <p:spTgt spid="7">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7">
                                            <p:txEl>
                                              <p:pRg st="8" end="8"/>
                                            </p:txEl>
                                          </p:spTgt>
                                        </p:tgtEl>
                                        <p:attrNameLst>
                                          <p:attrName>style.visibility</p:attrName>
                                        </p:attrNameLst>
                                      </p:cBhvr>
                                      <p:to>
                                        <p:strVal val="visible"/>
                                      </p:to>
                                    </p:set>
                                    <p:animEffect transition="in" filter="wipe(left)">
                                      <p:cBhvr>
                                        <p:cTn id="122" dur="500"/>
                                        <p:tgtEl>
                                          <p:spTgt spid="7">
                                            <p:txEl>
                                              <p:pRg st="8" end="8"/>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7">
                                            <p:txEl>
                                              <p:pRg st="9" end="9"/>
                                            </p:txEl>
                                          </p:spTgt>
                                        </p:tgtEl>
                                        <p:attrNameLst>
                                          <p:attrName>style.visibility</p:attrName>
                                        </p:attrNameLst>
                                      </p:cBhvr>
                                      <p:to>
                                        <p:strVal val="visible"/>
                                      </p:to>
                                    </p:set>
                                    <p:animEffect transition="in" filter="wipe(left)">
                                      <p:cBhvr>
                                        <p:cTn id="12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brightnessContrast bright="-2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noFill/>
        </p:spPr>
        <p:txBody>
          <a:bodyPr wrap="square" rtlCol="0">
            <a:spAutoFit/>
            <a:scene3d>
              <a:camera prst="orthographicFront"/>
              <a:lightRig rig="brightRoom" dir="tl"/>
            </a:scene3d>
            <a:sp3d contourW="19050" prstMaterial="clear">
              <a:bevelT w="50800" h="50800"/>
              <a:contourClr>
                <a:schemeClr val="bg2">
                  <a:lumMod val="75000"/>
                </a:schemeClr>
              </a:contourClr>
            </a:sp3d>
          </a:bodyPr>
          <a:lstStyle/>
          <a:p>
            <a:pPr algn="ctr"/>
            <a:r>
              <a:rPr lang="es-ES" sz="3600" b="1" dirty="0" smtClean="0">
                <a:ln/>
                <a:solidFill>
                  <a:schemeClr val="bg2">
                    <a:lumMod val="50000"/>
                  </a:schemeClr>
                </a:solidFill>
              </a:rPr>
              <a:t>Besherm uw werk (spreuken 6: 6-11)</a:t>
            </a:r>
            <a:endParaRPr lang="es-ES" sz="3600" b="1" dirty="0">
              <a:ln/>
              <a:solidFill>
                <a:schemeClr val="bg2">
                  <a:lumMod val="50000"/>
                </a:schemeClr>
              </a:solidFill>
            </a:endParaRPr>
          </a:p>
        </p:txBody>
      </p:sp>
      <p:sp>
        <p:nvSpPr>
          <p:cNvPr id="4" name="3 Rectángulo"/>
          <p:cNvSpPr/>
          <p:nvPr/>
        </p:nvSpPr>
        <p:spPr>
          <a:xfrm>
            <a:off x="4815510" y="844838"/>
            <a:ext cx="4076970" cy="1815882"/>
          </a:xfrm>
          <a:prstGeom prst="rect">
            <a:avLst/>
          </a:prstGeom>
        </p:spPr>
        <p:txBody>
          <a:bodyPr wrap="square">
            <a:spAutoFit/>
          </a:bodyPr>
          <a:lstStyle/>
          <a:p>
            <a:r>
              <a:rPr lang="es-ES" sz="1600" b="1" dirty="0" smtClean="0">
                <a:solidFill>
                  <a:schemeClr val="bg2">
                    <a:lumMod val="50000"/>
                  </a:schemeClr>
                </a:solidFill>
                <a:latin typeface="Comic Sans MS" pitchFamily="66" charset="0"/>
              </a:rPr>
              <a:t>“</a:t>
            </a:r>
            <a:r>
              <a:rPr lang="es-ES" sz="1600" b="1" dirty="0" err="1" smtClean="0">
                <a:solidFill>
                  <a:schemeClr val="bg2">
                    <a:lumMod val="50000"/>
                  </a:schemeClr>
                </a:solidFill>
                <a:latin typeface="Comic Sans MS" pitchFamily="66" charset="0"/>
              </a:rPr>
              <a:t>Hoe</a:t>
            </a:r>
            <a:r>
              <a:rPr lang="es-ES" sz="1600" b="1" dirty="0" smtClean="0">
                <a:solidFill>
                  <a:schemeClr val="bg2">
                    <a:lumMod val="50000"/>
                  </a:schemeClr>
                </a:solidFill>
                <a:latin typeface="Comic Sans MS" pitchFamily="66" charset="0"/>
              </a:rPr>
              <a:t> </a:t>
            </a:r>
            <a:r>
              <a:rPr lang="es-ES" sz="1600" b="1" dirty="0" smtClean="0">
                <a:solidFill>
                  <a:schemeClr val="bg2">
                    <a:lumMod val="50000"/>
                  </a:schemeClr>
                </a:solidFill>
                <a:latin typeface="Comic Sans MS" pitchFamily="66" charset="0"/>
              </a:rPr>
              <a:t>lang luiaard, zult gij neerliggen wanneer zult gij opstaan uit uw slaap ? Nog </a:t>
            </a:r>
            <a:r>
              <a:rPr lang="es-ES" sz="1600" b="1" dirty="0" err="1" smtClean="0">
                <a:solidFill>
                  <a:schemeClr val="bg2">
                    <a:lumMod val="50000"/>
                  </a:schemeClr>
                </a:solidFill>
                <a:latin typeface="Comic Sans MS" pitchFamily="66" charset="0"/>
              </a:rPr>
              <a:t>even</a:t>
            </a:r>
            <a:r>
              <a:rPr lang="es-ES" sz="1600" b="1" dirty="0" smtClean="0">
                <a:solidFill>
                  <a:schemeClr val="bg2">
                    <a:lumMod val="50000"/>
                  </a:schemeClr>
                </a:solidFill>
                <a:latin typeface="Comic Sans MS" pitchFamily="66" charset="0"/>
              </a:rPr>
              <a:t> </a:t>
            </a:r>
            <a:r>
              <a:rPr lang="es-ES" sz="1600" b="1" dirty="0" err="1" smtClean="0">
                <a:solidFill>
                  <a:schemeClr val="bg2">
                    <a:lumMod val="50000"/>
                  </a:schemeClr>
                </a:solidFill>
                <a:latin typeface="Comic Sans MS" pitchFamily="66" charset="0"/>
              </a:rPr>
              <a:t>slapen</a:t>
            </a:r>
            <a:r>
              <a:rPr lang="es-ES" sz="1600" b="1" dirty="0" smtClean="0">
                <a:solidFill>
                  <a:schemeClr val="bg2">
                    <a:lumMod val="50000"/>
                  </a:schemeClr>
                </a:solidFill>
                <a:latin typeface="Comic Sans MS" pitchFamily="66" charset="0"/>
              </a:rPr>
              <a:t>, </a:t>
            </a:r>
            <a:r>
              <a:rPr lang="es-ES" sz="1600" b="1" dirty="0" smtClean="0">
                <a:solidFill>
                  <a:schemeClr val="bg2">
                    <a:lumMod val="50000"/>
                  </a:schemeClr>
                </a:solidFill>
                <a:latin typeface="Comic Sans MS" pitchFamily="66" charset="0"/>
              </a:rPr>
              <a:t>nog even sluimeren , nog even liggen met gevouwen handen daar komt uw aremoede overvalt je als </a:t>
            </a:r>
            <a:r>
              <a:rPr lang="es-ES" sz="1600" b="1" dirty="0" err="1" smtClean="0">
                <a:solidFill>
                  <a:schemeClr val="bg2">
                    <a:lumMod val="50000"/>
                  </a:schemeClr>
                </a:solidFill>
                <a:latin typeface="Comic Sans MS" pitchFamily="66" charset="0"/>
              </a:rPr>
              <a:t>een</a:t>
            </a:r>
            <a:r>
              <a:rPr lang="es-ES" sz="1600" b="1" dirty="0" smtClean="0">
                <a:solidFill>
                  <a:schemeClr val="bg2">
                    <a:lumMod val="50000"/>
                  </a:schemeClr>
                </a:solidFill>
                <a:latin typeface="Comic Sans MS" pitchFamily="66" charset="0"/>
              </a:rPr>
              <a:t> </a:t>
            </a:r>
            <a:r>
              <a:rPr lang="es-ES" sz="1600" b="1" dirty="0" err="1" smtClean="0">
                <a:solidFill>
                  <a:schemeClr val="bg2">
                    <a:lumMod val="50000"/>
                  </a:schemeClr>
                </a:solidFill>
                <a:latin typeface="Comic Sans MS" pitchFamily="66" charset="0"/>
              </a:rPr>
              <a:t>struikrover</a:t>
            </a:r>
            <a:r>
              <a:rPr lang="es-ES" sz="1600" b="1" dirty="0" smtClean="0">
                <a:solidFill>
                  <a:schemeClr val="bg2">
                    <a:lumMod val="50000"/>
                  </a:schemeClr>
                </a:solidFill>
                <a:latin typeface="Comic Sans MS" pitchFamily="66" charset="0"/>
              </a:rPr>
              <a:t>, </a:t>
            </a:r>
            <a:r>
              <a:rPr lang="es-ES" sz="1600" b="1" dirty="0" smtClean="0">
                <a:solidFill>
                  <a:schemeClr val="bg2">
                    <a:lumMod val="50000"/>
                  </a:schemeClr>
                </a:solidFill>
                <a:latin typeface="Comic Sans MS" pitchFamily="66" charset="0"/>
              </a:rPr>
              <a:t>gebrek slaat je neer als en </a:t>
            </a:r>
            <a:r>
              <a:rPr lang="es-ES" sz="1600" b="1" dirty="0" err="1" smtClean="0">
                <a:solidFill>
                  <a:schemeClr val="bg2">
                    <a:lumMod val="50000"/>
                  </a:schemeClr>
                </a:solidFill>
                <a:latin typeface="Comic Sans MS" pitchFamily="66" charset="0"/>
              </a:rPr>
              <a:t>bandiet</a:t>
            </a:r>
            <a:r>
              <a:rPr lang="es-ES" sz="1600" b="1" dirty="0" smtClean="0">
                <a:solidFill>
                  <a:schemeClr val="bg2">
                    <a:lumMod val="50000"/>
                  </a:schemeClr>
                </a:solidFill>
                <a:latin typeface="Comic Sans MS" pitchFamily="66" charset="0"/>
              </a:rPr>
              <a:t> (</a:t>
            </a:r>
            <a:r>
              <a:rPr lang="es-ES" sz="1600" b="1" dirty="0" err="1" smtClean="0">
                <a:solidFill>
                  <a:schemeClr val="bg2">
                    <a:lumMod val="50000"/>
                  </a:schemeClr>
                </a:solidFill>
                <a:latin typeface="Comic Sans MS" pitchFamily="66" charset="0"/>
              </a:rPr>
              <a:t>spreuken</a:t>
            </a:r>
            <a:r>
              <a:rPr lang="es-ES" sz="1600" b="1" dirty="0" smtClean="0">
                <a:solidFill>
                  <a:schemeClr val="bg2">
                    <a:lumMod val="50000"/>
                  </a:schemeClr>
                </a:solidFill>
                <a:latin typeface="Comic Sans MS" pitchFamily="66" charset="0"/>
              </a:rPr>
              <a:t> </a:t>
            </a:r>
            <a:r>
              <a:rPr lang="es-ES" sz="1600" b="1" dirty="0" smtClean="0">
                <a:solidFill>
                  <a:schemeClr val="bg2">
                    <a:lumMod val="50000"/>
                  </a:schemeClr>
                </a:solidFill>
                <a:latin typeface="Comic Sans MS" pitchFamily="66" charset="0"/>
              </a:rPr>
              <a:t>6:9-11</a:t>
            </a:r>
            <a:r>
              <a:rPr lang="es-ES" sz="1600" b="1" dirty="0" smtClean="0">
                <a:solidFill>
                  <a:schemeClr val="bg2">
                    <a:lumMod val="50000"/>
                  </a:schemeClr>
                </a:solidFill>
                <a:latin typeface="Comic Sans MS" pitchFamily="66" charset="0"/>
              </a:rPr>
              <a:t>)</a:t>
            </a:r>
            <a:endParaRPr lang="es-ES" sz="1600" b="1" dirty="0">
              <a:solidFill>
                <a:schemeClr val="bg2">
                  <a:lumMod val="50000"/>
                </a:schemeClr>
              </a:solidFill>
              <a:latin typeface="Comic Sans MS" pitchFamily="66" charset="0"/>
            </a:endParaRPr>
          </a:p>
        </p:txBody>
      </p:sp>
      <p:sp>
        <p:nvSpPr>
          <p:cNvPr id="6" name="5 CuadroTexto"/>
          <p:cNvSpPr txBox="1"/>
          <p:nvPr/>
        </p:nvSpPr>
        <p:spPr>
          <a:xfrm>
            <a:off x="5004048" y="3297178"/>
            <a:ext cx="3456384" cy="707886"/>
          </a:xfrm>
          <a:prstGeom prst="rect">
            <a:avLst/>
          </a:prstGeom>
          <a:noFill/>
        </p:spPr>
        <p:txBody>
          <a:bodyPr wrap="square" rtlCol="0">
            <a:spAutoFit/>
          </a:bodyPr>
          <a:lstStyle/>
          <a:p>
            <a:pPr algn="ctr"/>
            <a:r>
              <a:rPr lang="es-ES" sz="2000" b="1" dirty="0" smtClean="0">
                <a:solidFill>
                  <a:schemeClr val="bg2">
                    <a:lumMod val="75000"/>
                  </a:schemeClr>
                </a:solidFill>
              </a:rPr>
              <a:t>Hoe kunne we leren van de luiheid van de luiaard ?</a:t>
            </a:r>
            <a:endParaRPr lang="es-ES" sz="2000" b="1" dirty="0">
              <a:solidFill>
                <a:schemeClr val="bg2">
                  <a:lumMod val="75000"/>
                </a:schemeClr>
              </a:solidFill>
            </a:endParaRPr>
          </a:p>
        </p:txBody>
      </p:sp>
      <p:sp>
        <p:nvSpPr>
          <p:cNvPr id="7" name="6 Rectángulo"/>
          <p:cNvSpPr/>
          <p:nvPr/>
        </p:nvSpPr>
        <p:spPr>
          <a:xfrm>
            <a:off x="35496" y="4217020"/>
            <a:ext cx="8856984" cy="2308324"/>
          </a:xfrm>
          <a:prstGeom prst="rect">
            <a:avLst/>
          </a:prstGeom>
        </p:spPr>
        <p:txBody>
          <a:bodyPr wrap="square">
            <a:spAutoFit/>
          </a:bodyPr>
          <a:lstStyle/>
          <a:p>
            <a:r>
              <a:rPr lang="es-ES" dirty="0" smtClean="0">
                <a:solidFill>
                  <a:schemeClr val="bg2">
                    <a:lumMod val="75000"/>
                  </a:schemeClr>
                </a:solidFill>
                <a:effectLst>
                  <a:outerShdw blurRad="50800" dist="50800" dir="5400000" algn="ctr" rotWithShape="0">
                    <a:schemeClr val="tx1"/>
                  </a:outerShdw>
                </a:effectLst>
                <a:latin typeface="Cooper Black" pitchFamily="18" charset="0"/>
              </a:rPr>
              <a:t>“</a:t>
            </a:r>
            <a:r>
              <a:rPr lang="es-ES" dirty="0" err="1" smtClean="0">
                <a:solidFill>
                  <a:schemeClr val="bg2">
                    <a:lumMod val="75000"/>
                  </a:schemeClr>
                </a:solidFill>
                <a:effectLst>
                  <a:outerShdw blurRad="50800" dist="50800" dir="5400000" algn="ctr" rotWithShape="0">
                    <a:schemeClr val="tx1"/>
                  </a:outerShdw>
                </a:effectLst>
                <a:latin typeface="Cooper Black" pitchFamily="18" charset="0"/>
              </a:rPr>
              <a:t>Bij</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 </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de </a:t>
            </a:r>
            <a:r>
              <a:rPr lang="es-ES" dirty="0" err="1" smtClean="0">
                <a:solidFill>
                  <a:schemeClr val="bg2">
                    <a:lumMod val="75000"/>
                  </a:schemeClr>
                </a:solidFill>
                <a:effectLst>
                  <a:outerShdw blurRad="50800" dist="50800" dir="5400000" algn="ctr" rotWithShape="0">
                    <a:schemeClr val="tx1"/>
                  </a:outerShdw>
                </a:effectLst>
                <a:latin typeface="Cooper Black" pitchFamily="18" charset="0"/>
              </a:rPr>
              <a:t>schepping</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 </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 werd arbeid genoemd als </a:t>
            </a:r>
            <a:r>
              <a:rPr lang="es-ES" dirty="0" err="1" smtClean="0">
                <a:solidFill>
                  <a:schemeClr val="bg2">
                    <a:lumMod val="75000"/>
                  </a:schemeClr>
                </a:solidFill>
                <a:effectLst>
                  <a:outerShdw blurRad="50800" dist="50800" dir="5400000" algn="ctr" rotWithShape="0">
                    <a:schemeClr val="tx1"/>
                  </a:outerShdw>
                </a:effectLst>
                <a:latin typeface="Cooper Black" pitchFamily="18" charset="0"/>
              </a:rPr>
              <a:t>een</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 </a:t>
            </a:r>
            <a:r>
              <a:rPr lang="es-ES" dirty="0" err="1" smtClean="0">
                <a:solidFill>
                  <a:schemeClr val="bg2">
                    <a:lumMod val="75000"/>
                  </a:schemeClr>
                </a:solidFill>
                <a:effectLst>
                  <a:outerShdw blurRad="50800" dist="50800" dir="5400000" algn="ctr" rotWithShape="0">
                    <a:schemeClr val="tx1"/>
                  </a:outerShdw>
                </a:effectLst>
                <a:latin typeface="Cooper Black" pitchFamily="18" charset="0"/>
              </a:rPr>
              <a:t>zegen</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 </a:t>
            </a:r>
            <a:r>
              <a:rPr lang="es-ES" dirty="0" err="1" smtClean="0">
                <a:solidFill>
                  <a:schemeClr val="bg2">
                    <a:lumMod val="75000"/>
                  </a:schemeClr>
                </a:solidFill>
                <a:effectLst>
                  <a:outerShdw blurRad="50800" dist="50800" dir="5400000" algn="ctr" rotWithShape="0">
                    <a:schemeClr val="tx1"/>
                  </a:outerShdw>
                </a:effectLst>
                <a:latin typeface="Cooper Black" pitchFamily="18" charset="0"/>
              </a:rPr>
              <a:t>Het</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 </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betekende ontwikkeling, macht , geluk. Dat veranderede de toekomst van de aarde door de vloek van de zonde heeft er een wijzing in de arbeid </a:t>
            </a:r>
            <a:r>
              <a:rPr lang="es-ES" dirty="0" err="1" smtClean="0">
                <a:solidFill>
                  <a:schemeClr val="bg2">
                    <a:lumMod val="75000"/>
                  </a:schemeClr>
                </a:solidFill>
                <a:effectLst>
                  <a:outerShdw blurRad="50800" dist="50800" dir="5400000" algn="ctr" rotWithShape="0">
                    <a:schemeClr val="tx1"/>
                  </a:outerShdw>
                </a:effectLst>
                <a:latin typeface="Cooper Black" pitchFamily="18" charset="0"/>
              </a:rPr>
              <a:t>gebracht</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 De </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arbeid gaat nu gepaard met angst vermoeidheid en pijn , het is nog steeds een bron van geluk en </a:t>
            </a:r>
            <a:r>
              <a:rPr lang="es-ES" dirty="0" err="1" smtClean="0">
                <a:solidFill>
                  <a:schemeClr val="bg2">
                    <a:lumMod val="75000"/>
                  </a:schemeClr>
                </a:solidFill>
                <a:effectLst>
                  <a:outerShdw blurRad="50800" dist="50800" dir="5400000" algn="ctr" rotWithShape="0">
                    <a:schemeClr val="tx1"/>
                  </a:outerShdw>
                </a:effectLst>
                <a:latin typeface="Cooper Black" pitchFamily="18" charset="0"/>
              </a:rPr>
              <a:t>ontwikkeling</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 En </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het is een bescherming tegen verleiding. Haar discipline plaats controle op genotzucht en bevordet de </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industrie, </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zuiverheid en verstevigt. Zo is het grote plan van herstel </a:t>
            </a:r>
            <a:r>
              <a:rPr lang="es-ES" dirty="0" err="1" smtClean="0">
                <a:solidFill>
                  <a:schemeClr val="bg2">
                    <a:lumMod val="75000"/>
                  </a:schemeClr>
                </a:solidFill>
                <a:effectLst>
                  <a:outerShdw blurRad="50800" dist="50800" dir="5400000" algn="ctr" rotWithShape="0">
                    <a:schemeClr val="tx1"/>
                  </a:outerShdw>
                </a:effectLst>
                <a:latin typeface="Cooper Black" pitchFamily="18" charset="0"/>
              </a:rPr>
              <a:t>voor</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 </a:t>
            </a:r>
            <a:r>
              <a:rPr lang="es-ES" dirty="0" err="1" smtClean="0">
                <a:solidFill>
                  <a:schemeClr val="bg2">
                    <a:lumMod val="75000"/>
                  </a:schemeClr>
                </a:solidFill>
                <a:effectLst>
                  <a:outerShdw blurRad="50800" dist="50800" dir="5400000" algn="ctr" rotWithShape="0">
                    <a:schemeClr val="tx1"/>
                  </a:outerShdw>
                </a:effectLst>
                <a:latin typeface="Cooper Black" pitchFamily="18" charset="0"/>
              </a:rPr>
              <a:t>ons</a:t>
            </a:r>
            <a:r>
              <a:rPr lang="es-ES" dirty="0" smtClean="0">
                <a:solidFill>
                  <a:schemeClr val="bg2">
                    <a:lumMod val="75000"/>
                  </a:schemeClr>
                </a:solidFill>
                <a:effectLst>
                  <a:outerShdw blurRad="50800" dist="50800" dir="5400000" algn="ctr" rotWithShape="0">
                    <a:schemeClr val="tx1"/>
                  </a:outerShdw>
                </a:effectLst>
                <a:latin typeface="Cooper Black" pitchFamily="18" charset="0"/>
              </a:rPr>
              <a:t>’  </a:t>
            </a:r>
            <a:endParaRPr lang="es-ES" dirty="0">
              <a:solidFill>
                <a:schemeClr val="bg2">
                  <a:lumMod val="75000"/>
                </a:schemeClr>
              </a:solidFill>
              <a:effectLst>
                <a:outerShdw blurRad="50800" dist="50800" dir="5400000" algn="ctr" rotWithShape="0">
                  <a:schemeClr val="tx1"/>
                </a:outerShdw>
              </a:effectLst>
              <a:latin typeface="Cooper Black" pitchFamily="18" charset="0"/>
            </a:endParaRPr>
          </a:p>
        </p:txBody>
      </p:sp>
      <p:sp>
        <p:nvSpPr>
          <p:cNvPr id="9" name="8 CuadroTexto"/>
          <p:cNvSpPr txBox="1"/>
          <p:nvPr/>
        </p:nvSpPr>
        <p:spPr>
          <a:xfrm>
            <a:off x="6247269" y="6525344"/>
            <a:ext cx="2717219" cy="307777"/>
          </a:xfrm>
          <a:prstGeom prst="rect">
            <a:avLst/>
          </a:prstGeom>
          <a:noFill/>
        </p:spPr>
        <p:txBody>
          <a:bodyPr wrap="none" rtlCol="0">
            <a:spAutoFit/>
          </a:bodyPr>
          <a:lstStyle/>
          <a:p>
            <a:pPr algn="r"/>
            <a:r>
              <a:rPr lang="en-US" sz="1400" b="1">
                <a:solidFill>
                  <a:schemeClr val="bg2">
                    <a:lumMod val="75000"/>
                  </a:schemeClr>
                </a:solidFill>
              </a:rPr>
              <a:t>E.G.W. (Education, cp. 24, pg. 214)</a:t>
            </a:r>
            <a:endParaRPr lang="es-ES" sz="1400" b="1" dirty="0">
              <a:solidFill>
                <a:schemeClr val="bg2">
                  <a:lumMod val="75000"/>
                </a:schemeClr>
              </a:solidFill>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6803" y="863164"/>
            <a:ext cx="4093189" cy="30698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578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wipe(right)">
                                      <p:cBhvr>
                                        <p:cTn id="10" dur="5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068" y="-36095"/>
            <a:ext cx="9142931"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Bescherm u zelf (spreuken 6:12-19 )</a:t>
            </a:r>
            <a:endParaRPr lang="es-E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 name="6 CuadroTexto"/>
          <p:cNvSpPr txBox="1"/>
          <p:nvPr/>
        </p:nvSpPr>
        <p:spPr>
          <a:xfrm>
            <a:off x="0" y="5373216"/>
            <a:ext cx="9144000" cy="1323439"/>
          </a:xfrm>
          <a:prstGeom prst="rect">
            <a:avLst/>
          </a:prstGeom>
          <a:solidFill>
            <a:srgbClr val="FFB481"/>
          </a:solidFill>
          <a:scene3d>
            <a:camera prst="orthographicFront"/>
            <a:lightRig rig="threePt" dir="t"/>
          </a:scene3d>
          <a:sp3d prstMaterial="matte"/>
        </p:spPr>
        <p:txBody>
          <a:bodyPr wrap="square" rtlCol="0">
            <a:spAutoFit/>
          </a:bodyPr>
          <a:lstStyle/>
          <a:p>
            <a:pPr>
              <a:spcBef>
                <a:spcPts val="600"/>
              </a:spcBef>
            </a:pPr>
            <a:r>
              <a:rPr lang="es-ES" sz="2000" b="1" dirty="0" smtClean="0"/>
              <a:t>Wijsheid is om ons te beschermen tegen dwaasheid. De dwaze man ontbreekt de  visie op lange termijn . Hij is niet er van bewust dat zijn verderf , plotseling zijn ondergang zal worden( v15 ) De wijze man is voorzichig om niet te doen wat de Here haat </a:t>
            </a:r>
            <a:endParaRPr lang="es-ES" sz="2000" b="1" dirty="0"/>
          </a:p>
        </p:txBody>
      </p:sp>
      <p:graphicFrame>
        <p:nvGraphicFramePr>
          <p:cNvPr id="8" name="7 Diagrama"/>
          <p:cNvGraphicFramePr/>
          <p:nvPr>
            <p:extLst>
              <p:ext uri="{D42A27DB-BD31-4B8C-83A1-F6EECF244321}">
                <p14:modId xmlns:p14="http://schemas.microsoft.com/office/powerpoint/2010/main" val="3342567513"/>
              </p:ext>
            </p:extLst>
          </p:nvPr>
        </p:nvGraphicFramePr>
        <p:xfrm>
          <a:off x="179512" y="445314"/>
          <a:ext cx="8640960" cy="4927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572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graphicEl>
                                              <a:dgm id="{F1FE4016-9DD7-49C7-B4DA-F195D205E8B9}"/>
                                            </p:graphicEl>
                                          </p:spTgt>
                                        </p:tgtEl>
                                        <p:attrNameLst>
                                          <p:attrName>style.visibility</p:attrName>
                                        </p:attrNameLst>
                                      </p:cBhvr>
                                      <p:to>
                                        <p:strVal val="visible"/>
                                      </p:to>
                                    </p:set>
                                    <p:animEffect transition="in" filter="fade">
                                      <p:cBhvr>
                                        <p:cTn id="17" dur="1000"/>
                                        <p:tgtEl>
                                          <p:spTgt spid="8">
                                            <p:graphicEl>
                                              <a:dgm id="{F1FE4016-9DD7-49C7-B4DA-F195D205E8B9}"/>
                                            </p:graphicEl>
                                          </p:spTgt>
                                        </p:tgtEl>
                                      </p:cBhvr>
                                    </p:animEffect>
                                    <p:anim calcmode="lin" valueType="num">
                                      <p:cBhvr>
                                        <p:cTn id="18" dur="1000" fill="hold"/>
                                        <p:tgtEl>
                                          <p:spTgt spid="8">
                                            <p:graphicEl>
                                              <a:dgm id="{F1FE4016-9DD7-49C7-B4DA-F195D205E8B9}"/>
                                            </p:graphicEl>
                                          </p:spTgt>
                                        </p:tgtEl>
                                        <p:attrNameLst>
                                          <p:attrName>ppt_x</p:attrName>
                                        </p:attrNameLst>
                                      </p:cBhvr>
                                      <p:tavLst>
                                        <p:tav tm="0">
                                          <p:val>
                                            <p:strVal val="#ppt_x"/>
                                          </p:val>
                                        </p:tav>
                                        <p:tav tm="100000">
                                          <p:val>
                                            <p:strVal val="#ppt_x"/>
                                          </p:val>
                                        </p:tav>
                                      </p:tavLst>
                                    </p:anim>
                                    <p:anim calcmode="lin" valueType="num">
                                      <p:cBhvr>
                                        <p:cTn id="19" dur="1000" fill="hold"/>
                                        <p:tgtEl>
                                          <p:spTgt spid="8">
                                            <p:graphicEl>
                                              <a:dgm id="{F1FE4016-9DD7-49C7-B4DA-F195D205E8B9}"/>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graphicEl>
                                              <a:dgm id="{83B3BFCB-E268-4BEA-B30A-0A9FEF83D7E7}"/>
                                            </p:graphicEl>
                                          </p:spTgt>
                                        </p:tgtEl>
                                        <p:attrNameLst>
                                          <p:attrName>style.visibility</p:attrName>
                                        </p:attrNameLst>
                                      </p:cBhvr>
                                      <p:to>
                                        <p:strVal val="visible"/>
                                      </p:to>
                                    </p:set>
                                    <p:animEffect transition="in" filter="fade">
                                      <p:cBhvr>
                                        <p:cTn id="22" dur="1000"/>
                                        <p:tgtEl>
                                          <p:spTgt spid="8">
                                            <p:graphicEl>
                                              <a:dgm id="{83B3BFCB-E268-4BEA-B30A-0A9FEF83D7E7}"/>
                                            </p:graphicEl>
                                          </p:spTgt>
                                        </p:tgtEl>
                                      </p:cBhvr>
                                    </p:animEffect>
                                    <p:anim calcmode="lin" valueType="num">
                                      <p:cBhvr>
                                        <p:cTn id="23" dur="1000" fill="hold"/>
                                        <p:tgtEl>
                                          <p:spTgt spid="8">
                                            <p:graphicEl>
                                              <a:dgm id="{83B3BFCB-E268-4BEA-B30A-0A9FEF83D7E7}"/>
                                            </p:graphicEl>
                                          </p:spTgt>
                                        </p:tgtEl>
                                        <p:attrNameLst>
                                          <p:attrName>ppt_x</p:attrName>
                                        </p:attrNameLst>
                                      </p:cBhvr>
                                      <p:tavLst>
                                        <p:tav tm="0">
                                          <p:val>
                                            <p:strVal val="#ppt_x"/>
                                          </p:val>
                                        </p:tav>
                                        <p:tav tm="100000">
                                          <p:val>
                                            <p:strVal val="#ppt_x"/>
                                          </p:val>
                                        </p:tav>
                                      </p:tavLst>
                                    </p:anim>
                                    <p:anim calcmode="lin" valueType="num">
                                      <p:cBhvr>
                                        <p:cTn id="24" dur="1000" fill="hold"/>
                                        <p:tgtEl>
                                          <p:spTgt spid="8">
                                            <p:graphicEl>
                                              <a:dgm id="{83B3BFCB-E268-4BEA-B30A-0A9FEF83D7E7}"/>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graphicEl>
                                              <a:dgm id="{6AA36542-0484-44CF-A684-6F95BD882E9D}"/>
                                            </p:graphicEl>
                                          </p:spTgt>
                                        </p:tgtEl>
                                        <p:attrNameLst>
                                          <p:attrName>style.visibility</p:attrName>
                                        </p:attrNameLst>
                                      </p:cBhvr>
                                      <p:to>
                                        <p:strVal val="visible"/>
                                      </p:to>
                                    </p:set>
                                    <p:animEffect transition="in" filter="fade">
                                      <p:cBhvr>
                                        <p:cTn id="27" dur="1000"/>
                                        <p:tgtEl>
                                          <p:spTgt spid="8">
                                            <p:graphicEl>
                                              <a:dgm id="{6AA36542-0484-44CF-A684-6F95BD882E9D}"/>
                                            </p:graphicEl>
                                          </p:spTgt>
                                        </p:tgtEl>
                                      </p:cBhvr>
                                    </p:animEffect>
                                    <p:anim calcmode="lin" valueType="num">
                                      <p:cBhvr>
                                        <p:cTn id="28" dur="1000" fill="hold"/>
                                        <p:tgtEl>
                                          <p:spTgt spid="8">
                                            <p:graphicEl>
                                              <a:dgm id="{6AA36542-0484-44CF-A684-6F95BD882E9D}"/>
                                            </p:graphicEl>
                                          </p:spTgt>
                                        </p:tgtEl>
                                        <p:attrNameLst>
                                          <p:attrName>ppt_x</p:attrName>
                                        </p:attrNameLst>
                                      </p:cBhvr>
                                      <p:tavLst>
                                        <p:tav tm="0">
                                          <p:val>
                                            <p:strVal val="#ppt_x"/>
                                          </p:val>
                                        </p:tav>
                                        <p:tav tm="100000">
                                          <p:val>
                                            <p:strVal val="#ppt_x"/>
                                          </p:val>
                                        </p:tav>
                                      </p:tavLst>
                                    </p:anim>
                                    <p:anim calcmode="lin" valueType="num">
                                      <p:cBhvr>
                                        <p:cTn id="29" dur="1000" fill="hold"/>
                                        <p:tgtEl>
                                          <p:spTgt spid="8">
                                            <p:graphicEl>
                                              <a:dgm id="{6AA36542-0484-44CF-A684-6F95BD882E9D}"/>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graphicEl>
                                              <a:dgm id="{64F38A32-7473-4110-8435-165A55C379C5}"/>
                                            </p:graphicEl>
                                          </p:spTgt>
                                        </p:tgtEl>
                                        <p:attrNameLst>
                                          <p:attrName>style.visibility</p:attrName>
                                        </p:attrNameLst>
                                      </p:cBhvr>
                                      <p:to>
                                        <p:strVal val="visible"/>
                                      </p:to>
                                    </p:set>
                                    <p:animEffect transition="in" filter="fade">
                                      <p:cBhvr>
                                        <p:cTn id="32" dur="1000"/>
                                        <p:tgtEl>
                                          <p:spTgt spid="8">
                                            <p:graphicEl>
                                              <a:dgm id="{64F38A32-7473-4110-8435-165A55C379C5}"/>
                                            </p:graphicEl>
                                          </p:spTgt>
                                        </p:tgtEl>
                                      </p:cBhvr>
                                    </p:animEffect>
                                    <p:anim calcmode="lin" valueType="num">
                                      <p:cBhvr>
                                        <p:cTn id="33" dur="1000" fill="hold"/>
                                        <p:tgtEl>
                                          <p:spTgt spid="8">
                                            <p:graphicEl>
                                              <a:dgm id="{64F38A32-7473-4110-8435-165A55C379C5}"/>
                                            </p:graphicEl>
                                          </p:spTgt>
                                        </p:tgtEl>
                                        <p:attrNameLst>
                                          <p:attrName>ppt_x</p:attrName>
                                        </p:attrNameLst>
                                      </p:cBhvr>
                                      <p:tavLst>
                                        <p:tav tm="0">
                                          <p:val>
                                            <p:strVal val="#ppt_x"/>
                                          </p:val>
                                        </p:tav>
                                        <p:tav tm="100000">
                                          <p:val>
                                            <p:strVal val="#ppt_x"/>
                                          </p:val>
                                        </p:tav>
                                      </p:tavLst>
                                    </p:anim>
                                    <p:anim calcmode="lin" valueType="num">
                                      <p:cBhvr>
                                        <p:cTn id="34" dur="1000" fill="hold"/>
                                        <p:tgtEl>
                                          <p:spTgt spid="8">
                                            <p:graphicEl>
                                              <a:dgm id="{64F38A32-7473-4110-8435-165A55C379C5}"/>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graphicEl>
                                              <a:dgm id="{B72EBB5C-5058-49B9-ABD5-E1C59DDB6664}"/>
                                            </p:graphicEl>
                                          </p:spTgt>
                                        </p:tgtEl>
                                        <p:attrNameLst>
                                          <p:attrName>style.visibility</p:attrName>
                                        </p:attrNameLst>
                                      </p:cBhvr>
                                      <p:to>
                                        <p:strVal val="visible"/>
                                      </p:to>
                                    </p:set>
                                    <p:animEffect transition="in" filter="fade">
                                      <p:cBhvr>
                                        <p:cTn id="37" dur="1000"/>
                                        <p:tgtEl>
                                          <p:spTgt spid="8">
                                            <p:graphicEl>
                                              <a:dgm id="{B72EBB5C-5058-49B9-ABD5-E1C59DDB6664}"/>
                                            </p:graphicEl>
                                          </p:spTgt>
                                        </p:tgtEl>
                                      </p:cBhvr>
                                    </p:animEffect>
                                    <p:anim calcmode="lin" valueType="num">
                                      <p:cBhvr>
                                        <p:cTn id="38" dur="1000" fill="hold"/>
                                        <p:tgtEl>
                                          <p:spTgt spid="8">
                                            <p:graphicEl>
                                              <a:dgm id="{B72EBB5C-5058-49B9-ABD5-E1C59DDB6664}"/>
                                            </p:graphicEl>
                                          </p:spTgt>
                                        </p:tgtEl>
                                        <p:attrNameLst>
                                          <p:attrName>ppt_x</p:attrName>
                                        </p:attrNameLst>
                                      </p:cBhvr>
                                      <p:tavLst>
                                        <p:tav tm="0">
                                          <p:val>
                                            <p:strVal val="#ppt_x"/>
                                          </p:val>
                                        </p:tav>
                                        <p:tav tm="100000">
                                          <p:val>
                                            <p:strVal val="#ppt_x"/>
                                          </p:val>
                                        </p:tav>
                                      </p:tavLst>
                                    </p:anim>
                                    <p:anim calcmode="lin" valueType="num">
                                      <p:cBhvr>
                                        <p:cTn id="39" dur="1000" fill="hold"/>
                                        <p:tgtEl>
                                          <p:spTgt spid="8">
                                            <p:graphicEl>
                                              <a:dgm id="{B72EBB5C-5058-49B9-ABD5-E1C59DDB6664}"/>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20C4A1C2-DEFD-4DA0-9C26-A59EAD2DBCA9}"/>
                                            </p:graphicEl>
                                          </p:spTgt>
                                        </p:tgtEl>
                                        <p:attrNameLst>
                                          <p:attrName>style.visibility</p:attrName>
                                        </p:attrNameLst>
                                      </p:cBhvr>
                                      <p:to>
                                        <p:strVal val="visible"/>
                                      </p:to>
                                    </p:set>
                                    <p:animEffect transition="in" filter="fade">
                                      <p:cBhvr>
                                        <p:cTn id="42" dur="1000"/>
                                        <p:tgtEl>
                                          <p:spTgt spid="8">
                                            <p:graphicEl>
                                              <a:dgm id="{20C4A1C2-DEFD-4DA0-9C26-A59EAD2DBCA9}"/>
                                            </p:graphicEl>
                                          </p:spTgt>
                                        </p:tgtEl>
                                      </p:cBhvr>
                                    </p:animEffect>
                                    <p:anim calcmode="lin" valueType="num">
                                      <p:cBhvr>
                                        <p:cTn id="43" dur="1000" fill="hold"/>
                                        <p:tgtEl>
                                          <p:spTgt spid="8">
                                            <p:graphicEl>
                                              <a:dgm id="{20C4A1C2-DEFD-4DA0-9C26-A59EAD2DBCA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20C4A1C2-DEFD-4DA0-9C26-A59EAD2DBCA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D70CB52C-A138-4A7C-82AB-5621D14BA179}"/>
                                            </p:graphicEl>
                                          </p:spTgt>
                                        </p:tgtEl>
                                        <p:attrNameLst>
                                          <p:attrName>style.visibility</p:attrName>
                                        </p:attrNameLst>
                                      </p:cBhvr>
                                      <p:to>
                                        <p:strVal val="visible"/>
                                      </p:to>
                                    </p:set>
                                    <p:animEffect transition="in" filter="fade">
                                      <p:cBhvr>
                                        <p:cTn id="47" dur="1000"/>
                                        <p:tgtEl>
                                          <p:spTgt spid="8">
                                            <p:graphicEl>
                                              <a:dgm id="{D70CB52C-A138-4A7C-82AB-5621D14BA179}"/>
                                            </p:graphicEl>
                                          </p:spTgt>
                                        </p:tgtEl>
                                      </p:cBhvr>
                                    </p:animEffect>
                                    <p:anim calcmode="lin" valueType="num">
                                      <p:cBhvr>
                                        <p:cTn id="48" dur="1000" fill="hold"/>
                                        <p:tgtEl>
                                          <p:spTgt spid="8">
                                            <p:graphicEl>
                                              <a:dgm id="{D70CB52C-A138-4A7C-82AB-5621D14BA179}"/>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D70CB52C-A138-4A7C-82AB-5621D14BA179}"/>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graphicEl>
                                              <a:dgm id="{07643CE6-F6BE-42BD-A84C-3EFEC54A2B7E}"/>
                                            </p:graphicEl>
                                          </p:spTgt>
                                        </p:tgtEl>
                                        <p:attrNameLst>
                                          <p:attrName>style.visibility</p:attrName>
                                        </p:attrNameLst>
                                      </p:cBhvr>
                                      <p:to>
                                        <p:strVal val="visible"/>
                                      </p:to>
                                    </p:set>
                                    <p:animEffect transition="in" filter="fade">
                                      <p:cBhvr>
                                        <p:cTn id="52" dur="1000"/>
                                        <p:tgtEl>
                                          <p:spTgt spid="8">
                                            <p:graphicEl>
                                              <a:dgm id="{07643CE6-F6BE-42BD-A84C-3EFEC54A2B7E}"/>
                                            </p:graphicEl>
                                          </p:spTgt>
                                        </p:tgtEl>
                                      </p:cBhvr>
                                    </p:animEffect>
                                    <p:anim calcmode="lin" valueType="num">
                                      <p:cBhvr>
                                        <p:cTn id="53" dur="1000" fill="hold"/>
                                        <p:tgtEl>
                                          <p:spTgt spid="8">
                                            <p:graphicEl>
                                              <a:dgm id="{07643CE6-F6BE-42BD-A84C-3EFEC54A2B7E}"/>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07643CE6-F6BE-42BD-A84C-3EFEC54A2B7E}"/>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
                                            <p:graphicEl>
                                              <a:dgm id="{26BC11BF-E68D-4EA0-AAA3-9B5DCFC73103}"/>
                                            </p:graphicEl>
                                          </p:spTgt>
                                        </p:tgtEl>
                                        <p:attrNameLst>
                                          <p:attrName>style.visibility</p:attrName>
                                        </p:attrNameLst>
                                      </p:cBhvr>
                                      <p:to>
                                        <p:strVal val="visible"/>
                                      </p:to>
                                    </p:set>
                                    <p:animEffect transition="in" filter="fade">
                                      <p:cBhvr>
                                        <p:cTn id="57" dur="1000"/>
                                        <p:tgtEl>
                                          <p:spTgt spid="8">
                                            <p:graphicEl>
                                              <a:dgm id="{26BC11BF-E68D-4EA0-AAA3-9B5DCFC73103}"/>
                                            </p:graphicEl>
                                          </p:spTgt>
                                        </p:tgtEl>
                                      </p:cBhvr>
                                    </p:animEffect>
                                    <p:anim calcmode="lin" valueType="num">
                                      <p:cBhvr>
                                        <p:cTn id="58" dur="1000" fill="hold"/>
                                        <p:tgtEl>
                                          <p:spTgt spid="8">
                                            <p:graphicEl>
                                              <a:dgm id="{26BC11BF-E68D-4EA0-AAA3-9B5DCFC73103}"/>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26BC11BF-E68D-4EA0-AAA3-9B5DCFC73103}"/>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8">
                                            <p:graphicEl>
                                              <a:dgm id="{DCF37ADD-6CB5-41CD-B067-89BF0E3856C0}"/>
                                            </p:graphicEl>
                                          </p:spTgt>
                                        </p:tgtEl>
                                        <p:attrNameLst>
                                          <p:attrName>style.visibility</p:attrName>
                                        </p:attrNameLst>
                                      </p:cBhvr>
                                      <p:to>
                                        <p:strVal val="visible"/>
                                      </p:to>
                                    </p:set>
                                    <p:animEffect transition="in" filter="fade">
                                      <p:cBhvr>
                                        <p:cTn id="62" dur="1000"/>
                                        <p:tgtEl>
                                          <p:spTgt spid="8">
                                            <p:graphicEl>
                                              <a:dgm id="{DCF37ADD-6CB5-41CD-B067-89BF0E3856C0}"/>
                                            </p:graphicEl>
                                          </p:spTgt>
                                        </p:tgtEl>
                                      </p:cBhvr>
                                    </p:animEffect>
                                    <p:anim calcmode="lin" valueType="num">
                                      <p:cBhvr>
                                        <p:cTn id="63" dur="1000" fill="hold"/>
                                        <p:tgtEl>
                                          <p:spTgt spid="8">
                                            <p:graphicEl>
                                              <a:dgm id="{DCF37ADD-6CB5-41CD-B067-89BF0E3856C0}"/>
                                            </p:graphicEl>
                                          </p:spTgt>
                                        </p:tgtEl>
                                        <p:attrNameLst>
                                          <p:attrName>ppt_x</p:attrName>
                                        </p:attrNameLst>
                                      </p:cBhvr>
                                      <p:tavLst>
                                        <p:tav tm="0">
                                          <p:val>
                                            <p:strVal val="#ppt_x"/>
                                          </p:val>
                                        </p:tav>
                                        <p:tav tm="100000">
                                          <p:val>
                                            <p:strVal val="#ppt_x"/>
                                          </p:val>
                                        </p:tav>
                                      </p:tavLst>
                                    </p:anim>
                                    <p:anim calcmode="lin" valueType="num">
                                      <p:cBhvr>
                                        <p:cTn id="64" dur="1000" fill="hold"/>
                                        <p:tgtEl>
                                          <p:spTgt spid="8">
                                            <p:graphicEl>
                                              <a:dgm id="{DCF37ADD-6CB5-41CD-B067-89BF0E3856C0}"/>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8">
                                            <p:graphicEl>
                                              <a:dgm id="{856B8B77-C5AF-48B4-AB42-B948AC45D11F}"/>
                                            </p:graphicEl>
                                          </p:spTgt>
                                        </p:tgtEl>
                                        <p:attrNameLst>
                                          <p:attrName>style.visibility</p:attrName>
                                        </p:attrNameLst>
                                      </p:cBhvr>
                                      <p:to>
                                        <p:strVal val="visible"/>
                                      </p:to>
                                    </p:set>
                                    <p:animEffect transition="in" filter="fade">
                                      <p:cBhvr>
                                        <p:cTn id="67" dur="1000"/>
                                        <p:tgtEl>
                                          <p:spTgt spid="8">
                                            <p:graphicEl>
                                              <a:dgm id="{856B8B77-C5AF-48B4-AB42-B948AC45D11F}"/>
                                            </p:graphicEl>
                                          </p:spTgt>
                                        </p:tgtEl>
                                      </p:cBhvr>
                                    </p:animEffect>
                                    <p:anim calcmode="lin" valueType="num">
                                      <p:cBhvr>
                                        <p:cTn id="68" dur="1000" fill="hold"/>
                                        <p:tgtEl>
                                          <p:spTgt spid="8">
                                            <p:graphicEl>
                                              <a:dgm id="{856B8B77-C5AF-48B4-AB42-B948AC45D11F}"/>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856B8B77-C5AF-48B4-AB42-B948AC45D11F}"/>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
                                            <p:graphicEl>
                                              <a:dgm id="{0381AA2B-8D5B-4FB6-AA91-D9F9BE4D5846}"/>
                                            </p:graphicEl>
                                          </p:spTgt>
                                        </p:tgtEl>
                                        <p:attrNameLst>
                                          <p:attrName>style.visibility</p:attrName>
                                        </p:attrNameLst>
                                      </p:cBhvr>
                                      <p:to>
                                        <p:strVal val="visible"/>
                                      </p:to>
                                    </p:set>
                                    <p:animEffect transition="in" filter="fade">
                                      <p:cBhvr>
                                        <p:cTn id="72" dur="1000"/>
                                        <p:tgtEl>
                                          <p:spTgt spid="8">
                                            <p:graphicEl>
                                              <a:dgm id="{0381AA2B-8D5B-4FB6-AA91-D9F9BE4D5846}"/>
                                            </p:graphicEl>
                                          </p:spTgt>
                                        </p:tgtEl>
                                      </p:cBhvr>
                                    </p:animEffect>
                                    <p:anim calcmode="lin" valueType="num">
                                      <p:cBhvr>
                                        <p:cTn id="73" dur="1000" fill="hold"/>
                                        <p:tgtEl>
                                          <p:spTgt spid="8">
                                            <p:graphicEl>
                                              <a:dgm id="{0381AA2B-8D5B-4FB6-AA91-D9F9BE4D584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0381AA2B-8D5B-4FB6-AA91-D9F9BE4D5846}"/>
                                            </p:graphic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
                                            <p:graphicEl>
                                              <a:dgm id="{07CADF98-4CC3-43BF-9869-85011FAE2713}"/>
                                            </p:graphicEl>
                                          </p:spTgt>
                                        </p:tgtEl>
                                        <p:attrNameLst>
                                          <p:attrName>style.visibility</p:attrName>
                                        </p:attrNameLst>
                                      </p:cBhvr>
                                      <p:to>
                                        <p:strVal val="visible"/>
                                      </p:to>
                                    </p:set>
                                    <p:animEffect transition="in" filter="fade">
                                      <p:cBhvr>
                                        <p:cTn id="77" dur="1000"/>
                                        <p:tgtEl>
                                          <p:spTgt spid="8">
                                            <p:graphicEl>
                                              <a:dgm id="{07CADF98-4CC3-43BF-9869-85011FAE2713}"/>
                                            </p:graphicEl>
                                          </p:spTgt>
                                        </p:tgtEl>
                                      </p:cBhvr>
                                    </p:animEffect>
                                    <p:anim calcmode="lin" valueType="num">
                                      <p:cBhvr>
                                        <p:cTn id="78" dur="1000" fill="hold"/>
                                        <p:tgtEl>
                                          <p:spTgt spid="8">
                                            <p:graphicEl>
                                              <a:dgm id="{07CADF98-4CC3-43BF-9869-85011FAE2713}"/>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07CADF98-4CC3-43BF-9869-85011FAE2713}"/>
                                            </p:graphic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
                                            <p:graphicEl>
                                              <a:dgm id="{6D2EFA08-C2EA-4037-A326-8DE1CE0DDEA7}"/>
                                            </p:graphicEl>
                                          </p:spTgt>
                                        </p:tgtEl>
                                        <p:attrNameLst>
                                          <p:attrName>style.visibility</p:attrName>
                                        </p:attrNameLst>
                                      </p:cBhvr>
                                      <p:to>
                                        <p:strVal val="visible"/>
                                      </p:to>
                                    </p:set>
                                    <p:animEffect transition="in" filter="fade">
                                      <p:cBhvr>
                                        <p:cTn id="82" dur="1000"/>
                                        <p:tgtEl>
                                          <p:spTgt spid="8">
                                            <p:graphicEl>
                                              <a:dgm id="{6D2EFA08-C2EA-4037-A326-8DE1CE0DDEA7}"/>
                                            </p:graphicEl>
                                          </p:spTgt>
                                        </p:tgtEl>
                                      </p:cBhvr>
                                    </p:animEffect>
                                    <p:anim calcmode="lin" valueType="num">
                                      <p:cBhvr>
                                        <p:cTn id="83" dur="1000" fill="hold"/>
                                        <p:tgtEl>
                                          <p:spTgt spid="8">
                                            <p:graphicEl>
                                              <a:dgm id="{6D2EFA08-C2EA-4037-A326-8DE1CE0DDEA7}"/>
                                            </p:graphicEl>
                                          </p:spTgt>
                                        </p:tgtEl>
                                        <p:attrNameLst>
                                          <p:attrName>ppt_x</p:attrName>
                                        </p:attrNameLst>
                                      </p:cBhvr>
                                      <p:tavLst>
                                        <p:tav tm="0">
                                          <p:val>
                                            <p:strVal val="#ppt_x"/>
                                          </p:val>
                                        </p:tav>
                                        <p:tav tm="100000">
                                          <p:val>
                                            <p:strVal val="#ppt_x"/>
                                          </p:val>
                                        </p:tav>
                                      </p:tavLst>
                                    </p:anim>
                                    <p:anim calcmode="lin" valueType="num">
                                      <p:cBhvr>
                                        <p:cTn id="84" dur="1000" fill="hold"/>
                                        <p:tgtEl>
                                          <p:spTgt spid="8">
                                            <p:graphicEl>
                                              <a:dgm id="{6D2EFA08-C2EA-4037-A326-8DE1CE0DDEA7}"/>
                                            </p:graphic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
                                            <p:graphicEl>
                                              <a:dgm id="{83851C58-D795-4215-ACFE-74B0FCD3C918}"/>
                                            </p:graphicEl>
                                          </p:spTgt>
                                        </p:tgtEl>
                                        <p:attrNameLst>
                                          <p:attrName>style.visibility</p:attrName>
                                        </p:attrNameLst>
                                      </p:cBhvr>
                                      <p:to>
                                        <p:strVal val="visible"/>
                                      </p:to>
                                    </p:set>
                                    <p:animEffect transition="in" filter="fade">
                                      <p:cBhvr>
                                        <p:cTn id="87" dur="1000"/>
                                        <p:tgtEl>
                                          <p:spTgt spid="8">
                                            <p:graphicEl>
                                              <a:dgm id="{83851C58-D795-4215-ACFE-74B0FCD3C918}"/>
                                            </p:graphicEl>
                                          </p:spTgt>
                                        </p:tgtEl>
                                      </p:cBhvr>
                                    </p:animEffect>
                                    <p:anim calcmode="lin" valueType="num">
                                      <p:cBhvr>
                                        <p:cTn id="88" dur="1000" fill="hold"/>
                                        <p:tgtEl>
                                          <p:spTgt spid="8">
                                            <p:graphicEl>
                                              <a:dgm id="{83851C58-D795-4215-ACFE-74B0FCD3C918}"/>
                                            </p:graphicEl>
                                          </p:spTgt>
                                        </p:tgtEl>
                                        <p:attrNameLst>
                                          <p:attrName>ppt_x</p:attrName>
                                        </p:attrNameLst>
                                      </p:cBhvr>
                                      <p:tavLst>
                                        <p:tav tm="0">
                                          <p:val>
                                            <p:strVal val="#ppt_x"/>
                                          </p:val>
                                        </p:tav>
                                        <p:tav tm="100000">
                                          <p:val>
                                            <p:strVal val="#ppt_x"/>
                                          </p:val>
                                        </p:tav>
                                      </p:tavLst>
                                    </p:anim>
                                    <p:anim calcmode="lin" valueType="num">
                                      <p:cBhvr>
                                        <p:cTn id="89" dur="1000" fill="hold"/>
                                        <p:tgtEl>
                                          <p:spTgt spid="8">
                                            <p:graphicEl>
                                              <a:dgm id="{83851C58-D795-4215-ACFE-74B0FCD3C918}"/>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8">
                                            <p:graphicEl>
                                              <a:dgm id="{BEF35D4E-7F9A-4A6C-BF54-F047732AFBE8}"/>
                                            </p:graphicEl>
                                          </p:spTgt>
                                        </p:tgtEl>
                                        <p:attrNameLst>
                                          <p:attrName>style.visibility</p:attrName>
                                        </p:attrNameLst>
                                      </p:cBhvr>
                                      <p:to>
                                        <p:strVal val="visible"/>
                                      </p:to>
                                    </p:set>
                                    <p:animEffect transition="in" filter="fade">
                                      <p:cBhvr>
                                        <p:cTn id="94" dur="1000"/>
                                        <p:tgtEl>
                                          <p:spTgt spid="8">
                                            <p:graphicEl>
                                              <a:dgm id="{BEF35D4E-7F9A-4A6C-BF54-F047732AFBE8}"/>
                                            </p:graphicEl>
                                          </p:spTgt>
                                        </p:tgtEl>
                                      </p:cBhvr>
                                    </p:animEffect>
                                    <p:anim calcmode="lin" valueType="num">
                                      <p:cBhvr>
                                        <p:cTn id="95" dur="1000" fill="hold"/>
                                        <p:tgtEl>
                                          <p:spTgt spid="8">
                                            <p:graphicEl>
                                              <a:dgm id="{BEF35D4E-7F9A-4A6C-BF54-F047732AFBE8}"/>
                                            </p:graphicEl>
                                          </p:spTgt>
                                        </p:tgtEl>
                                        <p:attrNameLst>
                                          <p:attrName>ppt_x</p:attrName>
                                        </p:attrNameLst>
                                      </p:cBhvr>
                                      <p:tavLst>
                                        <p:tav tm="0">
                                          <p:val>
                                            <p:strVal val="#ppt_x"/>
                                          </p:val>
                                        </p:tav>
                                        <p:tav tm="100000">
                                          <p:val>
                                            <p:strVal val="#ppt_x"/>
                                          </p:val>
                                        </p:tav>
                                      </p:tavLst>
                                    </p:anim>
                                    <p:anim calcmode="lin" valueType="num">
                                      <p:cBhvr>
                                        <p:cTn id="96" dur="1000" fill="hold"/>
                                        <p:tgtEl>
                                          <p:spTgt spid="8">
                                            <p:graphicEl>
                                              <a:dgm id="{BEF35D4E-7F9A-4A6C-BF54-F047732AFBE8}"/>
                                            </p:graphic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8">
                                            <p:graphicEl>
                                              <a:dgm id="{3EBEBBE5-401A-4EB2-95D9-4211D42A785F}"/>
                                            </p:graphicEl>
                                          </p:spTgt>
                                        </p:tgtEl>
                                        <p:attrNameLst>
                                          <p:attrName>style.visibility</p:attrName>
                                        </p:attrNameLst>
                                      </p:cBhvr>
                                      <p:to>
                                        <p:strVal val="visible"/>
                                      </p:to>
                                    </p:set>
                                    <p:animEffect transition="in" filter="fade">
                                      <p:cBhvr>
                                        <p:cTn id="99" dur="1000"/>
                                        <p:tgtEl>
                                          <p:spTgt spid="8">
                                            <p:graphicEl>
                                              <a:dgm id="{3EBEBBE5-401A-4EB2-95D9-4211D42A785F}"/>
                                            </p:graphicEl>
                                          </p:spTgt>
                                        </p:tgtEl>
                                      </p:cBhvr>
                                    </p:animEffect>
                                    <p:anim calcmode="lin" valueType="num">
                                      <p:cBhvr>
                                        <p:cTn id="100" dur="1000" fill="hold"/>
                                        <p:tgtEl>
                                          <p:spTgt spid="8">
                                            <p:graphicEl>
                                              <a:dgm id="{3EBEBBE5-401A-4EB2-95D9-4211D42A785F}"/>
                                            </p:graphicEl>
                                          </p:spTgt>
                                        </p:tgtEl>
                                        <p:attrNameLst>
                                          <p:attrName>ppt_x</p:attrName>
                                        </p:attrNameLst>
                                      </p:cBhvr>
                                      <p:tavLst>
                                        <p:tav tm="0">
                                          <p:val>
                                            <p:strVal val="#ppt_x"/>
                                          </p:val>
                                        </p:tav>
                                        <p:tav tm="100000">
                                          <p:val>
                                            <p:strVal val="#ppt_x"/>
                                          </p:val>
                                        </p:tav>
                                      </p:tavLst>
                                    </p:anim>
                                    <p:anim calcmode="lin" valueType="num">
                                      <p:cBhvr>
                                        <p:cTn id="101" dur="1000" fill="hold"/>
                                        <p:tgtEl>
                                          <p:spTgt spid="8">
                                            <p:graphicEl>
                                              <a:dgm id="{3EBEBBE5-401A-4EB2-95D9-4211D42A785F}"/>
                                            </p:graphic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8">
                                            <p:graphicEl>
                                              <a:dgm id="{6E7DECFC-6966-4F45-B6A0-038172276989}"/>
                                            </p:graphicEl>
                                          </p:spTgt>
                                        </p:tgtEl>
                                        <p:attrNameLst>
                                          <p:attrName>style.visibility</p:attrName>
                                        </p:attrNameLst>
                                      </p:cBhvr>
                                      <p:to>
                                        <p:strVal val="visible"/>
                                      </p:to>
                                    </p:set>
                                    <p:animEffect transition="in" filter="fade">
                                      <p:cBhvr>
                                        <p:cTn id="104" dur="1000"/>
                                        <p:tgtEl>
                                          <p:spTgt spid="8">
                                            <p:graphicEl>
                                              <a:dgm id="{6E7DECFC-6966-4F45-B6A0-038172276989}"/>
                                            </p:graphicEl>
                                          </p:spTgt>
                                        </p:tgtEl>
                                      </p:cBhvr>
                                    </p:animEffect>
                                    <p:anim calcmode="lin" valueType="num">
                                      <p:cBhvr>
                                        <p:cTn id="105" dur="1000" fill="hold"/>
                                        <p:tgtEl>
                                          <p:spTgt spid="8">
                                            <p:graphicEl>
                                              <a:dgm id="{6E7DECFC-6966-4F45-B6A0-038172276989}"/>
                                            </p:graphicEl>
                                          </p:spTgt>
                                        </p:tgtEl>
                                        <p:attrNameLst>
                                          <p:attrName>ppt_x</p:attrName>
                                        </p:attrNameLst>
                                      </p:cBhvr>
                                      <p:tavLst>
                                        <p:tav tm="0">
                                          <p:val>
                                            <p:strVal val="#ppt_x"/>
                                          </p:val>
                                        </p:tav>
                                        <p:tav tm="100000">
                                          <p:val>
                                            <p:strVal val="#ppt_x"/>
                                          </p:val>
                                        </p:tav>
                                      </p:tavLst>
                                    </p:anim>
                                    <p:anim calcmode="lin" valueType="num">
                                      <p:cBhvr>
                                        <p:cTn id="106" dur="1000" fill="hold"/>
                                        <p:tgtEl>
                                          <p:spTgt spid="8">
                                            <p:graphicEl>
                                              <a:dgm id="{6E7DECFC-6966-4F45-B6A0-038172276989}"/>
                                            </p:graphicEl>
                                          </p:spTgt>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8">
                                            <p:graphicEl>
                                              <a:dgm id="{A108E494-68E5-419E-8EC5-B3D1F532F161}"/>
                                            </p:graphicEl>
                                          </p:spTgt>
                                        </p:tgtEl>
                                        <p:attrNameLst>
                                          <p:attrName>style.visibility</p:attrName>
                                        </p:attrNameLst>
                                      </p:cBhvr>
                                      <p:to>
                                        <p:strVal val="visible"/>
                                      </p:to>
                                    </p:set>
                                    <p:animEffect transition="in" filter="fade">
                                      <p:cBhvr>
                                        <p:cTn id="109" dur="1000"/>
                                        <p:tgtEl>
                                          <p:spTgt spid="8">
                                            <p:graphicEl>
                                              <a:dgm id="{A108E494-68E5-419E-8EC5-B3D1F532F161}"/>
                                            </p:graphicEl>
                                          </p:spTgt>
                                        </p:tgtEl>
                                      </p:cBhvr>
                                    </p:animEffect>
                                    <p:anim calcmode="lin" valueType="num">
                                      <p:cBhvr>
                                        <p:cTn id="110" dur="1000" fill="hold"/>
                                        <p:tgtEl>
                                          <p:spTgt spid="8">
                                            <p:graphicEl>
                                              <a:dgm id="{A108E494-68E5-419E-8EC5-B3D1F532F161}"/>
                                            </p:graphicEl>
                                          </p:spTgt>
                                        </p:tgtEl>
                                        <p:attrNameLst>
                                          <p:attrName>ppt_x</p:attrName>
                                        </p:attrNameLst>
                                      </p:cBhvr>
                                      <p:tavLst>
                                        <p:tav tm="0">
                                          <p:val>
                                            <p:strVal val="#ppt_x"/>
                                          </p:val>
                                        </p:tav>
                                        <p:tav tm="100000">
                                          <p:val>
                                            <p:strVal val="#ppt_x"/>
                                          </p:val>
                                        </p:tav>
                                      </p:tavLst>
                                    </p:anim>
                                    <p:anim calcmode="lin" valueType="num">
                                      <p:cBhvr>
                                        <p:cTn id="111" dur="1000" fill="hold"/>
                                        <p:tgtEl>
                                          <p:spTgt spid="8">
                                            <p:graphicEl>
                                              <a:dgm id="{A108E494-68E5-419E-8EC5-B3D1F532F161}"/>
                                            </p:graphicEl>
                                          </p:spTgt>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8">
                                            <p:graphicEl>
                                              <a:dgm id="{97DFC74C-C7DB-4856-8389-B51D5ADD6E28}"/>
                                            </p:graphicEl>
                                          </p:spTgt>
                                        </p:tgtEl>
                                        <p:attrNameLst>
                                          <p:attrName>style.visibility</p:attrName>
                                        </p:attrNameLst>
                                      </p:cBhvr>
                                      <p:to>
                                        <p:strVal val="visible"/>
                                      </p:to>
                                    </p:set>
                                    <p:animEffect transition="in" filter="fade">
                                      <p:cBhvr>
                                        <p:cTn id="114" dur="1000"/>
                                        <p:tgtEl>
                                          <p:spTgt spid="8">
                                            <p:graphicEl>
                                              <a:dgm id="{97DFC74C-C7DB-4856-8389-B51D5ADD6E28}"/>
                                            </p:graphicEl>
                                          </p:spTgt>
                                        </p:tgtEl>
                                      </p:cBhvr>
                                    </p:animEffect>
                                    <p:anim calcmode="lin" valueType="num">
                                      <p:cBhvr>
                                        <p:cTn id="115" dur="1000" fill="hold"/>
                                        <p:tgtEl>
                                          <p:spTgt spid="8">
                                            <p:graphicEl>
                                              <a:dgm id="{97DFC74C-C7DB-4856-8389-B51D5ADD6E28}"/>
                                            </p:graphicEl>
                                          </p:spTgt>
                                        </p:tgtEl>
                                        <p:attrNameLst>
                                          <p:attrName>ppt_x</p:attrName>
                                        </p:attrNameLst>
                                      </p:cBhvr>
                                      <p:tavLst>
                                        <p:tav tm="0">
                                          <p:val>
                                            <p:strVal val="#ppt_x"/>
                                          </p:val>
                                        </p:tav>
                                        <p:tav tm="100000">
                                          <p:val>
                                            <p:strVal val="#ppt_x"/>
                                          </p:val>
                                        </p:tav>
                                      </p:tavLst>
                                    </p:anim>
                                    <p:anim calcmode="lin" valueType="num">
                                      <p:cBhvr>
                                        <p:cTn id="116" dur="1000" fill="hold"/>
                                        <p:tgtEl>
                                          <p:spTgt spid="8">
                                            <p:graphicEl>
                                              <a:dgm id="{97DFC74C-C7DB-4856-8389-B51D5ADD6E28}"/>
                                            </p:graphicEl>
                                          </p:spTgt>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8">
                                            <p:graphicEl>
                                              <a:dgm id="{64FE2564-EF9F-4F31-9A5D-C85BA7990F4C}"/>
                                            </p:graphicEl>
                                          </p:spTgt>
                                        </p:tgtEl>
                                        <p:attrNameLst>
                                          <p:attrName>style.visibility</p:attrName>
                                        </p:attrNameLst>
                                      </p:cBhvr>
                                      <p:to>
                                        <p:strVal val="visible"/>
                                      </p:to>
                                    </p:set>
                                    <p:animEffect transition="in" filter="fade">
                                      <p:cBhvr>
                                        <p:cTn id="119" dur="1000"/>
                                        <p:tgtEl>
                                          <p:spTgt spid="8">
                                            <p:graphicEl>
                                              <a:dgm id="{64FE2564-EF9F-4F31-9A5D-C85BA7990F4C}"/>
                                            </p:graphicEl>
                                          </p:spTgt>
                                        </p:tgtEl>
                                      </p:cBhvr>
                                    </p:animEffect>
                                    <p:anim calcmode="lin" valueType="num">
                                      <p:cBhvr>
                                        <p:cTn id="120" dur="1000" fill="hold"/>
                                        <p:tgtEl>
                                          <p:spTgt spid="8">
                                            <p:graphicEl>
                                              <a:dgm id="{64FE2564-EF9F-4F31-9A5D-C85BA7990F4C}"/>
                                            </p:graphicEl>
                                          </p:spTgt>
                                        </p:tgtEl>
                                        <p:attrNameLst>
                                          <p:attrName>ppt_x</p:attrName>
                                        </p:attrNameLst>
                                      </p:cBhvr>
                                      <p:tavLst>
                                        <p:tav tm="0">
                                          <p:val>
                                            <p:strVal val="#ppt_x"/>
                                          </p:val>
                                        </p:tav>
                                        <p:tav tm="100000">
                                          <p:val>
                                            <p:strVal val="#ppt_x"/>
                                          </p:val>
                                        </p:tav>
                                      </p:tavLst>
                                    </p:anim>
                                    <p:anim calcmode="lin" valueType="num">
                                      <p:cBhvr>
                                        <p:cTn id="121" dur="1000" fill="hold"/>
                                        <p:tgtEl>
                                          <p:spTgt spid="8">
                                            <p:graphicEl>
                                              <a:dgm id="{64FE2564-EF9F-4F31-9A5D-C85BA7990F4C}"/>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8C9D1E23-8357-4A89-8B79-454831318B98}"/>
                                            </p:graphicEl>
                                          </p:spTgt>
                                        </p:tgtEl>
                                        <p:attrNameLst>
                                          <p:attrName>style.visibility</p:attrName>
                                        </p:attrNameLst>
                                      </p:cBhvr>
                                      <p:to>
                                        <p:strVal val="visible"/>
                                      </p:to>
                                    </p:set>
                                    <p:animEffect transition="in" filter="fade">
                                      <p:cBhvr>
                                        <p:cTn id="124" dur="1000"/>
                                        <p:tgtEl>
                                          <p:spTgt spid="8">
                                            <p:graphicEl>
                                              <a:dgm id="{8C9D1E23-8357-4A89-8B79-454831318B98}"/>
                                            </p:graphicEl>
                                          </p:spTgt>
                                        </p:tgtEl>
                                      </p:cBhvr>
                                    </p:animEffect>
                                    <p:anim calcmode="lin" valueType="num">
                                      <p:cBhvr>
                                        <p:cTn id="125" dur="1000" fill="hold"/>
                                        <p:tgtEl>
                                          <p:spTgt spid="8">
                                            <p:graphicEl>
                                              <a:dgm id="{8C9D1E23-8357-4A89-8B79-454831318B98}"/>
                                            </p:graphicEl>
                                          </p:spTgt>
                                        </p:tgtEl>
                                        <p:attrNameLst>
                                          <p:attrName>ppt_x</p:attrName>
                                        </p:attrNameLst>
                                      </p:cBhvr>
                                      <p:tavLst>
                                        <p:tav tm="0">
                                          <p:val>
                                            <p:strVal val="#ppt_x"/>
                                          </p:val>
                                        </p:tav>
                                        <p:tav tm="100000">
                                          <p:val>
                                            <p:strVal val="#ppt_x"/>
                                          </p:val>
                                        </p:tav>
                                      </p:tavLst>
                                    </p:anim>
                                    <p:anim calcmode="lin" valueType="num">
                                      <p:cBhvr>
                                        <p:cTn id="126" dur="1000" fill="hold"/>
                                        <p:tgtEl>
                                          <p:spTgt spid="8">
                                            <p:graphicEl>
                                              <a:dgm id="{8C9D1E23-8357-4A89-8B79-454831318B98}"/>
                                            </p:graphicEl>
                                          </p:spTgt>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8">
                                            <p:graphicEl>
                                              <a:dgm id="{78F509FC-334D-4B74-BE7C-5AC4A6961671}"/>
                                            </p:graphicEl>
                                          </p:spTgt>
                                        </p:tgtEl>
                                        <p:attrNameLst>
                                          <p:attrName>style.visibility</p:attrName>
                                        </p:attrNameLst>
                                      </p:cBhvr>
                                      <p:to>
                                        <p:strVal val="visible"/>
                                      </p:to>
                                    </p:set>
                                    <p:animEffect transition="in" filter="fade">
                                      <p:cBhvr>
                                        <p:cTn id="129" dur="1000"/>
                                        <p:tgtEl>
                                          <p:spTgt spid="8">
                                            <p:graphicEl>
                                              <a:dgm id="{78F509FC-334D-4B74-BE7C-5AC4A6961671}"/>
                                            </p:graphicEl>
                                          </p:spTgt>
                                        </p:tgtEl>
                                      </p:cBhvr>
                                    </p:animEffect>
                                    <p:anim calcmode="lin" valueType="num">
                                      <p:cBhvr>
                                        <p:cTn id="130" dur="1000" fill="hold"/>
                                        <p:tgtEl>
                                          <p:spTgt spid="8">
                                            <p:graphicEl>
                                              <a:dgm id="{78F509FC-334D-4B74-BE7C-5AC4A6961671}"/>
                                            </p:graphicEl>
                                          </p:spTgt>
                                        </p:tgtEl>
                                        <p:attrNameLst>
                                          <p:attrName>ppt_x</p:attrName>
                                        </p:attrNameLst>
                                      </p:cBhvr>
                                      <p:tavLst>
                                        <p:tav tm="0">
                                          <p:val>
                                            <p:strVal val="#ppt_x"/>
                                          </p:val>
                                        </p:tav>
                                        <p:tav tm="100000">
                                          <p:val>
                                            <p:strVal val="#ppt_x"/>
                                          </p:val>
                                        </p:tav>
                                      </p:tavLst>
                                    </p:anim>
                                    <p:anim calcmode="lin" valueType="num">
                                      <p:cBhvr>
                                        <p:cTn id="131" dur="1000" fill="hold"/>
                                        <p:tgtEl>
                                          <p:spTgt spid="8">
                                            <p:graphicEl>
                                              <a:dgm id="{78F509FC-334D-4B74-BE7C-5AC4A6961671}"/>
                                            </p:graphicEl>
                                          </p:spTgt>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8">
                                            <p:graphicEl>
                                              <a:dgm id="{4CEEDF9D-C963-4B29-90FE-0FDAD98C8C52}"/>
                                            </p:graphicEl>
                                          </p:spTgt>
                                        </p:tgtEl>
                                        <p:attrNameLst>
                                          <p:attrName>style.visibility</p:attrName>
                                        </p:attrNameLst>
                                      </p:cBhvr>
                                      <p:to>
                                        <p:strVal val="visible"/>
                                      </p:to>
                                    </p:set>
                                    <p:animEffect transition="in" filter="fade">
                                      <p:cBhvr>
                                        <p:cTn id="134" dur="1000"/>
                                        <p:tgtEl>
                                          <p:spTgt spid="8">
                                            <p:graphicEl>
                                              <a:dgm id="{4CEEDF9D-C963-4B29-90FE-0FDAD98C8C52}"/>
                                            </p:graphicEl>
                                          </p:spTgt>
                                        </p:tgtEl>
                                      </p:cBhvr>
                                    </p:animEffect>
                                    <p:anim calcmode="lin" valueType="num">
                                      <p:cBhvr>
                                        <p:cTn id="135" dur="1000" fill="hold"/>
                                        <p:tgtEl>
                                          <p:spTgt spid="8">
                                            <p:graphicEl>
                                              <a:dgm id="{4CEEDF9D-C963-4B29-90FE-0FDAD98C8C52}"/>
                                            </p:graphicEl>
                                          </p:spTgt>
                                        </p:tgtEl>
                                        <p:attrNameLst>
                                          <p:attrName>ppt_x</p:attrName>
                                        </p:attrNameLst>
                                      </p:cBhvr>
                                      <p:tavLst>
                                        <p:tav tm="0">
                                          <p:val>
                                            <p:strVal val="#ppt_x"/>
                                          </p:val>
                                        </p:tav>
                                        <p:tav tm="100000">
                                          <p:val>
                                            <p:strVal val="#ppt_x"/>
                                          </p:val>
                                        </p:tav>
                                      </p:tavLst>
                                    </p:anim>
                                    <p:anim calcmode="lin" valueType="num">
                                      <p:cBhvr>
                                        <p:cTn id="136" dur="1000" fill="hold"/>
                                        <p:tgtEl>
                                          <p:spTgt spid="8">
                                            <p:graphicEl>
                                              <a:dgm id="{4CEEDF9D-C963-4B29-90FE-0FDAD98C8C52}"/>
                                            </p:graphicEl>
                                          </p:spTgt>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8">
                                            <p:graphicEl>
                                              <a:dgm id="{DFC3A041-C65B-43B0-B051-268CF5283AFD}"/>
                                            </p:graphicEl>
                                          </p:spTgt>
                                        </p:tgtEl>
                                        <p:attrNameLst>
                                          <p:attrName>style.visibility</p:attrName>
                                        </p:attrNameLst>
                                      </p:cBhvr>
                                      <p:to>
                                        <p:strVal val="visible"/>
                                      </p:to>
                                    </p:set>
                                    <p:animEffect transition="in" filter="fade">
                                      <p:cBhvr>
                                        <p:cTn id="139" dur="1000"/>
                                        <p:tgtEl>
                                          <p:spTgt spid="8">
                                            <p:graphicEl>
                                              <a:dgm id="{DFC3A041-C65B-43B0-B051-268CF5283AFD}"/>
                                            </p:graphicEl>
                                          </p:spTgt>
                                        </p:tgtEl>
                                      </p:cBhvr>
                                    </p:animEffect>
                                    <p:anim calcmode="lin" valueType="num">
                                      <p:cBhvr>
                                        <p:cTn id="140" dur="1000" fill="hold"/>
                                        <p:tgtEl>
                                          <p:spTgt spid="8">
                                            <p:graphicEl>
                                              <a:dgm id="{DFC3A041-C65B-43B0-B051-268CF5283AFD}"/>
                                            </p:graphicEl>
                                          </p:spTgt>
                                        </p:tgtEl>
                                        <p:attrNameLst>
                                          <p:attrName>ppt_x</p:attrName>
                                        </p:attrNameLst>
                                      </p:cBhvr>
                                      <p:tavLst>
                                        <p:tav tm="0">
                                          <p:val>
                                            <p:strVal val="#ppt_x"/>
                                          </p:val>
                                        </p:tav>
                                        <p:tav tm="100000">
                                          <p:val>
                                            <p:strVal val="#ppt_x"/>
                                          </p:val>
                                        </p:tav>
                                      </p:tavLst>
                                    </p:anim>
                                    <p:anim calcmode="lin" valueType="num">
                                      <p:cBhvr>
                                        <p:cTn id="141" dur="1000" fill="hold"/>
                                        <p:tgtEl>
                                          <p:spTgt spid="8">
                                            <p:graphicEl>
                                              <a:dgm id="{DFC3A041-C65B-43B0-B051-268CF5283AFD}"/>
                                            </p:graphicEl>
                                          </p:spTgt>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8">
                                            <p:graphicEl>
                                              <a:dgm id="{E2CD4FA6-5985-4647-B652-E3C27686CB5F}"/>
                                            </p:graphicEl>
                                          </p:spTgt>
                                        </p:tgtEl>
                                        <p:attrNameLst>
                                          <p:attrName>style.visibility</p:attrName>
                                        </p:attrNameLst>
                                      </p:cBhvr>
                                      <p:to>
                                        <p:strVal val="visible"/>
                                      </p:to>
                                    </p:set>
                                    <p:animEffect transition="in" filter="fade">
                                      <p:cBhvr>
                                        <p:cTn id="144" dur="1000"/>
                                        <p:tgtEl>
                                          <p:spTgt spid="8">
                                            <p:graphicEl>
                                              <a:dgm id="{E2CD4FA6-5985-4647-B652-E3C27686CB5F}"/>
                                            </p:graphicEl>
                                          </p:spTgt>
                                        </p:tgtEl>
                                      </p:cBhvr>
                                    </p:animEffect>
                                    <p:anim calcmode="lin" valueType="num">
                                      <p:cBhvr>
                                        <p:cTn id="145" dur="1000" fill="hold"/>
                                        <p:tgtEl>
                                          <p:spTgt spid="8">
                                            <p:graphicEl>
                                              <a:dgm id="{E2CD4FA6-5985-4647-B652-E3C27686CB5F}"/>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E2CD4FA6-5985-4647-B652-E3C27686CB5F}"/>
                                            </p:graphicEl>
                                          </p:spTgt>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8">
                                            <p:graphicEl>
                                              <a:dgm id="{E6DB2F76-122A-4834-B910-D692E62CF596}"/>
                                            </p:graphicEl>
                                          </p:spTgt>
                                        </p:tgtEl>
                                        <p:attrNameLst>
                                          <p:attrName>style.visibility</p:attrName>
                                        </p:attrNameLst>
                                      </p:cBhvr>
                                      <p:to>
                                        <p:strVal val="visible"/>
                                      </p:to>
                                    </p:set>
                                    <p:animEffect transition="in" filter="fade">
                                      <p:cBhvr>
                                        <p:cTn id="149" dur="1000"/>
                                        <p:tgtEl>
                                          <p:spTgt spid="8">
                                            <p:graphicEl>
                                              <a:dgm id="{E6DB2F76-122A-4834-B910-D692E62CF596}"/>
                                            </p:graphicEl>
                                          </p:spTgt>
                                        </p:tgtEl>
                                      </p:cBhvr>
                                    </p:animEffect>
                                    <p:anim calcmode="lin" valueType="num">
                                      <p:cBhvr>
                                        <p:cTn id="150" dur="1000" fill="hold"/>
                                        <p:tgtEl>
                                          <p:spTgt spid="8">
                                            <p:graphicEl>
                                              <a:dgm id="{E6DB2F76-122A-4834-B910-D692E62CF596}"/>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E6DB2F76-122A-4834-B910-D692E62CF596}"/>
                                            </p:graphicEl>
                                          </p:spTgt>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8">
                                            <p:graphicEl>
                                              <a:dgm id="{B9F5C148-8C1B-48E5-979C-153E4B69457D}"/>
                                            </p:graphicEl>
                                          </p:spTgt>
                                        </p:tgtEl>
                                        <p:attrNameLst>
                                          <p:attrName>style.visibility</p:attrName>
                                        </p:attrNameLst>
                                      </p:cBhvr>
                                      <p:to>
                                        <p:strVal val="visible"/>
                                      </p:to>
                                    </p:set>
                                    <p:animEffect transition="in" filter="fade">
                                      <p:cBhvr>
                                        <p:cTn id="154" dur="1000"/>
                                        <p:tgtEl>
                                          <p:spTgt spid="8">
                                            <p:graphicEl>
                                              <a:dgm id="{B9F5C148-8C1B-48E5-979C-153E4B69457D}"/>
                                            </p:graphicEl>
                                          </p:spTgt>
                                        </p:tgtEl>
                                      </p:cBhvr>
                                    </p:animEffect>
                                    <p:anim calcmode="lin" valueType="num">
                                      <p:cBhvr>
                                        <p:cTn id="155" dur="1000" fill="hold"/>
                                        <p:tgtEl>
                                          <p:spTgt spid="8">
                                            <p:graphicEl>
                                              <a:dgm id="{B9F5C148-8C1B-48E5-979C-153E4B69457D}"/>
                                            </p:graphicEl>
                                          </p:spTgt>
                                        </p:tgtEl>
                                        <p:attrNameLst>
                                          <p:attrName>ppt_x</p:attrName>
                                        </p:attrNameLst>
                                      </p:cBhvr>
                                      <p:tavLst>
                                        <p:tav tm="0">
                                          <p:val>
                                            <p:strVal val="#ppt_x"/>
                                          </p:val>
                                        </p:tav>
                                        <p:tav tm="100000">
                                          <p:val>
                                            <p:strVal val="#ppt_x"/>
                                          </p:val>
                                        </p:tav>
                                      </p:tavLst>
                                    </p:anim>
                                    <p:anim calcmode="lin" valueType="num">
                                      <p:cBhvr>
                                        <p:cTn id="156" dur="1000" fill="hold"/>
                                        <p:tgtEl>
                                          <p:spTgt spid="8">
                                            <p:graphicEl>
                                              <a:dgm id="{B9F5C148-8C1B-48E5-979C-153E4B69457D}"/>
                                            </p:graphicEl>
                                          </p:spTgt>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8">
                                            <p:graphicEl>
                                              <a:dgm id="{6228D8B7-6765-48D3-8988-18869D21140D}"/>
                                            </p:graphicEl>
                                          </p:spTgt>
                                        </p:tgtEl>
                                        <p:attrNameLst>
                                          <p:attrName>style.visibility</p:attrName>
                                        </p:attrNameLst>
                                      </p:cBhvr>
                                      <p:to>
                                        <p:strVal val="visible"/>
                                      </p:to>
                                    </p:set>
                                    <p:animEffect transition="in" filter="fade">
                                      <p:cBhvr>
                                        <p:cTn id="159" dur="1000"/>
                                        <p:tgtEl>
                                          <p:spTgt spid="8">
                                            <p:graphicEl>
                                              <a:dgm id="{6228D8B7-6765-48D3-8988-18869D21140D}"/>
                                            </p:graphicEl>
                                          </p:spTgt>
                                        </p:tgtEl>
                                      </p:cBhvr>
                                    </p:animEffect>
                                    <p:anim calcmode="lin" valueType="num">
                                      <p:cBhvr>
                                        <p:cTn id="160" dur="1000" fill="hold"/>
                                        <p:tgtEl>
                                          <p:spTgt spid="8">
                                            <p:graphicEl>
                                              <a:dgm id="{6228D8B7-6765-48D3-8988-18869D21140D}"/>
                                            </p:graphicEl>
                                          </p:spTgt>
                                        </p:tgtEl>
                                        <p:attrNameLst>
                                          <p:attrName>ppt_x</p:attrName>
                                        </p:attrNameLst>
                                      </p:cBhvr>
                                      <p:tavLst>
                                        <p:tav tm="0">
                                          <p:val>
                                            <p:strVal val="#ppt_x"/>
                                          </p:val>
                                        </p:tav>
                                        <p:tav tm="100000">
                                          <p:val>
                                            <p:strVal val="#ppt_x"/>
                                          </p:val>
                                        </p:tav>
                                      </p:tavLst>
                                    </p:anim>
                                    <p:anim calcmode="lin" valueType="num">
                                      <p:cBhvr>
                                        <p:cTn id="161" dur="1000" fill="hold"/>
                                        <p:tgtEl>
                                          <p:spTgt spid="8">
                                            <p:graphicEl>
                                              <a:dgm id="{6228D8B7-6765-48D3-8988-18869D21140D}"/>
                                            </p:graphicEl>
                                          </p:spTgt>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8">
                                            <p:graphicEl>
                                              <a:dgm id="{7076EB81-5CA7-46C7-807D-6B5F4DC0CC1A}"/>
                                            </p:graphicEl>
                                          </p:spTgt>
                                        </p:tgtEl>
                                        <p:attrNameLst>
                                          <p:attrName>style.visibility</p:attrName>
                                        </p:attrNameLst>
                                      </p:cBhvr>
                                      <p:to>
                                        <p:strVal val="visible"/>
                                      </p:to>
                                    </p:set>
                                    <p:animEffect transition="in" filter="fade">
                                      <p:cBhvr>
                                        <p:cTn id="164" dur="1000"/>
                                        <p:tgtEl>
                                          <p:spTgt spid="8">
                                            <p:graphicEl>
                                              <a:dgm id="{7076EB81-5CA7-46C7-807D-6B5F4DC0CC1A}"/>
                                            </p:graphicEl>
                                          </p:spTgt>
                                        </p:tgtEl>
                                      </p:cBhvr>
                                    </p:animEffect>
                                    <p:anim calcmode="lin" valueType="num">
                                      <p:cBhvr>
                                        <p:cTn id="165" dur="1000" fill="hold"/>
                                        <p:tgtEl>
                                          <p:spTgt spid="8">
                                            <p:graphicEl>
                                              <a:dgm id="{7076EB81-5CA7-46C7-807D-6B5F4DC0CC1A}"/>
                                            </p:graphicEl>
                                          </p:spTgt>
                                        </p:tgtEl>
                                        <p:attrNameLst>
                                          <p:attrName>ppt_x</p:attrName>
                                        </p:attrNameLst>
                                      </p:cBhvr>
                                      <p:tavLst>
                                        <p:tav tm="0">
                                          <p:val>
                                            <p:strVal val="#ppt_x"/>
                                          </p:val>
                                        </p:tav>
                                        <p:tav tm="100000">
                                          <p:val>
                                            <p:strVal val="#ppt_x"/>
                                          </p:val>
                                        </p:tav>
                                      </p:tavLst>
                                    </p:anim>
                                    <p:anim calcmode="lin" valueType="num">
                                      <p:cBhvr>
                                        <p:cTn id="166" dur="1000" fill="hold"/>
                                        <p:tgtEl>
                                          <p:spTgt spid="8">
                                            <p:graphicEl>
                                              <a:dgm id="{7076EB81-5CA7-46C7-807D-6B5F4DC0CC1A}"/>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grpId="0" nodeType="clickEffect">
                                  <p:stCondLst>
                                    <p:cond delay="0"/>
                                  </p:stCondLst>
                                  <p:childTnLst>
                                    <p:set>
                                      <p:cBhvr>
                                        <p:cTn id="170" dur="1" fill="hold">
                                          <p:stCondLst>
                                            <p:cond delay="0"/>
                                          </p:stCondLst>
                                        </p:cTn>
                                        <p:tgtEl>
                                          <p:spTgt spid="7">
                                            <p:bg/>
                                          </p:spTgt>
                                        </p:tgtEl>
                                        <p:attrNameLst>
                                          <p:attrName>style.visibility</p:attrName>
                                        </p:attrNameLst>
                                      </p:cBhvr>
                                      <p:to>
                                        <p:strVal val="visible"/>
                                      </p:to>
                                    </p:set>
                                    <p:anim calcmode="lin" valueType="num">
                                      <p:cBhvr>
                                        <p:cTn id="171" dur="500" fill="hold"/>
                                        <p:tgtEl>
                                          <p:spTgt spid="7">
                                            <p:bg/>
                                          </p:spTgt>
                                        </p:tgtEl>
                                        <p:attrNameLst>
                                          <p:attrName>ppt_w</p:attrName>
                                        </p:attrNameLst>
                                      </p:cBhvr>
                                      <p:tavLst>
                                        <p:tav tm="0">
                                          <p:val>
                                            <p:fltVal val="0"/>
                                          </p:val>
                                        </p:tav>
                                        <p:tav tm="100000">
                                          <p:val>
                                            <p:strVal val="#ppt_w"/>
                                          </p:val>
                                        </p:tav>
                                      </p:tavLst>
                                    </p:anim>
                                    <p:anim calcmode="lin" valueType="num">
                                      <p:cBhvr>
                                        <p:cTn id="172" dur="500" fill="hold"/>
                                        <p:tgtEl>
                                          <p:spTgt spid="7">
                                            <p:bg/>
                                          </p:spTgt>
                                        </p:tgtEl>
                                        <p:attrNameLst>
                                          <p:attrName>ppt_h</p:attrName>
                                        </p:attrNameLst>
                                      </p:cBhvr>
                                      <p:tavLst>
                                        <p:tav tm="0">
                                          <p:val>
                                            <p:fltVal val="0"/>
                                          </p:val>
                                        </p:tav>
                                        <p:tav tm="100000">
                                          <p:val>
                                            <p:strVal val="#ppt_h"/>
                                          </p:val>
                                        </p:tav>
                                      </p:tavLst>
                                    </p:anim>
                                    <p:animEffect transition="in" filter="fade">
                                      <p:cBhvr>
                                        <p:cTn id="173" dur="500"/>
                                        <p:tgtEl>
                                          <p:spTgt spid="7">
                                            <p:bg/>
                                          </p:spTgt>
                                        </p:tgtEl>
                                      </p:cBhvr>
                                    </p:animEffect>
                                  </p:childTnLst>
                                </p:cTn>
                              </p:par>
                            </p:childTnLst>
                          </p:cTn>
                        </p:par>
                        <p:par>
                          <p:cTn id="174" fill="hold">
                            <p:stCondLst>
                              <p:cond delay="500"/>
                            </p:stCondLst>
                            <p:childTnLst>
                              <p:par>
                                <p:cTn id="175" presetID="22" presetClass="entr" presetSubtype="8" fill="hold" grpId="0" nodeType="afterEffect">
                                  <p:stCondLst>
                                    <p:cond delay="0"/>
                                  </p:stCondLst>
                                  <p:childTnLst>
                                    <p:set>
                                      <p:cBhvr>
                                        <p:cTn id="176" dur="1" fill="hold">
                                          <p:stCondLst>
                                            <p:cond delay="0"/>
                                          </p:stCondLst>
                                        </p:cTn>
                                        <p:tgtEl>
                                          <p:spTgt spid="7">
                                            <p:txEl>
                                              <p:pRg st="0" end="0"/>
                                            </p:txEl>
                                          </p:spTgt>
                                        </p:tgtEl>
                                        <p:attrNameLst>
                                          <p:attrName>style.visibility</p:attrName>
                                        </p:attrNameLst>
                                      </p:cBhvr>
                                      <p:to>
                                        <p:strVal val="visible"/>
                                      </p:to>
                                    </p:set>
                                    <p:animEffect transition="in" filter="wipe(left)">
                                      <p:cBhvr>
                                        <p:cTn id="17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animBg="1"/>
      <p:bldGraphic spid="8"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3528" y="44624"/>
            <a:ext cx="8388424" cy="150810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S" sz="2000" b="1" dirty="0" smtClean="0"/>
              <a:t>Het is niet genoeg alleen te weten tussen goed en kwaad . We moeten weten tussen goed en kwaad te kiezen we moeten trainen in wijsheid en horen naar goede instructies ,en het opvolgen van wat we geleerd hebben zodat we uiteindelijk niet wandelen in de verkeerde richting.... </a:t>
            </a:r>
          </a:p>
          <a:p>
            <a:pPr algn="r"/>
            <a:r>
              <a:rPr lang="es-ES" sz="1200" b="1" dirty="0" smtClean="0"/>
              <a:t>Jacques </a:t>
            </a:r>
            <a:r>
              <a:rPr lang="es-ES" sz="1200" b="1" dirty="0"/>
              <a:t>B. Doukhan, </a:t>
            </a:r>
            <a:r>
              <a:rPr lang="en-US" sz="1200" b="1" dirty="0"/>
              <a:t>Bible Study Guide; Saturday January 3, 2015.</a:t>
            </a:r>
            <a:endParaRPr lang="es-ES" sz="1200" b="1" dirty="0"/>
          </a:p>
        </p:txBody>
      </p:sp>
    </p:spTree>
    <p:extLst>
      <p:ext uri="{BB962C8B-B14F-4D97-AF65-F5344CB8AC3E}">
        <p14:creationId xmlns:p14="http://schemas.microsoft.com/office/powerpoint/2010/main" val="263731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Euniser">
      <a:dk1>
        <a:sysClr val="windowText" lastClr="000000"/>
      </a:dk1>
      <a:lt1>
        <a:sysClr val="window" lastClr="FFFFFF"/>
      </a:lt1>
      <a:dk2>
        <a:srgbClr val="1F497D"/>
      </a:dk2>
      <a:lt2>
        <a:srgbClr val="EEECE1"/>
      </a:lt2>
      <a:accent1>
        <a:srgbClr val="FF0000"/>
      </a:accent1>
      <a:accent2>
        <a:srgbClr val="FFFF00"/>
      </a:accent2>
      <a:accent3>
        <a:srgbClr val="00B0F0"/>
      </a:accent3>
      <a:accent4>
        <a:srgbClr val="00B050"/>
      </a:accent4>
      <a:accent5>
        <a:srgbClr val="7030A0"/>
      </a:accent5>
      <a:accent6>
        <a:srgbClr val="002060"/>
      </a:accent6>
      <a:hlink>
        <a:srgbClr val="FE19FF"/>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Euniser">
      <a:dk1>
        <a:sysClr val="windowText" lastClr="000000"/>
      </a:dk1>
      <a:lt1>
        <a:sysClr val="window" lastClr="FFFFFF"/>
      </a:lt1>
      <a:dk2>
        <a:srgbClr val="1F497D"/>
      </a:dk2>
      <a:lt2>
        <a:srgbClr val="EEECE1"/>
      </a:lt2>
      <a:accent1>
        <a:srgbClr val="FF0000"/>
      </a:accent1>
      <a:accent2>
        <a:srgbClr val="FFFF00"/>
      </a:accent2>
      <a:accent3>
        <a:srgbClr val="00B0F0"/>
      </a:accent3>
      <a:accent4>
        <a:srgbClr val="00B050"/>
      </a:accent4>
      <a:accent5>
        <a:srgbClr val="7030A0"/>
      </a:accent5>
      <a:accent6>
        <a:srgbClr val="002060"/>
      </a:accent6>
      <a:hlink>
        <a:srgbClr val="FE19FF"/>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3342</TotalTime>
  <Words>1108</Words>
  <Application>Microsoft Office PowerPoint</Application>
  <PresentationFormat>On-screen Show (4:3)</PresentationFormat>
  <Paragraphs>72</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Cooper Black</vt:lpstr>
      <vt:lpstr>Comic Sans MS</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SFC</dc:creator>
  <cp:lastModifiedBy>Fabian</cp:lastModifiedBy>
  <cp:revision>73</cp:revision>
  <dcterms:created xsi:type="dcterms:W3CDTF">2014-12-28T20:01:51Z</dcterms:created>
  <dcterms:modified xsi:type="dcterms:W3CDTF">2015-01-09T17:43:05Z</dcterms:modified>
</cp:coreProperties>
</file>