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7" r:id="rId4"/>
    <p:sldId id="257" r:id="rId5"/>
    <p:sldId id="258" r:id="rId6"/>
    <p:sldId id="266"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6"/>
    <a:srgbClr val="003446"/>
    <a:srgbClr val="FF99CC"/>
    <a:srgbClr val="B7FFD2"/>
    <a:srgbClr val="FFA549"/>
    <a:srgbClr val="85F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7" d="100"/>
          <a:sy n="57" d="100"/>
        </p:scale>
        <p:origin x="-882"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ata4.xml.rels><?xml version="1.0" encoding="UTF-8" standalone="yes"?>
<Relationships xmlns="http://schemas.openxmlformats.org/package/2006/relationships"><Relationship Id="rId1" Type="http://schemas.openxmlformats.org/officeDocument/2006/relationships/image" Target="../media/image23.jpeg"/></Relationships>
</file>

<file path=ppt/diagrams/_rels/data5.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00231-C95E-4353-8A6B-7B9402532A2D}" type="doc">
      <dgm:prSet loTypeId="urn:microsoft.com/office/officeart/2005/8/layout/target3" loCatId="list" qsTypeId="urn:microsoft.com/office/officeart/2005/8/quickstyle/simple5" qsCatId="simple" csTypeId="urn:microsoft.com/office/officeart/2005/8/colors/colorful1#1" csCatId="colorful" phldr="1"/>
      <dgm:spPr/>
      <dgm:t>
        <a:bodyPr/>
        <a:lstStyle/>
        <a:p>
          <a:endParaRPr lang="es-ES"/>
        </a:p>
      </dgm:t>
    </dgm:pt>
    <dgm:pt modelId="{1E8DE1BE-8439-4C43-8ADA-D292DA6E27BE}">
      <dgm:prSet phldrT="[Texto]" custT="1"/>
      <dgm:spPr>
        <a:solidFill>
          <a:schemeClr val="accent2">
            <a:lumMod val="20000"/>
            <a:lumOff val="80000"/>
          </a:schemeClr>
        </a:solidFill>
      </dgm:spPr>
      <dgm:t>
        <a:bodyPr/>
        <a:lstStyle/>
        <a:p>
          <a:r>
            <a:rPr lang="nl-NL" sz="2200" b="1" dirty="0" smtClean="0"/>
            <a:t>‘De spreuken van Salomo, de zoon van David, de koning van Israël‘</a:t>
          </a:r>
          <a:r>
            <a:rPr lang="es-ES" sz="2200" b="1" dirty="0" smtClean="0"/>
            <a:t> </a:t>
          </a:r>
          <a:r>
            <a:rPr lang="es-ES" sz="1600" b="0" dirty="0" smtClean="0"/>
            <a:t>(Spreuken 1:1)</a:t>
          </a:r>
          <a:endParaRPr lang="es-ES" sz="1600" b="0" dirty="0"/>
        </a:p>
      </dgm:t>
    </dgm:pt>
    <dgm:pt modelId="{2463D062-EE53-4C2F-A1AE-03DE2F12FCE9}" type="parTrans" cxnId="{DAE4A939-9D98-4487-8FCF-126FFE1805E1}">
      <dgm:prSet/>
      <dgm:spPr/>
      <dgm:t>
        <a:bodyPr/>
        <a:lstStyle/>
        <a:p>
          <a:endParaRPr lang="es-ES"/>
        </a:p>
      </dgm:t>
    </dgm:pt>
    <dgm:pt modelId="{F8276837-60EE-4513-9CDB-FAC6A5812581}" type="sibTrans" cxnId="{DAE4A939-9D98-4487-8FCF-126FFE1805E1}">
      <dgm:prSet/>
      <dgm:spPr/>
      <dgm:t>
        <a:bodyPr/>
        <a:lstStyle/>
        <a:p>
          <a:endParaRPr lang="es-ES"/>
        </a:p>
      </dgm:t>
    </dgm:pt>
    <dgm:pt modelId="{D92D7368-F23E-4DAE-A7A8-0AE635F8800D}">
      <dgm:prSet phldrT="[Texto]" custT="1"/>
      <dgm:spPr>
        <a:solidFill>
          <a:srgbClr val="B7FFD2"/>
        </a:solidFill>
      </dgm:spPr>
      <dgm:t>
        <a:bodyPr/>
        <a:lstStyle/>
        <a:p>
          <a:r>
            <a:rPr lang="nl-NL" sz="2200" b="1" dirty="0" smtClean="0"/>
            <a:t>‘De woorden van </a:t>
          </a:r>
          <a:r>
            <a:rPr lang="nl-NL" sz="2200" b="1" dirty="0" err="1" smtClean="0"/>
            <a:t>Agur</a:t>
          </a:r>
          <a:r>
            <a:rPr lang="nl-NL" sz="2200" b="1" dirty="0" smtClean="0"/>
            <a:t>, de zoon van </a:t>
          </a:r>
          <a:r>
            <a:rPr lang="nl-NL" sz="2200" b="1" dirty="0" err="1" smtClean="0"/>
            <a:t>Jake</a:t>
          </a:r>
          <a:r>
            <a:rPr lang="nl-NL" sz="2200" b="1" dirty="0" smtClean="0"/>
            <a:t>: de last. De man spreekt tot </a:t>
          </a:r>
          <a:r>
            <a:rPr lang="nl-NL" sz="2200" b="1" dirty="0" err="1" smtClean="0"/>
            <a:t>Ithiël</a:t>
          </a:r>
          <a:r>
            <a:rPr lang="nl-NL" sz="2200" b="1" dirty="0" smtClean="0"/>
            <a:t>, tot </a:t>
          </a:r>
          <a:r>
            <a:rPr lang="nl-NL" sz="2200" b="1" dirty="0" err="1" smtClean="0"/>
            <a:t>Ithiël</a:t>
          </a:r>
          <a:r>
            <a:rPr lang="nl-NL" sz="2200" b="1" dirty="0" smtClean="0"/>
            <a:t> en </a:t>
          </a:r>
          <a:r>
            <a:rPr lang="nl-NL" sz="2200" b="1" dirty="0" err="1" smtClean="0"/>
            <a:t>Uchal</a:t>
          </a:r>
          <a:r>
            <a:rPr lang="nl-NL" sz="2200" b="1" dirty="0" smtClean="0"/>
            <a:t>.’ </a:t>
          </a:r>
          <a:r>
            <a:rPr lang="es-ES" sz="1600" b="0" dirty="0" smtClean="0"/>
            <a:t>(Spreuken 30:1) </a:t>
          </a:r>
          <a:endParaRPr lang="es-ES" sz="1800" b="0" dirty="0"/>
        </a:p>
      </dgm:t>
    </dgm:pt>
    <dgm:pt modelId="{5004242E-A6A1-4282-91B1-3812D4EBE2E8}" type="parTrans" cxnId="{479EADE6-B505-4709-90B4-F38DD9A32C6B}">
      <dgm:prSet/>
      <dgm:spPr/>
      <dgm:t>
        <a:bodyPr/>
        <a:lstStyle/>
        <a:p>
          <a:endParaRPr lang="es-ES"/>
        </a:p>
      </dgm:t>
    </dgm:pt>
    <dgm:pt modelId="{27F00FAD-7047-4DA8-99A9-3B9864938173}" type="sibTrans" cxnId="{479EADE6-B505-4709-90B4-F38DD9A32C6B}">
      <dgm:prSet/>
      <dgm:spPr/>
      <dgm:t>
        <a:bodyPr/>
        <a:lstStyle/>
        <a:p>
          <a:endParaRPr lang="es-ES"/>
        </a:p>
      </dgm:t>
    </dgm:pt>
    <dgm:pt modelId="{758B7B1B-757D-4585-845C-590C640AD3E9}">
      <dgm:prSet phldrT="[Texto]" custT="1"/>
      <dgm:spPr>
        <a:solidFill>
          <a:schemeClr val="accent4">
            <a:lumMod val="20000"/>
            <a:lumOff val="80000"/>
          </a:schemeClr>
        </a:solidFill>
      </dgm:spPr>
      <dgm:t>
        <a:bodyPr/>
        <a:lstStyle/>
        <a:p>
          <a:r>
            <a:rPr lang="nl-NL" sz="2200" b="1" dirty="0" smtClean="0"/>
            <a:t>‘De woorden van koning </a:t>
          </a:r>
          <a:r>
            <a:rPr lang="nl-NL" sz="2200" b="1" dirty="0" err="1" smtClean="0"/>
            <a:t>Lemuel</a:t>
          </a:r>
          <a:r>
            <a:rPr lang="nl-NL" sz="2200" b="1" dirty="0" smtClean="0"/>
            <a:t>, de last waarmee zijn moeder hem onderwezen heeft.’ </a:t>
          </a:r>
          <a:r>
            <a:rPr lang="nl-NL" sz="1600" b="0" dirty="0" smtClean="0"/>
            <a:t>(Spreuken 31:1) </a:t>
          </a:r>
          <a:endParaRPr lang="es-ES" sz="1600" b="0" dirty="0"/>
        </a:p>
      </dgm:t>
    </dgm:pt>
    <dgm:pt modelId="{6C2CA38A-6178-4164-B3D9-8B188B945259}" type="parTrans" cxnId="{207FF7C1-C0A8-4E3D-A5D7-1F73676CAA6A}">
      <dgm:prSet/>
      <dgm:spPr/>
      <dgm:t>
        <a:bodyPr/>
        <a:lstStyle/>
        <a:p>
          <a:endParaRPr lang="es-ES"/>
        </a:p>
      </dgm:t>
    </dgm:pt>
    <dgm:pt modelId="{CE88AAE0-61A3-4E7C-A646-DC08CCBE0842}" type="sibTrans" cxnId="{207FF7C1-C0A8-4E3D-A5D7-1F73676CAA6A}">
      <dgm:prSet/>
      <dgm:spPr/>
      <dgm:t>
        <a:bodyPr/>
        <a:lstStyle/>
        <a:p>
          <a:endParaRPr lang="es-ES"/>
        </a:p>
      </dgm:t>
    </dgm:pt>
    <dgm:pt modelId="{28307DF4-8C63-4451-976C-86FE7C08B76D}" type="pres">
      <dgm:prSet presAssocID="{A6B00231-C95E-4353-8A6B-7B9402532A2D}" presName="Name0" presStyleCnt="0">
        <dgm:presLayoutVars>
          <dgm:chMax val="7"/>
          <dgm:dir/>
          <dgm:animLvl val="lvl"/>
          <dgm:resizeHandles val="exact"/>
        </dgm:presLayoutVars>
      </dgm:prSet>
      <dgm:spPr/>
      <dgm:t>
        <a:bodyPr/>
        <a:lstStyle/>
        <a:p>
          <a:endParaRPr lang="es-ES"/>
        </a:p>
      </dgm:t>
    </dgm:pt>
    <dgm:pt modelId="{0C33AF83-11CF-41AF-B82C-18B3705CFA55}" type="pres">
      <dgm:prSet presAssocID="{1E8DE1BE-8439-4C43-8ADA-D292DA6E27BE}" presName="circle1" presStyleLbl="node1" presStyleIdx="0" presStyleCnt="3"/>
      <dgm:spPr>
        <a:prstGeom prst="rect">
          <a:avLst/>
        </a:prstGeom>
      </dgm:spPr>
    </dgm:pt>
    <dgm:pt modelId="{157CC188-9E45-4DDD-8EB1-894A2155F72D}" type="pres">
      <dgm:prSet presAssocID="{1E8DE1BE-8439-4C43-8ADA-D292DA6E27BE}" presName="space" presStyleCnt="0"/>
      <dgm:spPr/>
    </dgm:pt>
    <dgm:pt modelId="{83942349-03E5-4A04-911D-5D80B6A6D455}" type="pres">
      <dgm:prSet presAssocID="{1E8DE1BE-8439-4C43-8ADA-D292DA6E27BE}" presName="rect1" presStyleLbl="alignAcc1" presStyleIdx="0" presStyleCnt="3"/>
      <dgm:spPr/>
      <dgm:t>
        <a:bodyPr/>
        <a:lstStyle/>
        <a:p>
          <a:endParaRPr lang="es-ES"/>
        </a:p>
      </dgm:t>
    </dgm:pt>
    <dgm:pt modelId="{CE3B0CF3-DEE3-4F43-8698-1BB7EB4CC0CB}" type="pres">
      <dgm:prSet presAssocID="{D92D7368-F23E-4DAE-A7A8-0AE635F8800D}" presName="vertSpace2" presStyleLbl="node1" presStyleIdx="0" presStyleCnt="3"/>
      <dgm:spPr/>
    </dgm:pt>
    <dgm:pt modelId="{5D60D33C-5739-4ABA-BC7B-43E8D5C63813}" type="pres">
      <dgm:prSet presAssocID="{D92D7368-F23E-4DAE-A7A8-0AE635F8800D}" presName="circle2" presStyleLbl="node1" presStyleIdx="1" presStyleCnt="3"/>
      <dgm:spPr>
        <a:prstGeom prst="rect">
          <a:avLst/>
        </a:prstGeom>
      </dgm:spPr>
    </dgm:pt>
    <dgm:pt modelId="{8DBB3F8C-3232-41B3-A767-8AD001C61D20}" type="pres">
      <dgm:prSet presAssocID="{D92D7368-F23E-4DAE-A7A8-0AE635F8800D}" presName="rect2" presStyleLbl="alignAcc1" presStyleIdx="1" presStyleCnt="3"/>
      <dgm:spPr/>
      <dgm:t>
        <a:bodyPr/>
        <a:lstStyle/>
        <a:p>
          <a:endParaRPr lang="es-ES"/>
        </a:p>
      </dgm:t>
    </dgm:pt>
    <dgm:pt modelId="{42CB7376-E704-40D8-B3DF-AEC1386029AE}" type="pres">
      <dgm:prSet presAssocID="{758B7B1B-757D-4585-845C-590C640AD3E9}" presName="vertSpace3" presStyleLbl="node1" presStyleIdx="1" presStyleCnt="3"/>
      <dgm:spPr/>
    </dgm:pt>
    <dgm:pt modelId="{A15D6364-4DC2-47B9-B1EA-130375FF1171}" type="pres">
      <dgm:prSet presAssocID="{758B7B1B-757D-4585-845C-590C640AD3E9}" presName="circle3" presStyleLbl="node1" presStyleIdx="2" presStyleCnt="3"/>
      <dgm:spPr>
        <a:prstGeom prst="rect">
          <a:avLst/>
        </a:prstGeom>
      </dgm:spPr>
    </dgm:pt>
    <dgm:pt modelId="{204C87A0-CD66-44FB-81AA-382F9AD0ADF6}" type="pres">
      <dgm:prSet presAssocID="{758B7B1B-757D-4585-845C-590C640AD3E9}" presName="rect3" presStyleLbl="alignAcc1" presStyleIdx="2" presStyleCnt="3"/>
      <dgm:spPr/>
      <dgm:t>
        <a:bodyPr/>
        <a:lstStyle/>
        <a:p>
          <a:endParaRPr lang="es-ES"/>
        </a:p>
      </dgm:t>
    </dgm:pt>
    <dgm:pt modelId="{17DC735A-6CA7-444F-9C07-DD98C9050D70}" type="pres">
      <dgm:prSet presAssocID="{1E8DE1BE-8439-4C43-8ADA-D292DA6E27BE}" presName="rect1ParTxNoCh" presStyleLbl="alignAcc1" presStyleIdx="2" presStyleCnt="3">
        <dgm:presLayoutVars>
          <dgm:chMax val="1"/>
          <dgm:bulletEnabled val="1"/>
        </dgm:presLayoutVars>
      </dgm:prSet>
      <dgm:spPr/>
      <dgm:t>
        <a:bodyPr/>
        <a:lstStyle/>
        <a:p>
          <a:endParaRPr lang="es-ES"/>
        </a:p>
      </dgm:t>
    </dgm:pt>
    <dgm:pt modelId="{80D413D3-B3EF-4D38-9E03-3950C5381AD5}" type="pres">
      <dgm:prSet presAssocID="{D92D7368-F23E-4DAE-A7A8-0AE635F8800D}" presName="rect2ParTxNoCh" presStyleLbl="alignAcc1" presStyleIdx="2" presStyleCnt="3">
        <dgm:presLayoutVars>
          <dgm:chMax val="1"/>
          <dgm:bulletEnabled val="1"/>
        </dgm:presLayoutVars>
      </dgm:prSet>
      <dgm:spPr/>
      <dgm:t>
        <a:bodyPr/>
        <a:lstStyle/>
        <a:p>
          <a:endParaRPr lang="es-ES"/>
        </a:p>
      </dgm:t>
    </dgm:pt>
    <dgm:pt modelId="{84A6DF13-3026-4BCD-8250-F9CF1E01FFCB}" type="pres">
      <dgm:prSet presAssocID="{758B7B1B-757D-4585-845C-590C640AD3E9}" presName="rect3ParTxNoCh" presStyleLbl="alignAcc1" presStyleIdx="2" presStyleCnt="3">
        <dgm:presLayoutVars>
          <dgm:chMax val="1"/>
          <dgm:bulletEnabled val="1"/>
        </dgm:presLayoutVars>
      </dgm:prSet>
      <dgm:spPr/>
      <dgm:t>
        <a:bodyPr/>
        <a:lstStyle/>
        <a:p>
          <a:endParaRPr lang="es-ES"/>
        </a:p>
      </dgm:t>
    </dgm:pt>
  </dgm:ptLst>
  <dgm:cxnLst>
    <dgm:cxn modelId="{DAE4A939-9D98-4487-8FCF-126FFE1805E1}" srcId="{A6B00231-C95E-4353-8A6B-7B9402532A2D}" destId="{1E8DE1BE-8439-4C43-8ADA-D292DA6E27BE}" srcOrd="0" destOrd="0" parTransId="{2463D062-EE53-4C2F-A1AE-03DE2F12FCE9}" sibTransId="{F8276837-60EE-4513-9CDB-FAC6A5812581}"/>
    <dgm:cxn modelId="{CA737644-3FC1-4F27-A7D4-C15AF3FE0C75}" type="presOf" srcId="{D92D7368-F23E-4DAE-A7A8-0AE635F8800D}" destId="{80D413D3-B3EF-4D38-9E03-3950C5381AD5}" srcOrd="1" destOrd="0" presId="urn:microsoft.com/office/officeart/2005/8/layout/target3"/>
    <dgm:cxn modelId="{C96DD032-CA07-4E67-891E-4EDFDEA7E072}" type="presOf" srcId="{A6B00231-C95E-4353-8A6B-7B9402532A2D}" destId="{28307DF4-8C63-4451-976C-86FE7C08B76D}" srcOrd="0" destOrd="0" presId="urn:microsoft.com/office/officeart/2005/8/layout/target3"/>
    <dgm:cxn modelId="{0ABE4095-C80B-4949-AACB-82836A2D835C}" type="presOf" srcId="{1E8DE1BE-8439-4C43-8ADA-D292DA6E27BE}" destId="{83942349-03E5-4A04-911D-5D80B6A6D455}" srcOrd="0" destOrd="0" presId="urn:microsoft.com/office/officeart/2005/8/layout/target3"/>
    <dgm:cxn modelId="{479EADE6-B505-4709-90B4-F38DD9A32C6B}" srcId="{A6B00231-C95E-4353-8A6B-7B9402532A2D}" destId="{D92D7368-F23E-4DAE-A7A8-0AE635F8800D}" srcOrd="1" destOrd="0" parTransId="{5004242E-A6A1-4282-91B1-3812D4EBE2E8}" sibTransId="{27F00FAD-7047-4DA8-99A9-3B9864938173}"/>
    <dgm:cxn modelId="{5DB5C410-6EB6-4509-BF2F-D613B30AAD20}" type="presOf" srcId="{758B7B1B-757D-4585-845C-590C640AD3E9}" destId="{84A6DF13-3026-4BCD-8250-F9CF1E01FFCB}" srcOrd="1" destOrd="0" presId="urn:microsoft.com/office/officeart/2005/8/layout/target3"/>
    <dgm:cxn modelId="{6C77177C-B303-43E9-8EE5-4188EFE5A2D9}" type="presOf" srcId="{1E8DE1BE-8439-4C43-8ADA-D292DA6E27BE}" destId="{17DC735A-6CA7-444F-9C07-DD98C9050D70}" srcOrd="1" destOrd="0" presId="urn:microsoft.com/office/officeart/2005/8/layout/target3"/>
    <dgm:cxn modelId="{16620DBD-0F69-41FB-9A2E-FEE3B5C2743C}" type="presOf" srcId="{D92D7368-F23E-4DAE-A7A8-0AE635F8800D}" destId="{8DBB3F8C-3232-41B3-A767-8AD001C61D20}" srcOrd="0" destOrd="0" presId="urn:microsoft.com/office/officeart/2005/8/layout/target3"/>
    <dgm:cxn modelId="{207FF7C1-C0A8-4E3D-A5D7-1F73676CAA6A}" srcId="{A6B00231-C95E-4353-8A6B-7B9402532A2D}" destId="{758B7B1B-757D-4585-845C-590C640AD3E9}" srcOrd="2" destOrd="0" parTransId="{6C2CA38A-6178-4164-B3D9-8B188B945259}" sibTransId="{CE88AAE0-61A3-4E7C-A646-DC08CCBE0842}"/>
    <dgm:cxn modelId="{711A9770-4FB8-4987-B1A4-E9DDECBA53EC}" type="presOf" srcId="{758B7B1B-757D-4585-845C-590C640AD3E9}" destId="{204C87A0-CD66-44FB-81AA-382F9AD0ADF6}" srcOrd="0" destOrd="0" presId="urn:microsoft.com/office/officeart/2005/8/layout/target3"/>
    <dgm:cxn modelId="{6D421FCF-23CB-46E0-8E8E-15E583DA1179}" type="presParOf" srcId="{28307DF4-8C63-4451-976C-86FE7C08B76D}" destId="{0C33AF83-11CF-41AF-B82C-18B3705CFA55}" srcOrd="0" destOrd="0" presId="urn:microsoft.com/office/officeart/2005/8/layout/target3"/>
    <dgm:cxn modelId="{239265BB-3134-4CAB-AEC7-4CBEAD6E6CCF}" type="presParOf" srcId="{28307DF4-8C63-4451-976C-86FE7C08B76D}" destId="{157CC188-9E45-4DDD-8EB1-894A2155F72D}" srcOrd="1" destOrd="0" presId="urn:microsoft.com/office/officeart/2005/8/layout/target3"/>
    <dgm:cxn modelId="{E8C50F02-FD0F-42E1-8E7D-ED2E7D7A88C2}" type="presParOf" srcId="{28307DF4-8C63-4451-976C-86FE7C08B76D}" destId="{83942349-03E5-4A04-911D-5D80B6A6D455}" srcOrd="2" destOrd="0" presId="urn:microsoft.com/office/officeart/2005/8/layout/target3"/>
    <dgm:cxn modelId="{CFA4ABF0-6994-45A3-B4A6-C561AFB54BB7}" type="presParOf" srcId="{28307DF4-8C63-4451-976C-86FE7C08B76D}" destId="{CE3B0CF3-DEE3-4F43-8698-1BB7EB4CC0CB}" srcOrd="3" destOrd="0" presId="urn:microsoft.com/office/officeart/2005/8/layout/target3"/>
    <dgm:cxn modelId="{AB248EED-26B8-4DFC-AC13-85D3218521C4}" type="presParOf" srcId="{28307DF4-8C63-4451-976C-86FE7C08B76D}" destId="{5D60D33C-5739-4ABA-BC7B-43E8D5C63813}" srcOrd="4" destOrd="0" presId="urn:microsoft.com/office/officeart/2005/8/layout/target3"/>
    <dgm:cxn modelId="{91E1A2D1-CF54-494E-A431-EC6A00666842}" type="presParOf" srcId="{28307DF4-8C63-4451-976C-86FE7C08B76D}" destId="{8DBB3F8C-3232-41B3-A767-8AD001C61D20}" srcOrd="5" destOrd="0" presId="urn:microsoft.com/office/officeart/2005/8/layout/target3"/>
    <dgm:cxn modelId="{95D0E500-8A7B-48D7-BECB-74A99617DE62}" type="presParOf" srcId="{28307DF4-8C63-4451-976C-86FE7C08B76D}" destId="{42CB7376-E704-40D8-B3DF-AEC1386029AE}" srcOrd="6" destOrd="0" presId="urn:microsoft.com/office/officeart/2005/8/layout/target3"/>
    <dgm:cxn modelId="{D9F80C27-D86B-4109-8AF4-806FDEEB21AB}" type="presParOf" srcId="{28307DF4-8C63-4451-976C-86FE7C08B76D}" destId="{A15D6364-4DC2-47B9-B1EA-130375FF1171}" srcOrd="7" destOrd="0" presId="urn:microsoft.com/office/officeart/2005/8/layout/target3"/>
    <dgm:cxn modelId="{4FD20581-1BEA-48E0-B281-418E482E4920}" type="presParOf" srcId="{28307DF4-8C63-4451-976C-86FE7C08B76D}" destId="{204C87A0-CD66-44FB-81AA-382F9AD0ADF6}" srcOrd="8" destOrd="0" presId="urn:microsoft.com/office/officeart/2005/8/layout/target3"/>
    <dgm:cxn modelId="{7300AA1D-3CFB-4521-A02E-ED8F94683385}" type="presParOf" srcId="{28307DF4-8C63-4451-976C-86FE7C08B76D}" destId="{17DC735A-6CA7-444F-9C07-DD98C9050D70}" srcOrd="9" destOrd="0" presId="urn:microsoft.com/office/officeart/2005/8/layout/target3"/>
    <dgm:cxn modelId="{EC5F6FAD-BC2B-40DD-98C7-EAB66370AC96}" type="presParOf" srcId="{28307DF4-8C63-4451-976C-86FE7C08B76D}" destId="{80D413D3-B3EF-4D38-9E03-3950C5381AD5}" srcOrd="10" destOrd="0" presId="urn:microsoft.com/office/officeart/2005/8/layout/target3"/>
    <dgm:cxn modelId="{7A6C75F6-0DB1-45D0-9C45-A94D0870896B}" type="presParOf" srcId="{28307DF4-8C63-4451-976C-86FE7C08B76D}" destId="{84A6DF13-3026-4BCD-8250-F9CF1E01FFCB}"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AC79F-FAAA-4F3A-9467-359EE3C5146E}" type="doc">
      <dgm:prSet loTypeId="urn:microsoft.com/office/officeart/2005/8/layout/hierarchy1" loCatId="hierarchy" qsTypeId="urn:microsoft.com/office/officeart/2005/8/quickstyle/3d3" qsCatId="3D" csTypeId="urn:microsoft.com/office/officeart/2005/8/colors/colorful3" csCatId="colorful" phldr="1"/>
      <dgm:spPr/>
      <dgm:t>
        <a:bodyPr/>
        <a:lstStyle/>
        <a:p>
          <a:endParaRPr lang="es-ES"/>
        </a:p>
      </dgm:t>
    </dgm:pt>
    <dgm:pt modelId="{FD2E4B48-D637-4635-9401-1A11FB9D1422}">
      <dgm:prSet phldrT="[Texto]" custT="1"/>
      <dgm:spPr/>
      <dgm:t>
        <a:bodyPr/>
        <a:lstStyle/>
        <a:p>
          <a:pPr>
            <a:spcAft>
              <a:spcPts val="0"/>
            </a:spcAft>
          </a:pPr>
          <a:r>
            <a:rPr lang="nl-NL" sz="2200" b="1" dirty="0" smtClean="0"/>
            <a:t>Hoe lang nog, onnozele mensen,</a:t>
          </a:r>
        </a:p>
        <a:p>
          <a:pPr>
            <a:spcAft>
              <a:spcPts val="0"/>
            </a:spcAft>
          </a:pPr>
          <a:r>
            <a:rPr lang="nl-NL" sz="2200" b="1" dirty="0" smtClean="0"/>
            <a:t>hechten jullie aan je onvolwassenheid, neem mijn berispingen ter harte dan laat ik je delen in mijn wijsheid</a:t>
          </a:r>
        </a:p>
        <a:p>
          <a:pPr>
            <a:spcAft>
              <a:spcPct val="35000"/>
            </a:spcAft>
          </a:pPr>
          <a:r>
            <a:rPr lang="es-ES" sz="1800" b="0" dirty="0" smtClean="0"/>
            <a:t>(spreuken 1:22-23) </a:t>
          </a:r>
          <a:endParaRPr lang="es-ES" sz="1800" b="0" dirty="0"/>
        </a:p>
      </dgm:t>
    </dgm:pt>
    <dgm:pt modelId="{1940A444-5DCF-4DAD-BA02-9FCCD2E79F6C}" type="parTrans" cxnId="{FA27D833-5991-4399-A3CF-6651B8D97A09}">
      <dgm:prSet/>
      <dgm:spPr/>
      <dgm:t>
        <a:bodyPr/>
        <a:lstStyle/>
        <a:p>
          <a:endParaRPr lang="es-ES" b="1"/>
        </a:p>
      </dgm:t>
    </dgm:pt>
    <dgm:pt modelId="{82EAC4C1-D4C8-4C64-B30D-8BD351E912DB}" type="sibTrans" cxnId="{FA27D833-5991-4399-A3CF-6651B8D97A09}">
      <dgm:prSet/>
      <dgm:spPr/>
      <dgm:t>
        <a:bodyPr/>
        <a:lstStyle/>
        <a:p>
          <a:endParaRPr lang="es-ES" b="1"/>
        </a:p>
      </dgm:t>
    </dgm:pt>
    <dgm:pt modelId="{10C7A679-7B1C-466D-9FDD-4737B63C1D6F}">
      <dgm:prSet phldrT="[Texto]" custT="1"/>
      <dgm:spPr/>
      <dgm:t>
        <a:bodyPr/>
        <a:lstStyle/>
        <a:p>
          <a:pPr>
            <a:spcAft>
              <a:spcPts val="0"/>
            </a:spcAft>
          </a:pPr>
          <a:r>
            <a:rPr lang="es-ES" sz="2200" b="1" dirty="0" smtClean="0"/>
            <a:t>Zij die niet naar Zijn oproep willen luisteren</a:t>
          </a:r>
        </a:p>
        <a:p>
          <a:pPr>
            <a:spcAft>
              <a:spcPts val="0"/>
            </a:spcAft>
          </a:pPr>
          <a:r>
            <a:rPr lang="es-ES" sz="2200" b="1" dirty="0" smtClean="0"/>
            <a:t> </a:t>
          </a:r>
          <a:r>
            <a:rPr lang="es-ES" sz="1800" b="0" dirty="0" smtClean="0"/>
            <a:t>(Spreuken 1:28-32)  </a:t>
          </a:r>
          <a:endParaRPr lang="es-ES" sz="2000" b="0" dirty="0"/>
        </a:p>
      </dgm:t>
    </dgm:pt>
    <dgm:pt modelId="{158A4B6B-F775-4980-9FB9-2A52115C560B}" type="parTrans" cxnId="{5CE086CB-9F86-425C-9835-46C7A2DE798F}">
      <dgm:prSet/>
      <dgm:spPr/>
      <dgm:t>
        <a:bodyPr/>
        <a:lstStyle/>
        <a:p>
          <a:endParaRPr lang="es-ES" sz="1200" b="1"/>
        </a:p>
      </dgm:t>
    </dgm:pt>
    <dgm:pt modelId="{A60BC40D-FD1C-4C4D-9F29-2EB23FE180AF}" type="sibTrans" cxnId="{5CE086CB-9F86-425C-9835-46C7A2DE798F}">
      <dgm:prSet/>
      <dgm:spPr/>
      <dgm:t>
        <a:bodyPr/>
        <a:lstStyle/>
        <a:p>
          <a:endParaRPr lang="es-ES" b="1"/>
        </a:p>
      </dgm:t>
    </dgm:pt>
    <dgm:pt modelId="{7D8CAB78-7436-4FCB-B09E-C25D6223FB73}">
      <dgm:prSet phldrT="[Texto]" custT="1"/>
      <dgm:spPr/>
      <dgm:t>
        <a:bodyPr/>
        <a:lstStyle/>
        <a:p>
          <a:r>
            <a:rPr lang="es-ES" sz="2000" b="1" dirty="0" smtClean="0"/>
            <a:t>“... Ze zullen een beroep op Mij doen, maar Ik zal niet antwoorden zij zullen Mij zoeken, maar zij zullen Mij niet vinden</a:t>
          </a:r>
          <a:endParaRPr lang="es-ES" sz="2000" b="1" dirty="0"/>
        </a:p>
      </dgm:t>
    </dgm:pt>
    <dgm:pt modelId="{6CE7B8F1-542B-48C4-A9F5-7A936D4620D5}" type="parTrans" cxnId="{86CF5AD2-BD05-4631-86D5-245A1D9022D7}">
      <dgm:prSet/>
      <dgm:spPr/>
      <dgm:t>
        <a:bodyPr/>
        <a:lstStyle/>
        <a:p>
          <a:endParaRPr lang="es-ES" b="1"/>
        </a:p>
      </dgm:t>
    </dgm:pt>
    <dgm:pt modelId="{47F3D33A-664E-4FC1-B733-0AD2DFE6BFD1}" type="sibTrans" cxnId="{86CF5AD2-BD05-4631-86D5-245A1D9022D7}">
      <dgm:prSet/>
      <dgm:spPr/>
      <dgm:t>
        <a:bodyPr/>
        <a:lstStyle/>
        <a:p>
          <a:endParaRPr lang="es-ES" b="1"/>
        </a:p>
      </dgm:t>
    </dgm:pt>
    <dgm:pt modelId="{AA342BE5-408F-42A1-BACB-5B8D5646C74B}">
      <dgm:prSet phldrT="[Texto]" custT="1"/>
      <dgm:spPr/>
      <dgm:t>
        <a:bodyPr/>
        <a:lstStyle/>
        <a:p>
          <a:r>
            <a:rPr lang="es-ES" sz="2000" b="1" dirty="0" smtClean="0"/>
            <a:t>“.. Zij zullen de vrucht eten maar vervuld worden met hun eigen fantasieën</a:t>
          </a:r>
          <a:endParaRPr lang="es-ES" sz="2000" b="1" dirty="0"/>
        </a:p>
      </dgm:t>
    </dgm:pt>
    <dgm:pt modelId="{C71C297F-20FB-4C82-8B9A-B50D942549FB}" type="parTrans" cxnId="{A6FB4DFF-E323-4468-B6BD-E3C3B39B66D7}">
      <dgm:prSet/>
      <dgm:spPr/>
      <dgm:t>
        <a:bodyPr/>
        <a:lstStyle/>
        <a:p>
          <a:endParaRPr lang="es-ES" b="1"/>
        </a:p>
      </dgm:t>
    </dgm:pt>
    <dgm:pt modelId="{02E94BFC-F1FD-4473-B565-AD706B3BC25E}" type="sibTrans" cxnId="{A6FB4DFF-E323-4468-B6BD-E3C3B39B66D7}">
      <dgm:prSet/>
      <dgm:spPr/>
      <dgm:t>
        <a:bodyPr/>
        <a:lstStyle/>
        <a:p>
          <a:endParaRPr lang="es-ES" b="1"/>
        </a:p>
      </dgm:t>
    </dgm:pt>
    <dgm:pt modelId="{30EAFDD3-CBBD-4893-8705-C95B08A72B9F}">
      <dgm:prSet phldrT="[Texto]" custT="1"/>
      <dgm:spPr/>
      <dgm:t>
        <a:bodyPr/>
        <a:lstStyle/>
        <a:p>
          <a:pPr>
            <a:spcAft>
              <a:spcPts val="0"/>
            </a:spcAft>
          </a:pPr>
          <a:r>
            <a:rPr lang="es-ES" sz="2200" b="1" dirty="0" smtClean="0"/>
            <a:t>Zij die wel naar Zijn oproep willen luisteren</a:t>
          </a:r>
        </a:p>
        <a:p>
          <a:pPr>
            <a:spcAft>
              <a:spcPts val="0"/>
            </a:spcAft>
          </a:pPr>
          <a:r>
            <a:rPr lang="es-ES" sz="2000" b="1" dirty="0" smtClean="0"/>
            <a:t> </a:t>
          </a:r>
          <a:r>
            <a:rPr lang="es-ES" sz="1800" b="0" dirty="0" smtClean="0"/>
            <a:t>(Spreuken 1:33)</a:t>
          </a:r>
          <a:endParaRPr lang="es-ES" sz="1800" b="0" dirty="0"/>
        </a:p>
      </dgm:t>
    </dgm:pt>
    <dgm:pt modelId="{C1874D3E-36C5-43F7-A418-18DCFAB49F4E}" type="parTrans" cxnId="{32B12D30-9752-4017-8C44-C730549D269D}">
      <dgm:prSet/>
      <dgm:spPr/>
      <dgm:t>
        <a:bodyPr/>
        <a:lstStyle/>
        <a:p>
          <a:endParaRPr lang="es-ES" b="1"/>
        </a:p>
      </dgm:t>
    </dgm:pt>
    <dgm:pt modelId="{D8626CB8-A00D-4F88-8BE1-7E5F9437C59D}" type="sibTrans" cxnId="{32B12D30-9752-4017-8C44-C730549D269D}">
      <dgm:prSet/>
      <dgm:spPr/>
      <dgm:t>
        <a:bodyPr/>
        <a:lstStyle/>
        <a:p>
          <a:endParaRPr lang="es-ES" b="1"/>
        </a:p>
      </dgm:t>
    </dgm:pt>
    <dgm:pt modelId="{18AE2269-35EC-4667-81B3-B65F8E050115}">
      <dgm:prSet phldrT="[Texto]" custT="1"/>
      <dgm:spPr/>
      <dgm:t>
        <a:bodyPr/>
        <a:lstStyle/>
        <a:p>
          <a:r>
            <a:rPr lang="es-ES" sz="2000" b="1" dirty="0" smtClean="0"/>
            <a:t>“...(zij) zullen veilig wonen, en zullen veilig zijn zonder angst voor het kwaad</a:t>
          </a:r>
          <a:endParaRPr lang="es-ES" sz="2000" b="1" dirty="0"/>
        </a:p>
      </dgm:t>
    </dgm:pt>
    <dgm:pt modelId="{039DD1A8-50C7-44BC-AFEF-801929D294DB}" type="parTrans" cxnId="{6D323FAF-DD2E-42D0-BC06-B3ABE229698C}">
      <dgm:prSet/>
      <dgm:spPr/>
      <dgm:t>
        <a:bodyPr/>
        <a:lstStyle/>
        <a:p>
          <a:endParaRPr lang="es-ES" b="1"/>
        </a:p>
      </dgm:t>
    </dgm:pt>
    <dgm:pt modelId="{8E7A81EC-F261-433F-A534-D209E1BFD5B5}" type="sibTrans" cxnId="{6D323FAF-DD2E-42D0-BC06-B3ABE229698C}">
      <dgm:prSet/>
      <dgm:spPr/>
      <dgm:t>
        <a:bodyPr/>
        <a:lstStyle/>
        <a:p>
          <a:endParaRPr lang="es-ES" b="1"/>
        </a:p>
      </dgm:t>
    </dgm:pt>
    <dgm:pt modelId="{851561EA-280D-4CC9-8104-4DA3775DEE14}" type="pres">
      <dgm:prSet presAssocID="{14DAC79F-FAAA-4F3A-9467-359EE3C5146E}" presName="hierChild1" presStyleCnt="0">
        <dgm:presLayoutVars>
          <dgm:chPref val="1"/>
          <dgm:dir/>
          <dgm:animOne val="branch"/>
          <dgm:animLvl val="lvl"/>
          <dgm:resizeHandles/>
        </dgm:presLayoutVars>
      </dgm:prSet>
      <dgm:spPr/>
      <dgm:t>
        <a:bodyPr/>
        <a:lstStyle/>
        <a:p>
          <a:endParaRPr lang="es-ES"/>
        </a:p>
      </dgm:t>
    </dgm:pt>
    <dgm:pt modelId="{16AA3145-D7B5-4DD7-9271-E20A6829D377}" type="pres">
      <dgm:prSet presAssocID="{FD2E4B48-D637-4635-9401-1A11FB9D1422}" presName="hierRoot1" presStyleCnt="0"/>
      <dgm:spPr/>
    </dgm:pt>
    <dgm:pt modelId="{17BF8A16-CFBF-47EC-ACC9-F30302EC8FB6}" type="pres">
      <dgm:prSet presAssocID="{FD2E4B48-D637-4635-9401-1A11FB9D1422}" presName="composite" presStyleCnt="0"/>
      <dgm:spPr/>
    </dgm:pt>
    <dgm:pt modelId="{3B71AB1C-04C4-48B3-9E69-AAE229F6FA45}" type="pres">
      <dgm:prSet presAssocID="{FD2E4B48-D637-4635-9401-1A11FB9D1422}" presName="background" presStyleLbl="node0" presStyleIdx="0" presStyleCnt="1"/>
      <dgm:spPr/>
    </dgm:pt>
    <dgm:pt modelId="{DC2160BF-8A99-45A0-A862-45DE9845B67D}" type="pres">
      <dgm:prSet presAssocID="{FD2E4B48-D637-4635-9401-1A11FB9D1422}" presName="text" presStyleLbl="fgAcc0" presStyleIdx="0" presStyleCnt="1" custScaleX="200958" custLinFactX="-8627" custLinFactNeighborX="-100000" custLinFactNeighborY="5145">
        <dgm:presLayoutVars>
          <dgm:chPref val="3"/>
        </dgm:presLayoutVars>
      </dgm:prSet>
      <dgm:spPr/>
      <dgm:t>
        <a:bodyPr/>
        <a:lstStyle/>
        <a:p>
          <a:endParaRPr lang="es-ES"/>
        </a:p>
      </dgm:t>
    </dgm:pt>
    <dgm:pt modelId="{46106828-FC12-4F41-9188-F23A5CD809E8}" type="pres">
      <dgm:prSet presAssocID="{FD2E4B48-D637-4635-9401-1A11FB9D1422}" presName="hierChild2" presStyleCnt="0"/>
      <dgm:spPr/>
    </dgm:pt>
    <dgm:pt modelId="{E674161D-A67D-41A1-8B18-7488C85AAC89}" type="pres">
      <dgm:prSet presAssocID="{158A4B6B-F775-4980-9FB9-2A52115C560B}" presName="Name10" presStyleLbl="parChTrans1D2" presStyleIdx="0" presStyleCnt="2"/>
      <dgm:spPr/>
      <dgm:t>
        <a:bodyPr/>
        <a:lstStyle/>
        <a:p>
          <a:endParaRPr lang="es-ES"/>
        </a:p>
      </dgm:t>
    </dgm:pt>
    <dgm:pt modelId="{25BAF0B7-0C9E-4E03-A843-76A30F849088}" type="pres">
      <dgm:prSet presAssocID="{10C7A679-7B1C-466D-9FDD-4737B63C1D6F}" presName="hierRoot2" presStyleCnt="0"/>
      <dgm:spPr/>
    </dgm:pt>
    <dgm:pt modelId="{FD99D6F9-D505-4EF1-804B-A9075D5FE1FC}" type="pres">
      <dgm:prSet presAssocID="{10C7A679-7B1C-466D-9FDD-4737B63C1D6F}" presName="composite2" presStyleCnt="0"/>
      <dgm:spPr/>
    </dgm:pt>
    <dgm:pt modelId="{B776879F-D61C-41BC-AF49-CA1ADE1E9BC1}" type="pres">
      <dgm:prSet presAssocID="{10C7A679-7B1C-466D-9FDD-4737B63C1D6F}" presName="background2" presStyleLbl="node2" presStyleIdx="0" presStyleCnt="2"/>
      <dgm:spPr/>
    </dgm:pt>
    <dgm:pt modelId="{1540B7AC-593F-4E13-818B-E83EA54F10A2}" type="pres">
      <dgm:prSet presAssocID="{10C7A679-7B1C-466D-9FDD-4737B63C1D6F}" presName="text2" presStyleLbl="fgAcc2" presStyleIdx="0" presStyleCnt="2" custScaleX="83386" custScaleY="70876">
        <dgm:presLayoutVars>
          <dgm:chPref val="3"/>
        </dgm:presLayoutVars>
      </dgm:prSet>
      <dgm:spPr/>
      <dgm:t>
        <a:bodyPr/>
        <a:lstStyle/>
        <a:p>
          <a:endParaRPr lang="es-ES"/>
        </a:p>
      </dgm:t>
    </dgm:pt>
    <dgm:pt modelId="{A315B43E-2C00-48F0-855D-272D986814DD}" type="pres">
      <dgm:prSet presAssocID="{10C7A679-7B1C-466D-9FDD-4737B63C1D6F}" presName="hierChild3" presStyleCnt="0"/>
      <dgm:spPr/>
    </dgm:pt>
    <dgm:pt modelId="{9F357B03-3178-4475-943A-36339FF50EB2}" type="pres">
      <dgm:prSet presAssocID="{6CE7B8F1-542B-48C4-A9F5-7A936D4620D5}" presName="Name17" presStyleLbl="parChTrans1D3" presStyleIdx="0" presStyleCnt="3"/>
      <dgm:spPr/>
      <dgm:t>
        <a:bodyPr/>
        <a:lstStyle/>
        <a:p>
          <a:endParaRPr lang="es-ES"/>
        </a:p>
      </dgm:t>
    </dgm:pt>
    <dgm:pt modelId="{E295CE8E-7044-4587-B929-DDB0E9B74FD3}" type="pres">
      <dgm:prSet presAssocID="{7D8CAB78-7436-4FCB-B09E-C25D6223FB73}" presName="hierRoot3" presStyleCnt="0"/>
      <dgm:spPr/>
    </dgm:pt>
    <dgm:pt modelId="{AFEDFA7C-87E2-45F9-8D4F-35C860085DFB}" type="pres">
      <dgm:prSet presAssocID="{7D8CAB78-7436-4FCB-B09E-C25D6223FB73}" presName="composite3" presStyleCnt="0"/>
      <dgm:spPr/>
    </dgm:pt>
    <dgm:pt modelId="{1DD253C8-F68B-408F-94A9-4593ADCB8826}" type="pres">
      <dgm:prSet presAssocID="{7D8CAB78-7436-4FCB-B09E-C25D6223FB73}" presName="background3" presStyleLbl="node3" presStyleIdx="0" presStyleCnt="3"/>
      <dgm:spPr/>
    </dgm:pt>
    <dgm:pt modelId="{A304DDD2-156E-4125-BD89-4E9109149E3B}" type="pres">
      <dgm:prSet presAssocID="{7D8CAB78-7436-4FCB-B09E-C25D6223FB73}" presName="text3" presStyleLbl="fgAcc3" presStyleIdx="0" presStyleCnt="3" custScaleX="114799">
        <dgm:presLayoutVars>
          <dgm:chPref val="3"/>
        </dgm:presLayoutVars>
      </dgm:prSet>
      <dgm:spPr/>
      <dgm:t>
        <a:bodyPr/>
        <a:lstStyle/>
        <a:p>
          <a:endParaRPr lang="es-ES"/>
        </a:p>
      </dgm:t>
    </dgm:pt>
    <dgm:pt modelId="{FC3A7F78-1800-4A25-99FF-7EDAFAFE64E0}" type="pres">
      <dgm:prSet presAssocID="{7D8CAB78-7436-4FCB-B09E-C25D6223FB73}" presName="hierChild4" presStyleCnt="0"/>
      <dgm:spPr/>
    </dgm:pt>
    <dgm:pt modelId="{1A2146CE-5FD1-411B-8D24-89812B9CC9B9}" type="pres">
      <dgm:prSet presAssocID="{C71C297F-20FB-4C82-8B9A-B50D942549FB}" presName="Name17" presStyleLbl="parChTrans1D3" presStyleIdx="1" presStyleCnt="3"/>
      <dgm:spPr/>
      <dgm:t>
        <a:bodyPr/>
        <a:lstStyle/>
        <a:p>
          <a:endParaRPr lang="es-ES"/>
        </a:p>
      </dgm:t>
    </dgm:pt>
    <dgm:pt modelId="{EB3F0CB6-6451-4851-ACA0-5DA5F036CFB1}" type="pres">
      <dgm:prSet presAssocID="{AA342BE5-408F-42A1-BACB-5B8D5646C74B}" presName="hierRoot3" presStyleCnt="0"/>
      <dgm:spPr/>
    </dgm:pt>
    <dgm:pt modelId="{6622CF21-D55A-404E-8033-8296BD0FD10D}" type="pres">
      <dgm:prSet presAssocID="{AA342BE5-408F-42A1-BACB-5B8D5646C74B}" presName="composite3" presStyleCnt="0"/>
      <dgm:spPr/>
    </dgm:pt>
    <dgm:pt modelId="{91ECAF4B-5F76-4955-9485-EAE56D9C773A}" type="pres">
      <dgm:prSet presAssocID="{AA342BE5-408F-42A1-BACB-5B8D5646C74B}" presName="background3" presStyleLbl="node3" presStyleIdx="1" presStyleCnt="3"/>
      <dgm:spPr/>
    </dgm:pt>
    <dgm:pt modelId="{14519A92-B207-4CC6-8FFF-E2E1AD9605A2}" type="pres">
      <dgm:prSet presAssocID="{AA342BE5-408F-42A1-BACB-5B8D5646C74B}" presName="text3" presStyleLbl="fgAcc3" presStyleIdx="1" presStyleCnt="3">
        <dgm:presLayoutVars>
          <dgm:chPref val="3"/>
        </dgm:presLayoutVars>
      </dgm:prSet>
      <dgm:spPr/>
      <dgm:t>
        <a:bodyPr/>
        <a:lstStyle/>
        <a:p>
          <a:endParaRPr lang="es-ES"/>
        </a:p>
      </dgm:t>
    </dgm:pt>
    <dgm:pt modelId="{732E4AFE-5122-4286-93E9-EB514846B91D}" type="pres">
      <dgm:prSet presAssocID="{AA342BE5-408F-42A1-BACB-5B8D5646C74B}" presName="hierChild4" presStyleCnt="0"/>
      <dgm:spPr/>
    </dgm:pt>
    <dgm:pt modelId="{63DF2879-079C-470B-BC5F-E6B06C878019}" type="pres">
      <dgm:prSet presAssocID="{C1874D3E-36C5-43F7-A418-18DCFAB49F4E}" presName="Name10" presStyleLbl="parChTrans1D2" presStyleIdx="1" presStyleCnt="2"/>
      <dgm:spPr/>
      <dgm:t>
        <a:bodyPr/>
        <a:lstStyle/>
        <a:p>
          <a:endParaRPr lang="es-ES"/>
        </a:p>
      </dgm:t>
    </dgm:pt>
    <dgm:pt modelId="{0CB88239-8D9C-4E7C-9346-45E4105E9066}" type="pres">
      <dgm:prSet presAssocID="{30EAFDD3-CBBD-4893-8705-C95B08A72B9F}" presName="hierRoot2" presStyleCnt="0"/>
      <dgm:spPr/>
    </dgm:pt>
    <dgm:pt modelId="{3E97AE7A-96B1-4FC1-8AA6-22ABFAA334D9}" type="pres">
      <dgm:prSet presAssocID="{30EAFDD3-CBBD-4893-8705-C95B08A72B9F}" presName="composite2" presStyleCnt="0"/>
      <dgm:spPr/>
    </dgm:pt>
    <dgm:pt modelId="{4DBF97C0-CACE-4AE3-B0A4-39DA4D79764C}" type="pres">
      <dgm:prSet presAssocID="{30EAFDD3-CBBD-4893-8705-C95B08A72B9F}" presName="background2" presStyleLbl="node2" presStyleIdx="1" presStyleCnt="2"/>
      <dgm:spPr/>
    </dgm:pt>
    <dgm:pt modelId="{F63CBF57-DE52-4B9C-9CC6-F29038EEF72D}" type="pres">
      <dgm:prSet presAssocID="{30EAFDD3-CBBD-4893-8705-C95B08A72B9F}" presName="text2" presStyleLbl="fgAcc2" presStyleIdx="1" presStyleCnt="2" custScaleX="85721" custScaleY="71303">
        <dgm:presLayoutVars>
          <dgm:chPref val="3"/>
        </dgm:presLayoutVars>
      </dgm:prSet>
      <dgm:spPr/>
      <dgm:t>
        <a:bodyPr/>
        <a:lstStyle/>
        <a:p>
          <a:endParaRPr lang="es-ES"/>
        </a:p>
      </dgm:t>
    </dgm:pt>
    <dgm:pt modelId="{8D685130-0932-4A5D-9FE2-BFDA3E4B8341}" type="pres">
      <dgm:prSet presAssocID="{30EAFDD3-CBBD-4893-8705-C95B08A72B9F}" presName="hierChild3" presStyleCnt="0"/>
      <dgm:spPr/>
    </dgm:pt>
    <dgm:pt modelId="{6AB56DB0-AEC7-4767-8224-84183F7AA4A2}" type="pres">
      <dgm:prSet presAssocID="{039DD1A8-50C7-44BC-AFEF-801929D294DB}" presName="Name17" presStyleLbl="parChTrans1D3" presStyleIdx="2" presStyleCnt="3"/>
      <dgm:spPr/>
      <dgm:t>
        <a:bodyPr/>
        <a:lstStyle/>
        <a:p>
          <a:endParaRPr lang="es-ES"/>
        </a:p>
      </dgm:t>
    </dgm:pt>
    <dgm:pt modelId="{5313723E-94B1-4F87-9356-4860771ADFFB}" type="pres">
      <dgm:prSet presAssocID="{18AE2269-35EC-4667-81B3-B65F8E050115}" presName="hierRoot3" presStyleCnt="0"/>
      <dgm:spPr/>
    </dgm:pt>
    <dgm:pt modelId="{B14A5BD4-DEBA-44F9-BFFF-FC8EEF89FA96}" type="pres">
      <dgm:prSet presAssocID="{18AE2269-35EC-4667-81B3-B65F8E050115}" presName="composite3" presStyleCnt="0"/>
      <dgm:spPr/>
    </dgm:pt>
    <dgm:pt modelId="{8CD6B923-65D2-41EF-8DC5-57D52F3267C9}" type="pres">
      <dgm:prSet presAssocID="{18AE2269-35EC-4667-81B3-B65F8E050115}" presName="background3" presStyleLbl="node3" presStyleIdx="2" presStyleCnt="3"/>
      <dgm:spPr>
        <a:solidFill>
          <a:srgbClr val="00B050"/>
        </a:solidFill>
      </dgm:spPr>
    </dgm:pt>
    <dgm:pt modelId="{EAEA591D-B218-4B44-8C31-E298B2C11671}" type="pres">
      <dgm:prSet presAssocID="{18AE2269-35EC-4667-81B3-B65F8E050115}" presName="text3" presStyleLbl="fgAcc3" presStyleIdx="2" presStyleCnt="3">
        <dgm:presLayoutVars>
          <dgm:chPref val="3"/>
        </dgm:presLayoutVars>
      </dgm:prSet>
      <dgm:spPr/>
      <dgm:t>
        <a:bodyPr/>
        <a:lstStyle/>
        <a:p>
          <a:endParaRPr lang="es-ES"/>
        </a:p>
      </dgm:t>
    </dgm:pt>
    <dgm:pt modelId="{7E6A04E5-5B93-471C-8890-7FB192988957}" type="pres">
      <dgm:prSet presAssocID="{18AE2269-35EC-4667-81B3-B65F8E050115}" presName="hierChild4" presStyleCnt="0"/>
      <dgm:spPr/>
    </dgm:pt>
  </dgm:ptLst>
  <dgm:cxnLst>
    <dgm:cxn modelId="{3E6F2B31-7F2F-466F-AA61-66A153638895}" type="presOf" srcId="{7D8CAB78-7436-4FCB-B09E-C25D6223FB73}" destId="{A304DDD2-156E-4125-BD89-4E9109149E3B}" srcOrd="0" destOrd="0" presId="urn:microsoft.com/office/officeart/2005/8/layout/hierarchy1"/>
    <dgm:cxn modelId="{80E3CE0B-499C-4939-942A-DDF679C123D9}" type="presOf" srcId="{18AE2269-35EC-4667-81B3-B65F8E050115}" destId="{EAEA591D-B218-4B44-8C31-E298B2C11671}" srcOrd="0" destOrd="0" presId="urn:microsoft.com/office/officeart/2005/8/layout/hierarchy1"/>
    <dgm:cxn modelId="{FF8DA11D-5B28-4739-8A44-2BA69AD6C7DA}" type="presOf" srcId="{14DAC79F-FAAA-4F3A-9467-359EE3C5146E}" destId="{851561EA-280D-4CC9-8104-4DA3775DEE14}" srcOrd="0" destOrd="0" presId="urn:microsoft.com/office/officeart/2005/8/layout/hierarchy1"/>
    <dgm:cxn modelId="{42811BF8-0C73-43F4-902B-51F50746F2E7}" type="presOf" srcId="{FD2E4B48-D637-4635-9401-1A11FB9D1422}" destId="{DC2160BF-8A99-45A0-A862-45DE9845B67D}" srcOrd="0" destOrd="0" presId="urn:microsoft.com/office/officeart/2005/8/layout/hierarchy1"/>
    <dgm:cxn modelId="{32B12D30-9752-4017-8C44-C730549D269D}" srcId="{FD2E4B48-D637-4635-9401-1A11FB9D1422}" destId="{30EAFDD3-CBBD-4893-8705-C95B08A72B9F}" srcOrd="1" destOrd="0" parTransId="{C1874D3E-36C5-43F7-A418-18DCFAB49F4E}" sibTransId="{D8626CB8-A00D-4F88-8BE1-7E5F9437C59D}"/>
    <dgm:cxn modelId="{FA27D833-5991-4399-A3CF-6651B8D97A09}" srcId="{14DAC79F-FAAA-4F3A-9467-359EE3C5146E}" destId="{FD2E4B48-D637-4635-9401-1A11FB9D1422}" srcOrd="0" destOrd="0" parTransId="{1940A444-5DCF-4DAD-BA02-9FCCD2E79F6C}" sibTransId="{82EAC4C1-D4C8-4C64-B30D-8BD351E912DB}"/>
    <dgm:cxn modelId="{A6FB4DFF-E323-4468-B6BD-E3C3B39B66D7}" srcId="{10C7A679-7B1C-466D-9FDD-4737B63C1D6F}" destId="{AA342BE5-408F-42A1-BACB-5B8D5646C74B}" srcOrd="1" destOrd="0" parTransId="{C71C297F-20FB-4C82-8B9A-B50D942549FB}" sibTransId="{02E94BFC-F1FD-4473-B565-AD706B3BC25E}"/>
    <dgm:cxn modelId="{D07B277A-29B4-4640-B3D4-A36E1391A548}" type="presOf" srcId="{C71C297F-20FB-4C82-8B9A-B50D942549FB}" destId="{1A2146CE-5FD1-411B-8D24-89812B9CC9B9}" srcOrd="0" destOrd="0" presId="urn:microsoft.com/office/officeart/2005/8/layout/hierarchy1"/>
    <dgm:cxn modelId="{9DEE11D3-96FE-4797-838F-C100AF49C9F4}" type="presOf" srcId="{158A4B6B-F775-4980-9FB9-2A52115C560B}" destId="{E674161D-A67D-41A1-8B18-7488C85AAC89}" srcOrd="0" destOrd="0" presId="urn:microsoft.com/office/officeart/2005/8/layout/hierarchy1"/>
    <dgm:cxn modelId="{5CE086CB-9F86-425C-9835-46C7A2DE798F}" srcId="{FD2E4B48-D637-4635-9401-1A11FB9D1422}" destId="{10C7A679-7B1C-466D-9FDD-4737B63C1D6F}" srcOrd="0" destOrd="0" parTransId="{158A4B6B-F775-4980-9FB9-2A52115C560B}" sibTransId="{A60BC40D-FD1C-4C4D-9F29-2EB23FE180AF}"/>
    <dgm:cxn modelId="{86CF5AD2-BD05-4631-86D5-245A1D9022D7}" srcId="{10C7A679-7B1C-466D-9FDD-4737B63C1D6F}" destId="{7D8CAB78-7436-4FCB-B09E-C25D6223FB73}" srcOrd="0" destOrd="0" parTransId="{6CE7B8F1-542B-48C4-A9F5-7A936D4620D5}" sibTransId="{47F3D33A-664E-4FC1-B733-0AD2DFE6BFD1}"/>
    <dgm:cxn modelId="{A47CBD47-79AB-4932-A2D2-BE8EB7855790}" type="presOf" srcId="{C1874D3E-36C5-43F7-A418-18DCFAB49F4E}" destId="{63DF2879-079C-470B-BC5F-E6B06C878019}" srcOrd="0" destOrd="0" presId="urn:microsoft.com/office/officeart/2005/8/layout/hierarchy1"/>
    <dgm:cxn modelId="{9A76BCD7-CFE3-4363-8175-413486AD55B7}" type="presOf" srcId="{10C7A679-7B1C-466D-9FDD-4737B63C1D6F}" destId="{1540B7AC-593F-4E13-818B-E83EA54F10A2}" srcOrd="0" destOrd="0" presId="urn:microsoft.com/office/officeart/2005/8/layout/hierarchy1"/>
    <dgm:cxn modelId="{6D323FAF-DD2E-42D0-BC06-B3ABE229698C}" srcId="{30EAFDD3-CBBD-4893-8705-C95B08A72B9F}" destId="{18AE2269-35EC-4667-81B3-B65F8E050115}" srcOrd="0" destOrd="0" parTransId="{039DD1A8-50C7-44BC-AFEF-801929D294DB}" sibTransId="{8E7A81EC-F261-433F-A534-D209E1BFD5B5}"/>
    <dgm:cxn modelId="{64975514-DFF4-4A99-89DB-E427883C0E31}" type="presOf" srcId="{039DD1A8-50C7-44BC-AFEF-801929D294DB}" destId="{6AB56DB0-AEC7-4767-8224-84183F7AA4A2}" srcOrd="0" destOrd="0" presId="urn:microsoft.com/office/officeart/2005/8/layout/hierarchy1"/>
    <dgm:cxn modelId="{2D586F10-13F3-47CB-873C-17E5DE634C33}" type="presOf" srcId="{6CE7B8F1-542B-48C4-A9F5-7A936D4620D5}" destId="{9F357B03-3178-4475-943A-36339FF50EB2}" srcOrd="0" destOrd="0" presId="urn:microsoft.com/office/officeart/2005/8/layout/hierarchy1"/>
    <dgm:cxn modelId="{A41CDBE2-31A9-4843-90D1-A172C1FBE70A}" type="presOf" srcId="{AA342BE5-408F-42A1-BACB-5B8D5646C74B}" destId="{14519A92-B207-4CC6-8FFF-E2E1AD9605A2}" srcOrd="0" destOrd="0" presId="urn:microsoft.com/office/officeart/2005/8/layout/hierarchy1"/>
    <dgm:cxn modelId="{0D5D4E9C-6A89-4248-91C4-7A823B752F7E}" type="presOf" srcId="{30EAFDD3-CBBD-4893-8705-C95B08A72B9F}" destId="{F63CBF57-DE52-4B9C-9CC6-F29038EEF72D}" srcOrd="0" destOrd="0" presId="urn:microsoft.com/office/officeart/2005/8/layout/hierarchy1"/>
    <dgm:cxn modelId="{D1543214-67D0-4100-AD73-1D769BE0CBCF}" type="presParOf" srcId="{851561EA-280D-4CC9-8104-4DA3775DEE14}" destId="{16AA3145-D7B5-4DD7-9271-E20A6829D377}" srcOrd="0" destOrd="0" presId="urn:microsoft.com/office/officeart/2005/8/layout/hierarchy1"/>
    <dgm:cxn modelId="{F28E7B15-550B-4E3F-A9BE-788AC2DCAAE0}" type="presParOf" srcId="{16AA3145-D7B5-4DD7-9271-E20A6829D377}" destId="{17BF8A16-CFBF-47EC-ACC9-F30302EC8FB6}" srcOrd="0" destOrd="0" presId="urn:microsoft.com/office/officeart/2005/8/layout/hierarchy1"/>
    <dgm:cxn modelId="{ED5F7949-BFEC-4BB8-AB34-02FD7E02C3C3}" type="presParOf" srcId="{17BF8A16-CFBF-47EC-ACC9-F30302EC8FB6}" destId="{3B71AB1C-04C4-48B3-9E69-AAE229F6FA45}" srcOrd="0" destOrd="0" presId="urn:microsoft.com/office/officeart/2005/8/layout/hierarchy1"/>
    <dgm:cxn modelId="{2CF91533-FA37-4930-8CBF-EBA8EA1693F4}" type="presParOf" srcId="{17BF8A16-CFBF-47EC-ACC9-F30302EC8FB6}" destId="{DC2160BF-8A99-45A0-A862-45DE9845B67D}" srcOrd="1" destOrd="0" presId="urn:microsoft.com/office/officeart/2005/8/layout/hierarchy1"/>
    <dgm:cxn modelId="{CA30DC45-5177-4ADD-AE81-3113FF025459}" type="presParOf" srcId="{16AA3145-D7B5-4DD7-9271-E20A6829D377}" destId="{46106828-FC12-4F41-9188-F23A5CD809E8}" srcOrd="1" destOrd="0" presId="urn:microsoft.com/office/officeart/2005/8/layout/hierarchy1"/>
    <dgm:cxn modelId="{B3A149AE-752B-4AA1-A932-85900BF1F894}" type="presParOf" srcId="{46106828-FC12-4F41-9188-F23A5CD809E8}" destId="{E674161D-A67D-41A1-8B18-7488C85AAC89}" srcOrd="0" destOrd="0" presId="urn:microsoft.com/office/officeart/2005/8/layout/hierarchy1"/>
    <dgm:cxn modelId="{C67EA4B6-2E93-41B4-91F2-27AF3BEBAACD}" type="presParOf" srcId="{46106828-FC12-4F41-9188-F23A5CD809E8}" destId="{25BAF0B7-0C9E-4E03-A843-76A30F849088}" srcOrd="1" destOrd="0" presId="urn:microsoft.com/office/officeart/2005/8/layout/hierarchy1"/>
    <dgm:cxn modelId="{77C96C93-01DD-4A9F-9865-4DA8FFA86ECE}" type="presParOf" srcId="{25BAF0B7-0C9E-4E03-A843-76A30F849088}" destId="{FD99D6F9-D505-4EF1-804B-A9075D5FE1FC}" srcOrd="0" destOrd="0" presId="urn:microsoft.com/office/officeart/2005/8/layout/hierarchy1"/>
    <dgm:cxn modelId="{0616C18C-096F-4FA4-B335-76C057F1D5CD}" type="presParOf" srcId="{FD99D6F9-D505-4EF1-804B-A9075D5FE1FC}" destId="{B776879F-D61C-41BC-AF49-CA1ADE1E9BC1}" srcOrd="0" destOrd="0" presId="urn:microsoft.com/office/officeart/2005/8/layout/hierarchy1"/>
    <dgm:cxn modelId="{3C9EDD98-BF1E-476E-BC07-53BF533C5250}" type="presParOf" srcId="{FD99D6F9-D505-4EF1-804B-A9075D5FE1FC}" destId="{1540B7AC-593F-4E13-818B-E83EA54F10A2}" srcOrd="1" destOrd="0" presId="urn:microsoft.com/office/officeart/2005/8/layout/hierarchy1"/>
    <dgm:cxn modelId="{C75EFF7D-7985-4904-A3FC-73929F6A9C4B}" type="presParOf" srcId="{25BAF0B7-0C9E-4E03-A843-76A30F849088}" destId="{A315B43E-2C00-48F0-855D-272D986814DD}" srcOrd="1" destOrd="0" presId="urn:microsoft.com/office/officeart/2005/8/layout/hierarchy1"/>
    <dgm:cxn modelId="{B2DA6219-52D7-4864-9BAA-7003ADD635D6}" type="presParOf" srcId="{A315B43E-2C00-48F0-855D-272D986814DD}" destId="{9F357B03-3178-4475-943A-36339FF50EB2}" srcOrd="0" destOrd="0" presId="urn:microsoft.com/office/officeart/2005/8/layout/hierarchy1"/>
    <dgm:cxn modelId="{F7B0FBD3-0651-4209-8AEC-6EFBDAA96591}" type="presParOf" srcId="{A315B43E-2C00-48F0-855D-272D986814DD}" destId="{E295CE8E-7044-4587-B929-DDB0E9B74FD3}" srcOrd="1" destOrd="0" presId="urn:microsoft.com/office/officeart/2005/8/layout/hierarchy1"/>
    <dgm:cxn modelId="{EA762297-BE8F-4110-BAB5-3EB211E67A6C}" type="presParOf" srcId="{E295CE8E-7044-4587-B929-DDB0E9B74FD3}" destId="{AFEDFA7C-87E2-45F9-8D4F-35C860085DFB}" srcOrd="0" destOrd="0" presId="urn:microsoft.com/office/officeart/2005/8/layout/hierarchy1"/>
    <dgm:cxn modelId="{5976D4B8-3AD4-4A7C-85D3-1BC348E3F268}" type="presParOf" srcId="{AFEDFA7C-87E2-45F9-8D4F-35C860085DFB}" destId="{1DD253C8-F68B-408F-94A9-4593ADCB8826}" srcOrd="0" destOrd="0" presId="urn:microsoft.com/office/officeart/2005/8/layout/hierarchy1"/>
    <dgm:cxn modelId="{1A7D6298-2F4C-450F-870B-E641CC91D475}" type="presParOf" srcId="{AFEDFA7C-87E2-45F9-8D4F-35C860085DFB}" destId="{A304DDD2-156E-4125-BD89-4E9109149E3B}" srcOrd="1" destOrd="0" presId="urn:microsoft.com/office/officeart/2005/8/layout/hierarchy1"/>
    <dgm:cxn modelId="{D0E55312-5B40-45ED-9562-45850DD6F8AA}" type="presParOf" srcId="{E295CE8E-7044-4587-B929-DDB0E9B74FD3}" destId="{FC3A7F78-1800-4A25-99FF-7EDAFAFE64E0}" srcOrd="1" destOrd="0" presId="urn:microsoft.com/office/officeart/2005/8/layout/hierarchy1"/>
    <dgm:cxn modelId="{501CB080-D45B-4BC4-935F-4F76289BD041}" type="presParOf" srcId="{A315B43E-2C00-48F0-855D-272D986814DD}" destId="{1A2146CE-5FD1-411B-8D24-89812B9CC9B9}" srcOrd="2" destOrd="0" presId="urn:microsoft.com/office/officeart/2005/8/layout/hierarchy1"/>
    <dgm:cxn modelId="{7776E409-46E2-4AE4-B7F3-13DA6DD37407}" type="presParOf" srcId="{A315B43E-2C00-48F0-855D-272D986814DD}" destId="{EB3F0CB6-6451-4851-ACA0-5DA5F036CFB1}" srcOrd="3" destOrd="0" presId="urn:microsoft.com/office/officeart/2005/8/layout/hierarchy1"/>
    <dgm:cxn modelId="{45C1ED0F-E455-4333-882C-109B3A64607E}" type="presParOf" srcId="{EB3F0CB6-6451-4851-ACA0-5DA5F036CFB1}" destId="{6622CF21-D55A-404E-8033-8296BD0FD10D}" srcOrd="0" destOrd="0" presId="urn:microsoft.com/office/officeart/2005/8/layout/hierarchy1"/>
    <dgm:cxn modelId="{7D93987F-DEB7-4D82-B746-1AF667381357}" type="presParOf" srcId="{6622CF21-D55A-404E-8033-8296BD0FD10D}" destId="{91ECAF4B-5F76-4955-9485-EAE56D9C773A}" srcOrd="0" destOrd="0" presId="urn:microsoft.com/office/officeart/2005/8/layout/hierarchy1"/>
    <dgm:cxn modelId="{A51AB05A-8551-4001-A9CD-1677407FF69A}" type="presParOf" srcId="{6622CF21-D55A-404E-8033-8296BD0FD10D}" destId="{14519A92-B207-4CC6-8FFF-E2E1AD9605A2}" srcOrd="1" destOrd="0" presId="urn:microsoft.com/office/officeart/2005/8/layout/hierarchy1"/>
    <dgm:cxn modelId="{69803948-2760-4F82-9B7A-0E9D81A5DB7E}" type="presParOf" srcId="{EB3F0CB6-6451-4851-ACA0-5DA5F036CFB1}" destId="{732E4AFE-5122-4286-93E9-EB514846B91D}" srcOrd="1" destOrd="0" presId="urn:microsoft.com/office/officeart/2005/8/layout/hierarchy1"/>
    <dgm:cxn modelId="{538477EB-9467-4505-9746-6E6FC10E1B29}" type="presParOf" srcId="{46106828-FC12-4F41-9188-F23A5CD809E8}" destId="{63DF2879-079C-470B-BC5F-E6B06C878019}" srcOrd="2" destOrd="0" presId="urn:microsoft.com/office/officeart/2005/8/layout/hierarchy1"/>
    <dgm:cxn modelId="{4CB63F90-102E-4CC6-9C96-AD7F4CBBE846}" type="presParOf" srcId="{46106828-FC12-4F41-9188-F23A5CD809E8}" destId="{0CB88239-8D9C-4E7C-9346-45E4105E9066}" srcOrd="3" destOrd="0" presId="urn:microsoft.com/office/officeart/2005/8/layout/hierarchy1"/>
    <dgm:cxn modelId="{21E16A47-AE6F-4E91-A8BB-C833DE54DC84}" type="presParOf" srcId="{0CB88239-8D9C-4E7C-9346-45E4105E9066}" destId="{3E97AE7A-96B1-4FC1-8AA6-22ABFAA334D9}" srcOrd="0" destOrd="0" presId="urn:microsoft.com/office/officeart/2005/8/layout/hierarchy1"/>
    <dgm:cxn modelId="{B0F95231-D396-4394-A83C-8ACE77BEDE7F}" type="presParOf" srcId="{3E97AE7A-96B1-4FC1-8AA6-22ABFAA334D9}" destId="{4DBF97C0-CACE-4AE3-B0A4-39DA4D79764C}" srcOrd="0" destOrd="0" presId="urn:microsoft.com/office/officeart/2005/8/layout/hierarchy1"/>
    <dgm:cxn modelId="{4CF0D77F-89B3-4A29-912E-00E31396B0E6}" type="presParOf" srcId="{3E97AE7A-96B1-4FC1-8AA6-22ABFAA334D9}" destId="{F63CBF57-DE52-4B9C-9CC6-F29038EEF72D}" srcOrd="1" destOrd="0" presId="urn:microsoft.com/office/officeart/2005/8/layout/hierarchy1"/>
    <dgm:cxn modelId="{7169E16E-F46A-4761-BE50-5DA5094B0A0D}" type="presParOf" srcId="{0CB88239-8D9C-4E7C-9346-45E4105E9066}" destId="{8D685130-0932-4A5D-9FE2-BFDA3E4B8341}" srcOrd="1" destOrd="0" presId="urn:microsoft.com/office/officeart/2005/8/layout/hierarchy1"/>
    <dgm:cxn modelId="{66857E8B-4847-42E2-AAB2-58CA8FD8D9CF}" type="presParOf" srcId="{8D685130-0932-4A5D-9FE2-BFDA3E4B8341}" destId="{6AB56DB0-AEC7-4767-8224-84183F7AA4A2}" srcOrd="0" destOrd="0" presId="urn:microsoft.com/office/officeart/2005/8/layout/hierarchy1"/>
    <dgm:cxn modelId="{FF183009-3041-424A-9487-4362A44AC614}" type="presParOf" srcId="{8D685130-0932-4A5D-9FE2-BFDA3E4B8341}" destId="{5313723E-94B1-4F87-9356-4860771ADFFB}" srcOrd="1" destOrd="0" presId="urn:microsoft.com/office/officeart/2005/8/layout/hierarchy1"/>
    <dgm:cxn modelId="{F8152E4A-1AAD-4C60-B393-205944CBC7D3}" type="presParOf" srcId="{5313723E-94B1-4F87-9356-4860771ADFFB}" destId="{B14A5BD4-DEBA-44F9-BFFF-FC8EEF89FA96}" srcOrd="0" destOrd="0" presId="urn:microsoft.com/office/officeart/2005/8/layout/hierarchy1"/>
    <dgm:cxn modelId="{DE29D23E-4DD5-4B4F-8F34-039F464149A7}" type="presParOf" srcId="{B14A5BD4-DEBA-44F9-BFFF-FC8EEF89FA96}" destId="{8CD6B923-65D2-41EF-8DC5-57D52F3267C9}" srcOrd="0" destOrd="0" presId="urn:microsoft.com/office/officeart/2005/8/layout/hierarchy1"/>
    <dgm:cxn modelId="{6D810B06-737F-44C3-B233-7AB569E9D1ED}" type="presParOf" srcId="{B14A5BD4-DEBA-44F9-BFFF-FC8EEF89FA96}" destId="{EAEA591D-B218-4B44-8C31-E298B2C11671}" srcOrd="1" destOrd="0" presId="urn:microsoft.com/office/officeart/2005/8/layout/hierarchy1"/>
    <dgm:cxn modelId="{6C3DE22C-B637-42EE-80EE-04780D598E27}" type="presParOf" srcId="{5313723E-94B1-4F87-9356-4860771ADFFB}" destId="{7E6A04E5-5B93-471C-8890-7FB1929889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BB39FF-7BF7-4C62-8CCB-2074B4362E42}" type="doc">
      <dgm:prSet loTypeId="urn:microsoft.com/office/officeart/2008/layout/BendingPictureCaptionList" loCatId="picture" qsTypeId="urn:microsoft.com/office/officeart/2005/8/quickstyle/simple3" qsCatId="simple" csTypeId="urn:microsoft.com/office/officeart/2005/8/colors/colorful1#2" csCatId="colorful" phldr="1"/>
      <dgm:spPr/>
      <dgm:t>
        <a:bodyPr/>
        <a:lstStyle/>
        <a:p>
          <a:endParaRPr lang="es-ES"/>
        </a:p>
      </dgm:t>
    </dgm:pt>
    <dgm:pt modelId="{99A252DA-BEE5-4A3F-808E-8FF3DE6B439C}">
      <dgm:prSet custT="1"/>
      <dgm:spPr/>
      <dgm:t>
        <a:bodyPr/>
        <a:lstStyle/>
        <a:p>
          <a:pPr rtl="0"/>
          <a:r>
            <a:rPr lang="es-ES" sz="2000" b="1" dirty="0" smtClean="0"/>
            <a:t>Waarlijke liefde en waarheid in uw binneste (bind ze om nek) de innerlijke weg, schrijf het in uw hart</a:t>
          </a:r>
          <a:r>
            <a:rPr lang="es-ES" sz="1700" b="1" dirty="0" smtClean="0"/>
            <a:t> (vers 3)</a:t>
          </a:r>
          <a:endParaRPr lang="es-ES" sz="1700" b="1" dirty="0"/>
        </a:p>
      </dgm:t>
    </dgm:pt>
    <dgm:pt modelId="{C6D50F1B-CC76-487B-9C31-AC5BC20CFB08}" type="parTrans" cxnId="{4AB369B4-A7A7-4663-AA75-D27455DFCCD3}">
      <dgm:prSet/>
      <dgm:spPr/>
      <dgm:t>
        <a:bodyPr/>
        <a:lstStyle/>
        <a:p>
          <a:endParaRPr lang="es-ES"/>
        </a:p>
      </dgm:t>
    </dgm:pt>
    <dgm:pt modelId="{5F90E081-FD04-420C-8338-403EF3DC1377}" type="sibTrans" cxnId="{4AB369B4-A7A7-4663-AA75-D27455DFCCD3}">
      <dgm:prSet/>
      <dgm:spPr/>
      <dgm:t>
        <a:bodyPr/>
        <a:lstStyle/>
        <a:p>
          <a:endParaRPr lang="es-ES"/>
        </a:p>
      </dgm:t>
    </dgm:pt>
    <dgm:pt modelId="{D50DE25E-0930-4139-A30D-58FD42C39B84}">
      <dgm:prSet custT="1"/>
      <dgm:spPr/>
      <dgm:t>
        <a:bodyPr/>
        <a:lstStyle/>
        <a:p>
          <a:pPr rtl="0"/>
          <a:r>
            <a:rPr lang="es-ES" sz="2000" b="1" dirty="0" smtClean="0"/>
            <a:t>Vertrouw op God en </a:t>
          </a:r>
          <a:r>
            <a:rPr lang="es-ES" sz="2000" b="1" dirty="0" err="1" smtClean="0"/>
            <a:t>voor</a:t>
          </a:r>
          <a:r>
            <a:rPr lang="es-ES" sz="2000" b="1" dirty="0" smtClean="0"/>
            <a:t> </a:t>
          </a:r>
          <a:r>
            <a:rPr lang="es-ES" sz="2000" b="1" dirty="0" err="1" smtClean="0"/>
            <a:t>Hem</a:t>
          </a:r>
          <a:r>
            <a:rPr lang="es-ES" sz="2000" b="1" dirty="0" smtClean="0"/>
            <a:t> </a:t>
          </a:r>
          <a:r>
            <a:rPr lang="es-ES" sz="2000" b="1" dirty="0" err="1" smtClean="0"/>
            <a:t>getuigen</a:t>
          </a:r>
          <a:r>
            <a:rPr lang="es-ES" sz="2000" b="1" dirty="0" smtClean="0"/>
            <a:t> </a:t>
          </a:r>
          <a:r>
            <a:rPr lang="es-ES" sz="1800" b="1" dirty="0" smtClean="0"/>
            <a:t>(Vers 5-6)</a:t>
          </a:r>
          <a:endParaRPr lang="es-ES" sz="1800" b="1" dirty="0"/>
        </a:p>
      </dgm:t>
    </dgm:pt>
    <dgm:pt modelId="{E3E89F2F-1371-4386-9570-BA68B10B8088}" type="parTrans" cxnId="{CF48B7FA-F2C9-420F-ACC2-8FC003E9D7ED}">
      <dgm:prSet/>
      <dgm:spPr/>
      <dgm:t>
        <a:bodyPr/>
        <a:lstStyle/>
        <a:p>
          <a:endParaRPr lang="es-ES"/>
        </a:p>
      </dgm:t>
    </dgm:pt>
    <dgm:pt modelId="{4FBE6213-A549-4E52-A708-A4B641A543F4}" type="sibTrans" cxnId="{CF48B7FA-F2C9-420F-ACC2-8FC003E9D7ED}">
      <dgm:prSet/>
      <dgm:spPr/>
      <dgm:t>
        <a:bodyPr/>
        <a:lstStyle/>
        <a:p>
          <a:endParaRPr lang="es-ES"/>
        </a:p>
      </dgm:t>
    </dgm:pt>
    <dgm:pt modelId="{79343D4A-88FD-47FC-8332-CE5159020F07}">
      <dgm:prSet custT="1"/>
      <dgm:spPr/>
      <dgm:t>
        <a:bodyPr/>
        <a:lstStyle/>
        <a:p>
          <a:pPr rtl="0"/>
          <a:r>
            <a:rPr lang="es-ES" sz="2000" b="1" dirty="0" smtClean="0"/>
            <a:t>Afhankelijk</a:t>
          </a:r>
          <a:r>
            <a:rPr lang="es-ES" sz="2000" b="1" baseline="0" dirty="0" smtClean="0"/>
            <a:t> van zijn wijsheid houd ons van het kwade  </a:t>
          </a:r>
          <a:r>
            <a:rPr lang="es-ES" sz="1800" b="1" baseline="0" dirty="0" smtClean="0"/>
            <a:t>(vers 7)</a:t>
          </a:r>
          <a:endParaRPr lang="es-ES" sz="1800" b="1" dirty="0"/>
        </a:p>
      </dgm:t>
    </dgm:pt>
    <dgm:pt modelId="{424D659D-1027-4DFA-8BD9-8C6318BDAA94}" type="parTrans" cxnId="{06A80DD3-2AB5-4C95-B0DA-DE6A245391DA}">
      <dgm:prSet/>
      <dgm:spPr/>
      <dgm:t>
        <a:bodyPr/>
        <a:lstStyle/>
        <a:p>
          <a:endParaRPr lang="es-ES"/>
        </a:p>
      </dgm:t>
    </dgm:pt>
    <dgm:pt modelId="{EECFA862-D2FA-4E53-BD28-B28CED938F36}" type="sibTrans" cxnId="{06A80DD3-2AB5-4C95-B0DA-DE6A245391DA}">
      <dgm:prSet/>
      <dgm:spPr/>
      <dgm:t>
        <a:bodyPr/>
        <a:lstStyle/>
        <a:p>
          <a:endParaRPr lang="es-ES"/>
        </a:p>
      </dgm:t>
    </dgm:pt>
    <dgm:pt modelId="{F99E1CBB-F845-462F-9672-A784F1E85AA0}">
      <dgm:prSet custT="1"/>
      <dgm:spPr/>
      <dgm:t>
        <a:bodyPr/>
        <a:lstStyle/>
        <a:p>
          <a:pPr rtl="0"/>
          <a:r>
            <a:rPr lang="es-ES" sz="2000" b="1" dirty="0" smtClean="0"/>
            <a:t>Houd u zich aan Gods wet die in uw hart geschreven is</a:t>
          </a:r>
          <a:r>
            <a:rPr lang="es-ES" sz="1800" b="1" dirty="0" smtClean="0"/>
            <a:t> (vers 1-2)</a:t>
          </a:r>
          <a:endParaRPr lang="es-ES" sz="1800" b="1" dirty="0"/>
        </a:p>
      </dgm:t>
    </dgm:pt>
    <dgm:pt modelId="{1A3834F8-CFF2-49B2-B83F-7C64AF12971C}" type="parTrans" cxnId="{161EA308-1D98-4F1F-AD45-BDD614A8AF0C}">
      <dgm:prSet/>
      <dgm:spPr/>
      <dgm:t>
        <a:bodyPr/>
        <a:lstStyle/>
        <a:p>
          <a:endParaRPr lang="es-ES"/>
        </a:p>
      </dgm:t>
    </dgm:pt>
    <dgm:pt modelId="{5A0EBC22-B6FD-4950-BB34-7FBAADA8F8B2}" type="sibTrans" cxnId="{161EA308-1D98-4F1F-AD45-BDD614A8AF0C}">
      <dgm:prSet/>
      <dgm:spPr/>
      <dgm:t>
        <a:bodyPr/>
        <a:lstStyle/>
        <a:p>
          <a:endParaRPr lang="es-ES"/>
        </a:p>
      </dgm:t>
    </dgm:pt>
    <dgm:pt modelId="{55FC7C67-1F48-4A97-92C9-20F6825498AE}" type="pres">
      <dgm:prSet presAssocID="{A0BB39FF-7BF7-4C62-8CCB-2074B4362E42}" presName="Name0" presStyleCnt="0">
        <dgm:presLayoutVars>
          <dgm:dir/>
          <dgm:resizeHandles val="exact"/>
        </dgm:presLayoutVars>
      </dgm:prSet>
      <dgm:spPr/>
      <dgm:t>
        <a:bodyPr/>
        <a:lstStyle/>
        <a:p>
          <a:endParaRPr lang="es-ES_tradnl"/>
        </a:p>
      </dgm:t>
    </dgm:pt>
    <dgm:pt modelId="{89C6838B-60C6-41D9-AA96-2562BE99623C}" type="pres">
      <dgm:prSet presAssocID="{F99E1CBB-F845-462F-9672-A784F1E85AA0}" presName="composite" presStyleCnt="0"/>
      <dgm:spPr/>
    </dgm:pt>
    <dgm:pt modelId="{8A1DC8D9-A458-4F81-A67F-43281C2FF12C}" type="pres">
      <dgm:prSet presAssocID="{F99E1CBB-F845-462F-9672-A784F1E85AA0}"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D4AFA2F8-2FD4-4F2E-9A66-03F4D873B6EB}" type="pres">
      <dgm:prSet presAssocID="{F99E1CBB-F845-462F-9672-A784F1E85AA0}" presName="wedgeRectCallout1" presStyleLbl="node1" presStyleIdx="0" presStyleCnt="4">
        <dgm:presLayoutVars>
          <dgm:bulletEnabled val="1"/>
        </dgm:presLayoutVars>
      </dgm:prSet>
      <dgm:spPr/>
      <dgm:t>
        <a:bodyPr/>
        <a:lstStyle/>
        <a:p>
          <a:endParaRPr lang="es-ES"/>
        </a:p>
      </dgm:t>
    </dgm:pt>
    <dgm:pt modelId="{B3002BB1-C902-46D3-94D6-4699D2C3081C}" type="pres">
      <dgm:prSet presAssocID="{5A0EBC22-B6FD-4950-BB34-7FBAADA8F8B2}" presName="sibTrans" presStyleCnt="0"/>
      <dgm:spPr/>
    </dgm:pt>
    <dgm:pt modelId="{F433DB4F-2DF1-4547-8737-5F378D9C7EAA}" type="pres">
      <dgm:prSet presAssocID="{99A252DA-BEE5-4A3F-808E-8FF3DE6B439C}" presName="composite" presStyleCnt="0"/>
      <dgm:spPr/>
    </dgm:pt>
    <dgm:pt modelId="{7837F1E9-0DCF-45E7-9357-CC85D4495651}" type="pres">
      <dgm:prSet presAssocID="{99A252DA-BEE5-4A3F-808E-8FF3DE6B439C}" presName="rect1" presStyleLbl="bgImgPlace1" presStyleIdx="1" presStyleCnt="4" custLinFactNeighborX="26" custLinFactNeighborY="719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291" r="18291"/>
          </a:stretch>
        </a:blipFill>
        <a:ln>
          <a:noFill/>
        </a:ln>
      </dgm:spPr>
    </dgm:pt>
    <dgm:pt modelId="{E84BC6BC-490C-4FED-B527-5FA225D00509}" type="pres">
      <dgm:prSet presAssocID="{99A252DA-BEE5-4A3F-808E-8FF3DE6B439C}" presName="wedgeRectCallout1" presStyleLbl="node1" presStyleIdx="1" presStyleCnt="4" custScaleX="108020" custScaleY="166461" custLinFactNeighborY="16120">
        <dgm:presLayoutVars>
          <dgm:bulletEnabled val="1"/>
        </dgm:presLayoutVars>
      </dgm:prSet>
      <dgm:spPr/>
      <dgm:t>
        <a:bodyPr/>
        <a:lstStyle/>
        <a:p>
          <a:endParaRPr lang="es-ES_tradnl"/>
        </a:p>
      </dgm:t>
    </dgm:pt>
    <dgm:pt modelId="{FA2FE01A-4C29-49AB-966D-023CAC07A5CB}" type="pres">
      <dgm:prSet presAssocID="{5F90E081-FD04-420C-8338-403EF3DC1377}" presName="sibTrans" presStyleCnt="0"/>
      <dgm:spPr/>
    </dgm:pt>
    <dgm:pt modelId="{AD09D093-3E1F-4868-AB10-DC4D1CF39147}" type="pres">
      <dgm:prSet presAssocID="{D50DE25E-0930-4139-A30D-58FD42C39B84}" presName="composite" presStyleCnt="0"/>
      <dgm:spPr/>
    </dgm:pt>
    <dgm:pt modelId="{B88156A0-526B-4FF3-8AE4-EB95BB9E85F6}" type="pres">
      <dgm:prSet presAssocID="{D50DE25E-0930-4139-A30D-58FD42C39B84}" presName="rect1"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93BAED0C-FEF0-4AC5-BE7D-B1A888A072F0}" type="pres">
      <dgm:prSet presAssocID="{D50DE25E-0930-4139-A30D-58FD42C39B84}" presName="wedgeRectCallout1" presStyleLbl="node1" presStyleIdx="2" presStyleCnt="4">
        <dgm:presLayoutVars>
          <dgm:bulletEnabled val="1"/>
        </dgm:presLayoutVars>
      </dgm:prSet>
      <dgm:spPr/>
      <dgm:t>
        <a:bodyPr/>
        <a:lstStyle/>
        <a:p>
          <a:endParaRPr lang="es-ES_tradnl"/>
        </a:p>
      </dgm:t>
    </dgm:pt>
    <dgm:pt modelId="{F58C49E1-2D6B-41BB-B6EA-A0AC6C8B22E2}" type="pres">
      <dgm:prSet presAssocID="{4FBE6213-A549-4E52-A708-A4B641A543F4}" presName="sibTrans" presStyleCnt="0"/>
      <dgm:spPr/>
    </dgm:pt>
    <dgm:pt modelId="{0AE84610-64EA-4C9C-9287-6104DD246453}" type="pres">
      <dgm:prSet presAssocID="{79343D4A-88FD-47FC-8332-CE5159020F07}" presName="composite" presStyleCnt="0"/>
      <dgm:spPr/>
    </dgm:pt>
    <dgm:pt modelId="{74565EA2-7E65-42D6-9533-6ED9D8586118}" type="pres">
      <dgm:prSet presAssocID="{79343D4A-88FD-47FC-8332-CE5159020F07}"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A27E13DF-6A28-4CDA-BA6C-4568A7CF633A}" type="pres">
      <dgm:prSet presAssocID="{79343D4A-88FD-47FC-8332-CE5159020F07}" presName="wedgeRectCallout1" presStyleLbl="node1" presStyleIdx="3" presStyleCnt="4">
        <dgm:presLayoutVars>
          <dgm:bulletEnabled val="1"/>
        </dgm:presLayoutVars>
      </dgm:prSet>
      <dgm:spPr/>
      <dgm:t>
        <a:bodyPr/>
        <a:lstStyle/>
        <a:p>
          <a:endParaRPr lang="es-ES_tradnl"/>
        </a:p>
      </dgm:t>
    </dgm:pt>
  </dgm:ptLst>
  <dgm:cxnLst>
    <dgm:cxn modelId="{06A80DD3-2AB5-4C95-B0DA-DE6A245391DA}" srcId="{A0BB39FF-7BF7-4C62-8CCB-2074B4362E42}" destId="{79343D4A-88FD-47FC-8332-CE5159020F07}" srcOrd="3" destOrd="0" parTransId="{424D659D-1027-4DFA-8BD9-8C6318BDAA94}" sibTransId="{EECFA862-D2FA-4E53-BD28-B28CED938F36}"/>
    <dgm:cxn modelId="{161EA308-1D98-4F1F-AD45-BDD614A8AF0C}" srcId="{A0BB39FF-7BF7-4C62-8CCB-2074B4362E42}" destId="{F99E1CBB-F845-462F-9672-A784F1E85AA0}" srcOrd="0" destOrd="0" parTransId="{1A3834F8-CFF2-49B2-B83F-7C64AF12971C}" sibTransId="{5A0EBC22-B6FD-4950-BB34-7FBAADA8F8B2}"/>
    <dgm:cxn modelId="{C981CF59-35E0-43F9-A02D-8CE900B093EE}" type="presOf" srcId="{D50DE25E-0930-4139-A30D-58FD42C39B84}" destId="{93BAED0C-FEF0-4AC5-BE7D-B1A888A072F0}" srcOrd="0" destOrd="0" presId="urn:microsoft.com/office/officeart/2008/layout/BendingPictureCaptionList"/>
    <dgm:cxn modelId="{8D7FB0E6-0F59-4FAB-AE63-F638ABF38E59}" type="presOf" srcId="{F99E1CBB-F845-462F-9672-A784F1E85AA0}" destId="{D4AFA2F8-2FD4-4F2E-9A66-03F4D873B6EB}" srcOrd="0" destOrd="0" presId="urn:microsoft.com/office/officeart/2008/layout/BendingPictureCaptionList"/>
    <dgm:cxn modelId="{4AB369B4-A7A7-4663-AA75-D27455DFCCD3}" srcId="{A0BB39FF-7BF7-4C62-8CCB-2074B4362E42}" destId="{99A252DA-BEE5-4A3F-808E-8FF3DE6B439C}" srcOrd="1" destOrd="0" parTransId="{C6D50F1B-CC76-487B-9C31-AC5BC20CFB08}" sibTransId="{5F90E081-FD04-420C-8338-403EF3DC1377}"/>
    <dgm:cxn modelId="{CD2D874A-E832-4EF6-9777-54B0C017B0BD}" type="presOf" srcId="{99A252DA-BEE5-4A3F-808E-8FF3DE6B439C}" destId="{E84BC6BC-490C-4FED-B527-5FA225D00509}" srcOrd="0" destOrd="0" presId="urn:microsoft.com/office/officeart/2008/layout/BendingPictureCaptionList"/>
    <dgm:cxn modelId="{5000E673-8BAC-4798-B4FE-95E5D1E590AB}" type="presOf" srcId="{79343D4A-88FD-47FC-8332-CE5159020F07}" destId="{A27E13DF-6A28-4CDA-BA6C-4568A7CF633A}" srcOrd="0" destOrd="0" presId="urn:microsoft.com/office/officeart/2008/layout/BendingPictureCaptionList"/>
    <dgm:cxn modelId="{4051CF0C-F178-4F1F-8429-20B0AD918C5B}" type="presOf" srcId="{A0BB39FF-7BF7-4C62-8CCB-2074B4362E42}" destId="{55FC7C67-1F48-4A97-92C9-20F6825498AE}" srcOrd="0" destOrd="0" presId="urn:microsoft.com/office/officeart/2008/layout/BendingPictureCaptionList"/>
    <dgm:cxn modelId="{CF48B7FA-F2C9-420F-ACC2-8FC003E9D7ED}" srcId="{A0BB39FF-7BF7-4C62-8CCB-2074B4362E42}" destId="{D50DE25E-0930-4139-A30D-58FD42C39B84}" srcOrd="2" destOrd="0" parTransId="{E3E89F2F-1371-4386-9570-BA68B10B8088}" sibTransId="{4FBE6213-A549-4E52-A708-A4B641A543F4}"/>
    <dgm:cxn modelId="{CB96FC78-01DB-4E5E-8D29-96ABEAD12D65}" type="presParOf" srcId="{55FC7C67-1F48-4A97-92C9-20F6825498AE}" destId="{89C6838B-60C6-41D9-AA96-2562BE99623C}" srcOrd="0" destOrd="0" presId="urn:microsoft.com/office/officeart/2008/layout/BendingPictureCaptionList"/>
    <dgm:cxn modelId="{5C6C7FE1-D0D9-4D73-9D25-336C37C35830}" type="presParOf" srcId="{89C6838B-60C6-41D9-AA96-2562BE99623C}" destId="{8A1DC8D9-A458-4F81-A67F-43281C2FF12C}" srcOrd="0" destOrd="0" presId="urn:microsoft.com/office/officeart/2008/layout/BendingPictureCaptionList"/>
    <dgm:cxn modelId="{C4CA65A5-BD6E-4E94-81B0-278369064B65}" type="presParOf" srcId="{89C6838B-60C6-41D9-AA96-2562BE99623C}" destId="{D4AFA2F8-2FD4-4F2E-9A66-03F4D873B6EB}" srcOrd="1" destOrd="0" presId="urn:microsoft.com/office/officeart/2008/layout/BendingPictureCaptionList"/>
    <dgm:cxn modelId="{0E5C694E-54F2-44DC-8904-5737CFB6D8A3}" type="presParOf" srcId="{55FC7C67-1F48-4A97-92C9-20F6825498AE}" destId="{B3002BB1-C902-46D3-94D6-4699D2C3081C}" srcOrd="1" destOrd="0" presId="urn:microsoft.com/office/officeart/2008/layout/BendingPictureCaptionList"/>
    <dgm:cxn modelId="{0C7693E5-418A-4FC6-A36F-834C8F0F644A}" type="presParOf" srcId="{55FC7C67-1F48-4A97-92C9-20F6825498AE}" destId="{F433DB4F-2DF1-4547-8737-5F378D9C7EAA}" srcOrd="2" destOrd="0" presId="urn:microsoft.com/office/officeart/2008/layout/BendingPictureCaptionList"/>
    <dgm:cxn modelId="{4C168433-9DFC-4424-B45C-02784A1B7F24}" type="presParOf" srcId="{F433DB4F-2DF1-4547-8737-5F378D9C7EAA}" destId="{7837F1E9-0DCF-45E7-9357-CC85D4495651}" srcOrd="0" destOrd="0" presId="urn:microsoft.com/office/officeart/2008/layout/BendingPictureCaptionList"/>
    <dgm:cxn modelId="{DE39C3F1-A689-44A5-8848-8BC1150970B9}" type="presParOf" srcId="{F433DB4F-2DF1-4547-8737-5F378D9C7EAA}" destId="{E84BC6BC-490C-4FED-B527-5FA225D00509}" srcOrd="1" destOrd="0" presId="urn:microsoft.com/office/officeart/2008/layout/BendingPictureCaptionList"/>
    <dgm:cxn modelId="{349D10BB-210A-429A-83DC-C1855E020249}" type="presParOf" srcId="{55FC7C67-1F48-4A97-92C9-20F6825498AE}" destId="{FA2FE01A-4C29-49AB-966D-023CAC07A5CB}" srcOrd="3" destOrd="0" presId="urn:microsoft.com/office/officeart/2008/layout/BendingPictureCaptionList"/>
    <dgm:cxn modelId="{43F202DB-8B08-4AF0-850A-EED552E36288}" type="presParOf" srcId="{55FC7C67-1F48-4A97-92C9-20F6825498AE}" destId="{AD09D093-3E1F-4868-AB10-DC4D1CF39147}" srcOrd="4" destOrd="0" presId="urn:microsoft.com/office/officeart/2008/layout/BendingPictureCaptionList"/>
    <dgm:cxn modelId="{C1ED5876-91B8-46E2-8FC0-E66A6D5544EC}" type="presParOf" srcId="{AD09D093-3E1F-4868-AB10-DC4D1CF39147}" destId="{B88156A0-526B-4FF3-8AE4-EB95BB9E85F6}" srcOrd="0" destOrd="0" presId="urn:microsoft.com/office/officeart/2008/layout/BendingPictureCaptionList"/>
    <dgm:cxn modelId="{051847D8-9227-4D9F-B861-6C068EE00303}" type="presParOf" srcId="{AD09D093-3E1F-4868-AB10-DC4D1CF39147}" destId="{93BAED0C-FEF0-4AC5-BE7D-B1A888A072F0}" srcOrd="1" destOrd="0" presId="urn:microsoft.com/office/officeart/2008/layout/BendingPictureCaptionList"/>
    <dgm:cxn modelId="{DC4AF544-9D49-41D9-8BF1-9431949EEB99}" type="presParOf" srcId="{55FC7C67-1F48-4A97-92C9-20F6825498AE}" destId="{F58C49E1-2D6B-41BB-B6EA-A0AC6C8B22E2}" srcOrd="5" destOrd="0" presId="urn:microsoft.com/office/officeart/2008/layout/BendingPictureCaptionList"/>
    <dgm:cxn modelId="{FECA699C-08BA-44E8-BB70-4DD6341DFB22}" type="presParOf" srcId="{55FC7C67-1F48-4A97-92C9-20F6825498AE}" destId="{0AE84610-64EA-4C9C-9287-6104DD246453}" srcOrd="6" destOrd="0" presId="urn:microsoft.com/office/officeart/2008/layout/BendingPictureCaptionList"/>
    <dgm:cxn modelId="{7BBF35F1-C5A9-43C5-B47D-E3B02DC939C1}" type="presParOf" srcId="{0AE84610-64EA-4C9C-9287-6104DD246453}" destId="{74565EA2-7E65-42D6-9533-6ED9D8586118}" srcOrd="0" destOrd="0" presId="urn:microsoft.com/office/officeart/2008/layout/BendingPictureCaptionList"/>
    <dgm:cxn modelId="{95B6CBF5-CDCA-407E-B677-C3DE3544E405}" type="presParOf" srcId="{0AE84610-64EA-4C9C-9287-6104DD246453}" destId="{A27E13DF-6A28-4CDA-BA6C-4568A7CF633A}"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D641A-8310-48F7-9F1E-90016FCFF7ED}" type="doc">
      <dgm:prSet loTypeId="urn:microsoft.com/office/officeart/2005/8/layout/vList3#1" loCatId="picture" qsTypeId="urn:microsoft.com/office/officeart/2005/8/quickstyle/simple5" qsCatId="simple" csTypeId="urn:microsoft.com/office/officeart/2005/8/colors/accent3_2" csCatId="accent3" phldr="1"/>
      <dgm:spPr/>
      <dgm:t>
        <a:bodyPr/>
        <a:lstStyle/>
        <a:p>
          <a:endParaRPr lang="es-ES"/>
        </a:p>
      </dgm:t>
    </dgm:pt>
    <dgm:pt modelId="{A0C6E597-A982-4176-ACA6-40E2F3244BD8}">
      <dgm:prSet/>
      <dgm:spPr>
        <a:solidFill>
          <a:schemeClr val="tx1">
            <a:lumMod val="75000"/>
            <a:lumOff val="25000"/>
          </a:schemeClr>
        </a:solidFill>
      </dgm:spPr>
      <dgm:t>
        <a:bodyPr/>
        <a:lstStyle/>
        <a:p>
          <a:pPr rtl="0"/>
          <a:r>
            <a:rPr lang="es-ES" sz="2300" b="1" dirty="0" smtClean="0">
              <a:effectLst/>
            </a:rPr>
            <a:t>Huidige zegeningen</a:t>
          </a:r>
          <a:endParaRPr lang="es-ES" sz="2300" b="1" dirty="0">
            <a:effectLst/>
          </a:endParaRPr>
        </a:p>
      </dgm:t>
    </dgm:pt>
    <dgm:pt modelId="{F949C1D4-6786-4EE2-9B61-2D9676497CB0}" type="parTrans" cxnId="{915364E6-BAF1-4C34-BF53-80CE59C65BDA}">
      <dgm:prSet/>
      <dgm:spPr/>
      <dgm:t>
        <a:bodyPr/>
        <a:lstStyle/>
        <a:p>
          <a:endParaRPr lang="es-ES"/>
        </a:p>
      </dgm:t>
    </dgm:pt>
    <dgm:pt modelId="{AC6FAD6A-A5F0-4404-A507-C080D0A40961}" type="sibTrans" cxnId="{915364E6-BAF1-4C34-BF53-80CE59C65BDA}">
      <dgm:prSet/>
      <dgm:spPr/>
      <dgm:t>
        <a:bodyPr/>
        <a:lstStyle/>
        <a:p>
          <a:endParaRPr lang="es-ES"/>
        </a:p>
      </dgm:t>
    </dgm:pt>
    <dgm:pt modelId="{27FDC9BA-F20C-4088-9A89-CADBFEE2026C}">
      <dgm:prSet custT="1"/>
      <dgm:spPr>
        <a:solidFill>
          <a:schemeClr val="tx1">
            <a:lumMod val="75000"/>
            <a:lumOff val="25000"/>
          </a:schemeClr>
        </a:solidFill>
      </dgm:spPr>
      <dgm:t>
        <a:bodyPr/>
        <a:lstStyle/>
        <a:p>
          <a:pPr rtl="0"/>
          <a:r>
            <a:rPr lang="en-US" sz="2000" b="1" dirty="0" err="1" smtClean="0">
              <a:effectLst/>
            </a:rPr>
            <a:t>Materiele</a:t>
          </a:r>
          <a:r>
            <a:rPr lang="en-US" sz="2000" b="1" dirty="0" smtClean="0">
              <a:effectLst/>
            </a:rPr>
            <a:t> </a:t>
          </a:r>
          <a:r>
            <a:rPr lang="en-US" sz="2000" b="1" dirty="0" err="1" smtClean="0">
              <a:effectLst/>
            </a:rPr>
            <a:t>overvloed</a:t>
          </a:r>
          <a:r>
            <a:rPr lang="en-US" sz="2000" b="1" dirty="0" smtClean="0">
              <a:effectLst/>
            </a:rPr>
            <a:t>.</a:t>
          </a:r>
          <a:endParaRPr lang="es-ES" sz="2000" b="1" dirty="0">
            <a:effectLst/>
          </a:endParaRPr>
        </a:p>
      </dgm:t>
    </dgm:pt>
    <dgm:pt modelId="{DDC10791-923E-47AE-987E-2823725FB9C9}" type="parTrans" cxnId="{E0D3E436-F99D-4A1F-B659-7D6B1D79110D}">
      <dgm:prSet/>
      <dgm:spPr/>
      <dgm:t>
        <a:bodyPr/>
        <a:lstStyle/>
        <a:p>
          <a:endParaRPr lang="es-ES"/>
        </a:p>
      </dgm:t>
    </dgm:pt>
    <dgm:pt modelId="{5D6DB930-AA43-4C04-94E1-D1FCAA58B419}" type="sibTrans" cxnId="{E0D3E436-F99D-4A1F-B659-7D6B1D79110D}">
      <dgm:prSet/>
      <dgm:spPr/>
      <dgm:t>
        <a:bodyPr/>
        <a:lstStyle/>
        <a:p>
          <a:endParaRPr lang="es-ES"/>
        </a:p>
      </dgm:t>
    </dgm:pt>
    <dgm:pt modelId="{37A4DF7C-1426-4AE4-9E54-59F163C91AF6}">
      <dgm:prSet custT="1"/>
      <dgm:spPr>
        <a:solidFill>
          <a:schemeClr val="tx1">
            <a:lumMod val="75000"/>
            <a:lumOff val="25000"/>
          </a:schemeClr>
        </a:solidFill>
      </dgm:spPr>
      <dgm:t>
        <a:bodyPr/>
        <a:lstStyle/>
        <a:p>
          <a:pPr rtl="0"/>
          <a:r>
            <a:rPr lang="en-US" sz="2000" b="1" dirty="0" err="1" smtClean="0">
              <a:effectLst/>
            </a:rPr>
            <a:t>Lengte</a:t>
          </a:r>
          <a:r>
            <a:rPr lang="en-US" sz="2000" b="1" dirty="0" smtClean="0">
              <a:effectLst/>
            </a:rPr>
            <a:t> van </a:t>
          </a:r>
          <a:r>
            <a:rPr lang="en-US" sz="2000" b="1" dirty="0" err="1" smtClean="0">
              <a:effectLst/>
            </a:rPr>
            <a:t>dagen</a:t>
          </a:r>
          <a:r>
            <a:rPr lang="en-US" sz="2000" b="1" dirty="0" smtClean="0">
              <a:effectLst/>
            </a:rPr>
            <a:t> ,</a:t>
          </a:r>
          <a:r>
            <a:rPr lang="en-US" sz="2000" b="1" dirty="0" err="1" smtClean="0">
              <a:effectLst/>
            </a:rPr>
            <a:t>rijkdom</a:t>
          </a:r>
          <a:r>
            <a:rPr lang="en-US" sz="2000" b="1" dirty="0" smtClean="0">
              <a:effectLst/>
            </a:rPr>
            <a:t> ,</a:t>
          </a:r>
          <a:r>
            <a:rPr lang="en-US" sz="2000" b="1" dirty="0" err="1" smtClean="0">
              <a:effectLst/>
            </a:rPr>
            <a:t>eer</a:t>
          </a:r>
          <a:r>
            <a:rPr lang="en-US" sz="2000" b="1" dirty="0" smtClean="0">
              <a:effectLst/>
            </a:rPr>
            <a:t> . </a:t>
          </a:r>
          <a:endParaRPr lang="es-ES" sz="2000" b="1" dirty="0">
            <a:effectLst/>
          </a:endParaRPr>
        </a:p>
      </dgm:t>
    </dgm:pt>
    <dgm:pt modelId="{C5E31BAD-EF20-47D5-A85A-4F1B7510309B}" type="parTrans" cxnId="{B9EDD147-A41E-40FA-A9D8-795E35F81E33}">
      <dgm:prSet/>
      <dgm:spPr/>
      <dgm:t>
        <a:bodyPr/>
        <a:lstStyle/>
        <a:p>
          <a:endParaRPr lang="es-ES"/>
        </a:p>
      </dgm:t>
    </dgm:pt>
    <dgm:pt modelId="{6FE662BC-0991-4D28-A8C8-4D1A3EDA1001}" type="sibTrans" cxnId="{B9EDD147-A41E-40FA-A9D8-795E35F81E33}">
      <dgm:prSet/>
      <dgm:spPr/>
      <dgm:t>
        <a:bodyPr/>
        <a:lstStyle/>
        <a:p>
          <a:endParaRPr lang="es-ES"/>
        </a:p>
      </dgm:t>
    </dgm:pt>
    <dgm:pt modelId="{62DDF68D-1E10-4FFD-B76B-19A5483C9598}">
      <dgm:prSet custT="1"/>
      <dgm:spPr>
        <a:solidFill>
          <a:schemeClr val="tx1">
            <a:lumMod val="75000"/>
            <a:lumOff val="25000"/>
          </a:schemeClr>
        </a:solidFill>
      </dgm:spPr>
      <dgm:t>
        <a:bodyPr/>
        <a:lstStyle/>
        <a:p>
          <a:pPr rtl="0"/>
          <a:r>
            <a:rPr lang="en-US" sz="2000" b="1" dirty="0" err="1" smtClean="0">
              <a:effectLst/>
            </a:rPr>
            <a:t>vrede</a:t>
          </a:r>
          <a:r>
            <a:rPr lang="en-US" sz="2000" b="1" dirty="0" smtClean="0">
              <a:effectLst/>
            </a:rPr>
            <a:t>. </a:t>
          </a:r>
          <a:endParaRPr lang="es-ES" sz="2000" b="1" dirty="0">
            <a:effectLst/>
          </a:endParaRPr>
        </a:p>
      </dgm:t>
    </dgm:pt>
    <dgm:pt modelId="{9AABFA36-BE03-4643-BE40-659B62FC7260}" type="parTrans" cxnId="{8D49A014-E3EC-45D9-82FE-48EC83D156CC}">
      <dgm:prSet/>
      <dgm:spPr/>
      <dgm:t>
        <a:bodyPr/>
        <a:lstStyle/>
        <a:p>
          <a:endParaRPr lang="es-ES"/>
        </a:p>
      </dgm:t>
    </dgm:pt>
    <dgm:pt modelId="{430739C7-604E-47DE-92A4-5050C2177751}" type="sibTrans" cxnId="{8D49A014-E3EC-45D9-82FE-48EC83D156CC}">
      <dgm:prSet/>
      <dgm:spPr/>
      <dgm:t>
        <a:bodyPr/>
        <a:lstStyle/>
        <a:p>
          <a:endParaRPr lang="es-ES"/>
        </a:p>
      </dgm:t>
    </dgm:pt>
    <dgm:pt modelId="{53EEA28A-A132-4B7B-83CE-F6F34D4F0820}">
      <dgm:prSet custT="1"/>
      <dgm:spPr>
        <a:solidFill>
          <a:schemeClr val="tx1">
            <a:lumMod val="75000"/>
            <a:lumOff val="25000"/>
          </a:schemeClr>
        </a:solidFill>
      </dgm:spPr>
      <dgm:t>
        <a:bodyPr/>
        <a:lstStyle/>
        <a:p>
          <a:pPr rtl="0"/>
          <a:r>
            <a:rPr lang="en-US" sz="2000" b="1" dirty="0" smtClean="0">
              <a:effectLst/>
            </a:rPr>
            <a:t>Boom van het </a:t>
          </a:r>
          <a:r>
            <a:rPr lang="en-US" sz="2000" b="1" dirty="0" err="1" smtClean="0">
              <a:effectLst/>
            </a:rPr>
            <a:t>leven</a:t>
          </a:r>
          <a:r>
            <a:rPr lang="en-US" sz="2000" b="1" dirty="0" smtClean="0">
              <a:effectLst/>
            </a:rPr>
            <a:t> :het </a:t>
          </a:r>
          <a:r>
            <a:rPr lang="en-US" sz="2000" b="1" dirty="0" err="1" smtClean="0">
              <a:effectLst/>
            </a:rPr>
            <a:t>leven</a:t>
          </a:r>
          <a:r>
            <a:rPr lang="en-US" sz="2000" b="1" dirty="0" smtClean="0">
              <a:effectLst/>
            </a:rPr>
            <a:t> en </a:t>
          </a:r>
          <a:r>
            <a:rPr lang="en-US" sz="2000" b="1" dirty="0" err="1" smtClean="0">
              <a:effectLst/>
            </a:rPr>
            <a:t>genade</a:t>
          </a:r>
          <a:r>
            <a:rPr lang="en-US" sz="2000" b="1" dirty="0" smtClean="0">
              <a:effectLst/>
            </a:rPr>
            <a:t> </a:t>
          </a:r>
          <a:r>
            <a:rPr lang="en-US" sz="2000" b="1" dirty="0" err="1" smtClean="0">
              <a:effectLst/>
            </a:rPr>
            <a:t>voor</a:t>
          </a:r>
          <a:r>
            <a:rPr lang="en-US" sz="2000" b="1" dirty="0" smtClean="0">
              <a:effectLst/>
            </a:rPr>
            <a:t> de </a:t>
          </a:r>
          <a:r>
            <a:rPr lang="en-US" sz="2000" b="1" dirty="0" err="1" smtClean="0">
              <a:effectLst/>
            </a:rPr>
            <a:t>ziel</a:t>
          </a:r>
          <a:r>
            <a:rPr lang="en-US" sz="2000" b="1" dirty="0" smtClean="0">
              <a:effectLst/>
            </a:rPr>
            <a:t>. </a:t>
          </a:r>
          <a:endParaRPr lang="es-ES" sz="2000" b="1" dirty="0">
            <a:effectLst/>
          </a:endParaRPr>
        </a:p>
      </dgm:t>
    </dgm:pt>
    <dgm:pt modelId="{E56B0664-78D9-419D-837C-85051B1D49BD}" type="parTrans" cxnId="{EE76BAA5-470E-4E23-B7A5-AE12A4EDA88D}">
      <dgm:prSet/>
      <dgm:spPr/>
      <dgm:t>
        <a:bodyPr/>
        <a:lstStyle/>
        <a:p>
          <a:endParaRPr lang="es-ES"/>
        </a:p>
      </dgm:t>
    </dgm:pt>
    <dgm:pt modelId="{D2CED959-FA9A-42DE-B19B-BF18C980AA18}" type="sibTrans" cxnId="{EE76BAA5-470E-4E23-B7A5-AE12A4EDA88D}">
      <dgm:prSet/>
      <dgm:spPr/>
      <dgm:t>
        <a:bodyPr/>
        <a:lstStyle/>
        <a:p>
          <a:endParaRPr lang="es-ES"/>
        </a:p>
      </dgm:t>
    </dgm:pt>
    <dgm:pt modelId="{C554BEDC-F752-4AF4-8FBC-1CEABD395382}">
      <dgm:prSet custT="1"/>
      <dgm:spPr>
        <a:solidFill>
          <a:schemeClr val="tx1">
            <a:lumMod val="75000"/>
            <a:lumOff val="25000"/>
          </a:schemeClr>
        </a:solidFill>
      </dgm:spPr>
      <dgm:t>
        <a:bodyPr/>
        <a:lstStyle/>
        <a:p>
          <a:pPr rtl="0"/>
          <a:r>
            <a:rPr lang="en-US" sz="2000" b="1" dirty="0" err="1" smtClean="0">
              <a:effectLst/>
            </a:rPr>
            <a:t>Lichamelijke</a:t>
          </a:r>
          <a:r>
            <a:rPr lang="en-US" sz="2000" b="1" dirty="0" smtClean="0">
              <a:effectLst/>
            </a:rPr>
            <a:t> </a:t>
          </a:r>
          <a:r>
            <a:rPr lang="en-US" sz="2000" b="1" dirty="0" err="1" smtClean="0">
              <a:effectLst/>
            </a:rPr>
            <a:t>gezondheid</a:t>
          </a:r>
          <a:r>
            <a:rPr lang="en-US" sz="2000" b="1" dirty="0" smtClean="0">
              <a:effectLst/>
            </a:rPr>
            <a:t> </a:t>
          </a:r>
          <a:endParaRPr lang="es-ES" sz="2000" b="1" dirty="0">
            <a:effectLst/>
          </a:endParaRPr>
        </a:p>
      </dgm:t>
    </dgm:pt>
    <dgm:pt modelId="{14FFFD03-EB1C-4579-A4FE-A2D247B5D226}" type="sibTrans" cxnId="{8BCF5D16-07B4-4454-ACE3-DEB2FDF97D3D}">
      <dgm:prSet/>
      <dgm:spPr/>
      <dgm:t>
        <a:bodyPr/>
        <a:lstStyle/>
        <a:p>
          <a:endParaRPr lang="es-ES"/>
        </a:p>
      </dgm:t>
    </dgm:pt>
    <dgm:pt modelId="{3FDE0192-7573-478F-B226-EFE36025829E}" type="parTrans" cxnId="{8BCF5D16-07B4-4454-ACE3-DEB2FDF97D3D}">
      <dgm:prSet/>
      <dgm:spPr/>
      <dgm:t>
        <a:bodyPr/>
        <a:lstStyle/>
        <a:p>
          <a:endParaRPr lang="es-ES"/>
        </a:p>
      </dgm:t>
    </dgm:pt>
    <dgm:pt modelId="{0CADCFC8-E4C8-421F-8154-5A16099B9490}">
      <dgm:prSet custT="1"/>
      <dgm:spPr>
        <a:solidFill>
          <a:schemeClr val="tx1">
            <a:lumMod val="75000"/>
            <a:lumOff val="25000"/>
          </a:schemeClr>
        </a:solidFill>
      </dgm:spPr>
      <dgm:t>
        <a:bodyPr/>
        <a:lstStyle/>
        <a:p>
          <a:pPr rtl="0"/>
          <a:r>
            <a:rPr lang="en-US" sz="2000" b="1" dirty="0" err="1" smtClean="0">
              <a:effectLst/>
            </a:rPr>
            <a:t>veilig</a:t>
          </a:r>
          <a:r>
            <a:rPr lang="en-US" sz="2000" b="1" dirty="0" smtClean="0">
              <a:effectLst/>
            </a:rPr>
            <a:t> </a:t>
          </a:r>
          <a:r>
            <a:rPr lang="en-US" sz="2000" b="1" dirty="0" err="1" smtClean="0">
              <a:effectLst/>
            </a:rPr>
            <a:t>wandelen</a:t>
          </a:r>
          <a:r>
            <a:rPr lang="en-US" sz="2000" b="1" dirty="0" smtClean="0">
              <a:effectLst/>
            </a:rPr>
            <a:t> en </a:t>
          </a:r>
          <a:r>
            <a:rPr lang="en-US" sz="2000" b="1" dirty="0" err="1" smtClean="0">
              <a:effectLst/>
            </a:rPr>
            <a:t>niet</a:t>
          </a:r>
          <a:r>
            <a:rPr lang="en-US" sz="2000" b="1" dirty="0" smtClean="0">
              <a:effectLst/>
            </a:rPr>
            <a:t> bang </a:t>
          </a:r>
          <a:r>
            <a:rPr lang="en-US" sz="2000" b="1" dirty="0" err="1" smtClean="0">
              <a:effectLst/>
            </a:rPr>
            <a:t>zijn</a:t>
          </a:r>
          <a:r>
            <a:rPr lang="en-US" sz="2000" b="1" dirty="0" smtClean="0">
              <a:effectLst/>
            </a:rPr>
            <a:t>.</a:t>
          </a:r>
          <a:endParaRPr lang="es-ES" sz="2000" b="1" dirty="0">
            <a:effectLst/>
          </a:endParaRPr>
        </a:p>
      </dgm:t>
    </dgm:pt>
    <dgm:pt modelId="{14C88091-806C-418C-A3E2-9C82266912E3}" type="parTrans" cxnId="{EA7606AD-F2EC-4896-9B58-1315E9514B6A}">
      <dgm:prSet/>
      <dgm:spPr/>
      <dgm:t>
        <a:bodyPr/>
        <a:lstStyle/>
        <a:p>
          <a:endParaRPr lang="nl-NL"/>
        </a:p>
      </dgm:t>
    </dgm:pt>
    <dgm:pt modelId="{A41D3784-C678-4265-8375-BFE6AF06711D}" type="sibTrans" cxnId="{EA7606AD-F2EC-4896-9B58-1315E9514B6A}">
      <dgm:prSet/>
      <dgm:spPr/>
      <dgm:t>
        <a:bodyPr/>
        <a:lstStyle/>
        <a:p>
          <a:endParaRPr lang="nl-NL"/>
        </a:p>
      </dgm:t>
    </dgm:pt>
    <dgm:pt modelId="{85FC37D7-7EF5-4F60-8217-84081E86B786}">
      <dgm:prSet custT="1"/>
      <dgm:spPr>
        <a:solidFill>
          <a:schemeClr val="tx1">
            <a:lumMod val="75000"/>
            <a:lumOff val="25000"/>
          </a:schemeClr>
        </a:solidFill>
      </dgm:spPr>
      <dgm:t>
        <a:bodyPr/>
        <a:lstStyle/>
        <a:p>
          <a:pPr rtl="0"/>
          <a:r>
            <a:rPr lang="en-US" sz="2000" b="1" dirty="0" err="1" smtClean="0">
              <a:effectLst/>
            </a:rPr>
            <a:t>Intien</a:t>
          </a:r>
          <a:r>
            <a:rPr lang="en-US" sz="2000" b="1" dirty="0" smtClean="0">
              <a:effectLst/>
            </a:rPr>
            <a:t> </a:t>
          </a:r>
          <a:r>
            <a:rPr lang="en-US" sz="2000" b="1" dirty="0" err="1" smtClean="0">
              <a:effectLst/>
            </a:rPr>
            <a:t>relatie</a:t>
          </a:r>
          <a:r>
            <a:rPr lang="en-US" sz="2000" b="1" dirty="0" smtClean="0">
              <a:effectLst/>
            </a:rPr>
            <a:t> met </a:t>
          </a:r>
          <a:r>
            <a:rPr lang="en-US" sz="2000" b="1" dirty="0" smtClean="0">
              <a:effectLst/>
            </a:rPr>
            <a:t>God </a:t>
          </a:r>
          <a:r>
            <a:rPr lang="en-US" sz="2000" b="1" dirty="0" err="1" smtClean="0">
              <a:effectLst/>
            </a:rPr>
            <a:t>hebben</a:t>
          </a:r>
          <a:r>
            <a:rPr lang="en-US" sz="2000" b="1" dirty="0" smtClean="0">
              <a:effectLst/>
            </a:rPr>
            <a:t>.</a:t>
          </a:r>
          <a:endParaRPr lang="es-ES" sz="2000" b="1" dirty="0">
            <a:effectLst/>
          </a:endParaRPr>
        </a:p>
      </dgm:t>
    </dgm:pt>
    <dgm:pt modelId="{7CCDFBD9-6FAF-4202-B611-74CE5748F6C9}" type="parTrans" cxnId="{B7CB1F6B-1E64-47BF-99B1-28715F3871E1}">
      <dgm:prSet/>
      <dgm:spPr/>
      <dgm:t>
        <a:bodyPr/>
        <a:lstStyle/>
        <a:p>
          <a:endParaRPr lang="nl-NL"/>
        </a:p>
      </dgm:t>
    </dgm:pt>
    <dgm:pt modelId="{E0C4014E-6908-4ED4-A7E9-D1657195D2E5}" type="sibTrans" cxnId="{B7CB1F6B-1E64-47BF-99B1-28715F3871E1}">
      <dgm:prSet/>
      <dgm:spPr/>
      <dgm:t>
        <a:bodyPr/>
        <a:lstStyle/>
        <a:p>
          <a:endParaRPr lang="nl-NL"/>
        </a:p>
      </dgm:t>
    </dgm:pt>
    <dgm:pt modelId="{20F50154-4616-4946-9ECA-EC568254CD6C}" type="pres">
      <dgm:prSet presAssocID="{DC8D641A-8310-48F7-9F1E-90016FCFF7ED}" presName="linearFlow" presStyleCnt="0">
        <dgm:presLayoutVars>
          <dgm:dir/>
          <dgm:resizeHandles val="exact"/>
        </dgm:presLayoutVars>
      </dgm:prSet>
      <dgm:spPr/>
      <dgm:t>
        <a:bodyPr/>
        <a:lstStyle/>
        <a:p>
          <a:endParaRPr lang="es-ES_tradnl"/>
        </a:p>
      </dgm:t>
    </dgm:pt>
    <dgm:pt modelId="{9A8BE6E7-9675-4D99-BF95-434BDDDAD9B6}" type="pres">
      <dgm:prSet presAssocID="{A0C6E597-A982-4176-ACA6-40E2F3244BD8}" presName="composite" presStyleCnt="0"/>
      <dgm:spPr/>
    </dgm:pt>
    <dgm:pt modelId="{2CA0C6D7-3CC7-472A-8AA1-901141B029F7}" type="pres">
      <dgm:prSet presAssocID="{A0C6E597-A982-4176-ACA6-40E2F3244BD8}" presName="imgShp" presStyleLbl="fgImgPlace1" presStyleIdx="0" presStyleCnt="1" custScaleX="71721" custScaleY="74817" custLinFactX="100000" custLinFactNeighborX="131986" custLinFactNeighborY="-957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t>
        <a:bodyPr/>
        <a:lstStyle/>
        <a:p>
          <a:endParaRPr lang="es-ES_tradnl"/>
        </a:p>
      </dgm:t>
    </dgm:pt>
    <dgm:pt modelId="{2DA76EAB-66FF-4E34-A730-5F750CEC98BF}" type="pres">
      <dgm:prSet presAssocID="{A0C6E597-A982-4176-ACA6-40E2F3244BD8}" presName="txShp" presStyleLbl="node1" presStyleIdx="0" presStyleCnt="1" custScaleX="143968" custScaleY="238041" custLinFactNeighborX="-555" custLinFactNeighborY="-18655">
        <dgm:presLayoutVars>
          <dgm:bulletEnabled val="1"/>
        </dgm:presLayoutVars>
      </dgm:prSet>
      <dgm:spPr>
        <a:prstGeom prst="rect">
          <a:avLst/>
        </a:prstGeom>
      </dgm:spPr>
      <dgm:t>
        <a:bodyPr/>
        <a:lstStyle/>
        <a:p>
          <a:endParaRPr lang="es-ES_tradnl"/>
        </a:p>
      </dgm:t>
    </dgm:pt>
  </dgm:ptLst>
  <dgm:cxnLst>
    <dgm:cxn modelId="{9304B5D6-97AB-41E9-9F99-409AD327ED98}" type="presOf" srcId="{85FC37D7-7EF5-4F60-8217-84081E86B786}" destId="{2DA76EAB-66FF-4E34-A730-5F750CEC98BF}" srcOrd="0" destOrd="7" presId="urn:microsoft.com/office/officeart/2005/8/layout/vList3#1"/>
    <dgm:cxn modelId="{8BCF5D16-07B4-4454-ACE3-DEB2FDF97D3D}" srcId="{A0C6E597-A982-4176-ACA6-40E2F3244BD8}" destId="{C554BEDC-F752-4AF4-8FBC-1CEABD395382}" srcOrd="0" destOrd="0" parTransId="{3FDE0192-7573-478F-B226-EFE36025829E}" sibTransId="{14FFFD03-EB1C-4579-A4FE-A2D247B5D226}"/>
    <dgm:cxn modelId="{EA7606AD-F2EC-4896-9B58-1315E9514B6A}" srcId="{A0C6E597-A982-4176-ACA6-40E2F3244BD8}" destId="{0CADCFC8-E4C8-421F-8154-5A16099B9490}" srcOrd="5" destOrd="0" parTransId="{14C88091-806C-418C-A3E2-9C82266912E3}" sibTransId="{A41D3784-C678-4265-8375-BFE6AF06711D}"/>
    <dgm:cxn modelId="{E22DCB0E-1513-4A05-B7DD-E8799BA212DF}" type="presOf" srcId="{62DDF68D-1E10-4FFD-B76B-19A5483C9598}" destId="{2DA76EAB-66FF-4E34-A730-5F750CEC98BF}" srcOrd="0" destOrd="4" presId="urn:microsoft.com/office/officeart/2005/8/layout/vList3#1"/>
    <dgm:cxn modelId="{915364E6-BAF1-4C34-BF53-80CE59C65BDA}" srcId="{DC8D641A-8310-48F7-9F1E-90016FCFF7ED}" destId="{A0C6E597-A982-4176-ACA6-40E2F3244BD8}" srcOrd="0" destOrd="0" parTransId="{F949C1D4-6786-4EE2-9B61-2D9676497CB0}" sibTransId="{AC6FAD6A-A5F0-4404-A507-C080D0A40961}"/>
    <dgm:cxn modelId="{8D49A014-E3EC-45D9-82FE-48EC83D156CC}" srcId="{A0C6E597-A982-4176-ACA6-40E2F3244BD8}" destId="{62DDF68D-1E10-4FFD-B76B-19A5483C9598}" srcOrd="3" destOrd="0" parTransId="{9AABFA36-BE03-4643-BE40-659B62FC7260}" sibTransId="{430739C7-604E-47DE-92A4-5050C2177751}"/>
    <dgm:cxn modelId="{B9EDD147-A41E-40FA-A9D8-795E35F81E33}" srcId="{A0C6E597-A982-4176-ACA6-40E2F3244BD8}" destId="{37A4DF7C-1426-4AE4-9E54-59F163C91AF6}" srcOrd="2" destOrd="0" parTransId="{C5E31BAD-EF20-47D5-A85A-4F1B7510309B}" sibTransId="{6FE662BC-0991-4D28-A8C8-4D1A3EDA1001}"/>
    <dgm:cxn modelId="{EE76BAA5-470E-4E23-B7A5-AE12A4EDA88D}" srcId="{A0C6E597-A982-4176-ACA6-40E2F3244BD8}" destId="{53EEA28A-A132-4B7B-83CE-F6F34D4F0820}" srcOrd="4" destOrd="0" parTransId="{E56B0664-78D9-419D-837C-85051B1D49BD}" sibTransId="{D2CED959-FA9A-42DE-B19B-BF18C980AA18}"/>
    <dgm:cxn modelId="{ED07B231-7D97-440E-BE42-BA683F55E32F}" type="presOf" srcId="{DC8D641A-8310-48F7-9F1E-90016FCFF7ED}" destId="{20F50154-4616-4946-9ECA-EC568254CD6C}" srcOrd="0" destOrd="0" presId="urn:microsoft.com/office/officeart/2005/8/layout/vList3#1"/>
    <dgm:cxn modelId="{B40AE711-E2E8-4029-8CF0-F56ABC1EE2F5}" type="presOf" srcId="{C554BEDC-F752-4AF4-8FBC-1CEABD395382}" destId="{2DA76EAB-66FF-4E34-A730-5F750CEC98BF}" srcOrd="0" destOrd="1" presId="urn:microsoft.com/office/officeart/2005/8/layout/vList3#1"/>
    <dgm:cxn modelId="{E6D95996-6FD7-46E9-8C38-08298F19E2F9}" type="presOf" srcId="{27FDC9BA-F20C-4088-9A89-CADBFEE2026C}" destId="{2DA76EAB-66FF-4E34-A730-5F750CEC98BF}" srcOrd="0" destOrd="2" presId="urn:microsoft.com/office/officeart/2005/8/layout/vList3#1"/>
    <dgm:cxn modelId="{518BC120-E9C9-481B-9813-88DB8A478DCF}" type="presOf" srcId="{37A4DF7C-1426-4AE4-9E54-59F163C91AF6}" destId="{2DA76EAB-66FF-4E34-A730-5F750CEC98BF}" srcOrd="0" destOrd="3" presId="urn:microsoft.com/office/officeart/2005/8/layout/vList3#1"/>
    <dgm:cxn modelId="{B7CB1F6B-1E64-47BF-99B1-28715F3871E1}" srcId="{A0C6E597-A982-4176-ACA6-40E2F3244BD8}" destId="{85FC37D7-7EF5-4F60-8217-84081E86B786}" srcOrd="6" destOrd="0" parTransId="{7CCDFBD9-6FAF-4202-B611-74CE5748F6C9}" sibTransId="{E0C4014E-6908-4ED4-A7E9-D1657195D2E5}"/>
    <dgm:cxn modelId="{314DB017-69B3-40A2-BD31-D739094A654B}" type="presOf" srcId="{A0C6E597-A982-4176-ACA6-40E2F3244BD8}" destId="{2DA76EAB-66FF-4E34-A730-5F750CEC98BF}" srcOrd="0" destOrd="0" presId="urn:microsoft.com/office/officeart/2005/8/layout/vList3#1"/>
    <dgm:cxn modelId="{4D30A326-3230-4AA5-93CB-DD1E30B7FBDA}" type="presOf" srcId="{53EEA28A-A132-4B7B-83CE-F6F34D4F0820}" destId="{2DA76EAB-66FF-4E34-A730-5F750CEC98BF}" srcOrd="0" destOrd="5" presId="urn:microsoft.com/office/officeart/2005/8/layout/vList3#1"/>
    <dgm:cxn modelId="{A96585AE-5A11-4299-B451-A1E89D4A2AD0}" type="presOf" srcId="{0CADCFC8-E4C8-421F-8154-5A16099B9490}" destId="{2DA76EAB-66FF-4E34-A730-5F750CEC98BF}" srcOrd="0" destOrd="6" presId="urn:microsoft.com/office/officeart/2005/8/layout/vList3#1"/>
    <dgm:cxn modelId="{E0D3E436-F99D-4A1F-B659-7D6B1D79110D}" srcId="{A0C6E597-A982-4176-ACA6-40E2F3244BD8}" destId="{27FDC9BA-F20C-4088-9A89-CADBFEE2026C}" srcOrd="1" destOrd="0" parTransId="{DDC10791-923E-47AE-987E-2823725FB9C9}" sibTransId="{5D6DB930-AA43-4C04-94E1-D1FCAA58B419}"/>
    <dgm:cxn modelId="{A5F074CF-8852-4B29-8518-6D10F49DC776}" type="presParOf" srcId="{20F50154-4616-4946-9ECA-EC568254CD6C}" destId="{9A8BE6E7-9675-4D99-BF95-434BDDDAD9B6}" srcOrd="0" destOrd="0" presId="urn:microsoft.com/office/officeart/2005/8/layout/vList3#1"/>
    <dgm:cxn modelId="{99BD07B0-FF86-45CC-918E-15D5CFC5758C}" type="presParOf" srcId="{9A8BE6E7-9675-4D99-BF95-434BDDDAD9B6}" destId="{2CA0C6D7-3CC7-472A-8AA1-901141B029F7}" srcOrd="0" destOrd="0" presId="urn:microsoft.com/office/officeart/2005/8/layout/vList3#1"/>
    <dgm:cxn modelId="{4314DB1E-895F-4F3A-A88D-FCC257974A53}" type="presParOf" srcId="{9A8BE6E7-9675-4D99-BF95-434BDDDAD9B6}" destId="{2DA76EAB-66FF-4E34-A730-5F750CEC98B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8D641A-8310-48F7-9F1E-90016FCFF7ED}" type="doc">
      <dgm:prSet loTypeId="urn:microsoft.com/office/officeart/2005/8/layout/vList3#2" loCatId="picture" qsTypeId="urn:microsoft.com/office/officeart/2005/8/quickstyle/simple5" qsCatId="simple" csTypeId="urn:microsoft.com/office/officeart/2005/8/colors/accent3_4" csCatId="accent3" phldr="1"/>
      <dgm:spPr/>
      <dgm:t>
        <a:bodyPr/>
        <a:lstStyle/>
        <a:p>
          <a:endParaRPr lang="es-ES"/>
        </a:p>
      </dgm:t>
    </dgm:pt>
    <dgm:pt modelId="{A0C6E597-A982-4176-ACA6-40E2F3244BD8}">
      <dgm:prSet custT="1"/>
      <dgm:spPr>
        <a:solidFill>
          <a:schemeClr val="tx1">
            <a:lumMod val="85000"/>
            <a:lumOff val="15000"/>
          </a:schemeClr>
        </a:solidFill>
      </dgm:spPr>
      <dgm:t>
        <a:bodyPr/>
        <a:lstStyle/>
        <a:p>
          <a:pPr rtl="0"/>
          <a:r>
            <a:rPr lang="es-ES" sz="2500" b="1" dirty="0" smtClean="0">
              <a:solidFill>
                <a:schemeClr val="accent4"/>
              </a:solidFill>
            </a:rPr>
            <a:t>Toekomstige zegeningen</a:t>
          </a:r>
          <a:endParaRPr lang="es-ES" sz="2500" b="1" dirty="0">
            <a:solidFill>
              <a:schemeClr val="accent4"/>
            </a:solidFill>
          </a:endParaRPr>
        </a:p>
      </dgm:t>
    </dgm:pt>
    <dgm:pt modelId="{F949C1D4-6786-4EE2-9B61-2D9676497CB0}" type="parTrans" cxnId="{915364E6-BAF1-4C34-BF53-80CE59C65BDA}">
      <dgm:prSet/>
      <dgm:spPr/>
      <dgm:t>
        <a:bodyPr/>
        <a:lstStyle/>
        <a:p>
          <a:endParaRPr lang="es-ES"/>
        </a:p>
      </dgm:t>
    </dgm:pt>
    <dgm:pt modelId="{AC6FAD6A-A5F0-4404-A507-C080D0A40961}" type="sibTrans" cxnId="{915364E6-BAF1-4C34-BF53-80CE59C65BDA}">
      <dgm:prSet/>
      <dgm:spPr/>
      <dgm:t>
        <a:bodyPr/>
        <a:lstStyle/>
        <a:p>
          <a:endParaRPr lang="es-ES"/>
        </a:p>
      </dgm:t>
    </dgm:pt>
    <dgm:pt modelId="{59E8517F-F5FA-474D-96FA-C2EA059B9A25}">
      <dgm:prSet custT="1"/>
      <dgm:spPr>
        <a:solidFill>
          <a:schemeClr val="tx1">
            <a:lumMod val="85000"/>
            <a:lumOff val="15000"/>
          </a:schemeClr>
        </a:solidFill>
      </dgm:spPr>
      <dgm:t>
        <a:bodyPr/>
        <a:lstStyle/>
        <a:p>
          <a:r>
            <a:rPr lang="en-US" sz="2000" b="1" dirty="0" err="1" smtClean="0"/>
            <a:t>Eeuwige</a:t>
          </a:r>
          <a:r>
            <a:rPr lang="en-US" sz="2000" b="1" dirty="0" smtClean="0"/>
            <a:t> </a:t>
          </a:r>
          <a:r>
            <a:rPr lang="en-US" sz="2000" b="1" dirty="0" err="1" smtClean="0"/>
            <a:t>verrbijfplaats</a:t>
          </a:r>
          <a:r>
            <a:rPr lang="en-US" sz="2000" b="1" dirty="0" smtClean="0"/>
            <a:t>.</a:t>
          </a:r>
          <a:endParaRPr lang="es-ES" sz="2000" b="1" dirty="0" smtClean="0"/>
        </a:p>
      </dgm:t>
    </dgm:pt>
    <dgm:pt modelId="{981C84CB-92D4-468F-B058-C0DC9F883B90}" type="parTrans" cxnId="{5A61E7B7-4478-407E-99A1-667035D3FF20}">
      <dgm:prSet/>
      <dgm:spPr/>
      <dgm:t>
        <a:bodyPr/>
        <a:lstStyle/>
        <a:p>
          <a:endParaRPr lang="es-ES"/>
        </a:p>
      </dgm:t>
    </dgm:pt>
    <dgm:pt modelId="{6B08F8CA-8188-4D48-902D-87E02652105B}" type="sibTrans" cxnId="{5A61E7B7-4478-407E-99A1-667035D3FF20}">
      <dgm:prSet/>
      <dgm:spPr/>
      <dgm:t>
        <a:bodyPr/>
        <a:lstStyle/>
        <a:p>
          <a:endParaRPr lang="es-ES"/>
        </a:p>
      </dgm:t>
    </dgm:pt>
    <dgm:pt modelId="{B147BB8A-3783-466E-ADB4-2F5F22FF071B}">
      <dgm:prSet custT="1"/>
      <dgm:spPr>
        <a:solidFill>
          <a:schemeClr val="tx1">
            <a:lumMod val="85000"/>
            <a:lumOff val="15000"/>
          </a:schemeClr>
        </a:solidFill>
      </dgm:spPr>
      <dgm:t>
        <a:bodyPr/>
        <a:lstStyle/>
        <a:p>
          <a:r>
            <a:rPr lang="en-US" sz="2000" b="1" dirty="0" err="1" smtClean="0"/>
            <a:t>Verheven</a:t>
          </a:r>
          <a:r>
            <a:rPr lang="en-US" sz="2000" b="1" dirty="0" smtClean="0"/>
            <a:t> </a:t>
          </a:r>
          <a:r>
            <a:rPr lang="en-US" sz="2000" b="1" dirty="0" err="1" smtClean="0"/>
            <a:t>worden</a:t>
          </a:r>
          <a:r>
            <a:rPr lang="en-US" sz="2000" b="1" dirty="0" smtClean="0"/>
            <a:t> door Gods </a:t>
          </a:r>
          <a:r>
            <a:rPr lang="en-US" sz="2000" b="1" dirty="0" err="1" smtClean="0"/>
            <a:t>genade</a:t>
          </a:r>
          <a:r>
            <a:rPr lang="en-US" sz="2000" b="1" dirty="0" smtClean="0"/>
            <a:t>.</a:t>
          </a:r>
          <a:endParaRPr lang="es-ES" sz="2000" b="1" dirty="0" smtClean="0"/>
        </a:p>
      </dgm:t>
    </dgm:pt>
    <dgm:pt modelId="{A8137A05-9142-4A1B-878E-EF4DC5AAE453}" type="parTrans" cxnId="{1AB9FCB9-3B34-43C8-8FFC-AEC10F74DFF0}">
      <dgm:prSet/>
      <dgm:spPr/>
      <dgm:t>
        <a:bodyPr/>
        <a:lstStyle/>
        <a:p>
          <a:endParaRPr lang="es-ES"/>
        </a:p>
      </dgm:t>
    </dgm:pt>
    <dgm:pt modelId="{619F9E28-A565-41C2-88AE-5692A0975F92}" type="sibTrans" cxnId="{1AB9FCB9-3B34-43C8-8FFC-AEC10F74DFF0}">
      <dgm:prSet/>
      <dgm:spPr/>
      <dgm:t>
        <a:bodyPr/>
        <a:lstStyle/>
        <a:p>
          <a:endParaRPr lang="es-ES"/>
        </a:p>
      </dgm:t>
    </dgm:pt>
    <dgm:pt modelId="{F5C13ABC-7C53-4268-93D7-9B3DB3F3BF83}">
      <dgm:prSet custT="1"/>
      <dgm:spPr>
        <a:solidFill>
          <a:schemeClr val="tx1">
            <a:lumMod val="85000"/>
            <a:lumOff val="15000"/>
          </a:schemeClr>
        </a:solidFill>
      </dgm:spPr>
      <dgm:t>
        <a:bodyPr/>
        <a:lstStyle/>
        <a:p>
          <a:r>
            <a:rPr lang="en-US" sz="2000" b="1" dirty="0" smtClean="0"/>
            <a:t>Het </a:t>
          </a:r>
          <a:r>
            <a:rPr lang="en-US" sz="2000" b="1" dirty="0" err="1" smtClean="0"/>
            <a:t>erven</a:t>
          </a:r>
          <a:r>
            <a:rPr lang="en-US" sz="2000" b="1" dirty="0" smtClean="0"/>
            <a:t> van </a:t>
          </a:r>
          <a:r>
            <a:rPr lang="en-US" sz="2000" b="1" dirty="0" err="1" smtClean="0"/>
            <a:t>glorie</a:t>
          </a:r>
          <a:r>
            <a:rPr lang="en-US" sz="2000" b="1" dirty="0" smtClean="0"/>
            <a:t>.</a:t>
          </a:r>
          <a:endParaRPr lang="es-ES" sz="2000" b="1" dirty="0"/>
        </a:p>
      </dgm:t>
    </dgm:pt>
    <dgm:pt modelId="{2A0B6BF6-68E7-4224-9A64-96A4132A4C93}" type="parTrans" cxnId="{24ED2DA9-232A-42C6-B291-3B2124AD2D37}">
      <dgm:prSet/>
      <dgm:spPr/>
      <dgm:t>
        <a:bodyPr/>
        <a:lstStyle/>
        <a:p>
          <a:endParaRPr lang="es-ES"/>
        </a:p>
      </dgm:t>
    </dgm:pt>
    <dgm:pt modelId="{BE27DD19-526A-4435-BC8E-E07D8D28A28B}" type="sibTrans" cxnId="{24ED2DA9-232A-42C6-B291-3B2124AD2D37}">
      <dgm:prSet/>
      <dgm:spPr/>
      <dgm:t>
        <a:bodyPr/>
        <a:lstStyle/>
        <a:p>
          <a:endParaRPr lang="es-ES"/>
        </a:p>
      </dgm:t>
    </dgm:pt>
    <dgm:pt modelId="{20F50154-4616-4946-9ECA-EC568254CD6C}" type="pres">
      <dgm:prSet presAssocID="{DC8D641A-8310-48F7-9F1E-90016FCFF7ED}" presName="linearFlow" presStyleCnt="0">
        <dgm:presLayoutVars>
          <dgm:dir/>
          <dgm:resizeHandles val="exact"/>
        </dgm:presLayoutVars>
      </dgm:prSet>
      <dgm:spPr/>
      <dgm:t>
        <a:bodyPr/>
        <a:lstStyle/>
        <a:p>
          <a:endParaRPr lang="es-ES_tradnl"/>
        </a:p>
      </dgm:t>
    </dgm:pt>
    <dgm:pt modelId="{9A8BE6E7-9675-4D99-BF95-434BDDDAD9B6}" type="pres">
      <dgm:prSet presAssocID="{A0C6E597-A982-4176-ACA6-40E2F3244BD8}" presName="composite" presStyleCnt="0"/>
      <dgm:spPr/>
    </dgm:pt>
    <dgm:pt modelId="{2CA0C6D7-3CC7-472A-8AA1-901141B029F7}" type="pres">
      <dgm:prSet presAssocID="{A0C6E597-A982-4176-ACA6-40E2F3244BD8}" presName="imgShp" presStyleLbl="fgImgPlace1" presStyleIdx="0" presStyleCnt="1" custScaleX="101668" custScaleY="96946" custLinFactX="78845" custLinFactNeighborX="100000" custLinFactNeighborY="772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es-ES_tradnl"/>
        </a:p>
      </dgm:t>
    </dgm:pt>
    <dgm:pt modelId="{2DA76EAB-66FF-4E34-A730-5F750CEC98BF}" type="pres">
      <dgm:prSet presAssocID="{A0C6E597-A982-4176-ACA6-40E2F3244BD8}" presName="txShp" presStyleLbl="node1" presStyleIdx="0" presStyleCnt="1" custFlipHor="1" custScaleX="150376" custScaleY="260240" custLinFactNeighborX="4976" custLinFactNeighborY="4681">
        <dgm:presLayoutVars>
          <dgm:bulletEnabled val="1"/>
        </dgm:presLayoutVars>
      </dgm:prSet>
      <dgm:spPr>
        <a:prstGeom prst="rect">
          <a:avLst/>
        </a:prstGeom>
      </dgm:spPr>
      <dgm:t>
        <a:bodyPr/>
        <a:lstStyle/>
        <a:p>
          <a:endParaRPr lang="es-ES"/>
        </a:p>
      </dgm:t>
    </dgm:pt>
  </dgm:ptLst>
  <dgm:cxnLst>
    <dgm:cxn modelId="{23A17D4C-1FF5-4A86-9686-A0B060A73B88}" type="presOf" srcId="{B147BB8A-3783-466E-ADB4-2F5F22FF071B}" destId="{2DA76EAB-66FF-4E34-A730-5F750CEC98BF}" srcOrd="0" destOrd="2" presId="urn:microsoft.com/office/officeart/2005/8/layout/vList3#2"/>
    <dgm:cxn modelId="{5A61E7B7-4478-407E-99A1-667035D3FF20}" srcId="{A0C6E597-A982-4176-ACA6-40E2F3244BD8}" destId="{59E8517F-F5FA-474D-96FA-C2EA059B9A25}" srcOrd="0" destOrd="0" parTransId="{981C84CB-92D4-468F-B058-C0DC9F883B90}" sibTransId="{6B08F8CA-8188-4D48-902D-87E02652105B}"/>
    <dgm:cxn modelId="{24ED2DA9-232A-42C6-B291-3B2124AD2D37}" srcId="{A0C6E597-A982-4176-ACA6-40E2F3244BD8}" destId="{F5C13ABC-7C53-4268-93D7-9B3DB3F3BF83}" srcOrd="2" destOrd="0" parTransId="{2A0B6BF6-68E7-4224-9A64-96A4132A4C93}" sibTransId="{BE27DD19-526A-4435-BC8E-E07D8D28A28B}"/>
    <dgm:cxn modelId="{915364E6-BAF1-4C34-BF53-80CE59C65BDA}" srcId="{DC8D641A-8310-48F7-9F1E-90016FCFF7ED}" destId="{A0C6E597-A982-4176-ACA6-40E2F3244BD8}" srcOrd="0" destOrd="0" parTransId="{F949C1D4-6786-4EE2-9B61-2D9676497CB0}" sibTransId="{AC6FAD6A-A5F0-4404-A507-C080D0A40961}"/>
    <dgm:cxn modelId="{1AB9FCB9-3B34-43C8-8FFC-AEC10F74DFF0}" srcId="{A0C6E597-A982-4176-ACA6-40E2F3244BD8}" destId="{B147BB8A-3783-466E-ADB4-2F5F22FF071B}" srcOrd="1" destOrd="0" parTransId="{A8137A05-9142-4A1B-878E-EF4DC5AAE453}" sibTransId="{619F9E28-A565-41C2-88AE-5692A0975F92}"/>
    <dgm:cxn modelId="{F4C8FC98-8228-4427-BE7D-ACBE40271D6A}" type="presOf" srcId="{DC8D641A-8310-48F7-9F1E-90016FCFF7ED}" destId="{20F50154-4616-4946-9ECA-EC568254CD6C}" srcOrd="0" destOrd="0" presId="urn:microsoft.com/office/officeart/2005/8/layout/vList3#2"/>
    <dgm:cxn modelId="{D9DA36A0-F1A1-4CA1-86E6-68DBBCAFF797}" type="presOf" srcId="{F5C13ABC-7C53-4268-93D7-9B3DB3F3BF83}" destId="{2DA76EAB-66FF-4E34-A730-5F750CEC98BF}" srcOrd="0" destOrd="3" presId="urn:microsoft.com/office/officeart/2005/8/layout/vList3#2"/>
    <dgm:cxn modelId="{29866F97-4697-4268-9141-0DFDCA36DAF2}" type="presOf" srcId="{A0C6E597-A982-4176-ACA6-40E2F3244BD8}" destId="{2DA76EAB-66FF-4E34-A730-5F750CEC98BF}" srcOrd="0" destOrd="0" presId="urn:microsoft.com/office/officeart/2005/8/layout/vList3#2"/>
    <dgm:cxn modelId="{5A71639F-4FFC-4A5A-A462-92F2CC0ADB62}" type="presOf" srcId="{59E8517F-F5FA-474D-96FA-C2EA059B9A25}" destId="{2DA76EAB-66FF-4E34-A730-5F750CEC98BF}" srcOrd="0" destOrd="1" presId="urn:microsoft.com/office/officeart/2005/8/layout/vList3#2"/>
    <dgm:cxn modelId="{463023A1-5BD1-42D6-958F-424CAC9507CA}" type="presParOf" srcId="{20F50154-4616-4946-9ECA-EC568254CD6C}" destId="{9A8BE6E7-9675-4D99-BF95-434BDDDAD9B6}" srcOrd="0" destOrd="0" presId="urn:microsoft.com/office/officeart/2005/8/layout/vList3#2"/>
    <dgm:cxn modelId="{3036B71F-6CD7-47A6-9ECD-DBF51840CC3F}" type="presParOf" srcId="{9A8BE6E7-9675-4D99-BF95-434BDDDAD9B6}" destId="{2CA0C6D7-3CC7-472A-8AA1-901141B029F7}" srcOrd="0" destOrd="0" presId="urn:microsoft.com/office/officeart/2005/8/layout/vList3#2"/>
    <dgm:cxn modelId="{8961BEA0-C146-4CCF-A554-C2915415CD61}" type="presParOf" srcId="{9A8BE6E7-9675-4D99-BF95-434BDDDAD9B6}" destId="{2DA76EAB-66FF-4E34-A730-5F750CEC98BF}" srcOrd="1" destOrd="0" presId="urn:microsoft.com/office/officeart/2005/8/layout/vList3#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3AF83-11CF-41AF-B82C-18B3705CFA55}">
      <dsp:nvSpPr>
        <dsp:cNvPr id="0" name=""/>
        <dsp:cNvSpPr/>
      </dsp:nvSpPr>
      <dsp:spPr>
        <a:xfrm>
          <a:off x="0" y="0"/>
          <a:ext cx="2448272" cy="24482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3942349-03E5-4A04-911D-5D80B6A6D455}">
      <dsp:nvSpPr>
        <dsp:cNvPr id="0" name=""/>
        <dsp:cNvSpPr/>
      </dsp:nvSpPr>
      <dsp:spPr>
        <a:xfrm>
          <a:off x="1224136" y="0"/>
          <a:ext cx="6946660" cy="2448272"/>
        </a:xfrm>
        <a:prstGeom prst="rect">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NL" sz="2200" b="1" kern="1200" dirty="0" smtClean="0"/>
            <a:t>‘De spreuken van Salomo, de zoon van David, de koning van Israël‘</a:t>
          </a:r>
          <a:r>
            <a:rPr lang="es-ES" sz="2200" b="1" kern="1200" dirty="0" smtClean="0"/>
            <a:t> </a:t>
          </a:r>
          <a:r>
            <a:rPr lang="es-ES" sz="1600" b="0" kern="1200" dirty="0" smtClean="0"/>
            <a:t>(Spreuken 1:1)</a:t>
          </a:r>
          <a:endParaRPr lang="es-ES" sz="1600" b="0" kern="1200" dirty="0"/>
        </a:p>
      </dsp:txBody>
      <dsp:txXfrm>
        <a:off x="1224136" y="0"/>
        <a:ext cx="6946660" cy="734483"/>
      </dsp:txXfrm>
    </dsp:sp>
    <dsp:sp modelId="{5D60D33C-5739-4ABA-BC7B-43E8D5C63813}">
      <dsp:nvSpPr>
        <dsp:cNvPr id="0" name=""/>
        <dsp:cNvSpPr/>
      </dsp:nvSpPr>
      <dsp:spPr>
        <a:xfrm>
          <a:off x="428448" y="734483"/>
          <a:ext cx="1591375" cy="159137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BB3F8C-3232-41B3-A767-8AD001C61D20}">
      <dsp:nvSpPr>
        <dsp:cNvPr id="0" name=""/>
        <dsp:cNvSpPr/>
      </dsp:nvSpPr>
      <dsp:spPr>
        <a:xfrm>
          <a:off x="1224136" y="734483"/>
          <a:ext cx="6946660" cy="1591375"/>
        </a:xfrm>
        <a:prstGeom prst="rect">
          <a:avLst/>
        </a:prstGeom>
        <a:solidFill>
          <a:srgbClr val="B7FFD2"/>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NL" sz="2200" b="1" kern="1200" dirty="0" smtClean="0"/>
            <a:t>‘De woorden van </a:t>
          </a:r>
          <a:r>
            <a:rPr lang="nl-NL" sz="2200" b="1" kern="1200" dirty="0" err="1" smtClean="0"/>
            <a:t>Agur</a:t>
          </a:r>
          <a:r>
            <a:rPr lang="nl-NL" sz="2200" b="1" kern="1200" dirty="0" smtClean="0"/>
            <a:t>, de zoon van </a:t>
          </a:r>
          <a:r>
            <a:rPr lang="nl-NL" sz="2200" b="1" kern="1200" dirty="0" err="1" smtClean="0"/>
            <a:t>Jake</a:t>
          </a:r>
          <a:r>
            <a:rPr lang="nl-NL" sz="2200" b="1" kern="1200" dirty="0" smtClean="0"/>
            <a:t>: de last. De man spreekt tot </a:t>
          </a:r>
          <a:r>
            <a:rPr lang="nl-NL" sz="2200" b="1" kern="1200" dirty="0" err="1" smtClean="0"/>
            <a:t>Ithiël</a:t>
          </a:r>
          <a:r>
            <a:rPr lang="nl-NL" sz="2200" b="1" kern="1200" dirty="0" smtClean="0"/>
            <a:t>, tot </a:t>
          </a:r>
          <a:r>
            <a:rPr lang="nl-NL" sz="2200" b="1" kern="1200" dirty="0" err="1" smtClean="0"/>
            <a:t>Ithiël</a:t>
          </a:r>
          <a:r>
            <a:rPr lang="nl-NL" sz="2200" b="1" kern="1200" dirty="0" smtClean="0"/>
            <a:t> en </a:t>
          </a:r>
          <a:r>
            <a:rPr lang="nl-NL" sz="2200" b="1" kern="1200" dirty="0" err="1" smtClean="0"/>
            <a:t>Uchal</a:t>
          </a:r>
          <a:r>
            <a:rPr lang="nl-NL" sz="2200" b="1" kern="1200" dirty="0" smtClean="0"/>
            <a:t>.’ </a:t>
          </a:r>
          <a:r>
            <a:rPr lang="es-ES" sz="1600" b="0" kern="1200" dirty="0" smtClean="0"/>
            <a:t>(Spreuken 30:1) </a:t>
          </a:r>
          <a:endParaRPr lang="es-ES" sz="1800" b="0" kern="1200" dirty="0"/>
        </a:p>
      </dsp:txBody>
      <dsp:txXfrm>
        <a:off x="1224136" y="734483"/>
        <a:ext cx="6946660" cy="734480"/>
      </dsp:txXfrm>
    </dsp:sp>
    <dsp:sp modelId="{A15D6364-4DC2-47B9-B1EA-130375FF1171}">
      <dsp:nvSpPr>
        <dsp:cNvPr id="0" name=""/>
        <dsp:cNvSpPr/>
      </dsp:nvSpPr>
      <dsp:spPr>
        <a:xfrm>
          <a:off x="856895" y="1468963"/>
          <a:ext cx="734480" cy="73448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04C87A0-CD66-44FB-81AA-382F9AD0ADF6}">
      <dsp:nvSpPr>
        <dsp:cNvPr id="0" name=""/>
        <dsp:cNvSpPr/>
      </dsp:nvSpPr>
      <dsp:spPr>
        <a:xfrm>
          <a:off x="1224136" y="1468963"/>
          <a:ext cx="6946660" cy="734480"/>
        </a:xfrm>
        <a:prstGeom prst="rect">
          <a:avLst/>
        </a:prstGeom>
        <a:solidFill>
          <a:schemeClr val="accent4">
            <a:lumMod val="20000"/>
            <a:lumOff val="8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NL" sz="2200" b="1" kern="1200" dirty="0" smtClean="0"/>
            <a:t>‘De woorden van koning </a:t>
          </a:r>
          <a:r>
            <a:rPr lang="nl-NL" sz="2200" b="1" kern="1200" dirty="0" err="1" smtClean="0"/>
            <a:t>Lemuel</a:t>
          </a:r>
          <a:r>
            <a:rPr lang="nl-NL" sz="2200" b="1" kern="1200" dirty="0" smtClean="0"/>
            <a:t>, de last waarmee zijn moeder hem onderwezen heeft.’ </a:t>
          </a:r>
          <a:r>
            <a:rPr lang="nl-NL" sz="1600" b="0" kern="1200" dirty="0" smtClean="0"/>
            <a:t>(Spreuken 31:1) </a:t>
          </a:r>
          <a:endParaRPr lang="es-ES" sz="1600" b="0" kern="1200" dirty="0"/>
        </a:p>
      </dsp:txBody>
      <dsp:txXfrm>
        <a:off x="1224136" y="1468963"/>
        <a:ext cx="6946660" cy="73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56DB0-AEC7-4767-8224-84183F7AA4A2}">
      <dsp:nvSpPr>
        <dsp:cNvPr id="0" name=""/>
        <dsp:cNvSpPr/>
      </dsp:nvSpPr>
      <dsp:spPr>
        <a:xfrm>
          <a:off x="7608145" y="3610013"/>
          <a:ext cx="91440" cy="719521"/>
        </a:xfrm>
        <a:custGeom>
          <a:avLst/>
          <a:gdLst/>
          <a:ahLst/>
          <a:cxnLst/>
          <a:rect l="0" t="0" r="0" b="0"/>
          <a:pathLst>
            <a:path>
              <a:moveTo>
                <a:pt x="45720" y="0"/>
              </a:moveTo>
              <a:lnTo>
                <a:pt x="45720" y="71952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DF2879-079C-470B-BC5F-E6B06C878019}">
      <dsp:nvSpPr>
        <dsp:cNvPr id="0" name=""/>
        <dsp:cNvSpPr/>
      </dsp:nvSpPr>
      <dsp:spPr>
        <a:xfrm>
          <a:off x="2621508" y="1851156"/>
          <a:ext cx="5032356" cy="638694"/>
        </a:xfrm>
        <a:custGeom>
          <a:avLst/>
          <a:gdLst/>
          <a:ahLst/>
          <a:cxnLst/>
          <a:rect l="0" t="0" r="0" b="0"/>
          <a:pathLst>
            <a:path>
              <a:moveTo>
                <a:pt x="0" y="0"/>
              </a:moveTo>
              <a:lnTo>
                <a:pt x="0" y="409505"/>
              </a:lnTo>
              <a:lnTo>
                <a:pt x="5032356" y="409505"/>
              </a:lnTo>
              <a:lnTo>
                <a:pt x="5032356" y="63869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2146CE-5FD1-411B-8D24-89812B9CC9B9}">
      <dsp:nvSpPr>
        <dsp:cNvPr id="0" name=""/>
        <dsp:cNvSpPr/>
      </dsp:nvSpPr>
      <dsp:spPr>
        <a:xfrm>
          <a:off x="2935133" y="3603305"/>
          <a:ext cx="1694953" cy="719521"/>
        </a:xfrm>
        <a:custGeom>
          <a:avLst/>
          <a:gdLst/>
          <a:ahLst/>
          <a:cxnLst/>
          <a:rect l="0" t="0" r="0" b="0"/>
          <a:pathLst>
            <a:path>
              <a:moveTo>
                <a:pt x="0" y="0"/>
              </a:moveTo>
              <a:lnTo>
                <a:pt x="0" y="490333"/>
              </a:lnTo>
              <a:lnTo>
                <a:pt x="1694953" y="490333"/>
              </a:lnTo>
              <a:lnTo>
                <a:pt x="1694953" y="71952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357B03-3178-4475-943A-36339FF50EB2}">
      <dsp:nvSpPr>
        <dsp:cNvPr id="0" name=""/>
        <dsp:cNvSpPr/>
      </dsp:nvSpPr>
      <dsp:spPr>
        <a:xfrm>
          <a:off x="1423244" y="3603305"/>
          <a:ext cx="1511889" cy="719521"/>
        </a:xfrm>
        <a:custGeom>
          <a:avLst/>
          <a:gdLst/>
          <a:ahLst/>
          <a:cxnLst/>
          <a:rect l="0" t="0" r="0" b="0"/>
          <a:pathLst>
            <a:path>
              <a:moveTo>
                <a:pt x="1511889" y="0"/>
              </a:moveTo>
              <a:lnTo>
                <a:pt x="1511889" y="490333"/>
              </a:lnTo>
              <a:lnTo>
                <a:pt x="0" y="490333"/>
              </a:lnTo>
              <a:lnTo>
                <a:pt x="0" y="719521"/>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74161D-A67D-41A1-8B18-7488C85AAC89}">
      <dsp:nvSpPr>
        <dsp:cNvPr id="0" name=""/>
        <dsp:cNvSpPr/>
      </dsp:nvSpPr>
      <dsp:spPr>
        <a:xfrm>
          <a:off x="2621508" y="1851156"/>
          <a:ext cx="313624" cy="638694"/>
        </a:xfrm>
        <a:custGeom>
          <a:avLst/>
          <a:gdLst/>
          <a:ahLst/>
          <a:cxnLst/>
          <a:rect l="0" t="0" r="0" b="0"/>
          <a:pathLst>
            <a:path>
              <a:moveTo>
                <a:pt x="0" y="0"/>
              </a:moveTo>
              <a:lnTo>
                <a:pt x="0" y="409505"/>
              </a:lnTo>
              <a:lnTo>
                <a:pt x="313624" y="409505"/>
              </a:lnTo>
              <a:lnTo>
                <a:pt x="313624" y="63869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1AB1C-04C4-48B3-9E69-AAE229F6FA45}">
      <dsp:nvSpPr>
        <dsp:cNvPr id="0" name=""/>
        <dsp:cNvSpPr/>
      </dsp:nvSpPr>
      <dsp:spPr>
        <a:xfrm>
          <a:off x="135657" y="280165"/>
          <a:ext cx="4971702" cy="157099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C2160BF-8A99-45A0-A862-45DE9845B67D}">
      <dsp:nvSpPr>
        <dsp:cNvPr id="0" name=""/>
        <dsp:cNvSpPr/>
      </dsp:nvSpPr>
      <dsp:spPr>
        <a:xfrm>
          <a:off x="410546" y="541310"/>
          <a:ext cx="4971702" cy="15709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nl-NL" sz="2200" b="1" kern="1200" dirty="0" smtClean="0"/>
            <a:t>Hoe lang nog, onnozele mensen,</a:t>
          </a:r>
        </a:p>
        <a:p>
          <a:pPr lvl="0" algn="ctr" defTabSz="977900">
            <a:lnSpc>
              <a:spcPct val="90000"/>
            </a:lnSpc>
            <a:spcBef>
              <a:spcPct val="0"/>
            </a:spcBef>
            <a:spcAft>
              <a:spcPts val="0"/>
            </a:spcAft>
          </a:pPr>
          <a:r>
            <a:rPr lang="nl-NL" sz="2200" b="1" kern="1200" dirty="0" smtClean="0"/>
            <a:t>hechten jullie aan je onvolwassenheid, neem mijn berispingen ter harte dan laat ik je delen in mijn wijsheid</a:t>
          </a:r>
        </a:p>
        <a:p>
          <a:pPr lvl="0" algn="ctr" defTabSz="977900">
            <a:lnSpc>
              <a:spcPct val="90000"/>
            </a:lnSpc>
            <a:spcBef>
              <a:spcPct val="0"/>
            </a:spcBef>
            <a:spcAft>
              <a:spcPct val="35000"/>
            </a:spcAft>
          </a:pPr>
          <a:r>
            <a:rPr lang="es-ES" sz="1800" b="0" kern="1200" dirty="0" smtClean="0"/>
            <a:t>(spreuken 1:22-23) </a:t>
          </a:r>
          <a:endParaRPr lang="es-ES" sz="1800" b="0" kern="1200" dirty="0"/>
        </a:p>
      </dsp:txBody>
      <dsp:txXfrm>
        <a:off x="456559" y="587323"/>
        <a:ext cx="4879676" cy="1478964"/>
      </dsp:txXfrm>
    </dsp:sp>
    <dsp:sp modelId="{B776879F-D61C-41BC-AF49-CA1ADE1E9BC1}">
      <dsp:nvSpPr>
        <dsp:cNvPr id="0" name=""/>
        <dsp:cNvSpPr/>
      </dsp:nvSpPr>
      <dsp:spPr>
        <a:xfrm>
          <a:off x="1903648" y="2489850"/>
          <a:ext cx="2062970" cy="111345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40B7AC-593F-4E13-818B-E83EA54F10A2}">
      <dsp:nvSpPr>
        <dsp:cNvPr id="0" name=""/>
        <dsp:cNvSpPr/>
      </dsp:nvSpPr>
      <dsp:spPr>
        <a:xfrm>
          <a:off x="2178537" y="2750995"/>
          <a:ext cx="2062970" cy="11134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s-ES" sz="2200" b="1" kern="1200" dirty="0" smtClean="0"/>
            <a:t>Zij die niet naar Zijn oproep willen luisteren</a:t>
          </a:r>
        </a:p>
        <a:p>
          <a:pPr lvl="0" algn="ctr" defTabSz="977900">
            <a:lnSpc>
              <a:spcPct val="90000"/>
            </a:lnSpc>
            <a:spcBef>
              <a:spcPct val="0"/>
            </a:spcBef>
            <a:spcAft>
              <a:spcPts val="0"/>
            </a:spcAft>
          </a:pPr>
          <a:r>
            <a:rPr lang="es-ES" sz="2200" b="1" kern="1200" dirty="0" smtClean="0"/>
            <a:t> </a:t>
          </a:r>
          <a:r>
            <a:rPr lang="es-ES" sz="1800" b="0" kern="1200" dirty="0" smtClean="0"/>
            <a:t>(Spreuken 1:28-32)  </a:t>
          </a:r>
          <a:endParaRPr lang="es-ES" sz="2000" b="0" kern="1200" dirty="0"/>
        </a:p>
      </dsp:txBody>
      <dsp:txXfrm>
        <a:off x="2211149" y="2783607"/>
        <a:ext cx="1997746" cy="1048231"/>
      </dsp:txXfrm>
    </dsp:sp>
    <dsp:sp modelId="{1DD253C8-F68B-408F-94A9-4593ADCB8826}">
      <dsp:nvSpPr>
        <dsp:cNvPr id="0" name=""/>
        <dsp:cNvSpPr/>
      </dsp:nvSpPr>
      <dsp:spPr>
        <a:xfrm>
          <a:off x="3180" y="4322827"/>
          <a:ext cx="2840128" cy="157099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304DDD2-156E-4125-BD89-4E9109149E3B}">
      <dsp:nvSpPr>
        <dsp:cNvPr id="0" name=""/>
        <dsp:cNvSpPr/>
      </dsp:nvSpPr>
      <dsp:spPr>
        <a:xfrm>
          <a:off x="278069" y="4583972"/>
          <a:ext cx="2840128" cy="15709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 Ze zullen een beroep op Mij doen, maar Ik zal niet antwoorden zij zullen Mij zoeken, maar zij zullen Mij niet vinden</a:t>
          </a:r>
          <a:endParaRPr lang="es-ES" sz="2000" b="1" kern="1200" dirty="0"/>
        </a:p>
      </dsp:txBody>
      <dsp:txXfrm>
        <a:off x="324082" y="4629985"/>
        <a:ext cx="2748102" cy="1478964"/>
      </dsp:txXfrm>
    </dsp:sp>
    <dsp:sp modelId="{91ECAF4B-5F76-4955-9485-EAE56D9C773A}">
      <dsp:nvSpPr>
        <dsp:cNvPr id="0" name=""/>
        <dsp:cNvSpPr/>
      </dsp:nvSpPr>
      <dsp:spPr>
        <a:xfrm>
          <a:off x="3393086" y="4322827"/>
          <a:ext cx="2474000" cy="157099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4519A92-B207-4CC6-8FFF-E2E1AD9605A2}">
      <dsp:nvSpPr>
        <dsp:cNvPr id="0" name=""/>
        <dsp:cNvSpPr/>
      </dsp:nvSpPr>
      <dsp:spPr>
        <a:xfrm>
          <a:off x="3667975" y="4583972"/>
          <a:ext cx="2474000" cy="15709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 Zij zullen de vrucht eten maar vervuld worden met hun eigen fantasieën</a:t>
          </a:r>
          <a:endParaRPr lang="es-ES" sz="2000" b="1" kern="1200" dirty="0"/>
        </a:p>
      </dsp:txBody>
      <dsp:txXfrm>
        <a:off x="3713988" y="4629985"/>
        <a:ext cx="2381974" cy="1478964"/>
      </dsp:txXfrm>
    </dsp:sp>
    <dsp:sp modelId="{4DBF97C0-CACE-4AE3-B0A4-39DA4D79764C}">
      <dsp:nvSpPr>
        <dsp:cNvPr id="0" name=""/>
        <dsp:cNvSpPr/>
      </dsp:nvSpPr>
      <dsp:spPr>
        <a:xfrm>
          <a:off x="6593496" y="2489850"/>
          <a:ext cx="2120738" cy="1120163"/>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63CBF57-DE52-4B9C-9CC6-F29038EEF72D}">
      <dsp:nvSpPr>
        <dsp:cNvPr id="0" name=""/>
        <dsp:cNvSpPr/>
      </dsp:nvSpPr>
      <dsp:spPr>
        <a:xfrm>
          <a:off x="6868385" y="2750995"/>
          <a:ext cx="2120738" cy="11201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0"/>
            </a:spcAft>
          </a:pPr>
          <a:r>
            <a:rPr lang="es-ES" sz="2200" b="1" kern="1200" dirty="0" smtClean="0"/>
            <a:t>Zij die wel naar Zijn oproep willen luisteren</a:t>
          </a:r>
        </a:p>
        <a:p>
          <a:pPr lvl="0" algn="ctr" defTabSz="977900">
            <a:lnSpc>
              <a:spcPct val="90000"/>
            </a:lnSpc>
            <a:spcBef>
              <a:spcPct val="0"/>
            </a:spcBef>
            <a:spcAft>
              <a:spcPts val="0"/>
            </a:spcAft>
          </a:pPr>
          <a:r>
            <a:rPr lang="es-ES" sz="2000" b="1" kern="1200" dirty="0" smtClean="0"/>
            <a:t> </a:t>
          </a:r>
          <a:r>
            <a:rPr lang="es-ES" sz="1800" b="0" kern="1200" dirty="0" smtClean="0"/>
            <a:t>(Spreuken 1:33)</a:t>
          </a:r>
          <a:endParaRPr lang="es-ES" sz="1800" b="0" kern="1200" dirty="0"/>
        </a:p>
      </dsp:txBody>
      <dsp:txXfrm>
        <a:off x="6901193" y="2783803"/>
        <a:ext cx="2055122" cy="1054547"/>
      </dsp:txXfrm>
    </dsp:sp>
    <dsp:sp modelId="{8CD6B923-65D2-41EF-8DC5-57D52F3267C9}">
      <dsp:nvSpPr>
        <dsp:cNvPr id="0" name=""/>
        <dsp:cNvSpPr/>
      </dsp:nvSpPr>
      <dsp:spPr>
        <a:xfrm>
          <a:off x="6416864" y="4329535"/>
          <a:ext cx="2474000" cy="1570990"/>
        </a:xfrm>
        <a:prstGeom prst="roundRect">
          <a:avLst>
            <a:gd name="adj" fmla="val 10000"/>
          </a:avLst>
        </a:prstGeom>
        <a:solidFill>
          <a:srgbClr val="00B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AEA591D-B218-4B44-8C31-E298B2C11671}">
      <dsp:nvSpPr>
        <dsp:cNvPr id="0" name=""/>
        <dsp:cNvSpPr/>
      </dsp:nvSpPr>
      <dsp:spPr>
        <a:xfrm>
          <a:off x="6691753" y="4590680"/>
          <a:ext cx="2474000" cy="157099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“...(zij) zullen veilig wonen, en zullen veilig zijn zonder angst voor het kwaad</a:t>
          </a:r>
          <a:endParaRPr lang="es-ES" sz="2000" b="1" kern="1200" dirty="0"/>
        </a:p>
      </dsp:txBody>
      <dsp:txXfrm>
        <a:off x="6737766" y="4636693"/>
        <a:ext cx="2381974" cy="1478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DC8D9-A458-4F81-A67F-43281C2FF12C}">
      <dsp:nvSpPr>
        <dsp:cNvPr id="0" name=""/>
        <dsp:cNvSpPr/>
      </dsp:nvSpPr>
      <dsp:spPr>
        <a:xfrm>
          <a:off x="62284" y="144968"/>
          <a:ext cx="3106399" cy="24851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4AFA2F8-2FD4-4F2E-9A66-03F4D873B6EB}">
      <dsp:nvSpPr>
        <dsp:cNvPr id="0" name=""/>
        <dsp:cNvSpPr/>
      </dsp:nvSpPr>
      <dsp:spPr>
        <a:xfrm>
          <a:off x="341860" y="2381576"/>
          <a:ext cx="2764695" cy="869791"/>
        </a:xfrm>
        <a:prstGeom prst="wedgeRectCallout">
          <a:avLst>
            <a:gd name="adj1" fmla="val 20250"/>
            <a:gd name="adj2" fmla="val -607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Houd u zich aan Gods wet die in uw hart geschreven is</a:t>
          </a:r>
          <a:r>
            <a:rPr lang="es-ES" sz="1800" b="1" kern="1200" dirty="0" smtClean="0"/>
            <a:t> (vers 1-2)</a:t>
          </a:r>
          <a:endParaRPr lang="es-ES" sz="1800" b="1" kern="1200" dirty="0"/>
        </a:p>
      </dsp:txBody>
      <dsp:txXfrm>
        <a:off x="341860" y="2381576"/>
        <a:ext cx="2764695" cy="869791"/>
      </dsp:txXfrm>
    </dsp:sp>
    <dsp:sp modelId="{7837F1E9-0DCF-45E7-9357-CC85D4495651}">
      <dsp:nvSpPr>
        <dsp:cNvPr id="0" name=""/>
        <dsp:cNvSpPr/>
      </dsp:nvSpPr>
      <dsp:spPr>
        <a:xfrm>
          <a:off x="3480131" y="179179"/>
          <a:ext cx="3106399" cy="248511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291" r="18291"/>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4BC6BC-490C-4FED-B527-5FA225D00509}">
      <dsp:nvSpPr>
        <dsp:cNvPr id="0" name=""/>
        <dsp:cNvSpPr/>
      </dsp:nvSpPr>
      <dsp:spPr>
        <a:xfrm>
          <a:off x="3648035" y="2088232"/>
          <a:ext cx="2986424" cy="1447864"/>
        </a:xfrm>
        <a:prstGeom prst="wedgeRectCallout">
          <a:avLst>
            <a:gd name="adj1" fmla="val 20250"/>
            <a:gd name="adj2" fmla="val -607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Waarlijke liefde en waarheid in uw binneste (bind ze om nek) de innerlijke weg, schrijf het in uw hart</a:t>
          </a:r>
          <a:r>
            <a:rPr lang="es-ES" sz="1700" b="1" kern="1200" dirty="0" smtClean="0"/>
            <a:t> (vers 3)</a:t>
          </a:r>
          <a:endParaRPr lang="es-ES" sz="1700" b="1" kern="1200" dirty="0"/>
        </a:p>
      </dsp:txBody>
      <dsp:txXfrm>
        <a:off x="3648035" y="2088232"/>
        <a:ext cx="2986424" cy="1447864"/>
      </dsp:txXfrm>
    </dsp:sp>
    <dsp:sp modelId="{B88156A0-526B-4FF3-8AE4-EB95BB9E85F6}">
      <dsp:nvSpPr>
        <dsp:cNvPr id="0" name=""/>
        <dsp:cNvSpPr/>
      </dsp:nvSpPr>
      <dsp:spPr>
        <a:xfrm>
          <a:off x="86652" y="3706526"/>
          <a:ext cx="3106399" cy="248511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3BAED0C-FEF0-4AC5-BE7D-B1A888A072F0}">
      <dsp:nvSpPr>
        <dsp:cNvPr id="0" name=""/>
        <dsp:cNvSpPr/>
      </dsp:nvSpPr>
      <dsp:spPr>
        <a:xfrm>
          <a:off x="366228" y="5943133"/>
          <a:ext cx="2764695" cy="869791"/>
        </a:xfrm>
        <a:prstGeom prst="wedgeRectCallout">
          <a:avLst>
            <a:gd name="adj1" fmla="val 20250"/>
            <a:gd name="adj2" fmla="val -607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Vertrouw op God en </a:t>
          </a:r>
          <a:r>
            <a:rPr lang="es-ES" sz="2000" b="1" kern="1200" dirty="0" err="1" smtClean="0"/>
            <a:t>voor</a:t>
          </a:r>
          <a:r>
            <a:rPr lang="es-ES" sz="2000" b="1" kern="1200" dirty="0" smtClean="0"/>
            <a:t> </a:t>
          </a:r>
          <a:r>
            <a:rPr lang="es-ES" sz="2000" b="1" kern="1200" dirty="0" err="1" smtClean="0"/>
            <a:t>Hem</a:t>
          </a:r>
          <a:r>
            <a:rPr lang="es-ES" sz="2000" b="1" kern="1200" dirty="0" smtClean="0"/>
            <a:t> </a:t>
          </a:r>
          <a:r>
            <a:rPr lang="es-ES" sz="2000" b="1" kern="1200" dirty="0" err="1" smtClean="0"/>
            <a:t>getuigen</a:t>
          </a:r>
          <a:r>
            <a:rPr lang="es-ES" sz="2000" b="1" kern="1200" dirty="0" smtClean="0"/>
            <a:t> </a:t>
          </a:r>
          <a:r>
            <a:rPr lang="es-ES" sz="1800" b="1" kern="1200" dirty="0" smtClean="0"/>
            <a:t>(Vers 5-6)</a:t>
          </a:r>
          <a:endParaRPr lang="es-ES" sz="1800" b="1" kern="1200" dirty="0"/>
        </a:p>
      </dsp:txBody>
      <dsp:txXfrm>
        <a:off x="366228" y="5943133"/>
        <a:ext cx="2764695" cy="869791"/>
      </dsp:txXfrm>
    </dsp:sp>
    <dsp:sp modelId="{74565EA2-7E65-42D6-9533-6ED9D8586118}">
      <dsp:nvSpPr>
        <dsp:cNvPr id="0" name=""/>
        <dsp:cNvSpPr/>
      </dsp:nvSpPr>
      <dsp:spPr>
        <a:xfrm>
          <a:off x="3503691" y="3706526"/>
          <a:ext cx="3106399" cy="248511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27E13DF-6A28-4CDA-BA6C-4568A7CF633A}">
      <dsp:nvSpPr>
        <dsp:cNvPr id="0" name=""/>
        <dsp:cNvSpPr/>
      </dsp:nvSpPr>
      <dsp:spPr>
        <a:xfrm>
          <a:off x="3783267" y="5943133"/>
          <a:ext cx="2764695" cy="869791"/>
        </a:xfrm>
        <a:prstGeom prst="wedgeRectCallout">
          <a:avLst>
            <a:gd name="adj1" fmla="val 20250"/>
            <a:gd name="adj2" fmla="val -607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Afhankelijk</a:t>
          </a:r>
          <a:r>
            <a:rPr lang="es-ES" sz="2000" b="1" kern="1200" baseline="0" dirty="0" smtClean="0"/>
            <a:t> van zijn wijsheid houd ons van het kwade  </a:t>
          </a:r>
          <a:r>
            <a:rPr lang="es-ES" sz="1800" b="1" kern="1200" baseline="0" dirty="0" smtClean="0"/>
            <a:t>(vers 7)</a:t>
          </a:r>
          <a:endParaRPr lang="es-ES" sz="1800" b="1" kern="1200" dirty="0"/>
        </a:p>
      </dsp:txBody>
      <dsp:txXfrm>
        <a:off x="3783267" y="5943133"/>
        <a:ext cx="2764695" cy="869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6EAB-66FF-4E34-A730-5F750CEC98BF}">
      <dsp:nvSpPr>
        <dsp:cNvPr id="0" name=""/>
        <dsp:cNvSpPr/>
      </dsp:nvSpPr>
      <dsp:spPr>
        <a:xfrm rot="10800000">
          <a:off x="89418" y="0"/>
          <a:ext cx="4859751" cy="3751364"/>
        </a:xfrm>
        <a:prstGeom prst="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4942" tIns="76200" rIns="142240" bIns="76200" numCol="1" spcCol="1270" anchor="t" anchorCtr="0">
          <a:noAutofit/>
        </a:bodyPr>
        <a:lstStyle/>
        <a:p>
          <a:pPr lvl="0" algn="l" defTabSz="1022350" rtl="0">
            <a:lnSpc>
              <a:spcPct val="90000"/>
            </a:lnSpc>
            <a:spcBef>
              <a:spcPct val="0"/>
            </a:spcBef>
            <a:spcAft>
              <a:spcPct val="35000"/>
            </a:spcAft>
          </a:pPr>
          <a:r>
            <a:rPr lang="es-ES" sz="2300" b="1" kern="1200" dirty="0" smtClean="0">
              <a:effectLst/>
            </a:rPr>
            <a:t>Huidige zegeningen</a:t>
          </a:r>
          <a:endParaRPr lang="es-ES" sz="2300" b="1" kern="1200" dirty="0">
            <a:effectLst/>
          </a:endParaRPr>
        </a:p>
        <a:p>
          <a:pPr marL="228600" lvl="1" indent="-228600" algn="l" defTabSz="889000" rtl="0">
            <a:lnSpc>
              <a:spcPct val="90000"/>
            </a:lnSpc>
            <a:spcBef>
              <a:spcPct val="0"/>
            </a:spcBef>
            <a:spcAft>
              <a:spcPct val="15000"/>
            </a:spcAft>
            <a:buChar char="••"/>
          </a:pPr>
          <a:r>
            <a:rPr lang="en-US" sz="2000" b="1" kern="1200" dirty="0" err="1" smtClean="0">
              <a:effectLst/>
            </a:rPr>
            <a:t>Lichamelijke</a:t>
          </a:r>
          <a:r>
            <a:rPr lang="en-US" sz="2000" b="1" kern="1200" dirty="0" smtClean="0">
              <a:effectLst/>
            </a:rPr>
            <a:t> </a:t>
          </a:r>
          <a:r>
            <a:rPr lang="en-US" sz="2000" b="1" kern="1200" dirty="0" err="1" smtClean="0">
              <a:effectLst/>
            </a:rPr>
            <a:t>gezondheid</a:t>
          </a:r>
          <a:r>
            <a:rPr lang="en-US" sz="2000" b="1" kern="1200" dirty="0" smtClean="0">
              <a:effectLst/>
            </a:rPr>
            <a:t> </a:t>
          </a:r>
          <a:endParaRPr lang="es-ES" sz="2000" b="1" kern="1200" dirty="0">
            <a:effectLst/>
          </a:endParaRPr>
        </a:p>
        <a:p>
          <a:pPr marL="228600" lvl="1" indent="-228600" algn="l" defTabSz="889000" rtl="0">
            <a:lnSpc>
              <a:spcPct val="90000"/>
            </a:lnSpc>
            <a:spcBef>
              <a:spcPct val="0"/>
            </a:spcBef>
            <a:spcAft>
              <a:spcPct val="15000"/>
            </a:spcAft>
            <a:buChar char="••"/>
          </a:pPr>
          <a:r>
            <a:rPr lang="en-US" sz="2000" b="1" kern="1200" dirty="0" err="1" smtClean="0">
              <a:effectLst/>
            </a:rPr>
            <a:t>Materiele</a:t>
          </a:r>
          <a:r>
            <a:rPr lang="en-US" sz="2000" b="1" kern="1200" dirty="0" smtClean="0">
              <a:effectLst/>
            </a:rPr>
            <a:t> </a:t>
          </a:r>
          <a:r>
            <a:rPr lang="en-US" sz="2000" b="1" kern="1200" dirty="0" err="1" smtClean="0">
              <a:effectLst/>
            </a:rPr>
            <a:t>overvloed</a:t>
          </a:r>
          <a:r>
            <a:rPr lang="en-US" sz="2000" b="1" kern="1200" dirty="0" smtClean="0">
              <a:effectLst/>
            </a:rPr>
            <a:t>.</a:t>
          </a:r>
          <a:endParaRPr lang="es-ES" sz="2000" b="1" kern="1200" dirty="0">
            <a:effectLst/>
          </a:endParaRPr>
        </a:p>
        <a:p>
          <a:pPr marL="228600" lvl="1" indent="-228600" algn="l" defTabSz="889000" rtl="0">
            <a:lnSpc>
              <a:spcPct val="90000"/>
            </a:lnSpc>
            <a:spcBef>
              <a:spcPct val="0"/>
            </a:spcBef>
            <a:spcAft>
              <a:spcPct val="15000"/>
            </a:spcAft>
            <a:buChar char="••"/>
          </a:pPr>
          <a:r>
            <a:rPr lang="en-US" sz="2000" b="1" kern="1200" dirty="0" err="1" smtClean="0">
              <a:effectLst/>
            </a:rPr>
            <a:t>Lengte</a:t>
          </a:r>
          <a:r>
            <a:rPr lang="en-US" sz="2000" b="1" kern="1200" dirty="0" smtClean="0">
              <a:effectLst/>
            </a:rPr>
            <a:t> van </a:t>
          </a:r>
          <a:r>
            <a:rPr lang="en-US" sz="2000" b="1" kern="1200" dirty="0" err="1" smtClean="0">
              <a:effectLst/>
            </a:rPr>
            <a:t>dagen</a:t>
          </a:r>
          <a:r>
            <a:rPr lang="en-US" sz="2000" b="1" kern="1200" dirty="0" smtClean="0">
              <a:effectLst/>
            </a:rPr>
            <a:t> ,</a:t>
          </a:r>
          <a:r>
            <a:rPr lang="en-US" sz="2000" b="1" kern="1200" dirty="0" err="1" smtClean="0">
              <a:effectLst/>
            </a:rPr>
            <a:t>rijkdom</a:t>
          </a:r>
          <a:r>
            <a:rPr lang="en-US" sz="2000" b="1" kern="1200" dirty="0" smtClean="0">
              <a:effectLst/>
            </a:rPr>
            <a:t> ,</a:t>
          </a:r>
          <a:r>
            <a:rPr lang="en-US" sz="2000" b="1" kern="1200" dirty="0" err="1" smtClean="0">
              <a:effectLst/>
            </a:rPr>
            <a:t>eer</a:t>
          </a:r>
          <a:r>
            <a:rPr lang="en-US" sz="2000" b="1" kern="1200" dirty="0" smtClean="0">
              <a:effectLst/>
            </a:rPr>
            <a:t> . </a:t>
          </a:r>
          <a:endParaRPr lang="es-ES" sz="2000" b="1" kern="1200" dirty="0">
            <a:effectLst/>
          </a:endParaRPr>
        </a:p>
        <a:p>
          <a:pPr marL="228600" lvl="1" indent="-228600" algn="l" defTabSz="889000" rtl="0">
            <a:lnSpc>
              <a:spcPct val="90000"/>
            </a:lnSpc>
            <a:spcBef>
              <a:spcPct val="0"/>
            </a:spcBef>
            <a:spcAft>
              <a:spcPct val="15000"/>
            </a:spcAft>
            <a:buChar char="••"/>
          </a:pPr>
          <a:r>
            <a:rPr lang="en-US" sz="2000" b="1" kern="1200" dirty="0" err="1" smtClean="0">
              <a:effectLst/>
            </a:rPr>
            <a:t>vrede</a:t>
          </a:r>
          <a:r>
            <a:rPr lang="en-US" sz="2000" b="1" kern="1200" dirty="0" smtClean="0">
              <a:effectLst/>
            </a:rPr>
            <a:t>. </a:t>
          </a:r>
          <a:endParaRPr lang="es-ES" sz="2000" b="1" kern="1200" dirty="0">
            <a:effectLst/>
          </a:endParaRPr>
        </a:p>
        <a:p>
          <a:pPr marL="228600" lvl="1" indent="-228600" algn="l" defTabSz="889000" rtl="0">
            <a:lnSpc>
              <a:spcPct val="90000"/>
            </a:lnSpc>
            <a:spcBef>
              <a:spcPct val="0"/>
            </a:spcBef>
            <a:spcAft>
              <a:spcPct val="15000"/>
            </a:spcAft>
            <a:buChar char="••"/>
          </a:pPr>
          <a:r>
            <a:rPr lang="en-US" sz="2000" b="1" kern="1200" dirty="0" smtClean="0">
              <a:effectLst/>
            </a:rPr>
            <a:t>Boom van het </a:t>
          </a:r>
          <a:r>
            <a:rPr lang="en-US" sz="2000" b="1" kern="1200" dirty="0" err="1" smtClean="0">
              <a:effectLst/>
            </a:rPr>
            <a:t>leven</a:t>
          </a:r>
          <a:r>
            <a:rPr lang="en-US" sz="2000" b="1" kern="1200" dirty="0" smtClean="0">
              <a:effectLst/>
            </a:rPr>
            <a:t> :het </a:t>
          </a:r>
          <a:r>
            <a:rPr lang="en-US" sz="2000" b="1" kern="1200" dirty="0" err="1" smtClean="0">
              <a:effectLst/>
            </a:rPr>
            <a:t>leven</a:t>
          </a:r>
          <a:r>
            <a:rPr lang="en-US" sz="2000" b="1" kern="1200" dirty="0" smtClean="0">
              <a:effectLst/>
            </a:rPr>
            <a:t> en </a:t>
          </a:r>
          <a:r>
            <a:rPr lang="en-US" sz="2000" b="1" kern="1200" dirty="0" err="1" smtClean="0">
              <a:effectLst/>
            </a:rPr>
            <a:t>genade</a:t>
          </a:r>
          <a:r>
            <a:rPr lang="en-US" sz="2000" b="1" kern="1200" dirty="0" smtClean="0">
              <a:effectLst/>
            </a:rPr>
            <a:t> </a:t>
          </a:r>
          <a:r>
            <a:rPr lang="en-US" sz="2000" b="1" kern="1200" dirty="0" err="1" smtClean="0">
              <a:effectLst/>
            </a:rPr>
            <a:t>voor</a:t>
          </a:r>
          <a:r>
            <a:rPr lang="en-US" sz="2000" b="1" kern="1200" dirty="0" smtClean="0">
              <a:effectLst/>
            </a:rPr>
            <a:t> de </a:t>
          </a:r>
          <a:r>
            <a:rPr lang="en-US" sz="2000" b="1" kern="1200" dirty="0" err="1" smtClean="0">
              <a:effectLst/>
            </a:rPr>
            <a:t>ziel</a:t>
          </a:r>
          <a:r>
            <a:rPr lang="en-US" sz="2000" b="1" kern="1200" dirty="0" smtClean="0">
              <a:effectLst/>
            </a:rPr>
            <a:t>. </a:t>
          </a:r>
          <a:endParaRPr lang="es-ES" sz="2000" b="1" kern="1200" dirty="0">
            <a:effectLst/>
          </a:endParaRPr>
        </a:p>
        <a:p>
          <a:pPr marL="228600" lvl="1" indent="-228600" algn="l" defTabSz="889000" rtl="0">
            <a:lnSpc>
              <a:spcPct val="90000"/>
            </a:lnSpc>
            <a:spcBef>
              <a:spcPct val="0"/>
            </a:spcBef>
            <a:spcAft>
              <a:spcPct val="15000"/>
            </a:spcAft>
            <a:buChar char="••"/>
          </a:pPr>
          <a:r>
            <a:rPr lang="en-US" sz="2000" b="1" kern="1200" dirty="0" err="1" smtClean="0">
              <a:effectLst/>
            </a:rPr>
            <a:t>veilig</a:t>
          </a:r>
          <a:r>
            <a:rPr lang="en-US" sz="2000" b="1" kern="1200" dirty="0" smtClean="0">
              <a:effectLst/>
            </a:rPr>
            <a:t> </a:t>
          </a:r>
          <a:r>
            <a:rPr lang="en-US" sz="2000" b="1" kern="1200" dirty="0" err="1" smtClean="0">
              <a:effectLst/>
            </a:rPr>
            <a:t>wandelen</a:t>
          </a:r>
          <a:r>
            <a:rPr lang="en-US" sz="2000" b="1" kern="1200" dirty="0" smtClean="0">
              <a:effectLst/>
            </a:rPr>
            <a:t> en </a:t>
          </a:r>
          <a:r>
            <a:rPr lang="en-US" sz="2000" b="1" kern="1200" dirty="0" err="1" smtClean="0">
              <a:effectLst/>
            </a:rPr>
            <a:t>niet</a:t>
          </a:r>
          <a:r>
            <a:rPr lang="en-US" sz="2000" b="1" kern="1200" dirty="0" smtClean="0">
              <a:effectLst/>
            </a:rPr>
            <a:t> bang </a:t>
          </a:r>
          <a:r>
            <a:rPr lang="en-US" sz="2000" b="1" kern="1200" dirty="0" err="1" smtClean="0">
              <a:effectLst/>
            </a:rPr>
            <a:t>zijn</a:t>
          </a:r>
          <a:r>
            <a:rPr lang="en-US" sz="2000" b="1" kern="1200" dirty="0" smtClean="0">
              <a:effectLst/>
            </a:rPr>
            <a:t>.</a:t>
          </a:r>
          <a:endParaRPr lang="es-ES" sz="2000" b="1" kern="1200" dirty="0">
            <a:effectLst/>
          </a:endParaRPr>
        </a:p>
        <a:p>
          <a:pPr marL="228600" lvl="1" indent="-228600" algn="l" defTabSz="889000" rtl="0">
            <a:lnSpc>
              <a:spcPct val="90000"/>
            </a:lnSpc>
            <a:spcBef>
              <a:spcPct val="0"/>
            </a:spcBef>
            <a:spcAft>
              <a:spcPct val="15000"/>
            </a:spcAft>
            <a:buChar char="••"/>
          </a:pPr>
          <a:r>
            <a:rPr lang="en-US" sz="2000" b="1" kern="1200" dirty="0" err="1" smtClean="0">
              <a:effectLst/>
            </a:rPr>
            <a:t>Intien</a:t>
          </a:r>
          <a:r>
            <a:rPr lang="en-US" sz="2000" b="1" kern="1200" dirty="0" smtClean="0">
              <a:effectLst/>
            </a:rPr>
            <a:t> </a:t>
          </a:r>
          <a:r>
            <a:rPr lang="en-US" sz="2000" b="1" kern="1200" dirty="0" err="1" smtClean="0">
              <a:effectLst/>
            </a:rPr>
            <a:t>relatie</a:t>
          </a:r>
          <a:r>
            <a:rPr lang="en-US" sz="2000" b="1" kern="1200" dirty="0" smtClean="0">
              <a:effectLst/>
            </a:rPr>
            <a:t> met </a:t>
          </a:r>
          <a:r>
            <a:rPr lang="en-US" sz="2000" b="1" kern="1200" dirty="0" smtClean="0">
              <a:effectLst/>
            </a:rPr>
            <a:t>God </a:t>
          </a:r>
          <a:r>
            <a:rPr lang="en-US" sz="2000" b="1" kern="1200" dirty="0" err="1" smtClean="0">
              <a:effectLst/>
            </a:rPr>
            <a:t>hebben</a:t>
          </a:r>
          <a:r>
            <a:rPr lang="en-US" sz="2000" b="1" kern="1200" dirty="0" smtClean="0">
              <a:effectLst/>
            </a:rPr>
            <a:t>.</a:t>
          </a:r>
          <a:endParaRPr lang="es-ES" sz="2000" b="1" kern="1200" dirty="0">
            <a:effectLst/>
          </a:endParaRPr>
        </a:p>
      </dsp:txBody>
      <dsp:txXfrm rot="10800000">
        <a:off x="89418" y="0"/>
        <a:ext cx="4859751" cy="3751364"/>
      </dsp:txXfrm>
    </dsp:sp>
    <dsp:sp modelId="{2CA0C6D7-3CC7-472A-8AA1-901141B029F7}">
      <dsp:nvSpPr>
        <dsp:cNvPr id="0" name=""/>
        <dsp:cNvSpPr/>
      </dsp:nvSpPr>
      <dsp:spPr>
        <a:xfrm>
          <a:off x="3941043" y="0"/>
          <a:ext cx="1130274" cy="11790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6EAB-66FF-4E34-A730-5F750CEC98BF}">
      <dsp:nvSpPr>
        <dsp:cNvPr id="0" name=""/>
        <dsp:cNvSpPr/>
      </dsp:nvSpPr>
      <dsp:spPr>
        <a:xfrm rot="10800000" flipH="1">
          <a:off x="5294" y="576062"/>
          <a:ext cx="4030845" cy="3510674"/>
        </a:xfrm>
        <a:prstGeom prst="rect">
          <a:avLst/>
        </a:prstGeom>
        <a:solidFill>
          <a:schemeClr val="tx1">
            <a:lumMod val="85000"/>
            <a:lumOff val="1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4878" tIns="95250" rIns="177800" bIns="95250" numCol="1" spcCol="1270" anchor="t" anchorCtr="0">
          <a:noAutofit/>
        </a:bodyPr>
        <a:lstStyle/>
        <a:p>
          <a:pPr lvl="0" algn="l" defTabSz="1111250" rtl="0">
            <a:lnSpc>
              <a:spcPct val="90000"/>
            </a:lnSpc>
            <a:spcBef>
              <a:spcPct val="0"/>
            </a:spcBef>
            <a:spcAft>
              <a:spcPct val="35000"/>
            </a:spcAft>
          </a:pPr>
          <a:r>
            <a:rPr lang="es-ES" sz="2500" b="1" kern="1200" dirty="0" smtClean="0">
              <a:solidFill>
                <a:schemeClr val="accent4"/>
              </a:solidFill>
            </a:rPr>
            <a:t>Toekomstige zegeningen</a:t>
          </a:r>
          <a:endParaRPr lang="es-ES" sz="2500" b="1" kern="1200" dirty="0">
            <a:solidFill>
              <a:schemeClr val="accent4"/>
            </a:solidFill>
          </a:endParaRPr>
        </a:p>
        <a:p>
          <a:pPr marL="228600" lvl="1" indent="-228600" algn="l" defTabSz="889000">
            <a:lnSpc>
              <a:spcPct val="90000"/>
            </a:lnSpc>
            <a:spcBef>
              <a:spcPct val="0"/>
            </a:spcBef>
            <a:spcAft>
              <a:spcPct val="15000"/>
            </a:spcAft>
            <a:buChar char="••"/>
          </a:pPr>
          <a:r>
            <a:rPr lang="en-US" sz="2000" b="1" kern="1200" dirty="0" err="1" smtClean="0"/>
            <a:t>Eeuwige</a:t>
          </a:r>
          <a:r>
            <a:rPr lang="en-US" sz="2000" b="1" kern="1200" dirty="0" smtClean="0"/>
            <a:t> </a:t>
          </a:r>
          <a:r>
            <a:rPr lang="en-US" sz="2000" b="1" kern="1200" dirty="0" err="1" smtClean="0"/>
            <a:t>verrbijfplaats</a:t>
          </a:r>
          <a:r>
            <a:rPr lang="en-US" sz="2000" b="1" kern="1200" dirty="0" smtClean="0"/>
            <a:t>.</a:t>
          </a:r>
          <a:endParaRPr lang="es-ES" sz="2000" b="1" kern="1200" dirty="0" smtClean="0"/>
        </a:p>
        <a:p>
          <a:pPr marL="228600" lvl="1" indent="-228600" algn="l" defTabSz="889000">
            <a:lnSpc>
              <a:spcPct val="90000"/>
            </a:lnSpc>
            <a:spcBef>
              <a:spcPct val="0"/>
            </a:spcBef>
            <a:spcAft>
              <a:spcPct val="15000"/>
            </a:spcAft>
            <a:buChar char="••"/>
          </a:pPr>
          <a:r>
            <a:rPr lang="en-US" sz="2000" b="1" kern="1200" dirty="0" err="1" smtClean="0"/>
            <a:t>Verheven</a:t>
          </a:r>
          <a:r>
            <a:rPr lang="en-US" sz="2000" b="1" kern="1200" dirty="0" smtClean="0"/>
            <a:t> </a:t>
          </a:r>
          <a:r>
            <a:rPr lang="en-US" sz="2000" b="1" kern="1200" dirty="0" err="1" smtClean="0"/>
            <a:t>worden</a:t>
          </a:r>
          <a:r>
            <a:rPr lang="en-US" sz="2000" b="1" kern="1200" dirty="0" smtClean="0"/>
            <a:t> door Gods </a:t>
          </a:r>
          <a:r>
            <a:rPr lang="en-US" sz="2000" b="1" kern="1200" dirty="0" err="1" smtClean="0"/>
            <a:t>genade</a:t>
          </a:r>
          <a:r>
            <a:rPr lang="en-US" sz="2000" b="1" kern="1200" dirty="0" smtClean="0"/>
            <a:t>.</a:t>
          </a:r>
          <a:endParaRPr lang="es-ES" sz="2000" b="1" kern="1200" dirty="0" smtClean="0"/>
        </a:p>
        <a:p>
          <a:pPr marL="228600" lvl="1" indent="-228600" algn="l" defTabSz="889000">
            <a:lnSpc>
              <a:spcPct val="90000"/>
            </a:lnSpc>
            <a:spcBef>
              <a:spcPct val="0"/>
            </a:spcBef>
            <a:spcAft>
              <a:spcPct val="15000"/>
            </a:spcAft>
            <a:buChar char="••"/>
          </a:pPr>
          <a:r>
            <a:rPr lang="en-US" sz="2000" b="1" kern="1200" dirty="0" smtClean="0"/>
            <a:t>Het </a:t>
          </a:r>
          <a:r>
            <a:rPr lang="en-US" sz="2000" b="1" kern="1200" dirty="0" err="1" smtClean="0"/>
            <a:t>erven</a:t>
          </a:r>
          <a:r>
            <a:rPr lang="en-US" sz="2000" b="1" kern="1200" dirty="0" smtClean="0"/>
            <a:t> van </a:t>
          </a:r>
          <a:r>
            <a:rPr lang="en-US" sz="2000" b="1" kern="1200" dirty="0" err="1" smtClean="0"/>
            <a:t>glorie</a:t>
          </a:r>
          <a:r>
            <a:rPr lang="en-US" sz="2000" b="1" kern="1200" dirty="0" smtClean="0"/>
            <a:t>.</a:t>
          </a:r>
          <a:endParaRPr lang="es-ES" sz="2000" b="1" kern="1200" dirty="0"/>
        </a:p>
      </dsp:txBody>
      <dsp:txXfrm rot="10800000">
        <a:off x="5294" y="576062"/>
        <a:ext cx="4030845" cy="3510674"/>
      </dsp:txXfrm>
    </dsp:sp>
    <dsp:sp modelId="{2CA0C6D7-3CC7-472A-8AA1-901141B029F7}">
      <dsp:nvSpPr>
        <dsp:cNvPr id="0" name=""/>
        <dsp:cNvSpPr/>
      </dsp:nvSpPr>
      <dsp:spPr>
        <a:xfrm>
          <a:off x="2407348" y="2656525"/>
          <a:ext cx="1371515" cy="13078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23838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82073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56206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29183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64913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2970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62073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2868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022431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80227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6163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4137699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550262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879838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0919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67226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20324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226081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1290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388740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236472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47B289B-EA09-4B0F-9356-D96F7A9F766C}" type="datetimeFigureOut">
              <a:rPr lang="es-ES" smtClean="0"/>
              <a:pPr/>
              <a:t>02/01/2015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483130-36DB-4E7B-805C-C4DD6252484B}" type="slidenum">
              <a:rPr lang="es-ES" smtClean="0"/>
              <a:pPr/>
              <a:t>‹#›</a:t>
            </a:fld>
            <a:endParaRPr lang="es-ES"/>
          </a:p>
        </p:txBody>
      </p:sp>
    </p:spTree>
    <p:extLst>
      <p:ext uri="{BB962C8B-B14F-4D97-AF65-F5344CB8AC3E}">
        <p14:creationId xmlns:p14="http://schemas.microsoft.com/office/powerpoint/2010/main" val="36359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B289B-EA09-4B0F-9356-D96F7A9F766C}" type="datetimeFigureOut">
              <a:rPr lang="es-ES" smtClean="0"/>
              <a:pPr/>
              <a:t>02/01/2015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83130-36DB-4E7B-805C-C4DD6252484B}" type="slidenum">
              <a:rPr lang="es-ES" smtClean="0"/>
              <a:pPr/>
              <a:t>‹#›</a:t>
            </a:fld>
            <a:endParaRPr lang="es-ES"/>
          </a:p>
        </p:txBody>
      </p:sp>
    </p:spTree>
    <p:extLst>
      <p:ext uri="{BB962C8B-B14F-4D97-AF65-F5344CB8AC3E}">
        <p14:creationId xmlns:p14="http://schemas.microsoft.com/office/powerpoint/2010/main" val="168533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B289B-EA09-4B0F-9356-D96F7A9F766C}" type="datetimeFigureOut">
              <a:rPr lang="es-ES" smtClean="0">
                <a:solidFill>
                  <a:prstClr val="black">
                    <a:tint val="75000"/>
                  </a:prstClr>
                </a:solidFill>
              </a:rPr>
              <a:pPr/>
              <a:t>02/01/2015</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83130-36DB-4E7B-805C-C4DD6252484B}"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88877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9512" y="188640"/>
            <a:ext cx="4392488" cy="2862322"/>
          </a:xfrm>
          <a:prstGeom prst="rect">
            <a:avLst/>
          </a:prstGeom>
          <a:noFill/>
        </p:spPr>
        <p:txBody>
          <a:bodyPr wrap="square" rtlCol="0">
            <a:spAutoFit/>
          </a:bodyPr>
          <a:lstStyle/>
          <a:p>
            <a:pPr algn="ctr"/>
            <a:r>
              <a:rPr lang="es-ES" sz="6000" b="1" dirty="0" smtClean="0">
                <a:ln w="6600">
                  <a:solidFill>
                    <a:schemeClr val="accent2"/>
                  </a:solidFill>
                  <a:prstDash val="solid"/>
                </a:ln>
                <a:solidFill>
                  <a:srgbClr val="FFFFFF"/>
                </a:solidFill>
                <a:effectLst>
                  <a:outerShdw dist="38100" dir="2700000" algn="tl" rotWithShape="0">
                    <a:schemeClr val="accent2"/>
                  </a:outerShdw>
                </a:effectLst>
              </a:rPr>
              <a:t>DE OPROEP VAN DE WIJSHEID</a:t>
            </a:r>
            <a:endParaRPr lang="es-ES" sz="6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4 CuadroTexto"/>
          <p:cNvSpPr txBox="1"/>
          <p:nvPr/>
        </p:nvSpPr>
        <p:spPr>
          <a:xfrm>
            <a:off x="6858807" y="6165304"/>
            <a:ext cx="2180918" cy="646331"/>
          </a:xfrm>
          <a:prstGeom prst="rect">
            <a:avLst/>
          </a:prstGeom>
          <a:noFill/>
        </p:spPr>
        <p:txBody>
          <a:bodyPr wrap="none" rtlCol="0">
            <a:spAutoFit/>
          </a:bodyPr>
          <a:lstStyle/>
          <a:p>
            <a:pPr algn="r"/>
            <a:r>
              <a:rPr lang="en-US" b="1" dirty="0" smtClean="0"/>
              <a:t>Les 1</a:t>
            </a:r>
          </a:p>
          <a:p>
            <a:pPr algn="r"/>
            <a:r>
              <a:rPr lang="en-US" b="1" dirty="0" smtClean="0"/>
              <a:t>Voor 3 </a:t>
            </a:r>
            <a:r>
              <a:rPr lang="en-US" b="1" dirty="0" err="1" smtClean="0"/>
              <a:t>januarie</a:t>
            </a:r>
            <a:r>
              <a:rPr lang="en-US" b="1" dirty="0" smtClean="0"/>
              <a:t> 2015</a:t>
            </a:r>
            <a:endParaRPr lang="es-ES" b="1" dirty="0"/>
          </a:p>
        </p:txBody>
      </p:sp>
    </p:spTree>
    <p:extLst>
      <p:ext uri="{BB962C8B-B14F-4D97-AF65-F5344CB8AC3E}">
        <p14:creationId xmlns:p14="http://schemas.microsoft.com/office/powerpoint/2010/main" val="3263154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71654044"/>
              </p:ext>
            </p:extLst>
          </p:nvPr>
        </p:nvGraphicFramePr>
        <p:xfrm>
          <a:off x="2483768" y="-27384"/>
          <a:ext cx="6696744" cy="681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1" y="347172"/>
            <a:ext cx="2555775"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De gave van </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wijsheid</a:t>
            </a:r>
            <a:endPar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r>
              <a:rPr lang="en-US"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spreuken</a:t>
            </a:r>
            <a:r>
              <a:rPr 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3)</a:t>
            </a:r>
            <a:endParaRPr lang="es-E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 name="6 Rectángulo"/>
          <p:cNvSpPr/>
          <p:nvPr/>
        </p:nvSpPr>
        <p:spPr>
          <a:xfrm>
            <a:off x="107504" y="2420888"/>
            <a:ext cx="2178418" cy="2923877"/>
          </a:xfrm>
          <a:prstGeom prst="rect">
            <a:avLst/>
          </a:prstGeom>
        </p:spPr>
        <p:txBody>
          <a:bodyPr wrap="square">
            <a:spAutoFit/>
          </a:bodyPr>
          <a:lstStyle/>
          <a:p>
            <a:pPr algn="ctr"/>
            <a:r>
              <a:rPr lang="en-US" sz="2300" b="1" dirty="0" smtClean="0">
                <a:solidFill>
                  <a:schemeClr val="accent4">
                    <a:lumMod val="40000"/>
                    <a:lumOff val="60000"/>
                  </a:schemeClr>
                </a:solidFill>
                <a:latin typeface="Comic Sans MS" pitchFamily="66" charset="0"/>
              </a:rPr>
              <a:t>“</a:t>
            </a:r>
            <a:r>
              <a:rPr lang="en-US" sz="2300" b="1" dirty="0" err="1" smtClean="0">
                <a:solidFill>
                  <a:schemeClr val="accent4">
                    <a:lumMod val="40000"/>
                    <a:lumOff val="60000"/>
                  </a:schemeClr>
                </a:solidFill>
                <a:latin typeface="Comic Sans MS" pitchFamily="66" charset="0"/>
              </a:rPr>
              <a:t>dan</a:t>
            </a:r>
            <a:r>
              <a:rPr lang="en-US" sz="2300" b="1" dirty="0" smtClean="0">
                <a:solidFill>
                  <a:schemeClr val="accent4">
                    <a:lumMod val="40000"/>
                    <a:lumOff val="60000"/>
                  </a:schemeClr>
                </a:solidFill>
                <a:latin typeface="Comic Sans MS" pitchFamily="66" charset="0"/>
              </a:rPr>
              <a:t> </a:t>
            </a:r>
            <a:r>
              <a:rPr lang="en-US" sz="2300" b="1" dirty="0" err="1" smtClean="0">
                <a:solidFill>
                  <a:schemeClr val="accent4">
                    <a:lumMod val="40000"/>
                    <a:lumOff val="60000"/>
                  </a:schemeClr>
                </a:solidFill>
                <a:latin typeface="Comic Sans MS" pitchFamily="66" charset="0"/>
              </a:rPr>
              <a:t>zult</a:t>
            </a:r>
            <a:r>
              <a:rPr lang="en-US" sz="2300" b="1" dirty="0" smtClean="0">
                <a:solidFill>
                  <a:schemeClr val="accent4">
                    <a:lumMod val="40000"/>
                    <a:lumOff val="60000"/>
                  </a:schemeClr>
                </a:solidFill>
                <a:latin typeface="Comic Sans MS" pitchFamily="66" charset="0"/>
              </a:rPr>
              <a:t> </a:t>
            </a:r>
            <a:r>
              <a:rPr lang="en-US" sz="2300" b="1" dirty="0" err="1" smtClean="0">
                <a:solidFill>
                  <a:schemeClr val="accent4">
                    <a:lumMod val="40000"/>
                    <a:lumOff val="60000"/>
                  </a:schemeClr>
                </a:solidFill>
                <a:latin typeface="Comic Sans MS" pitchFamily="66" charset="0"/>
              </a:rPr>
              <a:t>gij</a:t>
            </a:r>
            <a:r>
              <a:rPr lang="en-US" sz="2300" b="1" dirty="0" smtClean="0">
                <a:solidFill>
                  <a:schemeClr val="accent4">
                    <a:lumMod val="40000"/>
                    <a:lumOff val="60000"/>
                  </a:schemeClr>
                </a:solidFill>
                <a:latin typeface="Comic Sans MS" pitchFamily="66" charset="0"/>
              </a:rPr>
              <a:t> </a:t>
            </a:r>
            <a:r>
              <a:rPr lang="en-US" sz="2300" b="1" dirty="0" err="1" smtClean="0">
                <a:solidFill>
                  <a:schemeClr val="accent4">
                    <a:lumMod val="40000"/>
                    <a:lumOff val="60000"/>
                  </a:schemeClr>
                </a:solidFill>
                <a:latin typeface="Comic Sans MS" pitchFamily="66" charset="0"/>
              </a:rPr>
              <a:t>genegenheid</a:t>
            </a:r>
            <a:r>
              <a:rPr lang="en-US" sz="2300" b="1" dirty="0" smtClean="0">
                <a:solidFill>
                  <a:schemeClr val="accent4">
                    <a:lumMod val="40000"/>
                    <a:lumOff val="60000"/>
                  </a:schemeClr>
                </a:solidFill>
                <a:latin typeface="Comic Sans MS" pitchFamily="66" charset="0"/>
              </a:rPr>
              <a:t> en </a:t>
            </a:r>
            <a:r>
              <a:rPr lang="en-US" sz="2300" b="1" dirty="0" err="1" smtClean="0">
                <a:solidFill>
                  <a:schemeClr val="accent4">
                    <a:lumMod val="40000"/>
                    <a:lumOff val="60000"/>
                  </a:schemeClr>
                </a:solidFill>
                <a:latin typeface="Comic Sans MS" pitchFamily="66" charset="0"/>
              </a:rPr>
              <a:t>goedkeuring</a:t>
            </a:r>
            <a:r>
              <a:rPr lang="en-US" sz="2300" b="1" dirty="0" smtClean="0">
                <a:solidFill>
                  <a:schemeClr val="accent4">
                    <a:lumMod val="40000"/>
                    <a:lumOff val="60000"/>
                  </a:schemeClr>
                </a:solidFill>
                <a:latin typeface="Comic Sans MS" pitchFamily="66" charset="0"/>
              </a:rPr>
              <a:t> </a:t>
            </a:r>
            <a:r>
              <a:rPr lang="en-US" sz="2300" b="1" dirty="0" err="1" smtClean="0">
                <a:solidFill>
                  <a:schemeClr val="accent4">
                    <a:lumMod val="40000"/>
                    <a:lumOff val="60000"/>
                  </a:schemeClr>
                </a:solidFill>
                <a:latin typeface="Comic Sans MS" pitchFamily="66" charset="0"/>
              </a:rPr>
              <a:t>verwerven</a:t>
            </a:r>
            <a:r>
              <a:rPr lang="en-US" sz="2300" b="1" dirty="0" smtClean="0">
                <a:solidFill>
                  <a:schemeClr val="accent4">
                    <a:lumMod val="40000"/>
                    <a:lumOff val="60000"/>
                  </a:schemeClr>
                </a:solidFill>
                <a:latin typeface="Comic Sans MS" pitchFamily="66" charset="0"/>
              </a:rPr>
              <a:t> in de </a:t>
            </a:r>
            <a:r>
              <a:rPr lang="en-US" sz="2300" b="1" dirty="0" err="1" smtClean="0">
                <a:solidFill>
                  <a:schemeClr val="accent4">
                    <a:lumMod val="40000"/>
                    <a:lumOff val="60000"/>
                  </a:schemeClr>
                </a:solidFill>
                <a:latin typeface="Comic Sans MS" pitchFamily="66" charset="0"/>
              </a:rPr>
              <a:t>ogen</a:t>
            </a:r>
            <a:r>
              <a:rPr lang="en-US" sz="2300" b="1" dirty="0" smtClean="0">
                <a:solidFill>
                  <a:schemeClr val="accent4">
                    <a:lumMod val="40000"/>
                    <a:lumOff val="60000"/>
                  </a:schemeClr>
                </a:solidFill>
                <a:latin typeface="Comic Sans MS" pitchFamily="66" charset="0"/>
              </a:rPr>
              <a:t> van God en de </a:t>
            </a:r>
            <a:r>
              <a:rPr lang="en-US" sz="2300" b="1" dirty="0" err="1" smtClean="0">
                <a:solidFill>
                  <a:schemeClr val="accent4">
                    <a:lumMod val="40000"/>
                    <a:lumOff val="60000"/>
                  </a:schemeClr>
                </a:solidFill>
                <a:latin typeface="Comic Sans MS" pitchFamily="66" charset="0"/>
              </a:rPr>
              <a:t>mens</a:t>
            </a:r>
            <a:r>
              <a:rPr lang="en-US" sz="2300" b="1" dirty="0" smtClean="0">
                <a:solidFill>
                  <a:schemeClr val="accent4">
                    <a:lumMod val="40000"/>
                    <a:lumOff val="60000"/>
                  </a:schemeClr>
                </a:solidFill>
                <a:latin typeface="Comic Sans MS" pitchFamily="66" charset="0"/>
              </a:rPr>
              <a:t> (</a:t>
            </a:r>
            <a:r>
              <a:rPr lang="en-US" sz="2300" b="1" dirty="0" err="1" smtClean="0">
                <a:solidFill>
                  <a:schemeClr val="accent4">
                    <a:lumMod val="40000"/>
                    <a:lumOff val="60000"/>
                  </a:schemeClr>
                </a:solidFill>
                <a:latin typeface="Comic Sans MS" pitchFamily="66" charset="0"/>
              </a:rPr>
              <a:t>vers</a:t>
            </a:r>
            <a:r>
              <a:rPr lang="en-US" sz="2300" b="1" dirty="0" smtClean="0">
                <a:solidFill>
                  <a:schemeClr val="accent4">
                    <a:lumMod val="40000"/>
                    <a:lumOff val="60000"/>
                  </a:schemeClr>
                </a:solidFill>
                <a:latin typeface="Comic Sans MS" pitchFamily="66" charset="0"/>
              </a:rPr>
              <a:t> 4)</a:t>
            </a:r>
            <a:endParaRPr lang="es-ES" sz="1400" b="1" dirty="0">
              <a:solidFill>
                <a:schemeClr val="accent4">
                  <a:lumMod val="40000"/>
                  <a:lumOff val="60000"/>
                </a:schemeClr>
              </a:solidFill>
              <a:latin typeface="Comic Sans MS" pitchFamily="66" charset="0"/>
            </a:endParaRPr>
          </a:p>
        </p:txBody>
      </p:sp>
      <p:sp>
        <p:nvSpPr>
          <p:cNvPr id="8" name="7 Rectángulo"/>
          <p:cNvSpPr/>
          <p:nvPr/>
        </p:nvSpPr>
        <p:spPr>
          <a:xfrm>
            <a:off x="132765" y="5397023"/>
            <a:ext cx="2074222" cy="1200329"/>
          </a:xfrm>
          <a:prstGeom prst="rect">
            <a:avLst/>
          </a:prstGeom>
        </p:spPr>
        <p:txBody>
          <a:bodyPr wrap="square">
            <a:spAutoFit/>
          </a:bodyPr>
          <a:lstStyle/>
          <a:p>
            <a:pPr lvl="0"/>
            <a:r>
              <a:rPr lang="es-ES" sz="2400" b="1" dirty="0" smtClean="0">
                <a:solidFill>
                  <a:schemeClr val="bg1"/>
                </a:solidFill>
              </a:rPr>
              <a:t>De gave van wijsheid </a:t>
            </a:r>
          </a:p>
          <a:p>
            <a:pPr lvl="0"/>
            <a:r>
              <a:rPr lang="es-ES" sz="2400" b="1" dirty="0" smtClean="0">
                <a:solidFill>
                  <a:schemeClr val="bg1"/>
                </a:solidFill>
              </a:rPr>
              <a:t>houd in :</a:t>
            </a:r>
            <a:endParaRPr lang="es-ES" sz="2400" b="1" dirty="0">
              <a:solidFill>
                <a:schemeClr val="bg1"/>
              </a:solidFill>
            </a:endParaRPr>
          </a:p>
        </p:txBody>
      </p:sp>
    </p:spTree>
    <p:extLst>
      <p:ext uri="{BB962C8B-B14F-4D97-AF65-F5344CB8AC3E}">
        <p14:creationId xmlns:p14="http://schemas.microsoft.com/office/powerpoint/2010/main" val="39026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8A1DC8D9-A458-4F81-A67F-43281C2FF12C}"/>
                                            </p:graphicEl>
                                          </p:spTgt>
                                        </p:tgtEl>
                                        <p:attrNameLst>
                                          <p:attrName>style.visibility</p:attrName>
                                        </p:attrNameLst>
                                      </p:cBhvr>
                                      <p:to>
                                        <p:strVal val="visible"/>
                                      </p:to>
                                    </p:set>
                                    <p:anim calcmode="lin" valueType="num">
                                      <p:cBhvr>
                                        <p:cTn id="33" dur="500" fill="hold"/>
                                        <p:tgtEl>
                                          <p:spTgt spid="3">
                                            <p:graphicEl>
                                              <a:dgm id="{8A1DC8D9-A458-4F81-A67F-43281C2FF12C}"/>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8A1DC8D9-A458-4F81-A67F-43281C2FF12C}"/>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8A1DC8D9-A458-4F81-A67F-43281C2FF12C}"/>
                                            </p:graphicEl>
                                          </p:spTgt>
                                        </p:tgtEl>
                                      </p:cBhvr>
                                    </p:animEffect>
                                    <p:anim calcmode="lin" valueType="num">
                                      <p:cBhvr>
                                        <p:cTn id="36" dur="500" fill="hold"/>
                                        <p:tgtEl>
                                          <p:spTgt spid="3">
                                            <p:graphicEl>
                                              <a:dgm id="{8A1DC8D9-A458-4F81-A67F-43281C2FF12C}"/>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8A1DC8D9-A458-4F81-A67F-43281C2FF12C}"/>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D4AFA2F8-2FD4-4F2E-9A66-03F4D873B6EB}"/>
                                            </p:graphicEl>
                                          </p:spTgt>
                                        </p:tgtEl>
                                        <p:attrNameLst>
                                          <p:attrName>style.visibility</p:attrName>
                                        </p:attrNameLst>
                                      </p:cBhvr>
                                      <p:to>
                                        <p:strVal val="visible"/>
                                      </p:to>
                                    </p:set>
                                    <p:anim calcmode="lin" valueType="num">
                                      <p:cBhvr>
                                        <p:cTn id="40" dur="500" fill="hold"/>
                                        <p:tgtEl>
                                          <p:spTgt spid="3">
                                            <p:graphicEl>
                                              <a:dgm id="{D4AFA2F8-2FD4-4F2E-9A66-03F4D873B6EB}"/>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D4AFA2F8-2FD4-4F2E-9A66-03F4D873B6EB}"/>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D4AFA2F8-2FD4-4F2E-9A66-03F4D873B6EB}"/>
                                            </p:graphicEl>
                                          </p:spTgt>
                                        </p:tgtEl>
                                      </p:cBhvr>
                                    </p:animEffect>
                                    <p:anim calcmode="lin" valueType="num">
                                      <p:cBhvr>
                                        <p:cTn id="43" dur="500" fill="hold"/>
                                        <p:tgtEl>
                                          <p:spTgt spid="3">
                                            <p:graphicEl>
                                              <a:dgm id="{D4AFA2F8-2FD4-4F2E-9A66-03F4D873B6EB}"/>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D4AFA2F8-2FD4-4F2E-9A66-03F4D873B6EB}"/>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7837F1E9-0DCF-45E7-9357-CC85D4495651}"/>
                                            </p:graphicEl>
                                          </p:spTgt>
                                        </p:tgtEl>
                                        <p:attrNameLst>
                                          <p:attrName>style.visibility</p:attrName>
                                        </p:attrNameLst>
                                      </p:cBhvr>
                                      <p:to>
                                        <p:strVal val="visible"/>
                                      </p:to>
                                    </p:set>
                                    <p:anim calcmode="lin" valueType="num">
                                      <p:cBhvr>
                                        <p:cTn id="49" dur="500" fill="hold"/>
                                        <p:tgtEl>
                                          <p:spTgt spid="3">
                                            <p:graphicEl>
                                              <a:dgm id="{7837F1E9-0DCF-45E7-9357-CC85D4495651}"/>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7837F1E9-0DCF-45E7-9357-CC85D4495651}"/>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7837F1E9-0DCF-45E7-9357-CC85D4495651}"/>
                                            </p:graphicEl>
                                          </p:spTgt>
                                        </p:tgtEl>
                                      </p:cBhvr>
                                    </p:animEffect>
                                    <p:anim calcmode="lin" valueType="num">
                                      <p:cBhvr>
                                        <p:cTn id="52" dur="500" fill="hold"/>
                                        <p:tgtEl>
                                          <p:spTgt spid="3">
                                            <p:graphicEl>
                                              <a:dgm id="{7837F1E9-0DCF-45E7-9357-CC85D4495651}"/>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7837F1E9-0DCF-45E7-9357-CC85D4495651}"/>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E84BC6BC-490C-4FED-B527-5FA225D00509}"/>
                                            </p:graphicEl>
                                          </p:spTgt>
                                        </p:tgtEl>
                                        <p:attrNameLst>
                                          <p:attrName>style.visibility</p:attrName>
                                        </p:attrNameLst>
                                      </p:cBhvr>
                                      <p:to>
                                        <p:strVal val="visible"/>
                                      </p:to>
                                    </p:set>
                                    <p:anim calcmode="lin" valueType="num">
                                      <p:cBhvr>
                                        <p:cTn id="56" dur="500" fill="hold"/>
                                        <p:tgtEl>
                                          <p:spTgt spid="3">
                                            <p:graphicEl>
                                              <a:dgm id="{E84BC6BC-490C-4FED-B527-5FA225D00509}"/>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E84BC6BC-490C-4FED-B527-5FA225D00509}"/>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E84BC6BC-490C-4FED-B527-5FA225D00509}"/>
                                            </p:graphicEl>
                                          </p:spTgt>
                                        </p:tgtEl>
                                      </p:cBhvr>
                                    </p:animEffect>
                                    <p:anim calcmode="lin" valueType="num">
                                      <p:cBhvr>
                                        <p:cTn id="59" dur="500" fill="hold"/>
                                        <p:tgtEl>
                                          <p:spTgt spid="3">
                                            <p:graphicEl>
                                              <a:dgm id="{E84BC6BC-490C-4FED-B527-5FA225D00509}"/>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E84BC6BC-490C-4FED-B527-5FA225D00509}"/>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B88156A0-526B-4FF3-8AE4-EB95BB9E85F6}"/>
                                            </p:graphicEl>
                                          </p:spTgt>
                                        </p:tgtEl>
                                        <p:attrNameLst>
                                          <p:attrName>style.visibility</p:attrName>
                                        </p:attrNameLst>
                                      </p:cBhvr>
                                      <p:to>
                                        <p:strVal val="visible"/>
                                      </p:to>
                                    </p:set>
                                    <p:anim calcmode="lin" valueType="num">
                                      <p:cBhvr>
                                        <p:cTn id="65" dur="500" fill="hold"/>
                                        <p:tgtEl>
                                          <p:spTgt spid="3">
                                            <p:graphicEl>
                                              <a:dgm id="{B88156A0-526B-4FF3-8AE4-EB95BB9E85F6}"/>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B88156A0-526B-4FF3-8AE4-EB95BB9E85F6}"/>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B88156A0-526B-4FF3-8AE4-EB95BB9E85F6}"/>
                                            </p:graphicEl>
                                          </p:spTgt>
                                        </p:tgtEl>
                                      </p:cBhvr>
                                    </p:animEffect>
                                    <p:anim calcmode="lin" valueType="num">
                                      <p:cBhvr>
                                        <p:cTn id="68" dur="500" fill="hold"/>
                                        <p:tgtEl>
                                          <p:spTgt spid="3">
                                            <p:graphicEl>
                                              <a:dgm id="{B88156A0-526B-4FF3-8AE4-EB95BB9E85F6}"/>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B88156A0-526B-4FF3-8AE4-EB95BB9E85F6}"/>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93BAED0C-FEF0-4AC5-BE7D-B1A888A072F0}"/>
                                            </p:graphicEl>
                                          </p:spTgt>
                                        </p:tgtEl>
                                        <p:attrNameLst>
                                          <p:attrName>style.visibility</p:attrName>
                                        </p:attrNameLst>
                                      </p:cBhvr>
                                      <p:to>
                                        <p:strVal val="visible"/>
                                      </p:to>
                                    </p:set>
                                    <p:anim calcmode="lin" valueType="num">
                                      <p:cBhvr>
                                        <p:cTn id="72" dur="500" fill="hold"/>
                                        <p:tgtEl>
                                          <p:spTgt spid="3">
                                            <p:graphicEl>
                                              <a:dgm id="{93BAED0C-FEF0-4AC5-BE7D-B1A888A072F0}"/>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93BAED0C-FEF0-4AC5-BE7D-B1A888A072F0}"/>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93BAED0C-FEF0-4AC5-BE7D-B1A888A072F0}"/>
                                            </p:graphicEl>
                                          </p:spTgt>
                                        </p:tgtEl>
                                      </p:cBhvr>
                                    </p:animEffect>
                                    <p:anim calcmode="lin" valueType="num">
                                      <p:cBhvr>
                                        <p:cTn id="75" dur="500" fill="hold"/>
                                        <p:tgtEl>
                                          <p:spTgt spid="3">
                                            <p:graphicEl>
                                              <a:dgm id="{93BAED0C-FEF0-4AC5-BE7D-B1A888A072F0}"/>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93BAED0C-FEF0-4AC5-BE7D-B1A888A072F0}"/>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74565EA2-7E65-42D6-9533-6ED9D8586118}"/>
                                            </p:graphicEl>
                                          </p:spTgt>
                                        </p:tgtEl>
                                        <p:attrNameLst>
                                          <p:attrName>style.visibility</p:attrName>
                                        </p:attrNameLst>
                                      </p:cBhvr>
                                      <p:to>
                                        <p:strVal val="visible"/>
                                      </p:to>
                                    </p:set>
                                    <p:anim calcmode="lin" valueType="num">
                                      <p:cBhvr>
                                        <p:cTn id="81" dur="500" fill="hold"/>
                                        <p:tgtEl>
                                          <p:spTgt spid="3">
                                            <p:graphicEl>
                                              <a:dgm id="{74565EA2-7E65-42D6-9533-6ED9D8586118}"/>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74565EA2-7E65-42D6-9533-6ED9D8586118}"/>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74565EA2-7E65-42D6-9533-6ED9D8586118}"/>
                                            </p:graphicEl>
                                          </p:spTgt>
                                        </p:tgtEl>
                                      </p:cBhvr>
                                    </p:animEffect>
                                    <p:anim calcmode="lin" valueType="num">
                                      <p:cBhvr>
                                        <p:cTn id="84" dur="500" fill="hold"/>
                                        <p:tgtEl>
                                          <p:spTgt spid="3">
                                            <p:graphicEl>
                                              <a:dgm id="{74565EA2-7E65-42D6-9533-6ED9D8586118}"/>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74565EA2-7E65-42D6-9533-6ED9D8586118}"/>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A27E13DF-6A28-4CDA-BA6C-4568A7CF633A}"/>
                                            </p:graphicEl>
                                          </p:spTgt>
                                        </p:tgtEl>
                                        <p:attrNameLst>
                                          <p:attrName>style.visibility</p:attrName>
                                        </p:attrNameLst>
                                      </p:cBhvr>
                                      <p:to>
                                        <p:strVal val="visible"/>
                                      </p:to>
                                    </p:set>
                                    <p:anim calcmode="lin" valueType="num">
                                      <p:cBhvr>
                                        <p:cTn id="88" dur="500" fill="hold"/>
                                        <p:tgtEl>
                                          <p:spTgt spid="3">
                                            <p:graphicEl>
                                              <a:dgm id="{A27E13DF-6A28-4CDA-BA6C-4568A7CF633A}"/>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A27E13DF-6A28-4CDA-BA6C-4568A7CF633A}"/>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A27E13DF-6A28-4CDA-BA6C-4568A7CF633A}"/>
                                            </p:graphicEl>
                                          </p:spTgt>
                                        </p:tgtEl>
                                      </p:cBhvr>
                                    </p:animEffect>
                                    <p:anim calcmode="lin" valueType="num">
                                      <p:cBhvr>
                                        <p:cTn id="91" dur="500" fill="hold"/>
                                        <p:tgtEl>
                                          <p:spTgt spid="3">
                                            <p:graphicEl>
                                              <a:dgm id="{A27E13DF-6A28-4CDA-BA6C-4568A7CF633A}"/>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A27E13DF-6A28-4CDA-BA6C-4568A7CF633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823"/>
            <a:ext cx="9108504" cy="523220"/>
          </a:xfrm>
          <a:prstGeom prst="rect">
            <a:avLst/>
          </a:prstGeom>
          <a:noFill/>
        </p:spPr>
        <p:txBody>
          <a:bodyPr wrap="square" rtlCol="0">
            <a:spAutoFit/>
            <a:scene3d>
              <a:camera prst="orthographicFront"/>
              <a:lightRig rig="chilly" dir="t"/>
            </a:scene3d>
            <a:sp3d contourW="12700">
              <a:bevelT w="27940" h="12700"/>
              <a:contourClr>
                <a:schemeClr val="tx1"/>
              </a:contourClr>
            </a:sp3d>
          </a:bodyPr>
          <a:lstStyle/>
          <a:p>
            <a:pPr algn="ctr"/>
            <a:r>
              <a:rPr lang="es-ES" sz="2800" b="1" spc="300" dirty="0" smtClean="0">
                <a:ln w="28575"/>
                <a:solidFill>
                  <a:schemeClr val="bg1"/>
                </a:solidFill>
                <a:effectLst>
                  <a:outerShdw blurRad="25400" algn="tl" rotWithShape="0">
                    <a:srgbClr val="000000"/>
                  </a:outerShdw>
                </a:effectLst>
              </a:rPr>
              <a:t>DE GAVE VAN WIJSHEID (SPREUKEN 3)</a:t>
            </a:r>
            <a:endParaRPr lang="es-ES" sz="2800" b="1" spc="300" dirty="0">
              <a:ln w="28575"/>
              <a:solidFill>
                <a:schemeClr val="bg1"/>
              </a:solidFill>
              <a:effectLst>
                <a:outerShdw blurRad="25400" algn="tl" rotWithShape="0">
                  <a:srgbClr val="000000"/>
                </a:outerShdw>
              </a:effectLst>
            </a:endParaRPr>
          </a:p>
        </p:txBody>
      </p:sp>
      <p:sp>
        <p:nvSpPr>
          <p:cNvPr id="4" name="3 CuadroTexto"/>
          <p:cNvSpPr txBox="1"/>
          <p:nvPr/>
        </p:nvSpPr>
        <p:spPr>
          <a:xfrm>
            <a:off x="-108520" y="499998"/>
            <a:ext cx="9252520" cy="461665"/>
          </a:xfrm>
          <a:prstGeom prst="rect">
            <a:avLst/>
          </a:prstGeom>
          <a:noFill/>
        </p:spPr>
        <p:txBody>
          <a:bodyPr wrap="square" rtlCol="0">
            <a:spAutoFit/>
          </a:bodyPr>
          <a:lstStyle/>
          <a:p>
            <a:pPr algn="ctr"/>
            <a:r>
              <a:rPr lang="en-US" sz="2400" b="1" dirty="0" err="1" smtClean="0">
                <a:solidFill>
                  <a:schemeClr val="bg1"/>
                </a:solidFill>
                <a:effectLst>
                  <a:glow rad="127000">
                    <a:schemeClr val="tx1">
                      <a:alpha val="93000"/>
                    </a:schemeClr>
                  </a:glow>
                </a:effectLst>
              </a:rPr>
              <a:t>Waarom</a:t>
            </a:r>
            <a:r>
              <a:rPr lang="en-US" sz="2400" b="1" dirty="0" smtClean="0">
                <a:solidFill>
                  <a:schemeClr val="bg1"/>
                </a:solidFill>
                <a:effectLst>
                  <a:glow rad="127000">
                    <a:schemeClr val="tx1">
                      <a:alpha val="93000"/>
                    </a:schemeClr>
                  </a:glow>
                </a:effectLst>
              </a:rPr>
              <a:t> zijn </a:t>
            </a:r>
            <a:r>
              <a:rPr lang="en-US" sz="2400" b="1" dirty="0" err="1" smtClean="0">
                <a:solidFill>
                  <a:schemeClr val="bg1"/>
                </a:solidFill>
                <a:effectLst>
                  <a:glow rad="127000">
                    <a:schemeClr val="tx1">
                      <a:alpha val="93000"/>
                    </a:schemeClr>
                  </a:glow>
                </a:effectLst>
              </a:rPr>
              <a:t>zij</a:t>
            </a:r>
            <a:r>
              <a:rPr lang="en-US" sz="2400" b="1" dirty="0" smtClean="0">
                <a:solidFill>
                  <a:schemeClr val="bg1"/>
                </a:solidFill>
                <a:effectLst>
                  <a:glow rad="127000">
                    <a:schemeClr val="tx1">
                      <a:alpha val="93000"/>
                    </a:schemeClr>
                  </a:glow>
                </a:effectLst>
              </a:rPr>
              <a:t> </a:t>
            </a:r>
            <a:r>
              <a:rPr lang="en-US" sz="2400" b="1" dirty="0" err="1" smtClean="0">
                <a:solidFill>
                  <a:schemeClr val="bg1"/>
                </a:solidFill>
                <a:effectLst>
                  <a:glow rad="127000">
                    <a:schemeClr val="tx1">
                      <a:alpha val="93000"/>
                    </a:schemeClr>
                  </a:glow>
                </a:effectLst>
              </a:rPr>
              <a:t>gezegend</a:t>
            </a:r>
            <a:r>
              <a:rPr lang="en-US" sz="2400" b="1" dirty="0" smtClean="0">
                <a:solidFill>
                  <a:schemeClr val="bg1"/>
                </a:solidFill>
                <a:effectLst>
                  <a:glow rad="127000">
                    <a:schemeClr val="tx1">
                      <a:alpha val="93000"/>
                    </a:schemeClr>
                  </a:glow>
                </a:effectLst>
              </a:rPr>
              <a:t> die </a:t>
            </a:r>
            <a:r>
              <a:rPr lang="en-US" sz="2400" b="1" dirty="0" err="1" smtClean="0">
                <a:solidFill>
                  <a:schemeClr val="bg1"/>
                </a:solidFill>
                <a:effectLst>
                  <a:glow rad="127000">
                    <a:schemeClr val="tx1">
                      <a:alpha val="93000"/>
                    </a:schemeClr>
                  </a:glow>
                </a:effectLst>
              </a:rPr>
              <a:t>wijsheid</a:t>
            </a:r>
            <a:r>
              <a:rPr lang="en-US" sz="2400" b="1" dirty="0" smtClean="0">
                <a:solidFill>
                  <a:schemeClr val="bg1"/>
                </a:solidFill>
                <a:effectLst>
                  <a:glow rad="127000">
                    <a:schemeClr val="tx1">
                      <a:alpha val="93000"/>
                    </a:schemeClr>
                  </a:glow>
                </a:effectLst>
              </a:rPr>
              <a:t> </a:t>
            </a:r>
            <a:r>
              <a:rPr lang="en-US" sz="2400" b="1" dirty="0" err="1" smtClean="0">
                <a:solidFill>
                  <a:schemeClr val="bg1"/>
                </a:solidFill>
                <a:effectLst>
                  <a:glow rad="127000">
                    <a:schemeClr val="tx1">
                      <a:alpha val="93000"/>
                    </a:schemeClr>
                  </a:glow>
                </a:effectLst>
              </a:rPr>
              <a:t>zoeken</a:t>
            </a:r>
            <a:r>
              <a:rPr lang="en-US" sz="2400" b="1" dirty="0" smtClean="0">
                <a:solidFill>
                  <a:schemeClr val="bg1"/>
                </a:solidFill>
                <a:effectLst>
                  <a:glow rad="127000">
                    <a:schemeClr val="tx1">
                      <a:alpha val="93000"/>
                    </a:schemeClr>
                  </a:glow>
                </a:effectLst>
              </a:rPr>
              <a:t> </a:t>
            </a:r>
            <a:r>
              <a:rPr lang="en-US" sz="2000" b="1" dirty="0">
                <a:solidFill>
                  <a:schemeClr val="bg1"/>
                </a:solidFill>
                <a:effectLst>
                  <a:glow rad="127000">
                    <a:schemeClr val="tx1">
                      <a:alpha val="93000"/>
                    </a:schemeClr>
                  </a:glow>
                </a:effectLst>
              </a:rPr>
              <a:t>(</a:t>
            </a:r>
            <a:r>
              <a:rPr lang="en-US" sz="2000" b="1" dirty="0" err="1" smtClean="0">
                <a:solidFill>
                  <a:schemeClr val="bg1"/>
                </a:solidFill>
                <a:effectLst>
                  <a:glow rad="127000">
                    <a:schemeClr val="tx1">
                      <a:alpha val="93000"/>
                    </a:schemeClr>
                  </a:glow>
                </a:effectLst>
              </a:rPr>
              <a:t>vers</a:t>
            </a:r>
            <a:r>
              <a:rPr lang="en-US" sz="2000" b="1" dirty="0" smtClean="0">
                <a:solidFill>
                  <a:schemeClr val="bg1"/>
                </a:solidFill>
                <a:effectLst>
                  <a:glow rad="127000">
                    <a:schemeClr val="tx1">
                      <a:alpha val="93000"/>
                    </a:schemeClr>
                  </a:glow>
                </a:effectLst>
              </a:rPr>
              <a:t> </a:t>
            </a:r>
            <a:r>
              <a:rPr lang="en-US" sz="2000" b="1" dirty="0">
                <a:solidFill>
                  <a:schemeClr val="bg1"/>
                </a:solidFill>
                <a:effectLst>
                  <a:glow rad="127000">
                    <a:schemeClr val="tx1">
                      <a:alpha val="93000"/>
                    </a:schemeClr>
                  </a:glow>
                </a:effectLst>
              </a:rPr>
              <a:t>8</a:t>
            </a:r>
            <a:r>
              <a:rPr lang="en-US" sz="2000" b="1" dirty="0" smtClean="0">
                <a:solidFill>
                  <a:schemeClr val="bg1"/>
                </a:solidFill>
                <a:effectLst>
                  <a:glow rad="127000">
                    <a:schemeClr val="tx1">
                      <a:alpha val="93000"/>
                    </a:schemeClr>
                  </a:glow>
                </a:effectLst>
              </a:rPr>
              <a:t>) ?</a:t>
            </a:r>
            <a:endParaRPr lang="es-ES" sz="2000" b="1" dirty="0">
              <a:solidFill>
                <a:schemeClr val="bg1"/>
              </a:solidFill>
              <a:effectLst>
                <a:glow rad="127000">
                  <a:schemeClr val="tx1">
                    <a:alpha val="93000"/>
                  </a:schemeClr>
                </a:glow>
              </a:effectLst>
            </a:endParaRPr>
          </a:p>
        </p:txBody>
      </p:sp>
      <p:sp>
        <p:nvSpPr>
          <p:cNvPr id="5" name="4 CuadroTexto"/>
          <p:cNvSpPr txBox="1"/>
          <p:nvPr/>
        </p:nvSpPr>
        <p:spPr>
          <a:xfrm>
            <a:off x="0" y="996697"/>
            <a:ext cx="9144000" cy="830997"/>
          </a:xfrm>
          <a:prstGeom prst="rect">
            <a:avLst/>
          </a:prstGeom>
          <a:noFill/>
        </p:spPr>
        <p:txBody>
          <a:bodyPr wrap="square" rtlCol="0">
            <a:spAutoFit/>
          </a:bodyPr>
          <a:lstStyle/>
          <a:p>
            <a:pPr algn="ctr"/>
            <a:r>
              <a:rPr lang="es-ES" sz="2400" b="1" dirty="0" smtClean="0">
                <a:solidFill>
                  <a:schemeClr val="bg1"/>
                </a:solidFill>
                <a:effectLst>
                  <a:glow rad="127000">
                    <a:schemeClr val="tx1">
                      <a:alpha val="93000"/>
                    </a:schemeClr>
                  </a:glow>
                </a:effectLst>
              </a:rPr>
              <a:t>Als Gods wijsheid in ons aanwezig is (8-32) is dat voor nu en de toekomst (33-35) en het zal ons zeker zegenen</a:t>
            </a:r>
            <a:endParaRPr lang="es-ES" sz="2400" b="1" dirty="0">
              <a:solidFill>
                <a:schemeClr val="bg1"/>
              </a:solidFill>
              <a:effectLst>
                <a:glow rad="127000">
                  <a:schemeClr val="tx1">
                    <a:alpha val="93000"/>
                  </a:schemeClr>
                </a:glow>
              </a:effectLst>
            </a:endParaRPr>
          </a:p>
        </p:txBody>
      </p:sp>
      <p:graphicFrame>
        <p:nvGraphicFramePr>
          <p:cNvPr id="8" name="7 Diagrama"/>
          <p:cNvGraphicFramePr/>
          <p:nvPr>
            <p:extLst>
              <p:ext uri="{D42A27DB-BD31-4B8C-83A1-F6EECF244321}">
                <p14:modId xmlns:p14="http://schemas.microsoft.com/office/powerpoint/2010/main" val="3072650129"/>
              </p:ext>
            </p:extLst>
          </p:nvPr>
        </p:nvGraphicFramePr>
        <p:xfrm>
          <a:off x="-324544" y="1858618"/>
          <a:ext cx="5076056" cy="375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p14="http://schemas.microsoft.com/office/powerpoint/2010/main" val="1655304418"/>
              </p:ext>
            </p:extLst>
          </p:nvPr>
        </p:nvGraphicFramePr>
        <p:xfrm>
          <a:off x="5044967" y="1484784"/>
          <a:ext cx="4030844"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2 CuadroTexto"/>
          <p:cNvSpPr txBox="1"/>
          <p:nvPr/>
        </p:nvSpPr>
        <p:spPr>
          <a:xfrm>
            <a:off x="-17748" y="5661248"/>
            <a:ext cx="9144000"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200" b="1" dirty="0" smtClean="0">
                <a:latin typeface="Comic Sans MS" pitchFamily="66" charset="0"/>
              </a:rPr>
              <a:t>“vertrouw op de Heer met heel je hart en heel je verstand”de wijzen zullen de eer bereven maar de schaamte zal de ervenid der dwazen zijn (spreuken 5_4-35)</a:t>
            </a:r>
            <a:endParaRPr lang="es-ES" sz="2200" b="1" dirty="0">
              <a:latin typeface="Comic Sans MS" pitchFamily="66" charset="0"/>
            </a:endParaRPr>
          </a:p>
        </p:txBody>
      </p:sp>
    </p:spTree>
    <p:extLst>
      <p:ext uri="{BB962C8B-B14F-4D97-AF65-F5344CB8AC3E}">
        <p14:creationId xmlns:p14="http://schemas.microsoft.com/office/powerpoint/2010/main" val="38638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8" grpId="0" uiExpand="1">
        <p:bldAsOne/>
      </p:bldGraphic>
      <p:bldGraphic spid="9" grpId="0">
        <p:bldAsOne/>
      </p:bldGraphic>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6000"/>
          </a:stretch>
        </a:blipFill>
        <a:effectLst/>
      </p:bgPr>
    </p:bg>
    <p:spTree>
      <p:nvGrpSpPr>
        <p:cNvPr id="1" name=""/>
        <p:cNvGrpSpPr/>
        <p:nvPr/>
      </p:nvGrpSpPr>
      <p:grpSpPr>
        <a:xfrm>
          <a:off x="0" y="0"/>
          <a:ext cx="0" cy="0"/>
          <a:chOff x="0" y="0"/>
          <a:chExt cx="0" cy="0"/>
        </a:xfrm>
      </p:grpSpPr>
      <p:sp>
        <p:nvSpPr>
          <p:cNvPr id="2" name="1 Rectángulo"/>
          <p:cNvSpPr/>
          <p:nvPr/>
        </p:nvSpPr>
        <p:spPr>
          <a:xfrm>
            <a:off x="1187624" y="1096283"/>
            <a:ext cx="7704856" cy="4708981"/>
          </a:xfrm>
          <a:prstGeom prst="rect">
            <a:avLst/>
          </a:prstGeom>
        </p:spPr>
        <p:txBody>
          <a:bodyPr wrap="square">
            <a:spAutoFit/>
          </a:bodyPr>
          <a:lstStyle/>
          <a:p>
            <a:r>
              <a:rPr lang="en-US" sz="2000">
                <a:latin typeface="Cooper Black" pitchFamily="18" charset="0"/>
              </a:rPr>
              <a:t>“In His word the Lord enumerates the gifts and graces that are indispensable for all who connect with His work. He does not teach us to ignore learning or despise education; for when controlled by the love and fear of God, intellectual culture is a blessing; yet this is not presented as the most important qualification for the service of God. Jesus passed by the wise men of His time, the men of education and position, because they were so proud and self-sufficient in their boasted superiority that they could not sympathize with suffering humanity and become colaborers with the Man of Nazareth… The attributes of the character of Christ can be imparted to those only who distrust themselves. The highest scientific education cannot in itself develop a Christlike character. The fruits of true wisdom come from Christ alone.”</a:t>
            </a:r>
            <a:endParaRPr lang="es-ES" sz="2000" dirty="0">
              <a:latin typeface="Cooper Black" pitchFamily="18" charset="0"/>
            </a:endParaRPr>
          </a:p>
        </p:txBody>
      </p:sp>
      <p:sp>
        <p:nvSpPr>
          <p:cNvPr id="3" name="2 CuadroTexto"/>
          <p:cNvSpPr txBox="1"/>
          <p:nvPr/>
        </p:nvSpPr>
        <p:spPr>
          <a:xfrm>
            <a:off x="3794542" y="6525344"/>
            <a:ext cx="5334217" cy="307777"/>
          </a:xfrm>
          <a:prstGeom prst="rect">
            <a:avLst/>
          </a:prstGeom>
          <a:noFill/>
        </p:spPr>
        <p:txBody>
          <a:bodyPr wrap="none" rtlCol="0">
            <a:spAutoFit/>
          </a:bodyPr>
          <a:lstStyle/>
          <a:p>
            <a:pPr algn="r"/>
            <a:r>
              <a:rPr lang="en-US" sz="1400" b="1"/>
              <a:t>E.G.W. (Testimonies to Ministers and Gospel Workers, cp. 10, pg. 259)</a:t>
            </a:r>
            <a:endParaRPr lang="es-ES" sz="1400" b="1" dirty="0"/>
          </a:p>
        </p:txBody>
      </p:sp>
    </p:spTree>
    <p:extLst>
      <p:ext uri="{BB962C8B-B14F-4D97-AF65-F5344CB8AC3E}">
        <p14:creationId xmlns:p14="http://schemas.microsoft.com/office/powerpoint/2010/main" val="30905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9512" y="188640"/>
            <a:ext cx="4392488" cy="1815882"/>
          </a:xfrm>
          <a:prstGeom prst="rect">
            <a:avLst/>
          </a:prstGeom>
          <a:noFill/>
        </p:spPr>
        <p:txBody>
          <a:bodyPr wrap="square" rtlCol="0">
            <a:spAutoFit/>
          </a:bodyPr>
          <a:lstStyle/>
          <a:p>
            <a:r>
              <a:rPr lang="nl-NL" sz="2800" b="1" dirty="0"/>
              <a:t>“</a:t>
            </a:r>
            <a:r>
              <a:rPr lang="nl-NL" sz="2800" b="1" dirty="0"/>
              <a:t>De vreze des Heren is het begin der kennis; de</a:t>
            </a:r>
          </a:p>
          <a:p>
            <a:r>
              <a:rPr lang="nl-NL" sz="2800" b="1" dirty="0"/>
              <a:t>dwazen verachten wijsheid en tucht</a:t>
            </a:r>
            <a:r>
              <a:rPr lang="nl-NL" sz="2800" b="1" dirty="0" smtClean="0"/>
              <a:t>.” </a:t>
            </a:r>
            <a:r>
              <a:rPr lang="nl-NL" sz="2800" b="1" dirty="0"/>
              <a:t>(</a:t>
            </a:r>
            <a:r>
              <a:rPr lang="nl-NL" sz="2800" b="1" dirty="0"/>
              <a:t>spreuken 1:7)</a:t>
            </a:r>
          </a:p>
        </p:txBody>
      </p:sp>
      <p:sp>
        <p:nvSpPr>
          <p:cNvPr id="5" name="4 CuadroTexto"/>
          <p:cNvSpPr txBox="1"/>
          <p:nvPr/>
        </p:nvSpPr>
        <p:spPr>
          <a:xfrm>
            <a:off x="6858807" y="6165304"/>
            <a:ext cx="2180918" cy="646331"/>
          </a:xfrm>
          <a:prstGeom prst="rect">
            <a:avLst/>
          </a:prstGeom>
          <a:noFill/>
        </p:spPr>
        <p:txBody>
          <a:bodyPr wrap="none" rtlCol="0">
            <a:spAutoFit/>
          </a:bodyPr>
          <a:lstStyle/>
          <a:p>
            <a:pPr algn="r"/>
            <a:r>
              <a:rPr lang="en-US" b="1" dirty="0" smtClean="0">
                <a:solidFill>
                  <a:prstClr val="black"/>
                </a:solidFill>
              </a:rPr>
              <a:t>Les 1</a:t>
            </a:r>
          </a:p>
          <a:p>
            <a:pPr algn="r"/>
            <a:r>
              <a:rPr lang="en-US" b="1" dirty="0" smtClean="0">
                <a:solidFill>
                  <a:prstClr val="black"/>
                </a:solidFill>
              </a:rPr>
              <a:t>Voor 3 </a:t>
            </a:r>
            <a:r>
              <a:rPr lang="en-US" b="1" dirty="0" err="1" smtClean="0">
                <a:solidFill>
                  <a:prstClr val="black"/>
                </a:solidFill>
              </a:rPr>
              <a:t>januarie</a:t>
            </a:r>
            <a:r>
              <a:rPr lang="en-US" b="1" dirty="0" smtClean="0">
                <a:solidFill>
                  <a:prstClr val="black"/>
                </a:solidFill>
              </a:rPr>
              <a:t> 2015</a:t>
            </a:r>
            <a:endParaRPr lang="es-ES" b="1" dirty="0">
              <a:solidFill>
                <a:prstClr val="black"/>
              </a:solidFill>
            </a:endParaRPr>
          </a:p>
        </p:txBody>
      </p:sp>
    </p:spTree>
    <p:extLst>
      <p:ext uri="{BB962C8B-B14F-4D97-AF65-F5344CB8AC3E}">
        <p14:creationId xmlns:p14="http://schemas.microsoft.com/office/powerpoint/2010/main" val="407270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1184028291"/>
              </p:ext>
            </p:extLst>
          </p:nvPr>
        </p:nvGraphicFramePr>
        <p:xfrm>
          <a:off x="899592" y="620688"/>
          <a:ext cx="817079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0" y="0"/>
            <a:ext cx="9144000" cy="523220"/>
          </a:xfrm>
          <a:prstGeom prst="rect">
            <a:avLst/>
          </a:prstGeom>
          <a:noFill/>
        </p:spPr>
        <p:txBody>
          <a:bodyPr wrap="square" rtlCol="0">
            <a:spAutoFit/>
          </a:bodyPr>
          <a:lstStyle/>
          <a:p>
            <a:pPr algn="ctr"/>
            <a:r>
              <a:rPr lang="en-US" sz="2800" dirty="0" smtClean="0">
                <a:ln w="0"/>
                <a:effectLst>
                  <a:outerShdw blurRad="38100" dist="19050" dir="2700000" algn="tl" rotWithShape="0">
                    <a:schemeClr val="dk1">
                      <a:alpha val="40000"/>
                    </a:schemeClr>
                  </a:outerShdw>
                </a:effectLst>
              </a:rPr>
              <a:t>DE WOORDEN VAN DE  WIJZEN (SPREUKEN 1:1)</a:t>
            </a:r>
            <a:endParaRPr lang="es-ES" sz="2800" dirty="0">
              <a:ln w="0"/>
              <a:effectLst>
                <a:outerShdw blurRad="38100" dist="19050" dir="2700000" algn="tl" rotWithShape="0">
                  <a:schemeClr val="dk1">
                    <a:alpha val="40000"/>
                  </a:schemeClr>
                </a:outerShdw>
              </a:effectLst>
            </a:endParaRPr>
          </a:p>
        </p:txBody>
      </p:sp>
      <p:sp>
        <p:nvSpPr>
          <p:cNvPr id="6" name="5 CuadroTexto"/>
          <p:cNvSpPr txBox="1"/>
          <p:nvPr/>
        </p:nvSpPr>
        <p:spPr>
          <a:xfrm>
            <a:off x="7888" y="3212976"/>
            <a:ext cx="6120680" cy="3293209"/>
          </a:xfrm>
          <a:prstGeom prst="rect">
            <a:avLst/>
          </a:prstGeom>
          <a:noFill/>
        </p:spPr>
        <p:txBody>
          <a:bodyPr wrap="square" rtlCol="0">
            <a:spAutoFit/>
          </a:bodyPr>
          <a:lstStyle/>
          <a:p>
            <a:pPr>
              <a:spcBef>
                <a:spcPts val="600"/>
              </a:spcBef>
            </a:pPr>
            <a:r>
              <a:rPr lang="en-US" sz="2200" b="1" dirty="0" smtClean="0"/>
              <a:t>Het </a:t>
            </a:r>
            <a:r>
              <a:rPr lang="en-US" sz="2200" b="1" dirty="0" err="1" smtClean="0"/>
              <a:t>grootste</a:t>
            </a:r>
            <a:r>
              <a:rPr lang="en-US" sz="2200" b="1" dirty="0" smtClean="0"/>
              <a:t> </a:t>
            </a:r>
            <a:r>
              <a:rPr lang="en-US" sz="2200" b="1" dirty="0" err="1" smtClean="0"/>
              <a:t>gedeelte</a:t>
            </a:r>
            <a:r>
              <a:rPr lang="en-US" sz="2200" b="1" dirty="0" smtClean="0"/>
              <a:t> van </a:t>
            </a:r>
            <a:r>
              <a:rPr lang="en-US" sz="2200" b="1" dirty="0" err="1" smtClean="0"/>
              <a:t>spreuken</a:t>
            </a:r>
            <a:r>
              <a:rPr lang="en-US" sz="2200" b="1" dirty="0" smtClean="0"/>
              <a:t> is </a:t>
            </a:r>
            <a:r>
              <a:rPr lang="en-US" sz="2200" b="1" dirty="0" err="1" smtClean="0"/>
              <a:t>geschreven</a:t>
            </a:r>
            <a:r>
              <a:rPr lang="en-US" sz="2200" b="1" dirty="0" smtClean="0"/>
              <a:t> door </a:t>
            </a:r>
            <a:r>
              <a:rPr lang="en-US" sz="2200" b="1" dirty="0" err="1" smtClean="0"/>
              <a:t>koning</a:t>
            </a:r>
            <a:r>
              <a:rPr lang="en-US" sz="2200" b="1" dirty="0" smtClean="0"/>
              <a:t> </a:t>
            </a:r>
            <a:r>
              <a:rPr lang="en-US" sz="2200" b="1" dirty="0" err="1" smtClean="0"/>
              <a:t>Salomo</a:t>
            </a:r>
            <a:r>
              <a:rPr lang="en-US" sz="2200" b="1" dirty="0" smtClean="0"/>
              <a:t> </a:t>
            </a:r>
            <a:r>
              <a:rPr lang="en-US" sz="2200" b="1" dirty="0" err="1" smtClean="0"/>
              <a:t>tijdens</a:t>
            </a:r>
            <a:r>
              <a:rPr lang="en-US" sz="2200" b="1" dirty="0" smtClean="0"/>
              <a:t> de </a:t>
            </a:r>
            <a:r>
              <a:rPr lang="en-US" sz="2200" b="1" dirty="0" err="1" smtClean="0"/>
              <a:t>eerste</a:t>
            </a:r>
            <a:r>
              <a:rPr lang="en-US" sz="2200" b="1" dirty="0" smtClean="0"/>
              <a:t> </a:t>
            </a:r>
            <a:r>
              <a:rPr lang="en-US" sz="2200" b="1" dirty="0" err="1" smtClean="0"/>
              <a:t>jaren</a:t>
            </a:r>
            <a:r>
              <a:rPr lang="en-US" sz="2200" b="1" dirty="0" smtClean="0"/>
              <a:t> van zijn </a:t>
            </a:r>
            <a:r>
              <a:rPr lang="en-US" sz="2200" b="1" dirty="0" err="1" smtClean="0"/>
              <a:t>bewind</a:t>
            </a:r>
            <a:r>
              <a:rPr lang="en-US" sz="2200" b="1" dirty="0" smtClean="0"/>
              <a:t>. </a:t>
            </a:r>
            <a:r>
              <a:rPr lang="en-US" sz="2200" b="1" dirty="0" err="1" smtClean="0"/>
              <a:t>Salomo</a:t>
            </a:r>
            <a:r>
              <a:rPr lang="en-US" sz="2200" b="1" dirty="0" smtClean="0"/>
              <a:t> was de </a:t>
            </a:r>
            <a:r>
              <a:rPr lang="en-US" sz="2200" b="1" dirty="0" err="1" smtClean="0"/>
              <a:t>meest</a:t>
            </a:r>
            <a:r>
              <a:rPr lang="en-US" sz="2200" b="1" dirty="0" smtClean="0"/>
              <a:t> </a:t>
            </a:r>
            <a:r>
              <a:rPr lang="en-US" sz="2200" b="1" dirty="0" err="1" smtClean="0"/>
              <a:t>wijze</a:t>
            </a:r>
            <a:r>
              <a:rPr lang="en-US" sz="2200" b="1" dirty="0" smtClean="0"/>
              <a:t> man die </a:t>
            </a:r>
            <a:r>
              <a:rPr lang="en-US" sz="2200" b="1" dirty="0" err="1" smtClean="0"/>
              <a:t>ooit</a:t>
            </a:r>
            <a:r>
              <a:rPr lang="en-US" sz="2200" b="1" dirty="0" smtClean="0"/>
              <a:t> </a:t>
            </a:r>
            <a:r>
              <a:rPr lang="en-US" sz="2200" b="1" dirty="0" err="1" smtClean="0"/>
              <a:t>heeft</a:t>
            </a:r>
            <a:r>
              <a:rPr lang="en-US" sz="2200" b="1" dirty="0" smtClean="0"/>
              <a:t> </a:t>
            </a:r>
            <a:r>
              <a:rPr lang="en-US" sz="2200" b="1" dirty="0" err="1" smtClean="0"/>
              <a:t>geleefd</a:t>
            </a:r>
            <a:r>
              <a:rPr lang="en-US" sz="2200" b="1" dirty="0" smtClean="0"/>
              <a:t> </a:t>
            </a:r>
            <a:r>
              <a:rPr lang="en-US" dirty="0" smtClean="0"/>
              <a:t>(1 Koningen 3:5-14)</a:t>
            </a:r>
            <a:endParaRPr lang="es-ES" dirty="0" smtClean="0"/>
          </a:p>
          <a:p>
            <a:pPr>
              <a:spcBef>
                <a:spcPts val="600"/>
              </a:spcBef>
            </a:pPr>
            <a:r>
              <a:rPr lang="nl-NL" sz="2200" b="1" dirty="0"/>
              <a:t>Sommige van deze </a:t>
            </a:r>
            <a:r>
              <a:rPr lang="nl-NL" sz="2200" b="1" dirty="0" smtClean="0"/>
              <a:t>spreuken </a:t>
            </a:r>
            <a:r>
              <a:rPr lang="nl-NL" sz="2200" b="1" dirty="0"/>
              <a:t>werden verzameld in de tijd van koning </a:t>
            </a:r>
            <a:r>
              <a:rPr lang="nl-NL" sz="2200" b="1" dirty="0" err="1" smtClean="0"/>
              <a:t>Hizkia</a:t>
            </a:r>
            <a:r>
              <a:rPr lang="nl-NL" sz="2200" b="1" dirty="0" smtClean="0"/>
              <a:t> </a:t>
            </a:r>
            <a:r>
              <a:rPr lang="en-US" dirty="0" smtClean="0"/>
              <a:t>(</a:t>
            </a:r>
            <a:r>
              <a:rPr lang="en-US" dirty="0" err="1" smtClean="0"/>
              <a:t>spreuken</a:t>
            </a:r>
            <a:r>
              <a:rPr lang="en-US" dirty="0" smtClean="0"/>
              <a:t> 25:1)</a:t>
            </a:r>
            <a:endParaRPr lang="es-ES" dirty="0" smtClean="0"/>
          </a:p>
          <a:p>
            <a:pPr>
              <a:spcBef>
                <a:spcPts val="600"/>
              </a:spcBef>
            </a:pPr>
            <a:r>
              <a:rPr lang="en-US" sz="2200" b="1" dirty="0" smtClean="0"/>
              <a:t>Al deze </a:t>
            </a:r>
            <a:r>
              <a:rPr lang="en-US" sz="2200" b="1" dirty="0" err="1" smtClean="0"/>
              <a:t>woorden</a:t>
            </a:r>
            <a:r>
              <a:rPr lang="en-US" sz="2200" b="1" dirty="0" smtClean="0"/>
              <a:t>, </a:t>
            </a:r>
            <a:r>
              <a:rPr lang="en-US" sz="2200" b="1" dirty="0" err="1" smtClean="0"/>
              <a:t>samen</a:t>
            </a:r>
            <a:r>
              <a:rPr lang="en-US" sz="2200" b="1" dirty="0" smtClean="0"/>
              <a:t> met die van </a:t>
            </a:r>
            <a:r>
              <a:rPr lang="en-US" sz="2200" b="1" dirty="0" err="1" smtClean="0"/>
              <a:t>Agur</a:t>
            </a:r>
            <a:r>
              <a:rPr lang="en-US" sz="2200" b="1" dirty="0" smtClean="0"/>
              <a:t> en </a:t>
            </a:r>
            <a:r>
              <a:rPr lang="en-US" sz="2200" b="1" dirty="0" err="1" smtClean="0"/>
              <a:t>Lemuel</a:t>
            </a:r>
            <a:r>
              <a:rPr lang="en-US" sz="2200" b="1" dirty="0" smtClean="0"/>
              <a:t> zijn </a:t>
            </a:r>
            <a:r>
              <a:rPr lang="en-US" sz="2200" b="1" dirty="0" err="1" smtClean="0"/>
              <a:t>geinspireerd</a:t>
            </a:r>
            <a:r>
              <a:rPr lang="en-US" sz="2200" b="1" dirty="0" smtClean="0"/>
              <a:t> door de </a:t>
            </a:r>
            <a:r>
              <a:rPr lang="en-US" sz="2200" b="1" dirty="0" err="1" smtClean="0"/>
              <a:t>Heilige</a:t>
            </a:r>
            <a:r>
              <a:rPr lang="en-US" sz="2200" b="1" dirty="0" smtClean="0"/>
              <a:t> Geest </a:t>
            </a:r>
            <a:r>
              <a:rPr lang="nl-NL" sz="2200" b="1" dirty="0" smtClean="0"/>
              <a:t>en </a:t>
            </a:r>
            <a:r>
              <a:rPr lang="nl-NL" sz="2200" b="1" dirty="0"/>
              <a:t>bewaard voor onze </a:t>
            </a:r>
            <a:r>
              <a:rPr lang="nl-NL" sz="2200" b="1" dirty="0" smtClean="0"/>
              <a:t>instructie </a:t>
            </a:r>
            <a:r>
              <a:rPr lang="nl-NL" sz="2200" b="1" dirty="0"/>
              <a:t>en onderwijs.</a:t>
            </a:r>
            <a:endParaRPr lang="es-ES" sz="2200" b="1" dirty="0"/>
          </a:p>
        </p:txBody>
      </p:sp>
      <p:pic>
        <p:nvPicPr>
          <p:cNvPr id="1026" name="Picture 2" descr="\\EUNICE\FondosTematicos\Salomón\KC-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3212976"/>
            <a:ext cx="2834148" cy="3528392"/>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R:\Dibujos\Salomon\1%20Kings%20King_Solom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620688"/>
            <a:ext cx="1811721"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500" fill="hold"/>
                                        <p:tgtEl>
                                          <p:spTgt spid="1027"/>
                                        </p:tgtEl>
                                        <p:attrNameLst>
                                          <p:attrName>ppt_w</p:attrName>
                                        </p:attrNameLst>
                                      </p:cBhvr>
                                      <p:tavLst>
                                        <p:tav tm="0">
                                          <p:val>
                                            <p:fltVal val="0"/>
                                          </p:val>
                                        </p:tav>
                                        <p:tav tm="100000">
                                          <p:val>
                                            <p:strVal val="#ppt_w"/>
                                          </p:val>
                                        </p:tav>
                                      </p:tavLst>
                                    </p:anim>
                                    <p:anim calcmode="lin" valueType="num">
                                      <p:cBhvr>
                                        <p:cTn id="17" dur="500" fill="hold"/>
                                        <p:tgtEl>
                                          <p:spTgt spid="1027"/>
                                        </p:tgtEl>
                                        <p:attrNameLst>
                                          <p:attrName>ppt_h</p:attrName>
                                        </p:attrNameLst>
                                      </p:cBhvr>
                                      <p:tavLst>
                                        <p:tav tm="0">
                                          <p:val>
                                            <p:fltVal val="0"/>
                                          </p:val>
                                        </p:tav>
                                        <p:tav tm="100000">
                                          <p:val>
                                            <p:strVal val="#ppt_h"/>
                                          </p:val>
                                        </p:tav>
                                      </p:tavLst>
                                    </p:anim>
                                    <p:animEffect transition="in" filter="fade">
                                      <p:cBhvr>
                                        <p:cTn id="18" dur="500"/>
                                        <p:tgtEl>
                                          <p:spTgt spid="102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graphicEl>
                                              <a:dgm id="{0C33AF83-11CF-41AF-B82C-18B3705CFA55}"/>
                                            </p:graphicEl>
                                          </p:spTgt>
                                        </p:tgtEl>
                                        <p:attrNameLst>
                                          <p:attrName>style.visibility</p:attrName>
                                        </p:attrNameLst>
                                      </p:cBhvr>
                                      <p:to>
                                        <p:strVal val="visible"/>
                                      </p:to>
                                    </p:set>
                                    <p:animEffect transition="in" filter="wipe(left)">
                                      <p:cBhvr>
                                        <p:cTn id="22" dur="500"/>
                                        <p:tgtEl>
                                          <p:spTgt spid="7">
                                            <p:graphicEl>
                                              <a:dgm id="{0C33AF83-11CF-41AF-B82C-18B3705CFA55}"/>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83942349-03E5-4A04-911D-5D80B6A6D455}"/>
                                            </p:graphicEl>
                                          </p:spTgt>
                                        </p:tgtEl>
                                        <p:attrNameLst>
                                          <p:attrName>style.visibility</p:attrName>
                                        </p:attrNameLst>
                                      </p:cBhvr>
                                      <p:to>
                                        <p:strVal val="visible"/>
                                      </p:to>
                                    </p:set>
                                    <p:animEffect transition="in" filter="wipe(left)">
                                      <p:cBhvr>
                                        <p:cTn id="25" dur="500"/>
                                        <p:tgtEl>
                                          <p:spTgt spid="7">
                                            <p:graphicEl>
                                              <a:dgm id="{83942349-03E5-4A04-911D-5D80B6A6D455}"/>
                                            </p:graphic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5D60D33C-5739-4ABA-BC7B-43E8D5C63813}"/>
                                            </p:graphicEl>
                                          </p:spTgt>
                                        </p:tgtEl>
                                        <p:attrNameLst>
                                          <p:attrName>style.visibility</p:attrName>
                                        </p:attrNameLst>
                                      </p:cBhvr>
                                      <p:to>
                                        <p:strVal val="visible"/>
                                      </p:to>
                                    </p:set>
                                    <p:animEffect transition="in" filter="wipe(left)">
                                      <p:cBhvr>
                                        <p:cTn id="29" dur="500"/>
                                        <p:tgtEl>
                                          <p:spTgt spid="7">
                                            <p:graphicEl>
                                              <a:dgm id="{5D60D33C-5739-4ABA-BC7B-43E8D5C63813}"/>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graphicEl>
                                              <a:dgm id="{8DBB3F8C-3232-41B3-A767-8AD001C61D20}"/>
                                            </p:graphicEl>
                                          </p:spTgt>
                                        </p:tgtEl>
                                        <p:attrNameLst>
                                          <p:attrName>style.visibility</p:attrName>
                                        </p:attrNameLst>
                                      </p:cBhvr>
                                      <p:to>
                                        <p:strVal val="visible"/>
                                      </p:to>
                                    </p:set>
                                    <p:animEffect transition="in" filter="wipe(left)">
                                      <p:cBhvr>
                                        <p:cTn id="32" dur="500"/>
                                        <p:tgtEl>
                                          <p:spTgt spid="7">
                                            <p:graphicEl>
                                              <a:dgm id="{8DBB3F8C-3232-41B3-A767-8AD001C61D20}"/>
                                            </p:graphicEl>
                                          </p:spTgt>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
                                            <p:graphicEl>
                                              <a:dgm id="{A15D6364-4DC2-47B9-B1EA-130375FF1171}"/>
                                            </p:graphicEl>
                                          </p:spTgt>
                                        </p:tgtEl>
                                        <p:attrNameLst>
                                          <p:attrName>style.visibility</p:attrName>
                                        </p:attrNameLst>
                                      </p:cBhvr>
                                      <p:to>
                                        <p:strVal val="visible"/>
                                      </p:to>
                                    </p:set>
                                    <p:animEffect transition="in" filter="wipe(left)">
                                      <p:cBhvr>
                                        <p:cTn id="36" dur="500"/>
                                        <p:tgtEl>
                                          <p:spTgt spid="7">
                                            <p:graphicEl>
                                              <a:dgm id="{A15D6364-4DC2-47B9-B1EA-130375FF1171}"/>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graphicEl>
                                              <a:dgm id="{204C87A0-CD66-44FB-81AA-382F9AD0ADF6}"/>
                                            </p:graphicEl>
                                          </p:spTgt>
                                        </p:tgtEl>
                                        <p:attrNameLst>
                                          <p:attrName>style.visibility</p:attrName>
                                        </p:attrNameLst>
                                      </p:cBhvr>
                                      <p:to>
                                        <p:strVal val="visible"/>
                                      </p:to>
                                    </p:set>
                                    <p:animEffect transition="in" filter="wipe(left)">
                                      <p:cBhvr>
                                        <p:cTn id="39" dur="500"/>
                                        <p:tgtEl>
                                          <p:spTgt spid="7">
                                            <p:graphicEl>
                                              <a:dgm id="{204C87A0-CD66-44FB-81AA-382F9AD0ADF6}"/>
                                            </p:graphicEl>
                                          </p:spTgt>
                                        </p:tgtEl>
                                      </p:cBhvr>
                                    </p:animEffect>
                                  </p:childTnLst>
                                </p:cTn>
                              </p:par>
                            </p:childTnLst>
                          </p:cTn>
                        </p:par>
                        <p:par>
                          <p:cTn id="40" fill="hold">
                            <p:stCondLst>
                              <p:cond delay="3000"/>
                            </p:stCondLst>
                            <p:childTnLst>
                              <p:par>
                                <p:cTn id="41" presetID="37" presetClass="entr" presetSubtype="0"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1000"/>
                                        <p:tgtEl>
                                          <p:spTgt spid="1026"/>
                                        </p:tgtEl>
                                      </p:cBhvr>
                                    </p:animEffect>
                                    <p:anim calcmode="lin" valueType="num">
                                      <p:cBhvr>
                                        <p:cTn id="44" dur="1000" fill="hold"/>
                                        <p:tgtEl>
                                          <p:spTgt spid="1026"/>
                                        </p:tgtEl>
                                        <p:attrNameLst>
                                          <p:attrName>ppt_x</p:attrName>
                                        </p:attrNameLst>
                                      </p:cBhvr>
                                      <p:tavLst>
                                        <p:tav tm="0">
                                          <p:val>
                                            <p:strVal val="#ppt_x"/>
                                          </p:val>
                                        </p:tav>
                                        <p:tav tm="100000">
                                          <p:val>
                                            <p:strVal val="#ppt_x"/>
                                          </p:val>
                                        </p:tav>
                                      </p:tavLst>
                                    </p:anim>
                                    <p:anim calcmode="lin" valueType="num">
                                      <p:cBhvr>
                                        <p:cTn id="45" dur="900" decel="100000" fill="hold"/>
                                        <p:tgtEl>
                                          <p:spTgt spid="102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wipe(left)">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left)">
                                      <p:cBhvr>
                                        <p:cTn id="56" dur="500"/>
                                        <p:tgtEl>
                                          <p:spTgt spid="6">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wipe(left)">
                                      <p:cBhvr>
                                        <p:cTn id="6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P spid="2"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b="-3000"/>
          </a:stretch>
        </a:blipFill>
        <a:effectLst/>
      </p:bgPr>
    </p:bg>
    <p:spTree>
      <p:nvGrpSpPr>
        <p:cNvPr id="1" name=""/>
        <p:cNvGrpSpPr/>
        <p:nvPr/>
      </p:nvGrpSpPr>
      <p:grpSpPr>
        <a:xfrm>
          <a:off x="0" y="0"/>
          <a:ext cx="0" cy="0"/>
          <a:chOff x="0" y="0"/>
          <a:chExt cx="0" cy="0"/>
        </a:xfrm>
      </p:grpSpPr>
      <p:pic>
        <p:nvPicPr>
          <p:cNvPr id="3074" name="Picture 2" descr="R:\Dibujos\varios\PP-StudyingTheBible_LJ_0059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02" y="2276872"/>
            <a:ext cx="2739060"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0" y="15001"/>
            <a:ext cx="9144000" cy="584775"/>
          </a:xfrm>
          <a:prstGeom prst="rect">
            <a:avLst/>
          </a:prstGeom>
          <a:noFill/>
        </p:spPr>
        <p:txBody>
          <a:bodyPr wrap="square" rtlCol="0">
            <a:spAutoFit/>
          </a:bodyPr>
          <a:lstStyle/>
          <a:p>
            <a:pPr algn="ctr"/>
            <a:r>
              <a:rPr lang="es-ES" sz="3200" b="1" dirty="0" smtClean="0">
                <a:ln w="9525">
                  <a:solidFill>
                    <a:schemeClr val="bg1"/>
                  </a:solidFill>
                  <a:prstDash val="solid"/>
                </a:ln>
                <a:effectLst>
                  <a:outerShdw blurRad="12700" dist="38100" dir="2700000" algn="tl" rotWithShape="0">
                    <a:schemeClr val="bg1">
                      <a:lumMod val="50000"/>
                    </a:schemeClr>
                  </a:outerShdw>
                </a:effectLst>
              </a:rPr>
              <a:t>HET BEGIN VAN WIJSHEID (SPREUKEN 1:2-7)</a:t>
            </a:r>
            <a:endParaRPr lang="es-ES"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2 CuadroTexto"/>
          <p:cNvSpPr txBox="1"/>
          <p:nvPr/>
        </p:nvSpPr>
        <p:spPr>
          <a:xfrm>
            <a:off x="1115616" y="982723"/>
            <a:ext cx="3790134" cy="830997"/>
          </a:xfrm>
          <a:prstGeom prst="rect">
            <a:avLst/>
          </a:prstGeom>
          <a:noFill/>
        </p:spPr>
        <p:txBody>
          <a:bodyPr wrap="square" rtlCol="0">
            <a:spAutoFit/>
          </a:bodyPr>
          <a:lstStyle/>
          <a:p>
            <a:pPr algn="ctr"/>
            <a:r>
              <a:rPr lang="es-ES" sz="2400" b="1" dirty="0" smtClean="0"/>
              <a:t>Volgens spreuken 1:2-6,</a:t>
            </a:r>
          </a:p>
          <a:p>
            <a:pPr algn="ctr"/>
            <a:r>
              <a:rPr lang="es-ES" sz="2400" b="1" dirty="0" smtClean="0"/>
              <a:t> waarom is wijsheid nuttig?</a:t>
            </a:r>
            <a:endParaRPr lang="es-ES" sz="2400" b="1" dirty="0"/>
          </a:p>
        </p:txBody>
      </p:sp>
      <p:sp>
        <p:nvSpPr>
          <p:cNvPr id="4" name="3 CuadroTexto"/>
          <p:cNvSpPr txBox="1"/>
          <p:nvPr/>
        </p:nvSpPr>
        <p:spPr>
          <a:xfrm>
            <a:off x="2944862" y="2276872"/>
            <a:ext cx="6199138" cy="4154984"/>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chemeClr val="accent1">
                  <a:lumMod val="50000"/>
                </a:schemeClr>
              </a:buClr>
              <a:buFont typeface="+mj-lt"/>
              <a:buAutoNum type="arabicPeriod"/>
            </a:pPr>
            <a:r>
              <a:rPr lang="es-ES" sz="2400" b="1" dirty="0" smtClean="0"/>
              <a:t>Om wijsheid en tucht te kennen.</a:t>
            </a:r>
          </a:p>
          <a:p>
            <a:pPr marL="342900" indent="-342900">
              <a:buClr>
                <a:schemeClr val="accent1">
                  <a:lumMod val="50000"/>
                </a:schemeClr>
              </a:buClr>
              <a:buFont typeface="+mj-lt"/>
              <a:buAutoNum type="arabicPeriod"/>
            </a:pPr>
            <a:r>
              <a:rPr lang="en-US" sz="2400" b="1" dirty="0"/>
              <a:t>Om </a:t>
            </a:r>
            <a:r>
              <a:rPr lang="en-US" sz="2400" b="1" dirty="0" err="1"/>
              <a:t>verstandig</a:t>
            </a:r>
            <a:r>
              <a:rPr lang="en-US" sz="2400" b="1" dirty="0"/>
              <a:t> </a:t>
            </a:r>
            <a:r>
              <a:rPr lang="en-US" sz="2400" b="1" dirty="0" err="1"/>
              <a:t>redenen</a:t>
            </a:r>
            <a:r>
              <a:rPr lang="en-US" sz="2400" b="1" dirty="0" smtClean="0"/>
              <a:t>.</a:t>
            </a:r>
          </a:p>
          <a:p>
            <a:pPr marL="342900" indent="-342900">
              <a:buClr>
                <a:schemeClr val="accent1">
                  <a:lumMod val="50000"/>
                </a:schemeClr>
              </a:buClr>
              <a:buFont typeface="+mj-lt"/>
              <a:buAutoNum type="arabicPeriod"/>
            </a:pPr>
            <a:r>
              <a:rPr lang="nl-NL" sz="2400" b="1" dirty="0"/>
              <a:t>Om het onderwijs van goed verstand, gerechtigheid, recht en billijkheid te ontvangen</a:t>
            </a:r>
            <a:r>
              <a:rPr lang="nl-NL" sz="2400" b="1" dirty="0" smtClean="0"/>
              <a:t>.</a:t>
            </a:r>
          </a:p>
          <a:p>
            <a:pPr marL="342900" indent="-342900">
              <a:buClr>
                <a:schemeClr val="accent1">
                  <a:lumMod val="50000"/>
                </a:schemeClr>
              </a:buClr>
              <a:buFont typeface="+mj-lt"/>
              <a:buAutoNum type="arabicPeriod"/>
            </a:pPr>
            <a:r>
              <a:rPr lang="nl-NL" sz="2400" b="1" dirty="0"/>
              <a:t>Om met beleid om te gaan met de eenvoudige</a:t>
            </a:r>
            <a:r>
              <a:rPr lang="nl-NL" sz="2400" b="1" dirty="0" smtClean="0"/>
              <a:t>.</a:t>
            </a:r>
          </a:p>
          <a:p>
            <a:pPr marL="342900" indent="-342900">
              <a:buClr>
                <a:schemeClr val="accent1">
                  <a:lumMod val="50000"/>
                </a:schemeClr>
              </a:buClr>
              <a:buFont typeface="+mj-lt"/>
              <a:buAutoNum type="arabicPeriod"/>
            </a:pPr>
            <a:r>
              <a:rPr lang="nl-NL" sz="2400" b="1" dirty="0"/>
              <a:t>Om de jongeling </a:t>
            </a:r>
            <a:r>
              <a:rPr lang="nl-NL" sz="2400" b="1" dirty="0" smtClean="0"/>
              <a:t>kennis en inzicht te </a:t>
            </a:r>
            <a:r>
              <a:rPr lang="nl-NL" sz="2400" b="1" dirty="0"/>
              <a:t>geven.</a:t>
            </a:r>
            <a:endParaRPr lang="nl-NL" sz="2400" b="1" dirty="0" smtClean="0"/>
          </a:p>
          <a:p>
            <a:pPr marL="342900" indent="-342900">
              <a:buClr>
                <a:schemeClr val="accent1">
                  <a:lumMod val="50000"/>
                </a:schemeClr>
              </a:buClr>
              <a:buFont typeface="+mj-lt"/>
              <a:buAutoNum type="arabicPeriod"/>
            </a:pPr>
            <a:r>
              <a:rPr lang="nl-NL" sz="2400" b="1" dirty="0" smtClean="0"/>
              <a:t>Voor de toename van kennis en inzicht</a:t>
            </a:r>
            <a:endParaRPr lang="es-ES" sz="2400" b="1" dirty="0" smtClean="0"/>
          </a:p>
          <a:p>
            <a:pPr marL="342900" indent="-342900">
              <a:buClr>
                <a:schemeClr val="accent1">
                  <a:lumMod val="50000"/>
                </a:schemeClr>
              </a:buClr>
              <a:buFont typeface="+mj-lt"/>
              <a:buAutoNum type="arabicPeriod"/>
            </a:pPr>
            <a:r>
              <a:rPr lang="en-US" sz="2400" b="1" dirty="0" err="1" smtClean="0"/>
              <a:t>Een</a:t>
            </a:r>
            <a:r>
              <a:rPr lang="en-US" sz="2400" b="1" dirty="0" smtClean="0"/>
              <a:t> man met </a:t>
            </a:r>
            <a:r>
              <a:rPr lang="en-US" sz="2400" b="1" dirty="0" err="1" smtClean="0"/>
              <a:t>verstand</a:t>
            </a:r>
            <a:r>
              <a:rPr lang="en-US" sz="2400" b="1" dirty="0" smtClean="0"/>
              <a:t> </a:t>
            </a:r>
            <a:r>
              <a:rPr lang="en-US" sz="2400" b="1" dirty="0" err="1" smtClean="0"/>
              <a:t>zal</a:t>
            </a:r>
            <a:r>
              <a:rPr lang="en-US" sz="2400" b="1" dirty="0" smtClean="0"/>
              <a:t> u met </a:t>
            </a:r>
            <a:r>
              <a:rPr lang="en-US" sz="2400" b="1" dirty="0" err="1" smtClean="0"/>
              <a:t>wijze</a:t>
            </a:r>
            <a:r>
              <a:rPr lang="en-US" sz="2400" b="1" dirty="0" smtClean="0"/>
              <a:t> </a:t>
            </a:r>
            <a:r>
              <a:rPr lang="en-US" sz="2400" b="1" dirty="0" err="1" smtClean="0"/>
              <a:t>raad</a:t>
            </a:r>
            <a:r>
              <a:rPr lang="en-US" sz="2400" b="1" dirty="0" smtClean="0"/>
              <a:t> </a:t>
            </a:r>
            <a:r>
              <a:rPr lang="en-US" sz="2400" b="1" dirty="0" err="1" smtClean="0"/>
              <a:t>bijstaan</a:t>
            </a:r>
            <a:endParaRPr lang="es-ES" sz="2400" b="1" dirty="0"/>
          </a:p>
        </p:txBody>
      </p:sp>
      <p:pic>
        <p:nvPicPr>
          <p:cNvPr id="3075" name="Picture 3" descr="R:\Dibujos\Biblia\1035957_178003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006" y="695083"/>
            <a:ext cx="2230200" cy="148648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0149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500" fill="hold"/>
                                        <p:tgtEl>
                                          <p:spTgt spid="3075"/>
                                        </p:tgtEl>
                                        <p:attrNameLst>
                                          <p:attrName>ppt_w</p:attrName>
                                        </p:attrNameLst>
                                      </p:cBhvr>
                                      <p:tavLst>
                                        <p:tav tm="0">
                                          <p:val>
                                            <p:fltVal val="0"/>
                                          </p:val>
                                        </p:tav>
                                        <p:tav tm="100000">
                                          <p:val>
                                            <p:strVal val="#ppt_w"/>
                                          </p:val>
                                        </p:tav>
                                      </p:tavLst>
                                    </p:anim>
                                    <p:anim calcmode="lin" valueType="num">
                                      <p:cBhvr>
                                        <p:cTn id="17" dur="500" fill="hold"/>
                                        <p:tgtEl>
                                          <p:spTgt spid="3075"/>
                                        </p:tgtEl>
                                        <p:attrNameLst>
                                          <p:attrName>ppt_h</p:attrName>
                                        </p:attrNameLst>
                                      </p:cBhvr>
                                      <p:tavLst>
                                        <p:tav tm="0">
                                          <p:val>
                                            <p:fltVal val="0"/>
                                          </p:val>
                                        </p:tav>
                                        <p:tav tm="100000">
                                          <p:val>
                                            <p:strVal val="#ppt_h"/>
                                          </p:val>
                                        </p:tav>
                                      </p:tavLst>
                                    </p:anim>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left)">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wipe(left)">
                                      <p:cBhvr>
                                        <p:cTn id="6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8" name="Picture 2" descr="\\EUNICE\FondosTematicos\José\Potifar\Jose-huye-de-esposa-de-Potif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916832"/>
            <a:ext cx="3096344" cy="4469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94008" y="807095"/>
            <a:ext cx="8282447" cy="461665"/>
          </a:xfrm>
          <a:prstGeom prst="rect">
            <a:avLst/>
          </a:prstGeom>
          <a:noFill/>
        </p:spPr>
        <p:txBody>
          <a:bodyPr wrap="square" rtlCol="0">
            <a:spAutoFit/>
          </a:bodyPr>
          <a:lstStyle/>
          <a:p>
            <a:pPr algn="ctr"/>
            <a:r>
              <a:rPr lang="es-ES" sz="2400" b="1" dirty="0" smtClean="0">
                <a:solidFill>
                  <a:schemeClr val="bg1"/>
                </a:solidFill>
              </a:rPr>
              <a:t>Wat is het beginsel of de grondslag van wijsheid ? </a:t>
            </a:r>
            <a:endParaRPr lang="es-ES" sz="2400" b="1" dirty="0">
              <a:solidFill>
                <a:schemeClr val="bg1"/>
              </a:solidFill>
            </a:endParaRPr>
          </a:p>
        </p:txBody>
      </p:sp>
      <p:sp>
        <p:nvSpPr>
          <p:cNvPr id="6" name="5 Rectángulo"/>
          <p:cNvSpPr/>
          <p:nvPr/>
        </p:nvSpPr>
        <p:spPr>
          <a:xfrm>
            <a:off x="179512" y="1628800"/>
            <a:ext cx="5832648" cy="110799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just"/>
            <a:r>
              <a:rPr lang="es-ES" sz="2200" b="1" dirty="0" smtClean="0">
                <a:ln/>
                <a:solidFill>
                  <a:schemeClr val="accent4"/>
                </a:solidFill>
                <a:latin typeface="Comic Sans MS" pitchFamily="66" charset="0"/>
              </a:rPr>
              <a:t>“</a:t>
            </a:r>
            <a:r>
              <a:rPr lang="nl-NL" sz="2200" b="1" dirty="0">
                <a:ln/>
                <a:solidFill>
                  <a:schemeClr val="accent4"/>
                </a:solidFill>
                <a:latin typeface="Comic Sans MS" pitchFamily="66" charset="0"/>
              </a:rPr>
              <a:t>Het begin van alle kennis is ontzag voor de HEER; een dwaas veracht de wijsheid en weigert elk onderricht.</a:t>
            </a:r>
            <a:r>
              <a:rPr lang="es-ES" sz="2200" b="1" dirty="0" smtClean="0">
                <a:ln/>
                <a:solidFill>
                  <a:schemeClr val="accent4"/>
                </a:solidFill>
                <a:latin typeface="Comic Sans MS" pitchFamily="66" charset="0"/>
              </a:rPr>
              <a:t> (spreuken 1:7)</a:t>
            </a:r>
            <a:endParaRPr lang="es-ES" sz="2200" b="1" dirty="0">
              <a:ln/>
              <a:solidFill>
                <a:schemeClr val="accent4"/>
              </a:solidFill>
              <a:latin typeface="Comic Sans MS" pitchFamily="66" charset="0"/>
            </a:endParaRPr>
          </a:p>
        </p:txBody>
      </p:sp>
      <p:sp>
        <p:nvSpPr>
          <p:cNvPr id="7" name="6 CuadroTexto"/>
          <p:cNvSpPr txBox="1"/>
          <p:nvPr/>
        </p:nvSpPr>
        <p:spPr>
          <a:xfrm>
            <a:off x="215516" y="3097236"/>
            <a:ext cx="5616624" cy="3354765"/>
          </a:xfrm>
          <a:prstGeom prst="rect">
            <a:avLst/>
          </a:prstGeom>
          <a:noFill/>
        </p:spPr>
        <p:txBody>
          <a:bodyPr wrap="square" rtlCol="0">
            <a:spAutoFit/>
          </a:bodyPr>
          <a:lstStyle/>
          <a:p>
            <a:pPr>
              <a:spcBef>
                <a:spcPts val="600"/>
              </a:spcBef>
            </a:pPr>
            <a:r>
              <a:rPr lang="es-ES" sz="2400" b="1" dirty="0" smtClean="0">
                <a:solidFill>
                  <a:schemeClr val="bg1"/>
                </a:solidFill>
                <a:effectLst>
                  <a:outerShdw blurRad="50800" dist="50800" dir="5400000" algn="ctr" rotWithShape="0">
                    <a:schemeClr val="tx1"/>
                  </a:outerShdw>
                </a:effectLst>
              </a:rPr>
              <a:t>Ontzag voor God houd in dat :</a:t>
            </a:r>
          </a:p>
          <a:p>
            <a:pPr marL="342900" indent="-342900">
              <a:spcBef>
                <a:spcPts val="600"/>
              </a:spcBef>
              <a:buClr>
                <a:srgbClr val="FFA549"/>
              </a:buClr>
              <a:buFont typeface="Wingdings" pitchFamily="2" charset="2"/>
              <a:buChar char="Ø"/>
            </a:pPr>
            <a:r>
              <a:rPr lang="en-US" sz="2400" b="1" dirty="0" smtClean="0">
                <a:solidFill>
                  <a:schemeClr val="bg1"/>
                </a:solidFill>
                <a:effectLst>
                  <a:outerShdw blurRad="50800" dist="50800" dir="5400000" algn="ctr" rotWithShape="0">
                    <a:schemeClr val="tx1"/>
                  </a:outerShdw>
                </a:effectLst>
              </a:rPr>
              <a:t>Bang </a:t>
            </a:r>
            <a:r>
              <a:rPr lang="en-US" sz="2400" b="1" dirty="0" err="1" smtClean="0">
                <a:solidFill>
                  <a:schemeClr val="bg1"/>
                </a:solidFill>
                <a:effectLst>
                  <a:outerShdw blurRad="50800" dist="50800" dir="5400000" algn="ctr" rotWithShape="0">
                    <a:schemeClr val="tx1"/>
                  </a:outerShdw>
                </a:effectLst>
              </a:rPr>
              <a:t>om</a:t>
            </a:r>
            <a:r>
              <a:rPr lang="en-US" sz="2400" b="1" dirty="0" smtClean="0">
                <a:solidFill>
                  <a:schemeClr val="bg1"/>
                </a:solidFill>
                <a:effectLst>
                  <a:outerShdw blurRad="50800" dist="50800" dir="5400000" algn="ctr" rotWithShape="0">
                    <a:schemeClr val="tx1"/>
                  </a:outerShdw>
                </a:effectLst>
              </a:rPr>
              <a:t> hem </a:t>
            </a:r>
            <a:r>
              <a:rPr lang="en-US" sz="2400" b="1" dirty="0" err="1" smtClean="0">
                <a:solidFill>
                  <a:schemeClr val="bg1"/>
                </a:solidFill>
                <a:effectLst>
                  <a:outerShdw blurRad="50800" dist="50800" dir="5400000" algn="ctr" rotWithShape="0">
                    <a:schemeClr val="tx1"/>
                  </a:outerShdw>
                </a:effectLst>
              </a:rPr>
              <a:t>te</a:t>
            </a:r>
            <a:r>
              <a:rPr lang="en-US" sz="2400" b="1" dirty="0" smtClean="0">
                <a:solidFill>
                  <a:schemeClr val="bg1"/>
                </a:solidFill>
                <a:effectLst>
                  <a:outerShdw blurRad="50800" dist="50800" dir="5400000" algn="ctr" rotWithShape="0">
                    <a:schemeClr val="tx1"/>
                  </a:outerShdw>
                </a:effectLst>
              </a:rPr>
              <a:t> </a:t>
            </a:r>
            <a:r>
              <a:rPr lang="en-US" sz="2400" b="1" dirty="0" err="1" smtClean="0">
                <a:solidFill>
                  <a:schemeClr val="bg1"/>
                </a:solidFill>
                <a:effectLst>
                  <a:outerShdw blurRad="50800" dist="50800" dir="5400000" algn="ctr" rotWithShape="0">
                    <a:schemeClr val="tx1"/>
                  </a:outerShdw>
                </a:effectLst>
              </a:rPr>
              <a:t>bedroeven</a:t>
            </a:r>
            <a:r>
              <a:rPr lang="en-US" sz="2400" b="1" dirty="0" smtClean="0">
                <a:solidFill>
                  <a:schemeClr val="bg1"/>
                </a:solidFill>
                <a:effectLst>
                  <a:outerShdw blurRad="50800" dist="50800" dir="5400000" algn="ctr" rotWithShape="0">
                    <a:schemeClr val="tx1"/>
                  </a:outerShdw>
                </a:effectLst>
              </a:rPr>
              <a:t> </a:t>
            </a:r>
          </a:p>
          <a:p>
            <a:pPr marL="342900" indent="-342900">
              <a:spcBef>
                <a:spcPts val="600"/>
              </a:spcBef>
              <a:buClr>
                <a:srgbClr val="FFA549"/>
              </a:buClr>
              <a:buFont typeface="Wingdings" pitchFamily="2" charset="2"/>
              <a:buChar char="Ø"/>
            </a:pPr>
            <a:r>
              <a:rPr lang="en-US" sz="2400" b="1" dirty="0" smtClean="0">
                <a:solidFill>
                  <a:schemeClr val="bg1"/>
                </a:solidFill>
                <a:effectLst>
                  <a:outerShdw blurRad="50800" dist="50800" dir="5400000" algn="ctr" rotWithShape="0">
                    <a:schemeClr val="tx1"/>
                  </a:outerShdw>
                </a:effectLst>
              </a:rPr>
              <a:t>God te </a:t>
            </a:r>
            <a:r>
              <a:rPr lang="en-US" sz="2400" b="1" dirty="0" err="1" smtClean="0">
                <a:solidFill>
                  <a:schemeClr val="bg1"/>
                </a:solidFill>
                <a:effectLst>
                  <a:outerShdw blurRad="50800" dist="50800" dir="5400000" algn="ctr" rotWithShape="0">
                    <a:schemeClr val="tx1"/>
                  </a:outerShdw>
                </a:effectLst>
              </a:rPr>
              <a:t>respecteren</a:t>
            </a:r>
            <a:r>
              <a:rPr lang="en-US" sz="2400" b="1" dirty="0" smtClean="0">
                <a:solidFill>
                  <a:schemeClr val="bg1"/>
                </a:solidFill>
                <a:effectLst>
                  <a:outerShdw blurRad="50800" dist="50800" dir="5400000" algn="ctr" rotWithShape="0">
                    <a:schemeClr val="tx1"/>
                  </a:outerShdw>
                </a:effectLst>
              </a:rPr>
              <a:t> en zijn </a:t>
            </a:r>
            <a:r>
              <a:rPr lang="en-US" sz="2400" b="1" dirty="0" err="1" smtClean="0">
                <a:solidFill>
                  <a:schemeClr val="bg1"/>
                </a:solidFill>
                <a:effectLst>
                  <a:outerShdw blurRad="50800" dist="50800" dir="5400000" algn="ctr" rotWithShape="0">
                    <a:schemeClr val="tx1"/>
                  </a:outerShdw>
                </a:effectLst>
              </a:rPr>
              <a:t>wil</a:t>
            </a:r>
            <a:r>
              <a:rPr lang="en-US" sz="2400" b="1" dirty="0" smtClean="0">
                <a:solidFill>
                  <a:schemeClr val="bg1"/>
                </a:solidFill>
                <a:effectLst>
                  <a:outerShdw blurRad="50800" dist="50800" dir="5400000" algn="ctr" rotWithShape="0">
                    <a:schemeClr val="tx1"/>
                  </a:outerShdw>
                </a:effectLst>
              </a:rPr>
              <a:t> </a:t>
            </a:r>
            <a:r>
              <a:rPr lang="en-US" sz="2400" b="1" dirty="0" err="1" smtClean="0">
                <a:solidFill>
                  <a:schemeClr val="bg1"/>
                </a:solidFill>
                <a:effectLst>
                  <a:outerShdw blurRad="50800" dist="50800" dir="5400000" algn="ctr" rotWithShape="0">
                    <a:schemeClr val="tx1"/>
                  </a:outerShdw>
                </a:effectLst>
              </a:rPr>
              <a:t>doen</a:t>
            </a:r>
            <a:r>
              <a:rPr lang="en-US" sz="2400" b="1" dirty="0" smtClean="0">
                <a:solidFill>
                  <a:schemeClr val="bg1"/>
                </a:solidFill>
                <a:effectLst>
                  <a:outerShdw blurRad="50800" dist="50800" dir="5400000" algn="ctr" rotWithShape="0">
                    <a:schemeClr val="tx1"/>
                  </a:outerShdw>
                </a:effectLst>
              </a:rPr>
              <a:t>, en </a:t>
            </a:r>
            <a:r>
              <a:rPr lang="en-US" sz="2400" b="1" dirty="0" err="1" smtClean="0">
                <a:solidFill>
                  <a:schemeClr val="bg1"/>
                </a:solidFill>
                <a:effectLst>
                  <a:outerShdw blurRad="50800" dist="50800" dir="5400000" algn="ctr" rotWithShape="0">
                    <a:schemeClr val="tx1"/>
                  </a:outerShdw>
                </a:effectLst>
              </a:rPr>
              <a:t>beslissingen</a:t>
            </a:r>
            <a:r>
              <a:rPr lang="en-US" sz="2400" b="1" dirty="0" smtClean="0">
                <a:solidFill>
                  <a:schemeClr val="bg1"/>
                </a:solidFill>
                <a:effectLst>
                  <a:outerShdw blurRad="50800" dist="50800" dir="5400000" algn="ctr" rotWithShape="0">
                    <a:schemeClr val="tx1"/>
                  </a:outerShdw>
                </a:effectLst>
              </a:rPr>
              <a:t> </a:t>
            </a:r>
            <a:r>
              <a:rPr lang="en-US" sz="2400" b="1" dirty="0" err="1" smtClean="0">
                <a:solidFill>
                  <a:schemeClr val="bg1"/>
                </a:solidFill>
                <a:effectLst>
                  <a:outerShdw blurRad="50800" dist="50800" dir="5400000" algn="ctr" rotWithShape="0">
                    <a:schemeClr val="tx1"/>
                  </a:outerShdw>
                </a:effectLst>
              </a:rPr>
              <a:t>nemen</a:t>
            </a:r>
            <a:r>
              <a:rPr lang="en-US" sz="2400" b="1" dirty="0" smtClean="0">
                <a:solidFill>
                  <a:schemeClr val="bg1"/>
                </a:solidFill>
                <a:effectLst>
                  <a:outerShdw blurRad="50800" dist="50800" dir="5400000" algn="ctr" rotWithShape="0">
                    <a:schemeClr val="tx1"/>
                  </a:outerShdw>
                </a:effectLst>
              </a:rPr>
              <a:t> op basis van zijn </a:t>
            </a:r>
            <a:r>
              <a:rPr lang="en-US" sz="2400" b="1" dirty="0" err="1" smtClean="0">
                <a:solidFill>
                  <a:schemeClr val="bg1"/>
                </a:solidFill>
                <a:effectLst>
                  <a:outerShdw blurRad="50800" dist="50800" dir="5400000" algn="ctr" rotWithShape="0">
                    <a:schemeClr val="tx1"/>
                  </a:outerShdw>
                </a:effectLst>
              </a:rPr>
              <a:t>woord</a:t>
            </a:r>
            <a:endParaRPr lang="es-ES" sz="2400" b="1" dirty="0" smtClean="0">
              <a:solidFill>
                <a:schemeClr val="bg1"/>
              </a:solidFill>
              <a:effectLst>
                <a:outerShdw blurRad="50800" dist="50800" dir="5400000" algn="ctr" rotWithShape="0">
                  <a:schemeClr val="tx1"/>
                </a:outerShdw>
              </a:effectLst>
            </a:endParaRPr>
          </a:p>
          <a:p>
            <a:pPr marL="342900" indent="-342900">
              <a:spcBef>
                <a:spcPts val="600"/>
              </a:spcBef>
              <a:buClr>
                <a:srgbClr val="FFA549"/>
              </a:buClr>
              <a:buFont typeface="Wingdings" pitchFamily="2" charset="2"/>
              <a:buChar char="Ø"/>
            </a:pPr>
            <a:r>
              <a:rPr lang="en-US" sz="2400" b="1" dirty="0" smtClean="0">
                <a:solidFill>
                  <a:schemeClr val="bg1"/>
                </a:solidFill>
                <a:effectLst>
                  <a:outerShdw blurRad="50800" dist="50800" dir="5400000" algn="ctr" rotWithShape="0">
                    <a:schemeClr val="tx1"/>
                  </a:outerShdw>
                </a:effectLst>
              </a:rPr>
              <a:t>Hem </a:t>
            </a:r>
            <a:r>
              <a:rPr lang="en-US" sz="2400" b="1" dirty="0" err="1" smtClean="0">
                <a:solidFill>
                  <a:schemeClr val="bg1"/>
                </a:solidFill>
                <a:effectLst>
                  <a:outerShdw blurRad="50800" dist="50800" dir="5400000" algn="ctr" rotWithShape="0">
                    <a:schemeClr val="tx1"/>
                  </a:outerShdw>
                </a:effectLst>
              </a:rPr>
              <a:t>lief</a:t>
            </a:r>
            <a:r>
              <a:rPr lang="en-US" sz="2400" b="1" dirty="0" smtClean="0">
                <a:solidFill>
                  <a:schemeClr val="bg1"/>
                </a:solidFill>
                <a:effectLst>
                  <a:outerShdw blurRad="50800" dist="50800" dir="5400000" algn="ctr" rotWithShape="0">
                    <a:schemeClr val="tx1"/>
                  </a:outerShdw>
                </a:effectLst>
              </a:rPr>
              <a:t> </a:t>
            </a:r>
            <a:r>
              <a:rPr lang="en-US" sz="2400" b="1" dirty="0" err="1" smtClean="0">
                <a:solidFill>
                  <a:schemeClr val="bg1"/>
                </a:solidFill>
                <a:effectLst>
                  <a:outerShdw blurRad="50800" dist="50800" dir="5400000" algn="ctr" rotWithShape="0">
                    <a:schemeClr val="tx1"/>
                  </a:outerShdw>
                </a:effectLst>
              </a:rPr>
              <a:t>hebben</a:t>
            </a:r>
            <a:r>
              <a:rPr lang="en-US" sz="2400" b="1" dirty="0" smtClean="0">
                <a:solidFill>
                  <a:schemeClr val="bg1"/>
                </a:solidFill>
                <a:effectLst>
                  <a:outerShdw blurRad="50800" dist="50800" dir="5400000" algn="ctr" rotWithShape="0">
                    <a:schemeClr val="tx1"/>
                  </a:outerShdw>
                </a:effectLst>
              </a:rPr>
              <a:t> en Hem </a:t>
            </a:r>
            <a:r>
              <a:rPr lang="en-US" sz="2400" b="1" dirty="0" err="1" smtClean="0">
                <a:solidFill>
                  <a:schemeClr val="bg1"/>
                </a:solidFill>
                <a:effectLst>
                  <a:outerShdw blurRad="50800" dist="50800" dir="5400000" algn="ctr" rotWithShape="0">
                    <a:schemeClr val="tx1"/>
                  </a:outerShdw>
                </a:effectLst>
              </a:rPr>
              <a:t>gehoorzamen</a:t>
            </a:r>
            <a:endParaRPr lang="es-ES" sz="2400" b="1" dirty="0" smtClean="0">
              <a:solidFill>
                <a:schemeClr val="bg1"/>
              </a:solidFill>
              <a:effectLst>
                <a:outerShdw blurRad="50800" dist="50800" dir="5400000" algn="ctr" rotWithShape="0">
                  <a:schemeClr val="tx1"/>
                </a:outerShdw>
              </a:effectLst>
            </a:endParaRPr>
          </a:p>
          <a:p>
            <a:pPr marL="342900" indent="-342900">
              <a:spcBef>
                <a:spcPts val="600"/>
              </a:spcBef>
              <a:buClr>
                <a:srgbClr val="FFA549"/>
              </a:buClr>
              <a:buFont typeface="Wingdings" pitchFamily="2" charset="2"/>
              <a:buChar char="Ø"/>
            </a:pPr>
            <a:r>
              <a:rPr lang="en-US" sz="2400" b="1" dirty="0" err="1" smtClean="0">
                <a:solidFill>
                  <a:schemeClr val="bg1"/>
                </a:solidFill>
                <a:effectLst>
                  <a:outerShdw blurRad="50800" dist="50800" dir="5400000" algn="ctr" rotWithShape="0">
                    <a:schemeClr val="tx1"/>
                  </a:outerShdw>
                </a:effectLst>
              </a:rPr>
              <a:t>Bewust</a:t>
            </a:r>
            <a:r>
              <a:rPr lang="en-US" sz="2400" b="1" dirty="0" smtClean="0">
                <a:solidFill>
                  <a:schemeClr val="bg1"/>
                </a:solidFill>
                <a:effectLst>
                  <a:outerShdw blurRad="50800" dist="50800" dir="5400000" algn="ctr" rotWithShape="0">
                    <a:schemeClr val="tx1"/>
                  </a:outerShdw>
                </a:effectLst>
              </a:rPr>
              <a:t> te zijn van zijn </a:t>
            </a:r>
            <a:r>
              <a:rPr lang="en-US" sz="2400" b="1" dirty="0" err="1" smtClean="0">
                <a:solidFill>
                  <a:schemeClr val="bg1"/>
                </a:solidFill>
                <a:effectLst>
                  <a:outerShdw blurRad="50800" dist="50800" dir="5400000" algn="ctr" rotWithShape="0">
                    <a:schemeClr val="tx1"/>
                  </a:outerShdw>
                </a:effectLst>
              </a:rPr>
              <a:t>persoonlijke</a:t>
            </a:r>
            <a:r>
              <a:rPr lang="en-US" sz="2400" b="1" dirty="0" smtClean="0">
                <a:solidFill>
                  <a:schemeClr val="bg1"/>
                </a:solidFill>
                <a:effectLst>
                  <a:outerShdw blurRad="50800" dist="50800" dir="5400000" algn="ctr" rotWithShape="0">
                    <a:schemeClr val="tx1"/>
                  </a:outerShdw>
                </a:effectLst>
              </a:rPr>
              <a:t> </a:t>
            </a:r>
            <a:r>
              <a:rPr lang="en-US" sz="2400" b="1" dirty="0" err="1" smtClean="0">
                <a:solidFill>
                  <a:schemeClr val="bg1"/>
                </a:solidFill>
                <a:effectLst>
                  <a:outerShdw blurRad="50800" dist="50800" dir="5400000" algn="ctr" rotWithShape="0">
                    <a:schemeClr val="tx1"/>
                  </a:outerShdw>
                </a:effectLst>
              </a:rPr>
              <a:t>aanwezigheid</a:t>
            </a:r>
            <a:r>
              <a:rPr lang="en-US" sz="2400" b="1" dirty="0" smtClean="0">
                <a:solidFill>
                  <a:schemeClr val="bg1"/>
                </a:solidFill>
                <a:effectLst>
                  <a:outerShdw blurRad="50800" dist="50800" dir="5400000" algn="ctr" rotWithShape="0">
                    <a:schemeClr val="tx1"/>
                  </a:outerShdw>
                </a:effectLst>
              </a:rPr>
              <a:t> te alle </a:t>
            </a:r>
            <a:r>
              <a:rPr lang="en-US" sz="2400" b="1" dirty="0" err="1" smtClean="0">
                <a:solidFill>
                  <a:schemeClr val="bg1"/>
                </a:solidFill>
                <a:effectLst>
                  <a:outerShdw blurRad="50800" dist="50800" dir="5400000" algn="ctr" rotWithShape="0">
                    <a:schemeClr val="tx1"/>
                  </a:outerShdw>
                </a:effectLst>
              </a:rPr>
              <a:t>tijde</a:t>
            </a:r>
            <a:endParaRPr lang="es-ES" sz="2400" b="1" dirty="0" smtClean="0">
              <a:solidFill>
                <a:schemeClr val="bg1"/>
              </a:solidFill>
              <a:effectLst>
                <a:outerShdw blurRad="50800" dist="50800" dir="5400000" algn="ctr" rotWithShape="0">
                  <a:schemeClr val="tx1"/>
                </a:outerShdw>
              </a:effectLst>
            </a:endParaRPr>
          </a:p>
        </p:txBody>
      </p:sp>
      <p:sp>
        <p:nvSpPr>
          <p:cNvPr id="8" name="7 CuadroTexto"/>
          <p:cNvSpPr txBox="1"/>
          <p:nvPr/>
        </p:nvSpPr>
        <p:spPr>
          <a:xfrm>
            <a:off x="0" y="15001"/>
            <a:ext cx="9144000"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3200" b="1" dirty="0" smtClean="0">
                <a:ln/>
                <a:solidFill>
                  <a:schemeClr val="accent4"/>
                </a:solidFill>
              </a:rPr>
              <a:t>HET BEGINSEL VAN WIJSHEID (SPREUKEN 1:2-7)</a:t>
            </a:r>
            <a:endParaRPr lang="es-ES" sz="3200" b="1" dirty="0">
              <a:ln/>
              <a:solidFill>
                <a:schemeClr val="accent4"/>
              </a:solidFill>
            </a:endParaRPr>
          </a:p>
        </p:txBody>
      </p:sp>
    </p:spTree>
    <p:extLst>
      <p:ext uri="{BB962C8B-B14F-4D97-AF65-F5344CB8AC3E}">
        <p14:creationId xmlns:p14="http://schemas.microsoft.com/office/powerpoint/2010/main" val="218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ipe(left)">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wipe(left)">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wipe(left)">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wipe(left)">
                                      <p:cBhvr>
                                        <p:cTn id="4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EUNICE\FondosTematicos\Salomón\Proverbios\Proverbs1.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406" y="1789408"/>
            <a:ext cx="1259631" cy="1637520"/>
          </a:xfrm>
          <a:prstGeom prst="rect">
            <a:avLst/>
          </a:prstGeom>
          <a:ln w="57150" cap="rnd">
            <a:solidFill>
              <a:srgbClr val="FF99CC"/>
            </a:solidFill>
          </a:ln>
          <a:effectLst>
            <a:outerShdw blurRad="76200" dist="95250" dir="72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16" y="-27384"/>
            <a:ext cx="9141484" cy="523220"/>
          </a:xfrm>
          <a:prstGeom prst="rect">
            <a:avLst/>
          </a:prstGeom>
          <a:noFill/>
        </p:spPr>
        <p:txBody>
          <a:bodyPr wrap="square" rtlCol="0">
            <a:spAutoFit/>
          </a:bodyPr>
          <a:lstStyle/>
          <a:p>
            <a:pPr algn="ctr"/>
            <a:r>
              <a:rPr lang="es-ES" sz="2800" b="1" dirty="0" smtClean="0">
                <a:ln w="6600">
                  <a:solidFill>
                    <a:schemeClr val="accent2"/>
                  </a:solidFill>
                  <a:prstDash val="solid"/>
                </a:ln>
                <a:solidFill>
                  <a:srgbClr val="FFFFFF"/>
                </a:solidFill>
                <a:effectLst>
                  <a:outerShdw dist="38100" dir="2700000" algn="tl" rotWithShape="0">
                    <a:schemeClr val="accent2"/>
                  </a:outerShdw>
                </a:effectLst>
              </a:rPr>
              <a:t>VERSTANDIG ONDERWIJS (spreuken 1:8-19)</a:t>
            </a:r>
            <a:endParaRPr lang="es-E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2 Rectángulo"/>
          <p:cNvSpPr/>
          <p:nvPr/>
        </p:nvSpPr>
        <p:spPr>
          <a:xfrm>
            <a:off x="142372" y="401536"/>
            <a:ext cx="8030027" cy="1107996"/>
          </a:xfrm>
          <a:prstGeom prst="rect">
            <a:avLst/>
          </a:prstGeom>
        </p:spPr>
        <p:txBody>
          <a:bodyPr wrap="square">
            <a:spAutoFit/>
          </a:bodyPr>
          <a:lstStyle/>
          <a:p>
            <a:r>
              <a:rPr lang="nl-NL" sz="2200" dirty="0">
                <a:latin typeface="Calibri" panose="020F0502020204030204" pitchFamily="34" charset="0"/>
              </a:rPr>
              <a:t>8</a:t>
            </a:r>
            <a:r>
              <a:rPr lang="nl-NL" sz="2200" b="1" dirty="0">
                <a:latin typeface="Calibri" panose="020F0502020204030204" pitchFamily="34" charset="0"/>
              </a:rPr>
              <a:t> Mijn zoon, luister naar de lessen van je </a:t>
            </a:r>
            <a:r>
              <a:rPr lang="nl-NL" sz="2200" b="1" dirty="0" smtClean="0">
                <a:latin typeface="Calibri" panose="020F0502020204030204" pitchFamily="34" charset="0"/>
              </a:rPr>
              <a:t>vader, verwaarloos niet wat je moeder je leert. </a:t>
            </a:r>
            <a:r>
              <a:rPr lang="nl-NL" sz="2200" dirty="0" smtClean="0">
                <a:latin typeface="Calibri" panose="020F0502020204030204" pitchFamily="34" charset="0"/>
              </a:rPr>
              <a:t>9</a:t>
            </a:r>
            <a:r>
              <a:rPr lang="nl-NL" sz="2200" b="1" dirty="0" smtClean="0">
                <a:latin typeface="Calibri" panose="020F0502020204030204" pitchFamily="34" charset="0"/>
              </a:rPr>
              <a:t> </a:t>
            </a:r>
            <a:r>
              <a:rPr lang="nl-NL" sz="2200" b="1" dirty="0">
                <a:latin typeface="Calibri" panose="020F0502020204030204" pitchFamily="34" charset="0"/>
              </a:rPr>
              <a:t>Hun lessen zijn een sierlijke krans om je </a:t>
            </a:r>
            <a:r>
              <a:rPr lang="nl-NL" sz="2200" b="1" dirty="0" smtClean="0">
                <a:latin typeface="Calibri" panose="020F0502020204030204" pitchFamily="34" charset="0"/>
              </a:rPr>
              <a:t>hoofd, ze </a:t>
            </a:r>
            <a:r>
              <a:rPr lang="nl-NL" sz="2200" b="1" dirty="0">
                <a:latin typeface="Calibri" panose="020F0502020204030204" pitchFamily="34" charset="0"/>
              </a:rPr>
              <a:t>zijn een ketting om je hals</a:t>
            </a:r>
            <a:r>
              <a:rPr lang="nl-NL" sz="2200" b="1" dirty="0" smtClean="0">
                <a:latin typeface="Calibri" panose="020F0502020204030204" pitchFamily="34" charset="0"/>
              </a:rPr>
              <a:t>.</a:t>
            </a:r>
            <a:r>
              <a:rPr lang="en-US" sz="2200" b="1" dirty="0" smtClean="0">
                <a:latin typeface="Calibri" panose="020F0502020204030204" pitchFamily="34" charset="0"/>
              </a:rPr>
              <a:t> </a:t>
            </a:r>
            <a:r>
              <a:rPr lang="en-US" sz="2200" dirty="0" smtClean="0">
                <a:latin typeface="Calibri" panose="020F0502020204030204" pitchFamily="34" charset="0"/>
              </a:rPr>
              <a:t>(</a:t>
            </a:r>
            <a:r>
              <a:rPr lang="en-US" sz="2200" dirty="0" err="1" smtClean="0">
                <a:latin typeface="Calibri" panose="020F0502020204030204" pitchFamily="34" charset="0"/>
              </a:rPr>
              <a:t>spreuken</a:t>
            </a:r>
            <a:r>
              <a:rPr lang="en-US" sz="2200" dirty="0" smtClean="0">
                <a:latin typeface="Calibri" panose="020F0502020204030204" pitchFamily="34" charset="0"/>
              </a:rPr>
              <a:t> 1:8-9) </a:t>
            </a:r>
            <a:endParaRPr lang="es-ES" sz="2200" dirty="0">
              <a:latin typeface="Calibri" panose="020F0502020204030204" pitchFamily="34" charset="0"/>
            </a:endParaRPr>
          </a:p>
        </p:txBody>
      </p:sp>
      <p:grpSp>
        <p:nvGrpSpPr>
          <p:cNvPr id="8" name="7 Grupo"/>
          <p:cNvGrpSpPr/>
          <p:nvPr/>
        </p:nvGrpSpPr>
        <p:grpSpPr>
          <a:xfrm>
            <a:off x="107504" y="1574375"/>
            <a:ext cx="1944697" cy="5158030"/>
            <a:chOff x="6768587" y="1484784"/>
            <a:chExt cx="2123893" cy="5158030"/>
          </a:xfrm>
        </p:grpSpPr>
        <p:pic>
          <p:nvPicPr>
            <p:cNvPr id="4" name="3 Imagen"/>
            <p:cNvPicPr>
              <a:picLocks noChangeAspect="1"/>
            </p:cNvPicPr>
            <p:nvPr/>
          </p:nvPicPr>
          <p:blipFill rotWithShape="1">
            <a:blip r:embed="rId4" cstate="print">
              <a:extLst>
                <a:ext uri="{28A0092B-C50C-407E-A947-70E740481C1C}">
                  <a14:useLocalDpi xmlns:a14="http://schemas.microsoft.com/office/drawing/2010/main" val="0"/>
                </a:ext>
              </a:extLst>
            </a:blip>
            <a:srcRect l="14344" t="10909" r="65151" b="22694"/>
            <a:stretch/>
          </p:blipFill>
          <p:spPr>
            <a:xfrm>
              <a:off x="6768587" y="1484784"/>
              <a:ext cx="2123893" cy="5158030"/>
            </a:xfrm>
            <a:prstGeom prst="rect">
              <a:avLst/>
            </a:prstGeom>
            <a:ln>
              <a:noFill/>
            </a:ln>
            <a:effectLst>
              <a:outerShdw blurRad="190500" algn="tl" rotWithShape="0">
                <a:srgbClr val="000000">
                  <a:alpha val="70000"/>
                </a:srgbClr>
              </a:outerShdw>
            </a:effectLst>
          </p:spPr>
        </p:pic>
        <p:sp>
          <p:nvSpPr>
            <p:cNvPr id="5" name="4 CuadroTexto"/>
            <p:cNvSpPr txBox="1"/>
            <p:nvPr/>
          </p:nvSpPr>
          <p:spPr>
            <a:xfrm>
              <a:off x="6876256" y="1484784"/>
              <a:ext cx="1944216" cy="648072"/>
            </a:xfrm>
            <a:prstGeom prst="rect">
              <a:avLst/>
            </a:prstGeom>
            <a:noFill/>
          </p:spPr>
          <p:txBody>
            <a:bodyPr wrap="none" rtlCol="0">
              <a:prstTxWarp prst="textChevron">
                <a:avLst/>
              </a:prstTxWarp>
              <a:spAutoFit/>
            </a:bodyPr>
            <a:lstStyle/>
            <a:p>
              <a:r>
                <a:rPr lang="en-US" sz="2000" b="1" dirty="0" err="1" smtClean="0">
                  <a:solidFill>
                    <a:schemeClr val="bg1"/>
                  </a:solidFill>
                  <a:effectLst>
                    <a:glow rad="38100">
                      <a:schemeClr val="tx1">
                        <a:alpha val="80000"/>
                      </a:schemeClr>
                    </a:glow>
                    <a:outerShdw blurRad="50800" dist="50800" dir="5400000" algn="ctr" rotWithShape="0">
                      <a:schemeClr val="tx1"/>
                    </a:outerShdw>
                  </a:effectLst>
                </a:rPr>
                <a:t>Instructie</a:t>
              </a:r>
              <a:r>
                <a:rPr lang="en-US" sz="2000" b="1" dirty="0" smtClean="0">
                  <a:solidFill>
                    <a:schemeClr val="bg1"/>
                  </a:solidFill>
                  <a:effectLst>
                    <a:glow rad="38100">
                      <a:schemeClr val="tx1">
                        <a:alpha val="80000"/>
                      </a:schemeClr>
                    </a:glow>
                    <a:outerShdw blurRad="50800" dist="50800" dir="5400000" algn="ctr" rotWithShape="0">
                      <a:schemeClr val="tx1"/>
                    </a:outerShdw>
                  </a:effectLst>
                </a:rPr>
                <a:t> van de </a:t>
              </a:r>
              <a:r>
                <a:rPr lang="en-US" sz="2000" b="1" dirty="0" err="1" smtClean="0">
                  <a:solidFill>
                    <a:schemeClr val="bg1"/>
                  </a:solidFill>
                  <a:effectLst>
                    <a:glow rad="38100">
                      <a:schemeClr val="tx1">
                        <a:alpha val="80000"/>
                      </a:schemeClr>
                    </a:glow>
                    <a:outerShdw blurRad="50800" dist="50800" dir="5400000" algn="ctr" rotWithShape="0">
                      <a:schemeClr val="tx1"/>
                    </a:outerShdw>
                  </a:effectLst>
                </a:rPr>
                <a:t>vader</a:t>
              </a:r>
              <a:endParaRPr lang="es-ES" sz="2000" b="1" dirty="0">
                <a:solidFill>
                  <a:schemeClr val="bg1"/>
                </a:solidFill>
                <a:effectLst>
                  <a:glow rad="38100">
                    <a:schemeClr val="tx1">
                      <a:alpha val="80000"/>
                    </a:schemeClr>
                  </a:glow>
                  <a:outerShdw blurRad="50800" dist="50800" dir="5400000" algn="ctr" rotWithShape="0">
                    <a:schemeClr val="tx1"/>
                  </a:outerShdw>
                </a:effectLst>
              </a:endParaRPr>
            </a:p>
          </p:txBody>
        </p:sp>
        <p:sp>
          <p:nvSpPr>
            <p:cNvPr id="6" name="5 CuadroTexto"/>
            <p:cNvSpPr txBox="1"/>
            <p:nvPr/>
          </p:nvSpPr>
          <p:spPr>
            <a:xfrm>
              <a:off x="6873483" y="5765194"/>
              <a:ext cx="1946989" cy="400110"/>
            </a:xfrm>
            <a:prstGeom prst="rect">
              <a:avLst/>
            </a:prstGeom>
            <a:noFill/>
          </p:spPr>
          <p:txBody>
            <a:bodyPr wrap="none" numCol="1" rtlCol="0">
              <a:prstTxWarp prst="textChevronInverted">
                <a:avLst/>
              </a:prstTxWarp>
              <a:spAutoFit/>
            </a:bodyPr>
            <a:lstStyle>
              <a:defPPr>
                <a:defRPr lang="es-ES"/>
              </a:defPPr>
              <a:lvl1pPr>
                <a:defRPr sz="2000" b="1">
                  <a:solidFill>
                    <a:schemeClr val="bg1"/>
                  </a:solidFill>
                  <a:effectLst>
                    <a:glow rad="38100">
                      <a:schemeClr val="tx1">
                        <a:alpha val="80000"/>
                      </a:schemeClr>
                    </a:glow>
                    <a:outerShdw blurRad="50800" dist="50800" dir="5400000" algn="ctr" rotWithShape="0">
                      <a:schemeClr val="tx1"/>
                    </a:outerShdw>
                  </a:effectLst>
                </a:defRPr>
              </a:lvl1pPr>
            </a:lstStyle>
            <a:p>
              <a:r>
                <a:rPr lang="en-US" dirty="0" smtClean="0"/>
                <a:t>De wet van de </a:t>
              </a:r>
              <a:r>
                <a:rPr lang="en-US" dirty="0" err="1" smtClean="0"/>
                <a:t>moeder</a:t>
              </a:r>
              <a:endParaRPr lang="es-ES" dirty="0"/>
            </a:p>
          </p:txBody>
        </p:sp>
      </p:grpSp>
      <p:sp>
        <p:nvSpPr>
          <p:cNvPr id="7" name="6 CuadroTexto"/>
          <p:cNvSpPr txBox="1"/>
          <p:nvPr/>
        </p:nvSpPr>
        <p:spPr>
          <a:xfrm>
            <a:off x="2084854" y="1484784"/>
            <a:ext cx="5655498" cy="2462213"/>
          </a:xfrm>
          <a:prstGeom prst="rect">
            <a:avLst/>
          </a:prstGeom>
          <a:noFill/>
        </p:spPr>
        <p:txBody>
          <a:bodyPr wrap="square" rtlCol="0">
            <a:spAutoFit/>
          </a:bodyPr>
          <a:lstStyle/>
          <a:p>
            <a:r>
              <a:rPr lang="en-US" sz="2200" b="1" dirty="0" smtClean="0"/>
              <a:t>Het </a:t>
            </a:r>
            <a:r>
              <a:rPr lang="en-US" sz="2200" b="1" dirty="0" err="1" smtClean="0"/>
              <a:t>hoofd</a:t>
            </a:r>
            <a:r>
              <a:rPr lang="en-US" sz="2200" b="1" dirty="0" smtClean="0"/>
              <a:t> en de </a:t>
            </a:r>
            <a:r>
              <a:rPr lang="en-US" sz="2200" b="1" dirty="0" err="1" smtClean="0"/>
              <a:t>nek</a:t>
            </a:r>
            <a:r>
              <a:rPr lang="en-US" sz="2200" b="1" dirty="0" smtClean="0"/>
              <a:t> </a:t>
            </a:r>
            <a:r>
              <a:rPr lang="en-US" sz="2200" b="1" dirty="0" err="1" smtClean="0"/>
              <a:t>vertegenwoordigen</a:t>
            </a:r>
            <a:r>
              <a:rPr lang="en-US" sz="2200" b="1" dirty="0" smtClean="0"/>
              <a:t> de </a:t>
            </a:r>
            <a:r>
              <a:rPr lang="en-US" sz="2200" b="1" dirty="0" err="1" smtClean="0"/>
              <a:t>persoonlijkheid</a:t>
            </a:r>
            <a:r>
              <a:rPr lang="en-US" sz="2200" b="1" dirty="0" smtClean="0"/>
              <a:t>. De </a:t>
            </a:r>
            <a:r>
              <a:rPr lang="en-US" sz="2200" b="1" dirty="0" err="1" smtClean="0"/>
              <a:t>wijzen</a:t>
            </a:r>
            <a:r>
              <a:rPr lang="en-US" sz="2200" b="1" dirty="0" smtClean="0"/>
              <a:t> </a:t>
            </a:r>
            <a:r>
              <a:rPr lang="en-US" sz="2200" b="1" dirty="0" err="1" smtClean="0"/>
              <a:t>vormen</a:t>
            </a:r>
            <a:r>
              <a:rPr lang="en-US" sz="2200" b="1" dirty="0" smtClean="0"/>
              <a:t> </a:t>
            </a:r>
            <a:r>
              <a:rPr lang="en-US" sz="2200" b="1" dirty="0" err="1" smtClean="0"/>
              <a:t>hun</a:t>
            </a:r>
            <a:r>
              <a:rPr lang="en-US" sz="2200" b="1" dirty="0" smtClean="0"/>
              <a:t> </a:t>
            </a:r>
            <a:r>
              <a:rPr lang="en-US" sz="2200" b="1" dirty="0" err="1" smtClean="0"/>
              <a:t>persoonlijkheid</a:t>
            </a:r>
            <a:r>
              <a:rPr lang="en-US" sz="2200" b="1" dirty="0" smtClean="0"/>
              <a:t> door te </a:t>
            </a:r>
            <a:r>
              <a:rPr lang="en-US" sz="2200" b="1" dirty="0" err="1" smtClean="0"/>
              <a:t>luisteren</a:t>
            </a:r>
            <a:r>
              <a:rPr lang="en-US" sz="2200" b="1" dirty="0" smtClean="0"/>
              <a:t> </a:t>
            </a:r>
            <a:r>
              <a:rPr lang="en-US" sz="2200" b="1" dirty="0" err="1" smtClean="0"/>
              <a:t>naar</a:t>
            </a:r>
            <a:r>
              <a:rPr lang="en-US" sz="2200" b="1" dirty="0" smtClean="0"/>
              <a:t> </a:t>
            </a:r>
            <a:r>
              <a:rPr lang="en-US" sz="2200" b="1" dirty="0" err="1" smtClean="0"/>
              <a:t>hun</a:t>
            </a:r>
            <a:r>
              <a:rPr lang="en-US" sz="2200" b="1" dirty="0" smtClean="0"/>
              <a:t> </a:t>
            </a:r>
            <a:r>
              <a:rPr lang="en-US" sz="2200" b="1" dirty="0" err="1" smtClean="0"/>
              <a:t>ouders</a:t>
            </a:r>
            <a:r>
              <a:rPr lang="en-US" sz="2200" b="1" dirty="0" smtClean="0"/>
              <a:t>. Op die </a:t>
            </a:r>
            <a:r>
              <a:rPr lang="en-US" sz="2200" b="1" dirty="0" err="1" smtClean="0"/>
              <a:t>manier</a:t>
            </a:r>
            <a:r>
              <a:rPr lang="en-US" sz="2200" b="1" dirty="0" smtClean="0"/>
              <a:t> </a:t>
            </a:r>
            <a:r>
              <a:rPr lang="en-US" sz="2200" b="1" dirty="0" err="1" smtClean="0"/>
              <a:t>lopen</a:t>
            </a:r>
            <a:r>
              <a:rPr lang="en-US" sz="2200" b="1" dirty="0" smtClean="0"/>
              <a:t> </a:t>
            </a:r>
            <a:r>
              <a:rPr lang="en-US" sz="2200" b="1" dirty="0" err="1" smtClean="0"/>
              <a:t>ze</a:t>
            </a:r>
            <a:r>
              <a:rPr lang="en-US" sz="2200" b="1" dirty="0" smtClean="0"/>
              <a:t> weg van het pad der </a:t>
            </a:r>
            <a:r>
              <a:rPr lang="en-US" sz="2200" b="1" dirty="0" err="1" smtClean="0"/>
              <a:t>dwaze</a:t>
            </a:r>
            <a:r>
              <a:rPr lang="en-US" sz="2200" b="1" dirty="0" smtClean="0"/>
              <a:t> die </a:t>
            </a:r>
            <a:r>
              <a:rPr lang="en-US" sz="2200" b="1" dirty="0" err="1" smtClean="0"/>
              <a:t>advies</a:t>
            </a:r>
            <a:r>
              <a:rPr lang="en-US" sz="2200" b="1" dirty="0" smtClean="0"/>
              <a:t> </a:t>
            </a:r>
            <a:r>
              <a:rPr lang="en-US" sz="2200" b="1" dirty="0" err="1" smtClean="0"/>
              <a:t>negeren</a:t>
            </a:r>
            <a:r>
              <a:rPr lang="en-US" sz="2200" b="1" dirty="0" smtClean="0"/>
              <a:t> en </a:t>
            </a:r>
            <a:r>
              <a:rPr lang="en-US" sz="2200" b="1" dirty="0" err="1" smtClean="0"/>
              <a:t>hun</a:t>
            </a:r>
            <a:r>
              <a:rPr lang="en-US" sz="2200" b="1" dirty="0" smtClean="0"/>
              <a:t> </a:t>
            </a:r>
            <a:r>
              <a:rPr lang="en-US" sz="2200" b="1" dirty="0" err="1" smtClean="0"/>
              <a:t>eigen</a:t>
            </a:r>
            <a:r>
              <a:rPr lang="en-US" sz="2200" b="1" dirty="0" smtClean="0"/>
              <a:t> hart volgen</a:t>
            </a:r>
            <a:r>
              <a:rPr lang="en-US" sz="2200" b="1" dirty="0"/>
              <a:t>. </a:t>
            </a:r>
            <a:r>
              <a:rPr lang="en-US" sz="2200" b="1" dirty="0" smtClean="0"/>
              <a:t>De </a:t>
            </a:r>
            <a:r>
              <a:rPr lang="en-US" sz="2200" b="1" dirty="0" err="1" smtClean="0"/>
              <a:t>voeten</a:t>
            </a:r>
            <a:r>
              <a:rPr lang="en-US" sz="2200" b="1" dirty="0" smtClean="0"/>
              <a:t> in de </a:t>
            </a:r>
            <a:r>
              <a:rPr lang="en-US" sz="2200" b="1" dirty="0" err="1" smtClean="0"/>
              <a:t>verzen</a:t>
            </a:r>
            <a:r>
              <a:rPr lang="en-US" sz="2200" b="1" dirty="0" smtClean="0"/>
              <a:t> </a:t>
            </a:r>
            <a:r>
              <a:rPr lang="en-US" sz="2200" b="1" dirty="0" err="1" smtClean="0"/>
              <a:t>spreuken</a:t>
            </a:r>
            <a:r>
              <a:rPr lang="en-US" sz="2200" b="1" dirty="0" smtClean="0"/>
              <a:t>  1:15-16 </a:t>
            </a:r>
            <a:r>
              <a:rPr lang="en-US" sz="2200" b="1" dirty="0" err="1" smtClean="0"/>
              <a:t>bevestigen</a:t>
            </a:r>
            <a:r>
              <a:rPr lang="en-US" sz="2200" b="1" dirty="0" smtClean="0"/>
              <a:t> dat. </a:t>
            </a:r>
            <a:endParaRPr lang="es-ES" sz="2200" b="1" dirty="0" smtClean="0"/>
          </a:p>
        </p:txBody>
      </p:sp>
      <p:sp>
        <p:nvSpPr>
          <p:cNvPr id="9" name="8 Rectángulo"/>
          <p:cNvSpPr/>
          <p:nvPr/>
        </p:nvSpPr>
        <p:spPr>
          <a:xfrm>
            <a:off x="2084853" y="3895257"/>
            <a:ext cx="4897737" cy="1446550"/>
          </a:xfrm>
          <a:prstGeom prst="rect">
            <a:avLst/>
          </a:prstGeom>
        </p:spPr>
        <p:txBody>
          <a:bodyPr wrap="square">
            <a:spAutoFit/>
          </a:bodyPr>
          <a:lstStyle/>
          <a:p>
            <a:pPr lvl="0">
              <a:spcBef>
                <a:spcPts val="600"/>
              </a:spcBef>
              <a:spcAft>
                <a:spcPts val="600"/>
              </a:spcAft>
            </a:pPr>
            <a:r>
              <a:rPr lang="en-US" sz="2200" b="1" dirty="0" smtClean="0">
                <a:solidFill>
                  <a:prstClr val="black"/>
                </a:solidFill>
              </a:rPr>
              <a:t>De </a:t>
            </a:r>
            <a:r>
              <a:rPr lang="en-US" sz="2200" b="1" dirty="0" err="1" smtClean="0">
                <a:solidFill>
                  <a:prstClr val="black"/>
                </a:solidFill>
              </a:rPr>
              <a:t>ouders</a:t>
            </a:r>
            <a:r>
              <a:rPr lang="en-US" sz="2200" b="1" dirty="0" smtClean="0">
                <a:solidFill>
                  <a:prstClr val="black"/>
                </a:solidFill>
              </a:rPr>
              <a:t> zijn </a:t>
            </a:r>
            <a:r>
              <a:rPr lang="en-US" sz="2200" b="1" dirty="0" err="1" smtClean="0">
                <a:solidFill>
                  <a:prstClr val="black"/>
                </a:solidFill>
              </a:rPr>
              <a:t>verantwoordelijk</a:t>
            </a:r>
            <a:r>
              <a:rPr lang="en-US" sz="2200" b="1" dirty="0" smtClean="0">
                <a:solidFill>
                  <a:prstClr val="black"/>
                </a:solidFill>
              </a:rPr>
              <a:t> voor de </a:t>
            </a:r>
            <a:r>
              <a:rPr lang="en-US" sz="2200" b="1" dirty="0" err="1" smtClean="0">
                <a:solidFill>
                  <a:prstClr val="black"/>
                </a:solidFill>
              </a:rPr>
              <a:t>opvoeding</a:t>
            </a:r>
            <a:r>
              <a:rPr lang="en-US" sz="2200" b="1" dirty="0" smtClean="0">
                <a:solidFill>
                  <a:prstClr val="black"/>
                </a:solidFill>
              </a:rPr>
              <a:t> van </a:t>
            </a:r>
            <a:r>
              <a:rPr lang="en-US" sz="2200" b="1" dirty="0" err="1" smtClean="0">
                <a:solidFill>
                  <a:prstClr val="black"/>
                </a:solidFill>
              </a:rPr>
              <a:t>hun</a:t>
            </a:r>
            <a:r>
              <a:rPr lang="en-US" sz="2200" b="1" dirty="0" smtClean="0">
                <a:solidFill>
                  <a:prstClr val="black"/>
                </a:solidFill>
              </a:rPr>
              <a:t> kinderen om </a:t>
            </a:r>
            <a:r>
              <a:rPr lang="en-US" sz="2200" b="1" dirty="0" err="1" smtClean="0">
                <a:solidFill>
                  <a:prstClr val="black"/>
                </a:solidFill>
              </a:rPr>
              <a:t>ze</a:t>
            </a:r>
            <a:r>
              <a:rPr lang="en-US" sz="2200" b="1" dirty="0" smtClean="0">
                <a:solidFill>
                  <a:prstClr val="black"/>
                </a:solidFill>
              </a:rPr>
              <a:t> voor te </a:t>
            </a:r>
            <a:r>
              <a:rPr lang="en-US" sz="2200" b="1" dirty="0" err="1" smtClean="0">
                <a:solidFill>
                  <a:prstClr val="black"/>
                </a:solidFill>
              </a:rPr>
              <a:t>bereiden</a:t>
            </a:r>
            <a:r>
              <a:rPr lang="en-US" sz="2200" b="1" dirty="0" smtClean="0">
                <a:solidFill>
                  <a:prstClr val="black"/>
                </a:solidFill>
              </a:rPr>
              <a:t> voor de </a:t>
            </a:r>
            <a:r>
              <a:rPr lang="en-US" sz="2200" b="1" dirty="0" err="1" smtClean="0">
                <a:solidFill>
                  <a:prstClr val="black"/>
                </a:solidFill>
              </a:rPr>
              <a:t>eeuwigheid</a:t>
            </a:r>
            <a:r>
              <a:rPr lang="en-US" sz="2200" b="1" dirty="0" smtClean="0">
                <a:solidFill>
                  <a:prstClr val="black"/>
                </a:solidFill>
              </a:rPr>
              <a:t>; dat is een </a:t>
            </a:r>
            <a:r>
              <a:rPr lang="en-US" sz="2200" b="1" dirty="0" err="1" smtClean="0">
                <a:solidFill>
                  <a:prstClr val="black"/>
                </a:solidFill>
              </a:rPr>
              <a:t>heilige</a:t>
            </a:r>
            <a:r>
              <a:rPr lang="en-US" sz="2200" b="1" dirty="0" smtClean="0">
                <a:solidFill>
                  <a:prstClr val="black"/>
                </a:solidFill>
              </a:rPr>
              <a:t> </a:t>
            </a:r>
            <a:r>
              <a:rPr lang="en-US" sz="2200" b="1" dirty="0" err="1" smtClean="0">
                <a:solidFill>
                  <a:prstClr val="black"/>
                </a:solidFill>
              </a:rPr>
              <a:t>taak</a:t>
            </a:r>
            <a:r>
              <a:rPr lang="en-US" sz="2200" b="1" dirty="0" smtClean="0">
                <a:solidFill>
                  <a:prstClr val="black"/>
                </a:solidFill>
              </a:rPr>
              <a:t>.</a:t>
            </a:r>
            <a:endParaRPr lang="es-ES" sz="2200" b="1" dirty="0">
              <a:solidFill>
                <a:prstClr val="black"/>
              </a:solidFill>
            </a:endParaRPr>
          </a:p>
        </p:txBody>
      </p:sp>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2591" y="3895257"/>
            <a:ext cx="2025119" cy="283516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2" name="11 Rectángulo"/>
          <p:cNvSpPr/>
          <p:nvPr/>
        </p:nvSpPr>
        <p:spPr>
          <a:xfrm>
            <a:off x="2082315" y="5410929"/>
            <a:ext cx="4834344" cy="1446550"/>
          </a:xfrm>
          <a:prstGeom prst="rect">
            <a:avLst/>
          </a:prstGeom>
        </p:spPr>
        <p:txBody>
          <a:bodyPr wrap="square">
            <a:spAutoFit/>
          </a:bodyPr>
          <a:lstStyle/>
          <a:p>
            <a:pPr lvl="0">
              <a:spcBef>
                <a:spcPts val="600"/>
              </a:spcBef>
              <a:spcAft>
                <a:spcPts val="600"/>
              </a:spcAft>
            </a:pPr>
            <a:r>
              <a:rPr lang="en-US" sz="2200" b="1" dirty="0" smtClean="0">
                <a:solidFill>
                  <a:prstClr val="black"/>
                </a:solidFill>
              </a:rPr>
              <a:t>De </a:t>
            </a:r>
            <a:r>
              <a:rPr lang="en-US" sz="2200" b="1" dirty="0" err="1" smtClean="0">
                <a:solidFill>
                  <a:prstClr val="black"/>
                </a:solidFill>
              </a:rPr>
              <a:t>tijd</a:t>
            </a:r>
            <a:r>
              <a:rPr lang="en-US" sz="2200" b="1" dirty="0" smtClean="0">
                <a:solidFill>
                  <a:prstClr val="black"/>
                </a:solidFill>
              </a:rPr>
              <a:t> die we door </a:t>
            </a:r>
            <a:r>
              <a:rPr lang="en-US" sz="2200" b="1" dirty="0" err="1" smtClean="0">
                <a:solidFill>
                  <a:prstClr val="black"/>
                </a:solidFill>
              </a:rPr>
              <a:t>brengen</a:t>
            </a:r>
            <a:r>
              <a:rPr lang="en-US" sz="2200" b="1" dirty="0" smtClean="0">
                <a:solidFill>
                  <a:prstClr val="black"/>
                </a:solidFill>
              </a:rPr>
              <a:t> met </a:t>
            </a:r>
            <a:r>
              <a:rPr lang="en-US" sz="2200" b="1" dirty="0" err="1" smtClean="0">
                <a:solidFill>
                  <a:prstClr val="black"/>
                </a:solidFill>
              </a:rPr>
              <a:t>onze</a:t>
            </a:r>
            <a:r>
              <a:rPr lang="en-US" sz="2200" b="1" dirty="0" smtClean="0">
                <a:solidFill>
                  <a:prstClr val="black"/>
                </a:solidFill>
              </a:rPr>
              <a:t> kinderen is </a:t>
            </a:r>
            <a:r>
              <a:rPr lang="en-US" sz="2200" b="1" dirty="0" err="1" smtClean="0">
                <a:solidFill>
                  <a:prstClr val="black"/>
                </a:solidFill>
              </a:rPr>
              <a:t>veel</a:t>
            </a:r>
            <a:r>
              <a:rPr lang="en-US" sz="2200" b="1" dirty="0" smtClean="0">
                <a:solidFill>
                  <a:prstClr val="black"/>
                </a:solidFill>
              </a:rPr>
              <a:t> </a:t>
            </a:r>
            <a:r>
              <a:rPr lang="en-US" sz="2200" b="1" dirty="0" err="1" smtClean="0">
                <a:solidFill>
                  <a:prstClr val="black"/>
                </a:solidFill>
              </a:rPr>
              <a:t>meer</a:t>
            </a:r>
            <a:r>
              <a:rPr lang="en-US" sz="2200" b="1" dirty="0" smtClean="0">
                <a:solidFill>
                  <a:prstClr val="black"/>
                </a:solidFill>
              </a:rPr>
              <a:t> </a:t>
            </a:r>
            <a:r>
              <a:rPr lang="en-US" sz="2200" b="1" dirty="0" err="1" smtClean="0">
                <a:solidFill>
                  <a:prstClr val="black"/>
                </a:solidFill>
              </a:rPr>
              <a:t>waard</a:t>
            </a:r>
            <a:r>
              <a:rPr lang="en-US" sz="2200" b="1" dirty="0" smtClean="0">
                <a:solidFill>
                  <a:prstClr val="black"/>
                </a:solidFill>
              </a:rPr>
              <a:t> dan de </a:t>
            </a:r>
            <a:r>
              <a:rPr lang="en-US" sz="2200" b="1" dirty="0" err="1" smtClean="0">
                <a:solidFill>
                  <a:prstClr val="black"/>
                </a:solidFill>
              </a:rPr>
              <a:t>materiele</a:t>
            </a:r>
            <a:r>
              <a:rPr lang="en-US" sz="2200" b="1" dirty="0" smtClean="0">
                <a:solidFill>
                  <a:prstClr val="black"/>
                </a:solidFill>
              </a:rPr>
              <a:t> rijkdom die het </a:t>
            </a:r>
            <a:r>
              <a:rPr lang="en-US" sz="2200" b="1" dirty="0" err="1" smtClean="0">
                <a:solidFill>
                  <a:prstClr val="black"/>
                </a:solidFill>
              </a:rPr>
              <a:t>onderwijs</a:t>
            </a:r>
            <a:r>
              <a:rPr lang="en-US" sz="2200" b="1" dirty="0" smtClean="0">
                <a:solidFill>
                  <a:prstClr val="black"/>
                </a:solidFill>
              </a:rPr>
              <a:t> </a:t>
            </a:r>
            <a:r>
              <a:rPr lang="en-US" sz="2200" b="1" dirty="0" err="1" smtClean="0">
                <a:solidFill>
                  <a:prstClr val="black"/>
                </a:solidFill>
              </a:rPr>
              <a:t>leert</a:t>
            </a:r>
            <a:r>
              <a:rPr lang="en-US" sz="2200" b="1" dirty="0" smtClean="0">
                <a:solidFill>
                  <a:prstClr val="black"/>
                </a:solidFill>
              </a:rPr>
              <a:t>.</a:t>
            </a:r>
            <a:endParaRPr lang="es-ES" sz="2200" b="1" dirty="0">
              <a:solidFill>
                <a:prstClr val="black"/>
              </a:solidFill>
            </a:endParaRPr>
          </a:p>
        </p:txBody>
      </p:sp>
    </p:spTree>
    <p:extLst>
      <p:ext uri="{BB962C8B-B14F-4D97-AF65-F5344CB8AC3E}">
        <p14:creationId xmlns:p14="http://schemas.microsoft.com/office/powerpoint/2010/main" val="762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6"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80">
                                          <p:stCondLst>
                                            <p:cond delay="0"/>
                                          </p:stCondLst>
                                        </p:cTn>
                                        <p:tgtEl>
                                          <p:spTgt spid="2050"/>
                                        </p:tgtEl>
                                      </p:cBhvr>
                                    </p:animEffect>
                                    <p:anim calcmode="lin" valueType="num">
                                      <p:cBhvr>
                                        <p:cTn id="2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50"/>
                                        </p:tgtEl>
                                      </p:cBhvr>
                                      <p:to x="100000" y="60000"/>
                                    </p:animScale>
                                    <p:animScale>
                                      <p:cBhvr>
                                        <p:cTn id="29" dur="166" decel="50000">
                                          <p:stCondLst>
                                            <p:cond delay="676"/>
                                          </p:stCondLst>
                                        </p:cTn>
                                        <p:tgtEl>
                                          <p:spTgt spid="2050"/>
                                        </p:tgtEl>
                                      </p:cBhvr>
                                      <p:to x="100000" y="100000"/>
                                    </p:animScale>
                                    <p:animScale>
                                      <p:cBhvr>
                                        <p:cTn id="30" dur="26">
                                          <p:stCondLst>
                                            <p:cond delay="1312"/>
                                          </p:stCondLst>
                                        </p:cTn>
                                        <p:tgtEl>
                                          <p:spTgt spid="2050"/>
                                        </p:tgtEl>
                                      </p:cBhvr>
                                      <p:to x="100000" y="80000"/>
                                    </p:animScale>
                                    <p:animScale>
                                      <p:cBhvr>
                                        <p:cTn id="31" dur="166" decel="50000">
                                          <p:stCondLst>
                                            <p:cond delay="1338"/>
                                          </p:stCondLst>
                                        </p:cTn>
                                        <p:tgtEl>
                                          <p:spTgt spid="2050"/>
                                        </p:tgtEl>
                                      </p:cBhvr>
                                      <p:to x="100000" y="100000"/>
                                    </p:animScale>
                                    <p:animScale>
                                      <p:cBhvr>
                                        <p:cTn id="32" dur="26">
                                          <p:stCondLst>
                                            <p:cond delay="1642"/>
                                          </p:stCondLst>
                                        </p:cTn>
                                        <p:tgtEl>
                                          <p:spTgt spid="2050"/>
                                        </p:tgtEl>
                                      </p:cBhvr>
                                      <p:to x="100000" y="90000"/>
                                    </p:animScale>
                                    <p:animScale>
                                      <p:cBhvr>
                                        <p:cTn id="33" dur="166" decel="50000">
                                          <p:stCondLst>
                                            <p:cond delay="1668"/>
                                          </p:stCondLst>
                                        </p:cTn>
                                        <p:tgtEl>
                                          <p:spTgt spid="2050"/>
                                        </p:tgtEl>
                                      </p:cBhvr>
                                      <p:to x="100000" y="100000"/>
                                    </p:animScale>
                                    <p:animScale>
                                      <p:cBhvr>
                                        <p:cTn id="34" dur="26">
                                          <p:stCondLst>
                                            <p:cond delay="1808"/>
                                          </p:stCondLst>
                                        </p:cTn>
                                        <p:tgtEl>
                                          <p:spTgt spid="2050"/>
                                        </p:tgtEl>
                                      </p:cBhvr>
                                      <p:to x="100000" y="95000"/>
                                    </p:animScale>
                                    <p:animScale>
                                      <p:cBhvr>
                                        <p:cTn id="35" dur="166" decel="50000">
                                          <p:stCondLst>
                                            <p:cond delay="1834"/>
                                          </p:stCondLst>
                                        </p:cTn>
                                        <p:tgtEl>
                                          <p:spTgt spid="2050"/>
                                        </p:tgtEl>
                                      </p:cBhvr>
                                      <p:to x="100000" y="100000"/>
                                    </p:animScale>
                                  </p:childTnLst>
                                </p:cTn>
                              </p:par>
                            </p:childTnLst>
                          </p:cTn>
                        </p:par>
                        <p:par>
                          <p:cTn id="36" fill="hold">
                            <p:stCondLst>
                              <p:cond delay="3500"/>
                            </p:stCondLst>
                            <p:childTnLst>
                              <p:par>
                                <p:cTn id="37" presetID="37"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left)">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uiExpand="1" build="p"/>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a:stretch>
        </a:blipFill>
        <a:effectLst/>
      </p:bgPr>
    </p:bg>
    <p:spTree>
      <p:nvGrpSpPr>
        <p:cNvPr id="1" name=""/>
        <p:cNvGrpSpPr/>
        <p:nvPr/>
      </p:nvGrpSpPr>
      <p:grpSpPr>
        <a:xfrm>
          <a:off x="0" y="0"/>
          <a:ext cx="0" cy="0"/>
          <a:chOff x="0" y="0"/>
          <a:chExt cx="0" cy="0"/>
        </a:xfrm>
      </p:grpSpPr>
      <p:sp>
        <p:nvSpPr>
          <p:cNvPr id="2" name="1 Rectángulo"/>
          <p:cNvSpPr/>
          <p:nvPr/>
        </p:nvSpPr>
        <p:spPr>
          <a:xfrm>
            <a:off x="1547664" y="1412776"/>
            <a:ext cx="7488832" cy="5509200"/>
          </a:xfrm>
          <a:prstGeom prst="rect">
            <a:avLst/>
          </a:prstGeom>
        </p:spPr>
        <p:txBody>
          <a:bodyPr wrap="square">
            <a:spAutoFit/>
          </a:bodyPr>
          <a:lstStyle/>
          <a:p>
            <a:r>
              <a:rPr lang="nl-NL" sz="2200" dirty="0">
                <a:latin typeface="Cooper Black" pitchFamily="18" charset="0"/>
              </a:rPr>
              <a:t>Het grote werk van ouders en leerkrachten is karaktervorming om het beeld van Christus te herstellen in degenen voor wie zij moeten zorgen. De kennis van de wetenschappen zinkt in het niet bij dit grote doel; maar alleen goed onderwijs is nodig om te helpen bij de ontwikkeling van een rechtvaardig karakter. De vorming van het karakter is een levenstaak, en is voor de eeuwigheid. Als iedereen zich zou realiseren, dat we moeten waken voor het feit dat wij verantwoordelijk zijn voor ons eigen lot en het lot van onze kinderen voor het eeuwige leven of de eeuwige ondergang, wat een verandering zou er dan plaatsvinden! Hoe anders zou onze proeftijd tijd bezet worden, en met wat voor edele karakters zou onze wereld gevuld worden! </a:t>
            </a:r>
            <a:endParaRPr lang="es-ES" sz="2200" dirty="0">
              <a:latin typeface="Cooper Black" pitchFamily="18" charset="0"/>
            </a:endParaRPr>
          </a:p>
        </p:txBody>
      </p:sp>
      <p:sp>
        <p:nvSpPr>
          <p:cNvPr id="3" name="2 CuadroTexto"/>
          <p:cNvSpPr txBox="1"/>
          <p:nvPr/>
        </p:nvSpPr>
        <p:spPr>
          <a:xfrm>
            <a:off x="3269276" y="980728"/>
            <a:ext cx="5767220" cy="307777"/>
          </a:xfrm>
          <a:prstGeom prst="rect">
            <a:avLst/>
          </a:prstGeom>
          <a:noFill/>
        </p:spPr>
        <p:txBody>
          <a:bodyPr wrap="none" rtlCol="0">
            <a:spAutoFit/>
          </a:bodyPr>
          <a:lstStyle/>
          <a:p>
            <a:pPr algn="r"/>
            <a:r>
              <a:rPr lang="en-US" sz="1400" b="1">
                <a:solidFill>
                  <a:schemeClr val="bg1">
                    <a:lumMod val="75000"/>
                  </a:schemeClr>
                </a:solidFill>
              </a:rPr>
              <a:t>E.G.W. (Counsels to Parents, Teachers and Students; section 2, cp. 8, pg. 61)</a:t>
            </a:r>
            <a:endParaRPr lang="es-ES" sz="1400" b="1" dirty="0">
              <a:solidFill>
                <a:schemeClr val="bg1">
                  <a:lumMod val="75000"/>
                </a:schemeClr>
              </a:solidFill>
            </a:endParaRPr>
          </a:p>
        </p:txBody>
      </p:sp>
    </p:spTree>
    <p:extLst>
      <p:ext uri="{BB962C8B-B14F-4D97-AF65-F5344CB8AC3E}">
        <p14:creationId xmlns:p14="http://schemas.microsoft.com/office/powerpoint/2010/main" val="35855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t="-6000" r="-4000" b="-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4935" y="-27384"/>
            <a:ext cx="9168935" cy="584775"/>
          </a:xfrm>
          <a:prstGeom prst="rect">
            <a:avLst/>
          </a:prstGeom>
          <a:noFill/>
        </p:spPr>
        <p:txBody>
          <a:bodyPr wrap="square" rtlCol="0">
            <a:spAutoFit/>
          </a:bodyPr>
          <a:lstStyle/>
          <a:p>
            <a:pPr algn="ctr"/>
            <a:r>
              <a:rPr lang="en-US" sz="3200" b="1" dirty="0" smtClean="0">
                <a:ln w="9525">
                  <a:solidFill>
                    <a:schemeClr val="bg1"/>
                  </a:solidFill>
                  <a:prstDash val="solid"/>
                </a:ln>
                <a:effectLst>
                  <a:outerShdw blurRad="12700" dist="38100" dir="2700000" algn="tl" rotWithShape="0">
                    <a:schemeClr val="bg1">
                      <a:lumMod val="50000"/>
                    </a:schemeClr>
                  </a:outerShdw>
                </a:effectLst>
              </a:rPr>
              <a:t>DE ROEP OM WIJSHEID (SPREUKEN 1:20-23)</a:t>
            </a:r>
            <a:endParaRPr lang="es-ES" sz="3200" b="1" dirty="0">
              <a:ln w="9525">
                <a:solidFill>
                  <a:schemeClr val="bg1"/>
                </a:solidFill>
                <a:prstDash val="solid"/>
              </a:ln>
              <a:effectLst>
                <a:outerShdw blurRad="12700" dist="38100" dir="2700000" algn="tl" rotWithShape="0">
                  <a:schemeClr val="bg1">
                    <a:lumMod val="50000"/>
                  </a:schemeClr>
                </a:outerShdw>
              </a:effectLst>
            </a:endParaRPr>
          </a:p>
        </p:txBody>
      </p:sp>
      <p:graphicFrame>
        <p:nvGraphicFramePr>
          <p:cNvPr id="3" name="2 Diagrama"/>
          <p:cNvGraphicFramePr/>
          <p:nvPr>
            <p:extLst>
              <p:ext uri="{D42A27DB-BD31-4B8C-83A1-F6EECF244321}">
                <p14:modId xmlns:p14="http://schemas.microsoft.com/office/powerpoint/2010/main" val="977638985"/>
              </p:ext>
            </p:extLst>
          </p:nvPr>
        </p:nvGraphicFramePr>
        <p:xfrm>
          <a:off x="-24935" y="404664"/>
          <a:ext cx="9168935" cy="6361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5292080" y="901169"/>
            <a:ext cx="3168352" cy="1446550"/>
          </a:xfrm>
          <a:prstGeom prst="rect">
            <a:avLst/>
          </a:prstGeom>
          <a:noFill/>
        </p:spPr>
        <p:txBody>
          <a:bodyPr wrap="square" rtlCol="0">
            <a:spAutoFit/>
          </a:bodyPr>
          <a:lstStyle/>
          <a:p>
            <a:r>
              <a:rPr lang="es-ES" sz="2200" b="1" dirty="0" smtClean="0"/>
              <a:t>Als we God’s wijsheid verwerpen, dan zitten we met onze eigen leugens opgescheept</a:t>
            </a:r>
            <a:endParaRPr lang="es-ES" sz="2200" b="1" dirty="0"/>
          </a:p>
        </p:txBody>
      </p:sp>
    </p:spTree>
    <p:extLst>
      <p:ext uri="{BB962C8B-B14F-4D97-AF65-F5344CB8AC3E}">
        <p14:creationId xmlns:p14="http://schemas.microsoft.com/office/powerpoint/2010/main" val="42151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graphicEl>
                                              <a:dgm id="{3B71AB1C-04C4-48B3-9E69-AAE229F6FA45}"/>
                                            </p:graphicEl>
                                          </p:spTgt>
                                        </p:tgtEl>
                                        <p:attrNameLst>
                                          <p:attrName>style.visibility</p:attrName>
                                        </p:attrNameLst>
                                      </p:cBhvr>
                                      <p:to>
                                        <p:strVal val="visible"/>
                                      </p:to>
                                    </p:set>
                                    <p:animEffect transition="in" filter="fade">
                                      <p:cBhvr>
                                        <p:cTn id="17" dur="1000"/>
                                        <p:tgtEl>
                                          <p:spTgt spid="3">
                                            <p:graphicEl>
                                              <a:dgm id="{3B71AB1C-04C4-48B3-9E69-AAE229F6FA45}"/>
                                            </p:graphicEl>
                                          </p:spTgt>
                                        </p:tgtEl>
                                      </p:cBhvr>
                                    </p:animEffect>
                                    <p:anim calcmode="lin" valueType="num">
                                      <p:cBhvr>
                                        <p:cTn id="18" dur="1000" fill="hold"/>
                                        <p:tgtEl>
                                          <p:spTgt spid="3">
                                            <p:graphicEl>
                                              <a:dgm id="{3B71AB1C-04C4-48B3-9E69-AAE229F6FA45}"/>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3B71AB1C-04C4-48B3-9E69-AAE229F6FA45}"/>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graphicEl>
                                              <a:dgm id="{DC2160BF-8A99-45A0-A862-45DE9845B67D}"/>
                                            </p:graphicEl>
                                          </p:spTgt>
                                        </p:tgtEl>
                                        <p:attrNameLst>
                                          <p:attrName>style.visibility</p:attrName>
                                        </p:attrNameLst>
                                      </p:cBhvr>
                                      <p:to>
                                        <p:strVal val="visible"/>
                                      </p:to>
                                    </p:set>
                                    <p:animEffect transition="in" filter="fade">
                                      <p:cBhvr>
                                        <p:cTn id="22" dur="1000"/>
                                        <p:tgtEl>
                                          <p:spTgt spid="3">
                                            <p:graphicEl>
                                              <a:dgm id="{DC2160BF-8A99-45A0-A862-45DE9845B67D}"/>
                                            </p:graphicEl>
                                          </p:spTgt>
                                        </p:tgtEl>
                                      </p:cBhvr>
                                    </p:animEffect>
                                    <p:anim calcmode="lin" valueType="num">
                                      <p:cBhvr>
                                        <p:cTn id="23" dur="1000" fill="hold"/>
                                        <p:tgtEl>
                                          <p:spTgt spid="3">
                                            <p:graphicEl>
                                              <a:dgm id="{DC2160BF-8A99-45A0-A862-45DE9845B67D}"/>
                                            </p:graphicEl>
                                          </p:spTgt>
                                        </p:tgtEl>
                                        <p:attrNameLst>
                                          <p:attrName>ppt_x</p:attrName>
                                        </p:attrNameLst>
                                      </p:cBhvr>
                                      <p:tavLst>
                                        <p:tav tm="0">
                                          <p:val>
                                            <p:strVal val="#ppt_x"/>
                                          </p:val>
                                        </p:tav>
                                        <p:tav tm="100000">
                                          <p:val>
                                            <p:strVal val="#ppt_x"/>
                                          </p:val>
                                        </p:tav>
                                      </p:tavLst>
                                    </p:anim>
                                    <p:anim calcmode="lin" valueType="num">
                                      <p:cBhvr>
                                        <p:cTn id="24" dur="1000" fill="hold"/>
                                        <p:tgtEl>
                                          <p:spTgt spid="3">
                                            <p:graphicEl>
                                              <a:dgm id="{DC2160BF-8A99-45A0-A862-45DE9845B67D}"/>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graphicEl>
                                              <a:dgm id="{E674161D-A67D-41A1-8B18-7488C85AAC89}"/>
                                            </p:graphicEl>
                                          </p:spTgt>
                                        </p:tgtEl>
                                        <p:attrNameLst>
                                          <p:attrName>style.visibility</p:attrName>
                                        </p:attrNameLst>
                                      </p:cBhvr>
                                      <p:to>
                                        <p:strVal val="visible"/>
                                      </p:to>
                                    </p:set>
                                    <p:animEffect transition="in" filter="fade">
                                      <p:cBhvr>
                                        <p:cTn id="29" dur="1000"/>
                                        <p:tgtEl>
                                          <p:spTgt spid="3">
                                            <p:graphicEl>
                                              <a:dgm id="{E674161D-A67D-41A1-8B18-7488C85AAC89}"/>
                                            </p:graphicEl>
                                          </p:spTgt>
                                        </p:tgtEl>
                                      </p:cBhvr>
                                    </p:animEffect>
                                    <p:anim calcmode="lin" valueType="num">
                                      <p:cBhvr>
                                        <p:cTn id="30" dur="1000" fill="hold"/>
                                        <p:tgtEl>
                                          <p:spTgt spid="3">
                                            <p:graphicEl>
                                              <a:dgm id="{E674161D-A67D-41A1-8B18-7488C85AAC89}"/>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E674161D-A67D-41A1-8B18-7488C85AAC89}"/>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graphicEl>
                                              <a:dgm id="{B776879F-D61C-41BC-AF49-CA1ADE1E9BC1}"/>
                                            </p:graphicEl>
                                          </p:spTgt>
                                        </p:tgtEl>
                                        <p:attrNameLst>
                                          <p:attrName>style.visibility</p:attrName>
                                        </p:attrNameLst>
                                      </p:cBhvr>
                                      <p:to>
                                        <p:strVal val="visible"/>
                                      </p:to>
                                    </p:set>
                                    <p:animEffect transition="in" filter="fade">
                                      <p:cBhvr>
                                        <p:cTn id="34" dur="1000"/>
                                        <p:tgtEl>
                                          <p:spTgt spid="3">
                                            <p:graphicEl>
                                              <a:dgm id="{B776879F-D61C-41BC-AF49-CA1ADE1E9BC1}"/>
                                            </p:graphicEl>
                                          </p:spTgt>
                                        </p:tgtEl>
                                      </p:cBhvr>
                                    </p:animEffect>
                                    <p:anim calcmode="lin" valueType="num">
                                      <p:cBhvr>
                                        <p:cTn id="35" dur="1000" fill="hold"/>
                                        <p:tgtEl>
                                          <p:spTgt spid="3">
                                            <p:graphicEl>
                                              <a:dgm id="{B776879F-D61C-41BC-AF49-CA1ADE1E9BC1}"/>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B776879F-D61C-41BC-AF49-CA1ADE1E9BC1}"/>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
                                            <p:graphicEl>
                                              <a:dgm id="{1540B7AC-593F-4E13-818B-E83EA54F10A2}"/>
                                            </p:graphicEl>
                                          </p:spTgt>
                                        </p:tgtEl>
                                        <p:attrNameLst>
                                          <p:attrName>style.visibility</p:attrName>
                                        </p:attrNameLst>
                                      </p:cBhvr>
                                      <p:to>
                                        <p:strVal val="visible"/>
                                      </p:to>
                                    </p:set>
                                    <p:animEffect transition="in" filter="fade">
                                      <p:cBhvr>
                                        <p:cTn id="39" dur="1000"/>
                                        <p:tgtEl>
                                          <p:spTgt spid="3">
                                            <p:graphicEl>
                                              <a:dgm id="{1540B7AC-593F-4E13-818B-E83EA54F10A2}"/>
                                            </p:graphicEl>
                                          </p:spTgt>
                                        </p:tgtEl>
                                      </p:cBhvr>
                                    </p:animEffect>
                                    <p:anim calcmode="lin" valueType="num">
                                      <p:cBhvr>
                                        <p:cTn id="40" dur="1000" fill="hold"/>
                                        <p:tgtEl>
                                          <p:spTgt spid="3">
                                            <p:graphicEl>
                                              <a:dgm id="{1540B7AC-593F-4E13-818B-E83EA54F10A2}"/>
                                            </p:graphicEl>
                                          </p:spTgt>
                                        </p:tgtEl>
                                        <p:attrNameLst>
                                          <p:attrName>ppt_x</p:attrName>
                                        </p:attrNameLst>
                                      </p:cBhvr>
                                      <p:tavLst>
                                        <p:tav tm="0">
                                          <p:val>
                                            <p:strVal val="#ppt_x"/>
                                          </p:val>
                                        </p:tav>
                                        <p:tav tm="100000">
                                          <p:val>
                                            <p:strVal val="#ppt_x"/>
                                          </p:val>
                                        </p:tav>
                                      </p:tavLst>
                                    </p:anim>
                                    <p:anim calcmode="lin" valueType="num">
                                      <p:cBhvr>
                                        <p:cTn id="41" dur="1000" fill="hold"/>
                                        <p:tgtEl>
                                          <p:spTgt spid="3">
                                            <p:graphicEl>
                                              <a:dgm id="{1540B7AC-593F-4E13-818B-E83EA54F10A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graphicEl>
                                              <a:dgm id="{9F357B03-3178-4475-943A-36339FF50EB2}"/>
                                            </p:graphicEl>
                                          </p:spTgt>
                                        </p:tgtEl>
                                        <p:attrNameLst>
                                          <p:attrName>style.visibility</p:attrName>
                                        </p:attrNameLst>
                                      </p:cBhvr>
                                      <p:to>
                                        <p:strVal val="visible"/>
                                      </p:to>
                                    </p:set>
                                    <p:animEffect transition="in" filter="fade">
                                      <p:cBhvr>
                                        <p:cTn id="46" dur="1000"/>
                                        <p:tgtEl>
                                          <p:spTgt spid="3">
                                            <p:graphicEl>
                                              <a:dgm id="{9F357B03-3178-4475-943A-36339FF50EB2}"/>
                                            </p:graphicEl>
                                          </p:spTgt>
                                        </p:tgtEl>
                                      </p:cBhvr>
                                    </p:animEffect>
                                    <p:anim calcmode="lin" valueType="num">
                                      <p:cBhvr>
                                        <p:cTn id="47" dur="1000" fill="hold"/>
                                        <p:tgtEl>
                                          <p:spTgt spid="3">
                                            <p:graphicEl>
                                              <a:dgm id="{9F357B03-3178-4475-943A-36339FF50EB2}"/>
                                            </p:graphicEl>
                                          </p:spTgt>
                                        </p:tgtEl>
                                        <p:attrNameLst>
                                          <p:attrName>ppt_x</p:attrName>
                                        </p:attrNameLst>
                                      </p:cBhvr>
                                      <p:tavLst>
                                        <p:tav tm="0">
                                          <p:val>
                                            <p:strVal val="#ppt_x"/>
                                          </p:val>
                                        </p:tav>
                                        <p:tav tm="100000">
                                          <p:val>
                                            <p:strVal val="#ppt_x"/>
                                          </p:val>
                                        </p:tav>
                                      </p:tavLst>
                                    </p:anim>
                                    <p:anim calcmode="lin" valueType="num">
                                      <p:cBhvr>
                                        <p:cTn id="48" dur="1000" fill="hold"/>
                                        <p:tgtEl>
                                          <p:spTgt spid="3">
                                            <p:graphicEl>
                                              <a:dgm id="{9F357B03-3178-4475-943A-36339FF50EB2}"/>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
                                            <p:graphicEl>
                                              <a:dgm id="{1DD253C8-F68B-408F-94A9-4593ADCB8826}"/>
                                            </p:graphicEl>
                                          </p:spTgt>
                                        </p:tgtEl>
                                        <p:attrNameLst>
                                          <p:attrName>style.visibility</p:attrName>
                                        </p:attrNameLst>
                                      </p:cBhvr>
                                      <p:to>
                                        <p:strVal val="visible"/>
                                      </p:to>
                                    </p:set>
                                    <p:animEffect transition="in" filter="fade">
                                      <p:cBhvr>
                                        <p:cTn id="51" dur="1000"/>
                                        <p:tgtEl>
                                          <p:spTgt spid="3">
                                            <p:graphicEl>
                                              <a:dgm id="{1DD253C8-F68B-408F-94A9-4593ADCB8826}"/>
                                            </p:graphicEl>
                                          </p:spTgt>
                                        </p:tgtEl>
                                      </p:cBhvr>
                                    </p:animEffect>
                                    <p:anim calcmode="lin" valueType="num">
                                      <p:cBhvr>
                                        <p:cTn id="52" dur="1000" fill="hold"/>
                                        <p:tgtEl>
                                          <p:spTgt spid="3">
                                            <p:graphicEl>
                                              <a:dgm id="{1DD253C8-F68B-408F-94A9-4593ADCB8826}"/>
                                            </p:graphicEl>
                                          </p:spTgt>
                                        </p:tgtEl>
                                        <p:attrNameLst>
                                          <p:attrName>ppt_x</p:attrName>
                                        </p:attrNameLst>
                                      </p:cBhvr>
                                      <p:tavLst>
                                        <p:tav tm="0">
                                          <p:val>
                                            <p:strVal val="#ppt_x"/>
                                          </p:val>
                                        </p:tav>
                                        <p:tav tm="100000">
                                          <p:val>
                                            <p:strVal val="#ppt_x"/>
                                          </p:val>
                                        </p:tav>
                                      </p:tavLst>
                                    </p:anim>
                                    <p:anim calcmode="lin" valueType="num">
                                      <p:cBhvr>
                                        <p:cTn id="53" dur="1000" fill="hold"/>
                                        <p:tgtEl>
                                          <p:spTgt spid="3">
                                            <p:graphicEl>
                                              <a:dgm id="{1DD253C8-F68B-408F-94A9-4593ADCB8826}"/>
                                            </p:graphic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
                                            <p:graphicEl>
                                              <a:dgm id="{A304DDD2-156E-4125-BD89-4E9109149E3B}"/>
                                            </p:graphicEl>
                                          </p:spTgt>
                                        </p:tgtEl>
                                        <p:attrNameLst>
                                          <p:attrName>style.visibility</p:attrName>
                                        </p:attrNameLst>
                                      </p:cBhvr>
                                      <p:to>
                                        <p:strVal val="visible"/>
                                      </p:to>
                                    </p:set>
                                    <p:animEffect transition="in" filter="fade">
                                      <p:cBhvr>
                                        <p:cTn id="56" dur="1000"/>
                                        <p:tgtEl>
                                          <p:spTgt spid="3">
                                            <p:graphicEl>
                                              <a:dgm id="{A304DDD2-156E-4125-BD89-4E9109149E3B}"/>
                                            </p:graphicEl>
                                          </p:spTgt>
                                        </p:tgtEl>
                                      </p:cBhvr>
                                    </p:animEffect>
                                    <p:anim calcmode="lin" valueType="num">
                                      <p:cBhvr>
                                        <p:cTn id="57" dur="1000" fill="hold"/>
                                        <p:tgtEl>
                                          <p:spTgt spid="3">
                                            <p:graphicEl>
                                              <a:dgm id="{A304DDD2-156E-4125-BD89-4E9109149E3B}"/>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A304DDD2-156E-4125-BD89-4E9109149E3B}"/>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graphicEl>
                                              <a:dgm id="{1A2146CE-5FD1-411B-8D24-89812B9CC9B9}"/>
                                            </p:graphicEl>
                                          </p:spTgt>
                                        </p:tgtEl>
                                        <p:attrNameLst>
                                          <p:attrName>style.visibility</p:attrName>
                                        </p:attrNameLst>
                                      </p:cBhvr>
                                      <p:to>
                                        <p:strVal val="visible"/>
                                      </p:to>
                                    </p:set>
                                    <p:animEffect transition="in" filter="fade">
                                      <p:cBhvr>
                                        <p:cTn id="63" dur="1000"/>
                                        <p:tgtEl>
                                          <p:spTgt spid="3">
                                            <p:graphicEl>
                                              <a:dgm id="{1A2146CE-5FD1-411B-8D24-89812B9CC9B9}"/>
                                            </p:graphicEl>
                                          </p:spTgt>
                                        </p:tgtEl>
                                      </p:cBhvr>
                                    </p:animEffect>
                                    <p:anim calcmode="lin" valueType="num">
                                      <p:cBhvr>
                                        <p:cTn id="64" dur="1000" fill="hold"/>
                                        <p:tgtEl>
                                          <p:spTgt spid="3">
                                            <p:graphicEl>
                                              <a:dgm id="{1A2146CE-5FD1-411B-8D24-89812B9CC9B9}"/>
                                            </p:graphicEl>
                                          </p:spTgt>
                                        </p:tgtEl>
                                        <p:attrNameLst>
                                          <p:attrName>ppt_x</p:attrName>
                                        </p:attrNameLst>
                                      </p:cBhvr>
                                      <p:tavLst>
                                        <p:tav tm="0">
                                          <p:val>
                                            <p:strVal val="#ppt_x"/>
                                          </p:val>
                                        </p:tav>
                                        <p:tav tm="100000">
                                          <p:val>
                                            <p:strVal val="#ppt_x"/>
                                          </p:val>
                                        </p:tav>
                                      </p:tavLst>
                                    </p:anim>
                                    <p:anim calcmode="lin" valueType="num">
                                      <p:cBhvr>
                                        <p:cTn id="65" dur="1000" fill="hold"/>
                                        <p:tgtEl>
                                          <p:spTgt spid="3">
                                            <p:graphicEl>
                                              <a:dgm id="{1A2146CE-5FD1-411B-8D24-89812B9CC9B9}"/>
                                            </p:graphic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
                                            <p:graphicEl>
                                              <a:dgm id="{91ECAF4B-5F76-4955-9485-EAE56D9C773A}"/>
                                            </p:graphicEl>
                                          </p:spTgt>
                                        </p:tgtEl>
                                        <p:attrNameLst>
                                          <p:attrName>style.visibility</p:attrName>
                                        </p:attrNameLst>
                                      </p:cBhvr>
                                      <p:to>
                                        <p:strVal val="visible"/>
                                      </p:to>
                                    </p:set>
                                    <p:animEffect transition="in" filter="fade">
                                      <p:cBhvr>
                                        <p:cTn id="68" dur="1000"/>
                                        <p:tgtEl>
                                          <p:spTgt spid="3">
                                            <p:graphicEl>
                                              <a:dgm id="{91ECAF4B-5F76-4955-9485-EAE56D9C773A}"/>
                                            </p:graphicEl>
                                          </p:spTgt>
                                        </p:tgtEl>
                                      </p:cBhvr>
                                    </p:animEffect>
                                    <p:anim calcmode="lin" valueType="num">
                                      <p:cBhvr>
                                        <p:cTn id="69" dur="1000" fill="hold"/>
                                        <p:tgtEl>
                                          <p:spTgt spid="3">
                                            <p:graphicEl>
                                              <a:dgm id="{91ECAF4B-5F76-4955-9485-EAE56D9C773A}"/>
                                            </p:graphicEl>
                                          </p:spTgt>
                                        </p:tgtEl>
                                        <p:attrNameLst>
                                          <p:attrName>ppt_x</p:attrName>
                                        </p:attrNameLst>
                                      </p:cBhvr>
                                      <p:tavLst>
                                        <p:tav tm="0">
                                          <p:val>
                                            <p:strVal val="#ppt_x"/>
                                          </p:val>
                                        </p:tav>
                                        <p:tav tm="100000">
                                          <p:val>
                                            <p:strVal val="#ppt_x"/>
                                          </p:val>
                                        </p:tav>
                                      </p:tavLst>
                                    </p:anim>
                                    <p:anim calcmode="lin" valueType="num">
                                      <p:cBhvr>
                                        <p:cTn id="70" dur="1000" fill="hold"/>
                                        <p:tgtEl>
                                          <p:spTgt spid="3">
                                            <p:graphicEl>
                                              <a:dgm id="{91ECAF4B-5F76-4955-9485-EAE56D9C773A}"/>
                                            </p:graphicEl>
                                          </p:spTgt>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
                                            <p:graphicEl>
                                              <a:dgm id="{14519A92-B207-4CC6-8FFF-E2E1AD9605A2}"/>
                                            </p:graphicEl>
                                          </p:spTgt>
                                        </p:tgtEl>
                                        <p:attrNameLst>
                                          <p:attrName>style.visibility</p:attrName>
                                        </p:attrNameLst>
                                      </p:cBhvr>
                                      <p:to>
                                        <p:strVal val="visible"/>
                                      </p:to>
                                    </p:set>
                                    <p:animEffect transition="in" filter="fade">
                                      <p:cBhvr>
                                        <p:cTn id="73" dur="1000"/>
                                        <p:tgtEl>
                                          <p:spTgt spid="3">
                                            <p:graphicEl>
                                              <a:dgm id="{14519A92-B207-4CC6-8FFF-E2E1AD9605A2}"/>
                                            </p:graphicEl>
                                          </p:spTgt>
                                        </p:tgtEl>
                                      </p:cBhvr>
                                    </p:animEffect>
                                    <p:anim calcmode="lin" valueType="num">
                                      <p:cBhvr>
                                        <p:cTn id="74" dur="1000" fill="hold"/>
                                        <p:tgtEl>
                                          <p:spTgt spid="3">
                                            <p:graphicEl>
                                              <a:dgm id="{14519A92-B207-4CC6-8FFF-E2E1AD9605A2}"/>
                                            </p:graphicEl>
                                          </p:spTgt>
                                        </p:tgtEl>
                                        <p:attrNameLst>
                                          <p:attrName>ppt_x</p:attrName>
                                        </p:attrNameLst>
                                      </p:cBhvr>
                                      <p:tavLst>
                                        <p:tav tm="0">
                                          <p:val>
                                            <p:strVal val="#ppt_x"/>
                                          </p:val>
                                        </p:tav>
                                        <p:tav tm="100000">
                                          <p:val>
                                            <p:strVal val="#ppt_x"/>
                                          </p:val>
                                        </p:tav>
                                      </p:tavLst>
                                    </p:anim>
                                    <p:anim calcmode="lin" valueType="num">
                                      <p:cBhvr>
                                        <p:cTn id="75" dur="1000" fill="hold"/>
                                        <p:tgtEl>
                                          <p:spTgt spid="3">
                                            <p:graphicEl>
                                              <a:dgm id="{14519A92-B207-4CC6-8FFF-E2E1AD9605A2}"/>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2"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Scale>
                                      <p:cBhvr>
                                        <p:cTn id="8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
                                        </p:tgtEl>
                                        <p:attrNameLst>
                                          <p:attrName>ppt_x</p:attrName>
                                          <p:attrName>ppt_y</p:attrName>
                                        </p:attrNameLst>
                                      </p:cBhvr>
                                    </p:animMotion>
                                    <p:animEffect transition="in" filter="fade">
                                      <p:cBhvr>
                                        <p:cTn id="82" dur="10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3">
                                            <p:graphicEl>
                                              <a:dgm id="{63DF2879-079C-470B-BC5F-E6B06C878019}"/>
                                            </p:graphicEl>
                                          </p:spTgt>
                                        </p:tgtEl>
                                        <p:attrNameLst>
                                          <p:attrName>style.visibility</p:attrName>
                                        </p:attrNameLst>
                                      </p:cBhvr>
                                      <p:to>
                                        <p:strVal val="visible"/>
                                      </p:to>
                                    </p:set>
                                    <p:animEffect transition="in" filter="fade">
                                      <p:cBhvr>
                                        <p:cTn id="87" dur="1000"/>
                                        <p:tgtEl>
                                          <p:spTgt spid="3">
                                            <p:graphicEl>
                                              <a:dgm id="{63DF2879-079C-470B-BC5F-E6B06C878019}"/>
                                            </p:graphicEl>
                                          </p:spTgt>
                                        </p:tgtEl>
                                      </p:cBhvr>
                                    </p:animEffect>
                                    <p:anim calcmode="lin" valueType="num">
                                      <p:cBhvr>
                                        <p:cTn id="88" dur="1000" fill="hold"/>
                                        <p:tgtEl>
                                          <p:spTgt spid="3">
                                            <p:graphicEl>
                                              <a:dgm id="{63DF2879-079C-470B-BC5F-E6B06C878019}"/>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63DF2879-079C-470B-BC5F-E6B06C878019}"/>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
                                            <p:graphicEl>
                                              <a:dgm id="{4DBF97C0-CACE-4AE3-B0A4-39DA4D79764C}"/>
                                            </p:graphicEl>
                                          </p:spTgt>
                                        </p:tgtEl>
                                        <p:attrNameLst>
                                          <p:attrName>style.visibility</p:attrName>
                                        </p:attrNameLst>
                                      </p:cBhvr>
                                      <p:to>
                                        <p:strVal val="visible"/>
                                      </p:to>
                                    </p:set>
                                    <p:animEffect transition="in" filter="fade">
                                      <p:cBhvr>
                                        <p:cTn id="92" dur="1000"/>
                                        <p:tgtEl>
                                          <p:spTgt spid="3">
                                            <p:graphicEl>
                                              <a:dgm id="{4DBF97C0-CACE-4AE3-B0A4-39DA4D79764C}"/>
                                            </p:graphicEl>
                                          </p:spTgt>
                                        </p:tgtEl>
                                      </p:cBhvr>
                                    </p:animEffect>
                                    <p:anim calcmode="lin" valueType="num">
                                      <p:cBhvr>
                                        <p:cTn id="93" dur="1000" fill="hold"/>
                                        <p:tgtEl>
                                          <p:spTgt spid="3">
                                            <p:graphicEl>
                                              <a:dgm id="{4DBF97C0-CACE-4AE3-B0A4-39DA4D79764C}"/>
                                            </p:graphicEl>
                                          </p:spTgt>
                                        </p:tgtEl>
                                        <p:attrNameLst>
                                          <p:attrName>ppt_x</p:attrName>
                                        </p:attrNameLst>
                                      </p:cBhvr>
                                      <p:tavLst>
                                        <p:tav tm="0">
                                          <p:val>
                                            <p:strVal val="#ppt_x"/>
                                          </p:val>
                                        </p:tav>
                                        <p:tav tm="100000">
                                          <p:val>
                                            <p:strVal val="#ppt_x"/>
                                          </p:val>
                                        </p:tav>
                                      </p:tavLst>
                                    </p:anim>
                                    <p:anim calcmode="lin" valueType="num">
                                      <p:cBhvr>
                                        <p:cTn id="94" dur="1000" fill="hold"/>
                                        <p:tgtEl>
                                          <p:spTgt spid="3">
                                            <p:graphicEl>
                                              <a:dgm id="{4DBF97C0-CACE-4AE3-B0A4-39DA4D79764C}"/>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
                                            <p:graphicEl>
                                              <a:dgm id="{F63CBF57-DE52-4B9C-9CC6-F29038EEF72D}"/>
                                            </p:graphicEl>
                                          </p:spTgt>
                                        </p:tgtEl>
                                        <p:attrNameLst>
                                          <p:attrName>style.visibility</p:attrName>
                                        </p:attrNameLst>
                                      </p:cBhvr>
                                      <p:to>
                                        <p:strVal val="visible"/>
                                      </p:to>
                                    </p:set>
                                    <p:animEffect transition="in" filter="fade">
                                      <p:cBhvr>
                                        <p:cTn id="97" dur="1000"/>
                                        <p:tgtEl>
                                          <p:spTgt spid="3">
                                            <p:graphicEl>
                                              <a:dgm id="{F63CBF57-DE52-4B9C-9CC6-F29038EEF72D}"/>
                                            </p:graphicEl>
                                          </p:spTgt>
                                        </p:tgtEl>
                                      </p:cBhvr>
                                    </p:animEffect>
                                    <p:anim calcmode="lin" valueType="num">
                                      <p:cBhvr>
                                        <p:cTn id="98" dur="1000" fill="hold"/>
                                        <p:tgtEl>
                                          <p:spTgt spid="3">
                                            <p:graphicEl>
                                              <a:dgm id="{F63CBF57-DE52-4B9C-9CC6-F29038EEF72D}"/>
                                            </p:graphicEl>
                                          </p:spTgt>
                                        </p:tgtEl>
                                        <p:attrNameLst>
                                          <p:attrName>ppt_x</p:attrName>
                                        </p:attrNameLst>
                                      </p:cBhvr>
                                      <p:tavLst>
                                        <p:tav tm="0">
                                          <p:val>
                                            <p:strVal val="#ppt_x"/>
                                          </p:val>
                                        </p:tav>
                                        <p:tav tm="100000">
                                          <p:val>
                                            <p:strVal val="#ppt_x"/>
                                          </p:val>
                                        </p:tav>
                                      </p:tavLst>
                                    </p:anim>
                                    <p:anim calcmode="lin" valueType="num">
                                      <p:cBhvr>
                                        <p:cTn id="99" dur="1000" fill="hold"/>
                                        <p:tgtEl>
                                          <p:spTgt spid="3">
                                            <p:graphicEl>
                                              <a:dgm id="{F63CBF57-DE52-4B9C-9CC6-F29038EEF72D}"/>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3">
                                            <p:graphicEl>
                                              <a:dgm id="{6AB56DB0-AEC7-4767-8224-84183F7AA4A2}"/>
                                            </p:graphicEl>
                                          </p:spTgt>
                                        </p:tgtEl>
                                        <p:attrNameLst>
                                          <p:attrName>style.visibility</p:attrName>
                                        </p:attrNameLst>
                                      </p:cBhvr>
                                      <p:to>
                                        <p:strVal val="visible"/>
                                      </p:to>
                                    </p:set>
                                    <p:animEffect transition="in" filter="fade">
                                      <p:cBhvr>
                                        <p:cTn id="104" dur="1000"/>
                                        <p:tgtEl>
                                          <p:spTgt spid="3">
                                            <p:graphicEl>
                                              <a:dgm id="{6AB56DB0-AEC7-4767-8224-84183F7AA4A2}"/>
                                            </p:graphicEl>
                                          </p:spTgt>
                                        </p:tgtEl>
                                      </p:cBhvr>
                                    </p:animEffect>
                                    <p:anim calcmode="lin" valueType="num">
                                      <p:cBhvr>
                                        <p:cTn id="105" dur="1000" fill="hold"/>
                                        <p:tgtEl>
                                          <p:spTgt spid="3">
                                            <p:graphicEl>
                                              <a:dgm id="{6AB56DB0-AEC7-4767-8224-84183F7AA4A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6AB56DB0-AEC7-4767-8224-84183F7AA4A2}"/>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3">
                                            <p:graphicEl>
                                              <a:dgm id="{8CD6B923-65D2-41EF-8DC5-57D52F3267C9}"/>
                                            </p:graphicEl>
                                          </p:spTgt>
                                        </p:tgtEl>
                                        <p:attrNameLst>
                                          <p:attrName>style.visibility</p:attrName>
                                        </p:attrNameLst>
                                      </p:cBhvr>
                                      <p:to>
                                        <p:strVal val="visible"/>
                                      </p:to>
                                    </p:set>
                                    <p:animEffect transition="in" filter="fade">
                                      <p:cBhvr>
                                        <p:cTn id="109" dur="1000"/>
                                        <p:tgtEl>
                                          <p:spTgt spid="3">
                                            <p:graphicEl>
                                              <a:dgm id="{8CD6B923-65D2-41EF-8DC5-57D52F3267C9}"/>
                                            </p:graphicEl>
                                          </p:spTgt>
                                        </p:tgtEl>
                                      </p:cBhvr>
                                    </p:animEffect>
                                    <p:anim calcmode="lin" valueType="num">
                                      <p:cBhvr>
                                        <p:cTn id="110" dur="1000" fill="hold"/>
                                        <p:tgtEl>
                                          <p:spTgt spid="3">
                                            <p:graphicEl>
                                              <a:dgm id="{8CD6B923-65D2-41EF-8DC5-57D52F3267C9}"/>
                                            </p:graphicEl>
                                          </p:spTgt>
                                        </p:tgtEl>
                                        <p:attrNameLst>
                                          <p:attrName>ppt_x</p:attrName>
                                        </p:attrNameLst>
                                      </p:cBhvr>
                                      <p:tavLst>
                                        <p:tav tm="0">
                                          <p:val>
                                            <p:strVal val="#ppt_x"/>
                                          </p:val>
                                        </p:tav>
                                        <p:tav tm="100000">
                                          <p:val>
                                            <p:strVal val="#ppt_x"/>
                                          </p:val>
                                        </p:tav>
                                      </p:tavLst>
                                    </p:anim>
                                    <p:anim calcmode="lin" valueType="num">
                                      <p:cBhvr>
                                        <p:cTn id="111" dur="1000" fill="hold"/>
                                        <p:tgtEl>
                                          <p:spTgt spid="3">
                                            <p:graphicEl>
                                              <a:dgm id="{8CD6B923-65D2-41EF-8DC5-57D52F3267C9}"/>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3">
                                            <p:graphicEl>
                                              <a:dgm id="{EAEA591D-B218-4B44-8C31-E298B2C11671}"/>
                                            </p:graphicEl>
                                          </p:spTgt>
                                        </p:tgtEl>
                                        <p:attrNameLst>
                                          <p:attrName>style.visibility</p:attrName>
                                        </p:attrNameLst>
                                      </p:cBhvr>
                                      <p:to>
                                        <p:strVal val="visible"/>
                                      </p:to>
                                    </p:set>
                                    <p:animEffect transition="in" filter="fade">
                                      <p:cBhvr>
                                        <p:cTn id="114" dur="1000"/>
                                        <p:tgtEl>
                                          <p:spTgt spid="3">
                                            <p:graphicEl>
                                              <a:dgm id="{EAEA591D-B218-4B44-8C31-E298B2C11671}"/>
                                            </p:graphicEl>
                                          </p:spTgt>
                                        </p:tgtEl>
                                      </p:cBhvr>
                                    </p:animEffect>
                                    <p:anim calcmode="lin" valueType="num">
                                      <p:cBhvr>
                                        <p:cTn id="115" dur="1000" fill="hold"/>
                                        <p:tgtEl>
                                          <p:spTgt spid="3">
                                            <p:graphicEl>
                                              <a:dgm id="{EAEA591D-B218-4B44-8C31-E298B2C11671}"/>
                                            </p:graphicEl>
                                          </p:spTgt>
                                        </p:tgtEl>
                                        <p:attrNameLst>
                                          <p:attrName>ppt_x</p:attrName>
                                        </p:attrNameLst>
                                      </p:cBhvr>
                                      <p:tavLst>
                                        <p:tav tm="0">
                                          <p:val>
                                            <p:strVal val="#ppt_x"/>
                                          </p:val>
                                        </p:tav>
                                        <p:tav tm="100000">
                                          <p:val>
                                            <p:strVal val="#ppt_x"/>
                                          </p:val>
                                        </p:tav>
                                      </p:tavLst>
                                    </p:anim>
                                    <p:anim calcmode="lin" valueType="num">
                                      <p:cBhvr>
                                        <p:cTn id="116" dur="1000" fill="hold"/>
                                        <p:tgtEl>
                                          <p:spTgt spid="3">
                                            <p:graphicEl>
                                              <a:dgm id="{EAEA591D-B218-4B44-8C31-E298B2C1167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scene3d>
              <a:camera prst="orthographicFront"/>
              <a:lightRig rig="flat" dir="t"/>
            </a:scene3d>
            <a:sp3d contourW="19050" prstMaterial="plastic">
              <a:bevelT w="20320" h="20320" prst="angle"/>
              <a:contourClr>
                <a:srgbClr val="005776"/>
              </a:contourClr>
            </a:sp3d>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rPr>
              <a:t>DE WEG DER WIJSHEID (SPREUKEN 2)</a:t>
            </a:r>
            <a:endParaRPr lang="es-E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2 CuadroTexto"/>
          <p:cNvSpPr txBox="1"/>
          <p:nvPr/>
        </p:nvSpPr>
        <p:spPr>
          <a:xfrm>
            <a:off x="25889" y="639272"/>
            <a:ext cx="3816424" cy="1785104"/>
          </a:xfrm>
          <a:prstGeom prst="rect">
            <a:avLst/>
          </a:prstGeom>
          <a:solidFill>
            <a:schemeClr val="bg1">
              <a:alpha val="31000"/>
            </a:schemeClr>
          </a:solidFill>
          <a:effectLst>
            <a:softEdge rad="63500"/>
          </a:effectLst>
        </p:spPr>
        <p:txBody>
          <a:bodyPr wrap="square" rtlCol="0">
            <a:spAutoFit/>
          </a:bodyPr>
          <a:lstStyle>
            <a:defPPr>
              <a:defRPr lang="es-ES"/>
            </a:defPPr>
            <a:lvl1pPr marL="457200" indent="-457200">
              <a:buFont typeface="+mj-lt"/>
              <a:buAutoNum type="alphaUcPeriod" startAt="2"/>
              <a:defRPr sz="2000" b="1"/>
            </a:lvl1pPr>
            <a:lvl2pPr marL="800100" lvl="1" indent="-342900">
              <a:buFont typeface="+mj-lt"/>
              <a:buAutoNum type="arabicPeriod"/>
              <a:defRPr sz="2000" b="1"/>
            </a:lvl2pPr>
          </a:lstStyle>
          <a:p>
            <a:pPr>
              <a:buFont typeface="+mj-lt"/>
              <a:buAutoNum type="alphaUcPeriod"/>
            </a:pPr>
            <a:r>
              <a:rPr lang="es-ES" sz="2200" dirty="0" smtClean="0">
                <a:solidFill>
                  <a:schemeClr val="accent5">
                    <a:lumMod val="75000"/>
                  </a:schemeClr>
                </a:solidFill>
              </a:rPr>
              <a:t>Hoe kunnen we wijsheid vinden:</a:t>
            </a:r>
            <a:endParaRPr lang="es-ES" sz="2200" dirty="0">
              <a:solidFill>
                <a:schemeClr val="accent5">
                  <a:lumMod val="75000"/>
                </a:schemeClr>
              </a:solidFill>
            </a:endParaRPr>
          </a:p>
          <a:p>
            <a:pPr lvl="1">
              <a:buClr>
                <a:schemeClr val="accent5">
                  <a:lumMod val="50000"/>
                </a:schemeClr>
              </a:buClr>
            </a:pPr>
            <a:r>
              <a:rPr lang="es-ES" sz="2200" dirty="0" smtClean="0"/>
              <a:t>luisteren </a:t>
            </a:r>
            <a:r>
              <a:rPr lang="es-ES" sz="1800" b="0" dirty="0"/>
              <a:t>(</a:t>
            </a:r>
            <a:r>
              <a:rPr lang="es-ES" sz="1800" b="0" dirty="0" smtClean="0"/>
              <a:t>vers </a:t>
            </a:r>
            <a:r>
              <a:rPr lang="es-ES" sz="1800" b="0" dirty="0"/>
              <a:t>1-2)</a:t>
            </a:r>
          </a:p>
          <a:p>
            <a:pPr lvl="1">
              <a:buClr>
                <a:schemeClr val="accent5">
                  <a:lumMod val="50000"/>
                </a:schemeClr>
              </a:buClr>
            </a:pPr>
            <a:r>
              <a:rPr lang="es-ES" sz="2200" dirty="0" smtClean="0"/>
              <a:t>vragen </a:t>
            </a:r>
            <a:r>
              <a:rPr lang="es-ES" sz="1800" b="0" dirty="0"/>
              <a:t>(</a:t>
            </a:r>
            <a:r>
              <a:rPr lang="es-ES" sz="1800" b="0" dirty="0" smtClean="0"/>
              <a:t>vers </a:t>
            </a:r>
            <a:r>
              <a:rPr lang="es-ES" sz="1800" b="0" dirty="0"/>
              <a:t>3)</a:t>
            </a:r>
          </a:p>
          <a:p>
            <a:pPr lvl="1">
              <a:buClr>
                <a:schemeClr val="accent5">
                  <a:lumMod val="50000"/>
                </a:schemeClr>
              </a:buClr>
            </a:pPr>
            <a:r>
              <a:rPr lang="es-ES" sz="2200" dirty="0" smtClean="0"/>
              <a:t>onderzoeken </a:t>
            </a:r>
            <a:r>
              <a:rPr lang="es-ES" sz="1800" b="0" dirty="0"/>
              <a:t>(</a:t>
            </a:r>
            <a:r>
              <a:rPr lang="es-ES" sz="1800" b="0" dirty="0" smtClean="0"/>
              <a:t>vers </a:t>
            </a:r>
            <a:r>
              <a:rPr lang="es-ES" sz="1800" b="0" dirty="0"/>
              <a:t>4)</a:t>
            </a:r>
          </a:p>
        </p:txBody>
      </p:sp>
      <p:sp>
        <p:nvSpPr>
          <p:cNvPr id="4" name="3 CuadroTexto"/>
          <p:cNvSpPr txBox="1"/>
          <p:nvPr/>
        </p:nvSpPr>
        <p:spPr>
          <a:xfrm>
            <a:off x="3491880" y="640140"/>
            <a:ext cx="5652120" cy="1785104"/>
          </a:xfrm>
          <a:prstGeom prst="rect">
            <a:avLst/>
          </a:prstGeom>
          <a:solidFill>
            <a:schemeClr val="bg1">
              <a:alpha val="31000"/>
            </a:schemeClr>
          </a:solidFill>
          <a:effectLst>
            <a:softEdge rad="63500"/>
          </a:effectLst>
        </p:spPr>
        <p:txBody>
          <a:bodyPr wrap="square" rtlCol="0">
            <a:spAutoFit/>
          </a:bodyPr>
          <a:lstStyle>
            <a:defPPr>
              <a:defRPr lang="es-ES"/>
            </a:defPPr>
            <a:lvl1pPr marL="457200" indent="-457200">
              <a:buFont typeface="+mj-lt"/>
              <a:buAutoNum type="alphaUcPeriod" startAt="3"/>
              <a:defRPr sz="2000" b="1"/>
            </a:lvl1pPr>
            <a:lvl2pPr marL="800100" lvl="1" indent="-342900">
              <a:buFont typeface="+mj-lt"/>
              <a:buAutoNum type="arabicPeriod"/>
              <a:defRPr sz="2000" b="1"/>
            </a:lvl2pPr>
          </a:lstStyle>
          <a:p>
            <a:pPr>
              <a:buFont typeface="+mj-lt"/>
              <a:buAutoNum type="alphaUcPeriod" startAt="2"/>
            </a:pPr>
            <a:r>
              <a:rPr lang="es-ES" sz="2200" dirty="0" smtClean="0">
                <a:solidFill>
                  <a:schemeClr val="accent3">
                    <a:lumMod val="75000"/>
                  </a:schemeClr>
                </a:solidFill>
                <a:effectLst>
                  <a:glow rad="63500">
                    <a:schemeClr val="bg1">
                      <a:alpha val="40000"/>
                    </a:schemeClr>
                  </a:glow>
                </a:effectLst>
              </a:rPr>
              <a:t>Krijgen van wijsheid:</a:t>
            </a:r>
            <a:endParaRPr lang="es-ES" sz="2200" dirty="0">
              <a:solidFill>
                <a:schemeClr val="accent3">
                  <a:lumMod val="75000"/>
                </a:schemeClr>
              </a:solidFill>
              <a:effectLst>
                <a:glow rad="63500">
                  <a:schemeClr val="bg1">
                    <a:alpha val="40000"/>
                  </a:schemeClr>
                </a:glow>
              </a:effectLst>
            </a:endParaRPr>
          </a:p>
          <a:p>
            <a:pPr lvl="1">
              <a:buClr>
                <a:schemeClr val="accent3">
                  <a:lumMod val="50000"/>
                </a:schemeClr>
              </a:buClr>
            </a:pPr>
            <a:r>
              <a:rPr lang="en-US" sz="2200" dirty="0">
                <a:effectLst>
                  <a:glow rad="63500">
                    <a:schemeClr val="bg1">
                      <a:alpha val="40000"/>
                    </a:schemeClr>
                  </a:glow>
                </a:effectLst>
              </a:rPr>
              <a:t>God </a:t>
            </a:r>
            <a:r>
              <a:rPr lang="en-US" sz="2200" dirty="0" err="1" smtClean="0">
                <a:effectLst>
                  <a:glow rad="63500">
                    <a:schemeClr val="bg1">
                      <a:alpha val="40000"/>
                    </a:schemeClr>
                  </a:glow>
                </a:effectLst>
              </a:rPr>
              <a:t>geeft</a:t>
            </a:r>
            <a:r>
              <a:rPr lang="en-US" sz="2200" dirty="0" smtClean="0">
                <a:effectLst>
                  <a:glow rad="63500">
                    <a:schemeClr val="bg1">
                      <a:alpha val="40000"/>
                    </a:schemeClr>
                  </a:glow>
                </a:effectLst>
              </a:rPr>
              <a:t> het aan </a:t>
            </a:r>
            <a:r>
              <a:rPr lang="en-US" sz="2200" dirty="0" err="1" smtClean="0">
                <a:effectLst>
                  <a:glow rad="63500">
                    <a:schemeClr val="bg1">
                      <a:alpha val="40000"/>
                    </a:schemeClr>
                  </a:glow>
                </a:effectLst>
              </a:rPr>
              <a:t>diegene</a:t>
            </a:r>
            <a:r>
              <a:rPr lang="en-US" sz="2200" dirty="0" smtClean="0">
                <a:effectLst>
                  <a:glow rad="63500">
                    <a:schemeClr val="bg1">
                      <a:alpha val="40000"/>
                    </a:schemeClr>
                  </a:glow>
                </a:effectLst>
              </a:rPr>
              <a:t> die </a:t>
            </a:r>
            <a:r>
              <a:rPr lang="en-US" sz="2200" dirty="0" err="1" smtClean="0">
                <a:effectLst>
                  <a:glow rad="63500">
                    <a:schemeClr val="bg1">
                      <a:alpha val="40000"/>
                    </a:schemeClr>
                  </a:glow>
                </a:effectLst>
              </a:rPr>
              <a:t>er</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naar</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zoeken</a:t>
            </a:r>
            <a:r>
              <a:rPr lang="en-US" sz="2200" dirty="0" smtClean="0">
                <a:effectLst>
                  <a:glow rad="63500">
                    <a:schemeClr val="bg1">
                      <a:alpha val="40000"/>
                    </a:schemeClr>
                  </a:glow>
                </a:effectLst>
              </a:rPr>
              <a:t> </a:t>
            </a:r>
            <a:r>
              <a:rPr lang="en-US" sz="1800" b="0" dirty="0">
                <a:effectLst>
                  <a:glow rad="63500">
                    <a:schemeClr val="bg1">
                      <a:alpha val="40000"/>
                    </a:schemeClr>
                  </a:glow>
                </a:effectLst>
              </a:rPr>
              <a:t>(</a:t>
            </a:r>
            <a:r>
              <a:rPr lang="en-US" sz="1800" b="0" dirty="0" err="1" smtClean="0">
                <a:effectLst>
                  <a:glow rad="63500">
                    <a:schemeClr val="bg1">
                      <a:alpha val="40000"/>
                    </a:schemeClr>
                  </a:glow>
                </a:effectLst>
              </a:rPr>
              <a:t>vers</a:t>
            </a:r>
            <a:r>
              <a:rPr lang="en-US" sz="1800" b="0" dirty="0" smtClean="0">
                <a:effectLst>
                  <a:glow rad="63500">
                    <a:schemeClr val="bg1">
                      <a:alpha val="40000"/>
                    </a:schemeClr>
                  </a:glow>
                </a:effectLst>
              </a:rPr>
              <a:t> </a:t>
            </a:r>
            <a:r>
              <a:rPr lang="en-US" sz="1800" b="0" dirty="0">
                <a:effectLst>
                  <a:glow rad="63500">
                    <a:schemeClr val="bg1">
                      <a:alpha val="40000"/>
                    </a:schemeClr>
                  </a:glow>
                </a:effectLst>
              </a:rPr>
              <a:t>5-6)</a:t>
            </a:r>
            <a:endParaRPr lang="es-ES" sz="1800" b="0" dirty="0">
              <a:effectLst>
                <a:glow rad="63500">
                  <a:schemeClr val="bg1">
                    <a:alpha val="40000"/>
                  </a:schemeClr>
                </a:glow>
              </a:effectLst>
            </a:endParaRPr>
          </a:p>
          <a:p>
            <a:pPr lvl="1">
              <a:buClr>
                <a:schemeClr val="accent3">
                  <a:lumMod val="50000"/>
                </a:schemeClr>
              </a:buClr>
            </a:pPr>
            <a:r>
              <a:rPr lang="en-US" sz="2200" dirty="0">
                <a:effectLst>
                  <a:glow rad="63500">
                    <a:schemeClr val="bg1">
                      <a:alpha val="40000"/>
                    </a:schemeClr>
                  </a:glow>
                </a:effectLst>
              </a:rPr>
              <a:t>We </a:t>
            </a:r>
            <a:r>
              <a:rPr lang="en-US" sz="2200" dirty="0" smtClean="0">
                <a:effectLst>
                  <a:glow rad="63500">
                    <a:schemeClr val="bg1">
                      <a:alpha val="40000"/>
                    </a:schemeClr>
                  </a:glow>
                </a:effectLst>
              </a:rPr>
              <a:t>zijn </a:t>
            </a:r>
            <a:r>
              <a:rPr lang="en-US" sz="2200" dirty="0" err="1" smtClean="0">
                <a:effectLst>
                  <a:glow rad="63500">
                    <a:schemeClr val="bg1">
                      <a:alpha val="40000"/>
                    </a:schemeClr>
                  </a:glow>
                </a:effectLst>
              </a:rPr>
              <a:t>beschermd</a:t>
            </a:r>
            <a:r>
              <a:rPr lang="en-US" sz="2200" dirty="0" smtClean="0">
                <a:effectLst>
                  <a:glow rad="63500">
                    <a:schemeClr val="bg1">
                      <a:alpha val="40000"/>
                    </a:schemeClr>
                  </a:glow>
                </a:effectLst>
              </a:rPr>
              <a:t> </a:t>
            </a:r>
            <a:r>
              <a:rPr lang="en-US" sz="1800" b="0" dirty="0">
                <a:effectLst>
                  <a:glow rad="63500">
                    <a:schemeClr val="bg1">
                      <a:alpha val="40000"/>
                    </a:schemeClr>
                  </a:glow>
                </a:effectLst>
              </a:rPr>
              <a:t>(</a:t>
            </a:r>
            <a:r>
              <a:rPr lang="en-US" sz="1800" b="0" dirty="0" err="1" smtClean="0">
                <a:effectLst>
                  <a:glow rad="63500">
                    <a:schemeClr val="bg1">
                      <a:alpha val="40000"/>
                    </a:schemeClr>
                  </a:glow>
                </a:effectLst>
              </a:rPr>
              <a:t>vers</a:t>
            </a:r>
            <a:r>
              <a:rPr lang="en-US" sz="1800" b="0" dirty="0" smtClean="0">
                <a:effectLst>
                  <a:glow rad="63500">
                    <a:schemeClr val="bg1">
                      <a:alpha val="40000"/>
                    </a:schemeClr>
                  </a:glow>
                </a:effectLst>
              </a:rPr>
              <a:t> </a:t>
            </a:r>
            <a:r>
              <a:rPr lang="en-US" sz="1800" b="0" dirty="0">
                <a:effectLst>
                  <a:glow rad="63500">
                    <a:schemeClr val="bg1">
                      <a:alpha val="40000"/>
                    </a:schemeClr>
                  </a:glow>
                </a:effectLst>
              </a:rPr>
              <a:t>7-8)</a:t>
            </a:r>
            <a:endParaRPr lang="es-ES" sz="1800" b="0" dirty="0">
              <a:effectLst>
                <a:glow rad="63500">
                  <a:schemeClr val="bg1">
                    <a:alpha val="40000"/>
                  </a:schemeClr>
                </a:glow>
              </a:effectLst>
            </a:endParaRPr>
          </a:p>
          <a:p>
            <a:pPr lvl="1">
              <a:buClr>
                <a:schemeClr val="accent3">
                  <a:lumMod val="50000"/>
                </a:schemeClr>
              </a:buClr>
            </a:pPr>
            <a:r>
              <a:rPr lang="en-US" sz="2200" dirty="0">
                <a:effectLst>
                  <a:glow rad="63500">
                    <a:schemeClr val="bg1">
                      <a:alpha val="40000"/>
                    </a:schemeClr>
                  </a:glow>
                </a:effectLst>
              </a:rPr>
              <a:t>We </a:t>
            </a:r>
            <a:r>
              <a:rPr lang="en-US" sz="2200" dirty="0" err="1" smtClean="0">
                <a:effectLst>
                  <a:glow rad="63500">
                    <a:schemeClr val="bg1">
                      <a:alpha val="40000"/>
                    </a:schemeClr>
                  </a:glow>
                </a:effectLst>
              </a:rPr>
              <a:t>begrijpen</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gerechtvaardigheid</a:t>
            </a:r>
            <a:r>
              <a:rPr lang="en-US" sz="2200" dirty="0" smtClean="0">
                <a:effectLst>
                  <a:glow rad="63500">
                    <a:schemeClr val="bg1">
                      <a:alpha val="40000"/>
                    </a:schemeClr>
                  </a:glow>
                </a:effectLst>
              </a:rPr>
              <a:t> </a:t>
            </a:r>
            <a:r>
              <a:rPr lang="en-US" sz="1800" b="0" dirty="0">
                <a:effectLst>
                  <a:glow rad="63500">
                    <a:schemeClr val="bg1">
                      <a:alpha val="40000"/>
                    </a:schemeClr>
                  </a:glow>
                </a:effectLst>
              </a:rPr>
              <a:t>(</a:t>
            </a:r>
            <a:r>
              <a:rPr lang="en-US" sz="1800" b="0" dirty="0" err="1" smtClean="0">
                <a:effectLst>
                  <a:glow rad="63500">
                    <a:schemeClr val="bg1">
                      <a:alpha val="40000"/>
                    </a:schemeClr>
                  </a:glow>
                </a:effectLst>
              </a:rPr>
              <a:t>vers</a:t>
            </a:r>
            <a:r>
              <a:rPr lang="en-US" sz="1800" b="0" dirty="0" smtClean="0">
                <a:effectLst>
                  <a:glow rad="63500">
                    <a:schemeClr val="bg1">
                      <a:alpha val="40000"/>
                    </a:schemeClr>
                  </a:glow>
                </a:effectLst>
              </a:rPr>
              <a:t> </a:t>
            </a:r>
            <a:r>
              <a:rPr lang="en-US" sz="1800" b="0" dirty="0">
                <a:effectLst>
                  <a:glow rad="63500">
                    <a:schemeClr val="bg1">
                      <a:alpha val="40000"/>
                    </a:schemeClr>
                  </a:glow>
                </a:effectLst>
              </a:rPr>
              <a:t>9</a:t>
            </a:r>
            <a:r>
              <a:rPr lang="en-US" sz="1800" b="0" dirty="0"/>
              <a:t>)</a:t>
            </a:r>
            <a:endParaRPr lang="es-ES" sz="1800" b="0" dirty="0"/>
          </a:p>
        </p:txBody>
      </p:sp>
      <p:sp>
        <p:nvSpPr>
          <p:cNvPr id="5" name="4 CuadroTexto"/>
          <p:cNvSpPr txBox="1"/>
          <p:nvPr/>
        </p:nvSpPr>
        <p:spPr>
          <a:xfrm>
            <a:off x="-36512" y="2564904"/>
            <a:ext cx="8568952" cy="1446550"/>
          </a:xfrm>
          <a:prstGeom prst="rect">
            <a:avLst/>
          </a:prstGeom>
          <a:solidFill>
            <a:schemeClr val="bg1">
              <a:alpha val="31000"/>
            </a:schemeClr>
          </a:solidFill>
          <a:effectLst>
            <a:softEdge rad="63500"/>
          </a:effectLst>
        </p:spPr>
        <p:txBody>
          <a:bodyPr wrap="square" rtlCol="0">
            <a:spAutoFit/>
          </a:bodyPr>
          <a:lstStyle>
            <a:defPPr>
              <a:defRPr lang="es-ES"/>
            </a:defPPr>
            <a:lvl1pPr marL="457200" indent="-457200">
              <a:buFont typeface="+mj-lt"/>
              <a:buAutoNum type="alphaUcPeriod" startAt="4"/>
              <a:defRPr sz="2000" b="1"/>
            </a:lvl1pPr>
            <a:lvl2pPr marL="800100" lvl="1" indent="-342900">
              <a:buFont typeface="+mj-lt"/>
              <a:buAutoNum type="arabicPeriod"/>
              <a:defRPr sz="2000" b="1"/>
            </a:lvl2pPr>
          </a:lstStyle>
          <a:p>
            <a:pPr>
              <a:buFont typeface="+mj-lt"/>
              <a:buAutoNum type="alphaUcPeriod" startAt="3"/>
            </a:pPr>
            <a:r>
              <a:rPr lang="es-ES" sz="2200" dirty="0" smtClean="0">
                <a:solidFill>
                  <a:schemeClr val="accent2">
                    <a:lumMod val="75000"/>
                  </a:schemeClr>
                </a:solidFill>
                <a:effectLst>
                  <a:glow rad="63500">
                    <a:schemeClr val="bg1">
                      <a:alpha val="40000"/>
                    </a:schemeClr>
                  </a:glow>
                </a:effectLst>
              </a:rPr>
              <a:t>Voordelen van wijsheid:</a:t>
            </a:r>
            <a:endParaRPr lang="es-ES" sz="2200" dirty="0">
              <a:solidFill>
                <a:schemeClr val="accent2">
                  <a:lumMod val="75000"/>
                </a:schemeClr>
              </a:solidFill>
              <a:effectLst>
                <a:glow rad="63500">
                  <a:schemeClr val="bg1">
                    <a:alpha val="40000"/>
                  </a:schemeClr>
                </a:glow>
              </a:effectLst>
            </a:endParaRPr>
          </a:p>
          <a:p>
            <a:pPr lvl="1">
              <a:buClr>
                <a:schemeClr val="accent2">
                  <a:lumMod val="50000"/>
                </a:schemeClr>
              </a:buClr>
            </a:pPr>
            <a:r>
              <a:rPr lang="en-US" sz="2200" dirty="0" err="1" smtClean="0">
                <a:effectLst>
                  <a:glow rad="63500">
                    <a:schemeClr val="bg1">
                      <a:alpha val="40000"/>
                    </a:schemeClr>
                  </a:glow>
                </a:effectLst>
              </a:rPr>
              <a:t>Ze</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geeft</a:t>
            </a:r>
            <a:r>
              <a:rPr lang="en-US" sz="2200" dirty="0" smtClean="0">
                <a:effectLst>
                  <a:glow rad="63500">
                    <a:schemeClr val="bg1">
                      <a:alpha val="40000"/>
                    </a:schemeClr>
                  </a:glow>
                </a:effectLst>
              </a:rPr>
              <a:t> ons </a:t>
            </a:r>
            <a:r>
              <a:rPr lang="en-US" sz="2200" dirty="0" err="1" smtClean="0">
                <a:effectLst>
                  <a:glow rad="63500">
                    <a:schemeClr val="bg1">
                      <a:alpha val="40000"/>
                    </a:schemeClr>
                  </a:glow>
                </a:effectLst>
              </a:rPr>
              <a:t>inzicht</a:t>
            </a:r>
            <a:r>
              <a:rPr lang="en-US" sz="2200" dirty="0" smtClean="0">
                <a:effectLst>
                  <a:glow rad="63500">
                    <a:schemeClr val="bg1">
                      <a:alpha val="40000"/>
                    </a:schemeClr>
                  </a:glow>
                </a:effectLst>
              </a:rPr>
              <a:t> en </a:t>
            </a:r>
            <a:r>
              <a:rPr lang="en-US" sz="2200" dirty="0" err="1" smtClean="0">
                <a:effectLst>
                  <a:glow rad="63500">
                    <a:schemeClr val="bg1">
                      <a:alpha val="40000"/>
                    </a:schemeClr>
                  </a:glow>
                </a:effectLst>
              </a:rPr>
              <a:t>begrip</a:t>
            </a:r>
            <a:r>
              <a:rPr lang="en-US" sz="2200" dirty="0" smtClean="0">
                <a:effectLst>
                  <a:glow rad="63500">
                    <a:schemeClr val="bg1">
                      <a:alpha val="40000"/>
                    </a:schemeClr>
                  </a:glow>
                </a:effectLst>
              </a:rPr>
              <a:t> </a:t>
            </a:r>
            <a:r>
              <a:rPr lang="en-US" sz="1800" b="0" dirty="0">
                <a:effectLst>
                  <a:glow rad="63500">
                    <a:schemeClr val="bg1">
                      <a:alpha val="40000"/>
                    </a:schemeClr>
                  </a:glow>
                </a:effectLst>
              </a:rPr>
              <a:t>(</a:t>
            </a:r>
            <a:r>
              <a:rPr lang="en-US" sz="1800" b="0" dirty="0" err="1" smtClean="0">
                <a:effectLst>
                  <a:glow rad="63500">
                    <a:schemeClr val="bg1">
                      <a:alpha val="40000"/>
                    </a:schemeClr>
                  </a:glow>
                </a:effectLst>
              </a:rPr>
              <a:t>vers</a:t>
            </a:r>
            <a:r>
              <a:rPr lang="en-US" sz="1800" b="0" dirty="0" smtClean="0">
                <a:effectLst>
                  <a:glow rad="63500">
                    <a:schemeClr val="bg1">
                      <a:alpha val="40000"/>
                    </a:schemeClr>
                  </a:glow>
                </a:effectLst>
              </a:rPr>
              <a:t> </a:t>
            </a:r>
            <a:r>
              <a:rPr lang="en-US" sz="1800" b="0" dirty="0">
                <a:effectLst>
                  <a:glow rad="63500">
                    <a:schemeClr val="bg1">
                      <a:alpha val="40000"/>
                    </a:schemeClr>
                  </a:glow>
                </a:effectLst>
              </a:rPr>
              <a:t>10-11)</a:t>
            </a:r>
            <a:endParaRPr lang="es-ES" sz="1800" b="0" dirty="0">
              <a:effectLst>
                <a:glow rad="63500">
                  <a:schemeClr val="bg1">
                    <a:alpha val="40000"/>
                  </a:schemeClr>
                </a:glow>
              </a:effectLst>
            </a:endParaRPr>
          </a:p>
          <a:p>
            <a:pPr lvl="1">
              <a:buClr>
                <a:schemeClr val="accent2">
                  <a:lumMod val="50000"/>
                </a:schemeClr>
              </a:buClr>
            </a:pPr>
            <a:r>
              <a:rPr lang="en-US" sz="2200" dirty="0" err="1" smtClean="0">
                <a:effectLst>
                  <a:glow rad="63500">
                    <a:schemeClr val="bg1">
                      <a:alpha val="40000"/>
                    </a:schemeClr>
                  </a:glow>
                </a:effectLst>
              </a:rPr>
              <a:t>Ze</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leid</a:t>
            </a:r>
            <a:r>
              <a:rPr lang="en-US" sz="2200" dirty="0" smtClean="0">
                <a:effectLst>
                  <a:glow rad="63500">
                    <a:schemeClr val="bg1">
                      <a:alpha val="40000"/>
                    </a:schemeClr>
                  </a:glow>
                </a:effectLst>
              </a:rPr>
              <a:t> ons op het </a:t>
            </a:r>
            <a:r>
              <a:rPr lang="en-US" sz="2200" dirty="0" err="1" smtClean="0">
                <a:effectLst>
                  <a:glow rad="63500">
                    <a:schemeClr val="bg1">
                      <a:alpha val="40000"/>
                    </a:schemeClr>
                  </a:glow>
                </a:effectLst>
              </a:rPr>
              <a:t>goede</a:t>
            </a:r>
            <a:r>
              <a:rPr lang="en-US" sz="2200" dirty="0" smtClean="0">
                <a:effectLst>
                  <a:glow rad="63500">
                    <a:schemeClr val="bg1">
                      <a:alpha val="40000"/>
                    </a:schemeClr>
                  </a:glow>
                </a:effectLst>
              </a:rPr>
              <a:t> pad , weg van het </a:t>
            </a:r>
            <a:r>
              <a:rPr lang="en-US" sz="2200" dirty="0" err="1" smtClean="0">
                <a:effectLst>
                  <a:glow rad="63500">
                    <a:schemeClr val="bg1">
                      <a:alpha val="40000"/>
                    </a:schemeClr>
                  </a:glow>
                </a:effectLst>
              </a:rPr>
              <a:t>slechte</a:t>
            </a:r>
            <a:r>
              <a:rPr lang="en-US" sz="2200" dirty="0" smtClean="0">
                <a:effectLst>
                  <a:glow rad="63500">
                    <a:schemeClr val="bg1">
                      <a:alpha val="40000"/>
                    </a:schemeClr>
                  </a:glow>
                </a:effectLst>
              </a:rPr>
              <a:t> pad </a:t>
            </a:r>
            <a:r>
              <a:rPr lang="en-US" sz="1800" b="0" dirty="0" smtClean="0">
                <a:effectLst>
                  <a:glow rad="63500">
                    <a:schemeClr val="bg1">
                      <a:alpha val="40000"/>
                    </a:schemeClr>
                  </a:glow>
                </a:effectLst>
              </a:rPr>
              <a:t>(</a:t>
            </a:r>
            <a:r>
              <a:rPr lang="en-US" sz="1800" b="0" dirty="0" err="1" smtClean="0">
                <a:effectLst>
                  <a:glow rad="63500">
                    <a:schemeClr val="bg1">
                      <a:alpha val="40000"/>
                    </a:schemeClr>
                  </a:glow>
                </a:effectLst>
              </a:rPr>
              <a:t>vers</a:t>
            </a:r>
            <a:r>
              <a:rPr lang="en-US" sz="1800" b="0" dirty="0" smtClean="0">
                <a:effectLst>
                  <a:glow rad="63500">
                    <a:schemeClr val="bg1">
                      <a:alpha val="40000"/>
                    </a:schemeClr>
                  </a:glow>
                </a:effectLst>
              </a:rPr>
              <a:t> </a:t>
            </a:r>
            <a:r>
              <a:rPr lang="en-US" sz="1800" b="0" dirty="0">
                <a:effectLst>
                  <a:glow rad="63500">
                    <a:schemeClr val="bg1">
                      <a:alpha val="40000"/>
                    </a:schemeClr>
                  </a:glow>
                </a:effectLst>
              </a:rPr>
              <a:t>12-15)</a:t>
            </a:r>
            <a:endParaRPr lang="es-ES" sz="1800" b="0" dirty="0">
              <a:effectLst>
                <a:glow rad="63500">
                  <a:schemeClr val="bg1">
                    <a:alpha val="40000"/>
                  </a:schemeClr>
                </a:glow>
              </a:effectLst>
            </a:endParaRPr>
          </a:p>
          <a:p>
            <a:pPr lvl="1">
              <a:buClr>
                <a:schemeClr val="accent2">
                  <a:lumMod val="50000"/>
                </a:schemeClr>
              </a:buClr>
            </a:pPr>
            <a:r>
              <a:rPr lang="en-US" sz="2200" dirty="0" err="1" smtClean="0">
                <a:effectLst>
                  <a:glow rad="63500">
                    <a:schemeClr val="bg1">
                      <a:alpha val="40000"/>
                    </a:schemeClr>
                  </a:glow>
                </a:effectLst>
              </a:rPr>
              <a:t>Ze</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levert</a:t>
            </a:r>
            <a:r>
              <a:rPr lang="en-US" sz="2200" dirty="0" smtClean="0">
                <a:effectLst>
                  <a:glow rad="63500">
                    <a:schemeClr val="bg1">
                      <a:alpha val="40000"/>
                    </a:schemeClr>
                  </a:glow>
                </a:effectLst>
              </a:rPr>
              <a:t> ons een </a:t>
            </a:r>
            <a:r>
              <a:rPr lang="en-US" sz="2200" dirty="0" err="1" smtClean="0">
                <a:effectLst>
                  <a:glow rad="63500">
                    <a:schemeClr val="bg1">
                      <a:alpha val="40000"/>
                    </a:schemeClr>
                  </a:glow>
                </a:effectLst>
              </a:rPr>
              <a:t>reine</a:t>
            </a:r>
            <a:r>
              <a:rPr lang="en-US" sz="2200" dirty="0" smtClean="0">
                <a:effectLst>
                  <a:glow rad="63500">
                    <a:schemeClr val="bg1">
                      <a:alpha val="40000"/>
                    </a:schemeClr>
                  </a:glow>
                </a:effectLst>
              </a:rPr>
              <a:t> </a:t>
            </a:r>
            <a:r>
              <a:rPr lang="en-US" sz="2200" dirty="0" err="1" smtClean="0">
                <a:effectLst>
                  <a:glow rad="63500">
                    <a:schemeClr val="bg1">
                      <a:alpha val="40000"/>
                    </a:schemeClr>
                  </a:glow>
                </a:effectLst>
              </a:rPr>
              <a:t>vrouw</a:t>
            </a:r>
            <a:r>
              <a:rPr lang="en-US" sz="2200" dirty="0" smtClean="0">
                <a:effectLst>
                  <a:glow rad="63500">
                    <a:schemeClr val="bg1">
                      <a:alpha val="40000"/>
                    </a:schemeClr>
                  </a:glow>
                </a:effectLst>
              </a:rPr>
              <a:t> </a:t>
            </a:r>
            <a:r>
              <a:rPr lang="en-US" sz="1800" b="0" dirty="0" smtClean="0">
                <a:effectLst>
                  <a:glow rad="63500">
                    <a:schemeClr val="bg1">
                      <a:alpha val="40000"/>
                    </a:schemeClr>
                  </a:glow>
                </a:effectLst>
              </a:rPr>
              <a:t>(</a:t>
            </a:r>
            <a:r>
              <a:rPr lang="en-US" sz="1800" b="0" dirty="0" err="1" smtClean="0">
                <a:effectLst>
                  <a:glow rad="63500">
                    <a:schemeClr val="bg1">
                      <a:alpha val="40000"/>
                    </a:schemeClr>
                  </a:glow>
                </a:effectLst>
              </a:rPr>
              <a:t>vers</a:t>
            </a:r>
            <a:r>
              <a:rPr lang="en-US" sz="1800" b="0" dirty="0" smtClean="0">
                <a:effectLst>
                  <a:glow rad="63500">
                    <a:schemeClr val="bg1">
                      <a:alpha val="40000"/>
                    </a:schemeClr>
                  </a:glow>
                </a:effectLst>
              </a:rPr>
              <a:t> </a:t>
            </a:r>
            <a:r>
              <a:rPr lang="en-US" sz="1800" b="0" dirty="0">
                <a:effectLst>
                  <a:glow rad="63500">
                    <a:schemeClr val="bg1">
                      <a:alpha val="40000"/>
                    </a:schemeClr>
                  </a:glow>
                </a:effectLst>
              </a:rPr>
              <a:t>16-19)</a:t>
            </a:r>
            <a:endParaRPr lang="es-ES" sz="1800" b="0" dirty="0">
              <a:effectLst>
                <a:glow rad="63500">
                  <a:schemeClr val="bg1">
                    <a:alpha val="40000"/>
                  </a:schemeClr>
                </a:glow>
              </a:effectLst>
            </a:endParaRPr>
          </a:p>
        </p:txBody>
      </p:sp>
      <p:sp>
        <p:nvSpPr>
          <p:cNvPr id="6" name="5 CuadroTexto"/>
          <p:cNvSpPr txBox="1"/>
          <p:nvPr/>
        </p:nvSpPr>
        <p:spPr>
          <a:xfrm>
            <a:off x="1835696" y="5229200"/>
            <a:ext cx="6192688" cy="1446550"/>
          </a:xfrm>
          <a:prstGeom prst="rect">
            <a:avLst/>
          </a:prstGeom>
          <a:solidFill>
            <a:schemeClr val="bg1">
              <a:alpha val="73000"/>
            </a:schemeClr>
          </a:solidFill>
          <a:effectLst>
            <a:softEdge rad="63500"/>
          </a:effectLst>
        </p:spPr>
        <p:txBody>
          <a:bodyPr wrap="square" rtlCol="0">
            <a:spAutoFit/>
          </a:bodyPr>
          <a:lstStyle/>
          <a:p>
            <a:pPr marL="457200" indent="-457200">
              <a:buFont typeface="+mj-lt"/>
              <a:buAutoNum type="alphaUcPeriod" startAt="4"/>
            </a:pPr>
            <a:r>
              <a:rPr lang="es-ES" sz="2200" b="1" dirty="0" smtClean="0">
                <a:solidFill>
                  <a:schemeClr val="accent1">
                    <a:lumMod val="50000"/>
                  </a:schemeClr>
                </a:solidFill>
              </a:rPr>
              <a:t>Onze toekomst:</a:t>
            </a:r>
          </a:p>
          <a:p>
            <a:pPr marL="800100" lvl="1" indent="-342900">
              <a:buClr>
                <a:schemeClr val="accent1">
                  <a:lumMod val="50000"/>
                </a:schemeClr>
              </a:buClr>
              <a:buFont typeface="+mj-lt"/>
              <a:buAutoNum type="arabicPeriod"/>
            </a:pPr>
            <a:r>
              <a:rPr lang="en-US" sz="2200" b="1" dirty="0" err="1" smtClean="0"/>
              <a:t>Lopen</a:t>
            </a:r>
            <a:r>
              <a:rPr lang="en-US" sz="2200" b="1" dirty="0" smtClean="0"/>
              <a:t> in het </a:t>
            </a:r>
            <a:r>
              <a:rPr lang="en-US" sz="2200" b="1" dirty="0" err="1" smtClean="0"/>
              <a:t>goede</a:t>
            </a:r>
            <a:r>
              <a:rPr lang="en-US" sz="2200" b="1" dirty="0" smtClean="0"/>
              <a:t> </a:t>
            </a:r>
            <a:r>
              <a:rPr lang="en-US" dirty="0"/>
              <a:t>(</a:t>
            </a:r>
            <a:r>
              <a:rPr lang="en-US" dirty="0" err="1" smtClean="0"/>
              <a:t>vers</a:t>
            </a:r>
            <a:r>
              <a:rPr lang="en-US" dirty="0" smtClean="0"/>
              <a:t> </a:t>
            </a:r>
            <a:r>
              <a:rPr lang="en-US" dirty="0"/>
              <a:t>20)</a:t>
            </a:r>
            <a:endParaRPr lang="es-ES" dirty="0" smtClean="0"/>
          </a:p>
          <a:p>
            <a:pPr marL="800100" lvl="1" indent="-342900">
              <a:buClr>
                <a:schemeClr val="accent1">
                  <a:lumMod val="50000"/>
                </a:schemeClr>
              </a:buClr>
              <a:buFont typeface="+mj-lt"/>
              <a:buAutoNum type="arabicPeriod"/>
            </a:pPr>
            <a:r>
              <a:rPr lang="en-US" sz="2200" b="1" dirty="0" err="1" smtClean="0"/>
              <a:t>Wonen</a:t>
            </a:r>
            <a:r>
              <a:rPr lang="en-US" sz="2200" b="1" dirty="0" smtClean="0"/>
              <a:t> op de nieuwe </a:t>
            </a:r>
            <a:r>
              <a:rPr lang="en-US" sz="2200" b="1" dirty="0" err="1" smtClean="0"/>
              <a:t>aarde</a:t>
            </a:r>
            <a:r>
              <a:rPr lang="en-US" sz="2200" b="1" dirty="0" smtClean="0"/>
              <a:t> </a:t>
            </a:r>
            <a:r>
              <a:rPr lang="en-US" dirty="0" smtClean="0"/>
              <a:t>(</a:t>
            </a:r>
            <a:r>
              <a:rPr lang="en-US" dirty="0" err="1" smtClean="0"/>
              <a:t>vers</a:t>
            </a:r>
            <a:r>
              <a:rPr lang="en-US" dirty="0" smtClean="0"/>
              <a:t> </a:t>
            </a:r>
            <a:r>
              <a:rPr lang="en-US" dirty="0"/>
              <a:t>21)</a:t>
            </a:r>
            <a:endParaRPr lang="es-ES" dirty="0" smtClean="0"/>
          </a:p>
          <a:p>
            <a:pPr marL="800100" lvl="1" indent="-342900">
              <a:buClr>
                <a:schemeClr val="accent1">
                  <a:lumMod val="50000"/>
                </a:schemeClr>
              </a:buClr>
              <a:buFont typeface="+mj-lt"/>
              <a:buAutoNum type="arabicPeriod"/>
            </a:pPr>
            <a:r>
              <a:rPr lang="en-US" sz="2200" b="1" dirty="0" smtClean="0"/>
              <a:t>Het </a:t>
            </a:r>
            <a:r>
              <a:rPr lang="en-US" sz="2200" b="1" dirty="0" err="1" smtClean="0"/>
              <a:t>vermijden</a:t>
            </a:r>
            <a:r>
              <a:rPr lang="en-US" sz="2200" b="1" dirty="0" smtClean="0"/>
              <a:t> van de </a:t>
            </a:r>
            <a:r>
              <a:rPr lang="en-US" sz="2200" b="1" dirty="0" err="1" smtClean="0"/>
              <a:t>eeuwige</a:t>
            </a:r>
            <a:r>
              <a:rPr lang="en-US" sz="2200" b="1" dirty="0" smtClean="0"/>
              <a:t> </a:t>
            </a:r>
            <a:r>
              <a:rPr lang="en-US" sz="2200" b="1" dirty="0" err="1" smtClean="0"/>
              <a:t>dood</a:t>
            </a:r>
            <a:r>
              <a:rPr lang="en-US" sz="2200" b="1" dirty="0" smtClean="0"/>
              <a:t> </a:t>
            </a:r>
            <a:r>
              <a:rPr lang="en-US" dirty="0"/>
              <a:t>(</a:t>
            </a:r>
            <a:r>
              <a:rPr lang="en-US" dirty="0" err="1" smtClean="0"/>
              <a:t>vers</a:t>
            </a:r>
            <a:r>
              <a:rPr lang="en-US" dirty="0" smtClean="0"/>
              <a:t> </a:t>
            </a:r>
            <a:r>
              <a:rPr lang="en-US" dirty="0"/>
              <a:t>22)</a:t>
            </a:r>
            <a:endParaRPr lang="es-ES" dirty="0"/>
          </a:p>
        </p:txBody>
      </p:sp>
    </p:spTree>
    <p:extLst>
      <p:ext uri="{BB962C8B-B14F-4D97-AF65-F5344CB8AC3E}">
        <p14:creationId xmlns:p14="http://schemas.microsoft.com/office/powerpoint/2010/main" val="8474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500" fill="hold"/>
                                        <p:tgtEl>
                                          <p:spTgt spid="3">
                                            <p:bg/>
                                          </p:spTgt>
                                        </p:tgtEl>
                                        <p:attrNameLst>
                                          <p:attrName>ppt_w</p:attrName>
                                        </p:attrNameLst>
                                      </p:cBhvr>
                                      <p:tavLst>
                                        <p:tav tm="0">
                                          <p:val>
                                            <p:fltVal val="0"/>
                                          </p:val>
                                        </p:tav>
                                        <p:tav tm="100000">
                                          <p:val>
                                            <p:strVal val="#ppt_w"/>
                                          </p:val>
                                        </p:tav>
                                      </p:tavLst>
                                    </p:anim>
                                    <p:anim calcmode="lin" valueType="num">
                                      <p:cBhvr>
                                        <p:cTn id="18" dur="500" fill="hold"/>
                                        <p:tgtEl>
                                          <p:spTgt spid="3">
                                            <p:bg/>
                                          </p:spTgt>
                                        </p:tgtEl>
                                        <p:attrNameLst>
                                          <p:attrName>ppt_h</p:attrName>
                                        </p:attrNameLst>
                                      </p:cBhvr>
                                      <p:tavLst>
                                        <p:tav tm="0">
                                          <p:val>
                                            <p:fltVal val="0"/>
                                          </p:val>
                                        </p:tav>
                                        <p:tav tm="100000">
                                          <p:val>
                                            <p:strVal val="#ppt_h"/>
                                          </p:val>
                                        </p:tav>
                                      </p:tavLst>
                                    </p:anim>
                                    <p:animEffect transition="in" filter="fade">
                                      <p:cBhvr>
                                        <p:cTn id="19" dur="500"/>
                                        <p:tgtEl>
                                          <p:spTgt spid="3">
                                            <p:bg/>
                                          </p:spTgt>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p:cTn id="43" dur="500" fill="hold"/>
                                        <p:tgtEl>
                                          <p:spTgt spid="4">
                                            <p:bg/>
                                          </p:spTgt>
                                        </p:tgtEl>
                                        <p:attrNameLst>
                                          <p:attrName>ppt_w</p:attrName>
                                        </p:attrNameLst>
                                      </p:cBhvr>
                                      <p:tavLst>
                                        <p:tav tm="0">
                                          <p:val>
                                            <p:fltVal val="0"/>
                                          </p:val>
                                        </p:tav>
                                        <p:tav tm="100000">
                                          <p:val>
                                            <p:strVal val="#ppt_w"/>
                                          </p:val>
                                        </p:tav>
                                      </p:tavLst>
                                    </p:anim>
                                    <p:anim calcmode="lin" valueType="num">
                                      <p:cBhvr>
                                        <p:cTn id="44" dur="500" fill="hold"/>
                                        <p:tgtEl>
                                          <p:spTgt spid="4">
                                            <p:bg/>
                                          </p:spTgt>
                                        </p:tgtEl>
                                        <p:attrNameLst>
                                          <p:attrName>ppt_h</p:attrName>
                                        </p:attrNameLst>
                                      </p:cBhvr>
                                      <p:tavLst>
                                        <p:tav tm="0">
                                          <p:val>
                                            <p:fltVal val="0"/>
                                          </p:val>
                                        </p:tav>
                                        <p:tav tm="100000">
                                          <p:val>
                                            <p:strVal val="#ppt_h"/>
                                          </p:val>
                                        </p:tav>
                                      </p:tavLst>
                                    </p:anim>
                                    <p:animEffect transition="in" filter="fade">
                                      <p:cBhvr>
                                        <p:cTn id="45" dur="500"/>
                                        <p:tgtEl>
                                          <p:spTgt spid="4">
                                            <p:bg/>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left)">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left)">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left)">
                                      <p:cBhvr>
                                        <p:cTn id="59" dur="5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wipe(left)">
                                      <p:cBhvr>
                                        <p:cTn id="64" dur="500"/>
                                        <p:tgtEl>
                                          <p:spTgt spid="4">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5">
                                            <p:bg/>
                                          </p:spTgt>
                                        </p:tgtEl>
                                        <p:attrNameLst>
                                          <p:attrName>style.visibility</p:attrName>
                                        </p:attrNameLst>
                                      </p:cBhvr>
                                      <p:to>
                                        <p:strVal val="visible"/>
                                      </p:to>
                                    </p:set>
                                    <p:anim calcmode="lin" valueType="num">
                                      <p:cBhvr>
                                        <p:cTn id="69" dur="500" fill="hold"/>
                                        <p:tgtEl>
                                          <p:spTgt spid="5">
                                            <p:bg/>
                                          </p:spTgt>
                                        </p:tgtEl>
                                        <p:attrNameLst>
                                          <p:attrName>ppt_w</p:attrName>
                                        </p:attrNameLst>
                                      </p:cBhvr>
                                      <p:tavLst>
                                        <p:tav tm="0">
                                          <p:val>
                                            <p:fltVal val="0"/>
                                          </p:val>
                                        </p:tav>
                                        <p:tav tm="100000">
                                          <p:val>
                                            <p:strVal val="#ppt_w"/>
                                          </p:val>
                                        </p:tav>
                                      </p:tavLst>
                                    </p:anim>
                                    <p:anim calcmode="lin" valueType="num">
                                      <p:cBhvr>
                                        <p:cTn id="70" dur="500" fill="hold"/>
                                        <p:tgtEl>
                                          <p:spTgt spid="5">
                                            <p:bg/>
                                          </p:spTgt>
                                        </p:tgtEl>
                                        <p:attrNameLst>
                                          <p:attrName>ppt_h</p:attrName>
                                        </p:attrNameLst>
                                      </p:cBhvr>
                                      <p:tavLst>
                                        <p:tav tm="0">
                                          <p:val>
                                            <p:fltVal val="0"/>
                                          </p:val>
                                        </p:tav>
                                        <p:tav tm="100000">
                                          <p:val>
                                            <p:strVal val="#ppt_h"/>
                                          </p:val>
                                        </p:tav>
                                      </p:tavLst>
                                    </p:anim>
                                    <p:animEffect transition="in" filter="fade">
                                      <p:cBhvr>
                                        <p:cTn id="71" dur="500"/>
                                        <p:tgtEl>
                                          <p:spTgt spid="5">
                                            <p:bg/>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5">
                                            <p:txEl>
                                              <p:pRg st="0" end="0"/>
                                            </p:txEl>
                                          </p:spTgt>
                                        </p:tgtEl>
                                        <p:attrNameLst>
                                          <p:attrName>style.visibility</p:attrName>
                                        </p:attrNameLst>
                                      </p:cBhvr>
                                      <p:to>
                                        <p:strVal val="visible"/>
                                      </p:to>
                                    </p:set>
                                    <p:animEffect transition="in" filter="wipe(left)">
                                      <p:cBhvr>
                                        <p:cTn id="75" dur="500"/>
                                        <p:tgtEl>
                                          <p:spTgt spid="5">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5">
                                            <p:txEl>
                                              <p:pRg st="1" end="1"/>
                                            </p:txEl>
                                          </p:spTgt>
                                        </p:tgtEl>
                                        <p:attrNameLst>
                                          <p:attrName>style.visibility</p:attrName>
                                        </p:attrNameLst>
                                      </p:cBhvr>
                                      <p:to>
                                        <p:strVal val="visible"/>
                                      </p:to>
                                    </p:set>
                                    <p:animEffect transition="in" filter="wipe(left)">
                                      <p:cBhvr>
                                        <p:cTn id="80" dur="500"/>
                                        <p:tgtEl>
                                          <p:spTgt spid="5">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
                                            <p:txEl>
                                              <p:pRg st="2" end="2"/>
                                            </p:txEl>
                                          </p:spTgt>
                                        </p:tgtEl>
                                        <p:attrNameLst>
                                          <p:attrName>style.visibility</p:attrName>
                                        </p:attrNameLst>
                                      </p:cBhvr>
                                      <p:to>
                                        <p:strVal val="visible"/>
                                      </p:to>
                                    </p:set>
                                    <p:animEffect transition="in" filter="wipe(left)">
                                      <p:cBhvr>
                                        <p:cTn id="85" dur="500"/>
                                        <p:tgtEl>
                                          <p:spTgt spid="5">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
                                            <p:txEl>
                                              <p:pRg st="3" end="3"/>
                                            </p:txEl>
                                          </p:spTgt>
                                        </p:tgtEl>
                                        <p:attrNameLst>
                                          <p:attrName>style.visibility</p:attrName>
                                        </p:attrNameLst>
                                      </p:cBhvr>
                                      <p:to>
                                        <p:strVal val="visible"/>
                                      </p:to>
                                    </p:set>
                                    <p:animEffect transition="in" filter="wipe(left)">
                                      <p:cBhvr>
                                        <p:cTn id="90" dur="500"/>
                                        <p:tgtEl>
                                          <p:spTgt spid="5">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6">
                                            <p:bg/>
                                          </p:spTgt>
                                        </p:tgtEl>
                                        <p:attrNameLst>
                                          <p:attrName>style.visibility</p:attrName>
                                        </p:attrNameLst>
                                      </p:cBhvr>
                                      <p:to>
                                        <p:strVal val="visible"/>
                                      </p:to>
                                    </p:set>
                                    <p:anim calcmode="lin" valueType="num">
                                      <p:cBhvr>
                                        <p:cTn id="95" dur="500" fill="hold"/>
                                        <p:tgtEl>
                                          <p:spTgt spid="6">
                                            <p:bg/>
                                          </p:spTgt>
                                        </p:tgtEl>
                                        <p:attrNameLst>
                                          <p:attrName>ppt_w</p:attrName>
                                        </p:attrNameLst>
                                      </p:cBhvr>
                                      <p:tavLst>
                                        <p:tav tm="0">
                                          <p:val>
                                            <p:fltVal val="0"/>
                                          </p:val>
                                        </p:tav>
                                        <p:tav tm="100000">
                                          <p:val>
                                            <p:strVal val="#ppt_w"/>
                                          </p:val>
                                        </p:tav>
                                      </p:tavLst>
                                    </p:anim>
                                    <p:anim calcmode="lin" valueType="num">
                                      <p:cBhvr>
                                        <p:cTn id="96" dur="500" fill="hold"/>
                                        <p:tgtEl>
                                          <p:spTgt spid="6">
                                            <p:bg/>
                                          </p:spTgt>
                                        </p:tgtEl>
                                        <p:attrNameLst>
                                          <p:attrName>ppt_h</p:attrName>
                                        </p:attrNameLst>
                                      </p:cBhvr>
                                      <p:tavLst>
                                        <p:tav tm="0">
                                          <p:val>
                                            <p:fltVal val="0"/>
                                          </p:val>
                                        </p:tav>
                                        <p:tav tm="100000">
                                          <p:val>
                                            <p:strVal val="#ppt_h"/>
                                          </p:val>
                                        </p:tav>
                                      </p:tavLst>
                                    </p:anim>
                                    <p:animEffect transition="in" filter="fade">
                                      <p:cBhvr>
                                        <p:cTn id="97" dur="500"/>
                                        <p:tgtEl>
                                          <p:spTgt spid="6">
                                            <p:bg/>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6">
                                            <p:txEl>
                                              <p:pRg st="0" end="0"/>
                                            </p:txEl>
                                          </p:spTgt>
                                        </p:tgtEl>
                                        <p:attrNameLst>
                                          <p:attrName>style.visibility</p:attrName>
                                        </p:attrNameLst>
                                      </p:cBhvr>
                                      <p:to>
                                        <p:strVal val="visible"/>
                                      </p:to>
                                    </p:set>
                                    <p:animEffect transition="in" filter="wipe(left)">
                                      <p:cBhvr>
                                        <p:cTn id="101" dur="500"/>
                                        <p:tgtEl>
                                          <p:spTgt spid="6">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6">
                                            <p:txEl>
                                              <p:pRg st="1" end="1"/>
                                            </p:txEl>
                                          </p:spTgt>
                                        </p:tgtEl>
                                        <p:attrNameLst>
                                          <p:attrName>style.visibility</p:attrName>
                                        </p:attrNameLst>
                                      </p:cBhvr>
                                      <p:to>
                                        <p:strVal val="visible"/>
                                      </p:to>
                                    </p:set>
                                    <p:animEffect transition="in" filter="wipe(left)">
                                      <p:cBhvr>
                                        <p:cTn id="106" dur="500"/>
                                        <p:tgtEl>
                                          <p:spTgt spid="6">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
                                            <p:txEl>
                                              <p:pRg st="2" end="2"/>
                                            </p:txEl>
                                          </p:spTgt>
                                        </p:tgtEl>
                                        <p:attrNameLst>
                                          <p:attrName>style.visibility</p:attrName>
                                        </p:attrNameLst>
                                      </p:cBhvr>
                                      <p:to>
                                        <p:strVal val="visible"/>
                                      </p:to>
                                    </p:set>
                                    <p:animEffect transition="in" filter="wipe(left)">
                                      <p:cBhvr>
                                        <p:cTn id="111" dur="500"/>
                                        <p:tgtEl>
                                          <p:spTgt spid="6">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6">
                                            <p:txEl>
                                              <p:pRg st="3" end="3"/>
                                            </p:txEl>
                                          </p:spTgt>
                                        </p:tgtEl>
                                        <p:attrNameLst>
                                          <p:attrName>style.visibility</p:attrName>
                                        </p:attrNameLst>
                                      </p:cBhvr>
                                      <p:to>
                                        <p:strVal val="visible"/>
                                      </p:to>
                                    </p:set>
                                    <p:animEffect transition="in" filter="wipe(left)">
                                      <p:cBhvr>
                                        <p:cTn id="1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P spid="5" grpId="0" uiExpand="1" build="p" animBg="1"/>
      <p:bldP spid="6" grpId="0" uiExpand="1" build="p" animBg="1"/>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FF9801"/>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FF9801"/>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3918</TotalTime>
  <Words>1341</Words>
  <Application>Microsoft Office PowerPoint</Application>
  <PresentationFormat>On-screen Show (4:3)</PresentationFormat>
  <Paragraphs>97</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SFC</dc:creator>
  <cp:lastModifiedBy>Fabian</cp:lastModifiedBy>
  <cp:revision>119</cp:revision>
  <dcterms:created xsi:type="dcterms:W3CDTF">2014-12-22T07:31:03Z</dcterms:created>
  <dcterms:modified xsi:type="dcterms:W3CDTF">2015-01-02T21:20:24Z</dcterms:modified>
</cp:coreProperties>
</file>