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5" r:id="rId3"/>
    <p:sldId id="345" r:id="rId4"/>
    <p:sldId id="372" r:id="rId5"/>
    <p:sldId id="391" r:id="rId6"/>
    <p:sldId id="392" r:id="rId7"/>
    <p:sldId id="377" r:id="rId8"/>
    <p:sldId id="388" r:id="rId9"/>
    <p:sldId id="379" r:id="rId10"/>
    <p:sldId id="381" r:id="rId11"/>
    <p:sldId id="383" r:id="rId12"/>
    <p:sldId id="384" r:id="rId13"/>
    <p:sldId id="390" r:id="rId14"/>
    <p:sldId id="306" r:id="rId15"/>
    <p:sldId id="29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20041"/>
    <a:srgbClr val="8E0047"/>
    <a:srgbClr val="FFFFFF"/>
    <a:srgbClr val="FCE7AA"/>
    <a:srgbClr val="660033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60" d="100"/>
          <a:sy n="60" d="100"/>
        </p:scale>
        <p:origin x="-17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11-11-2013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540362" y="3394268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06494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hthoek 30"/>
          <p:cNvSpPr/>
          <p:nvPr/>
        </p:nvSpPr>
        <p:spPr>
          <a:xfrm>
            <a:off x="2495869" y="5989475"/>
            <a:ext cx="3520900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SABBAT </a:t>
            </a:r>
            <a:r>
              <a:rPr lang="nl-NL" sz="2000" b="1" dirty="0" smtClean="0">
                <a:solidFill>
                  <a:schemeClr val="bg1"/>
                </a:solidFill>
              </a:rPr>
              <a:t>16 </a:t>
            </a:r>
            <a:r>
              <a:rPr lang="nl-NL" sz="2000" b="1" dirty="0" smtClean="0">
                <a:solidFill>
                  <a:schemeClr val="bg1"/>
                </a:solidFill>
              </a:rPr>
              <a:t>NOVEMBER  -  2013</a:t>
            </a:r>
            <a:endParaRPr lang="nl-NL" sz="2000" b="1" dirty="0">
              <a:solidFill>
                <a:schemeClr val="bg1"/>
              </a:solidFill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21" name="Rechthoek 20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kstvak 31"/>
          <p:cNvSpPr txBox="1"/>
          <p:nvPr/>
        </p:nvSpPr>
        <p:spPr>
          <a:xfrm>
            <a:off x="3065000" y="1628800"/>
            <a:ext cx="5320687" cy="15081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Hemelse Heiligdom</a:t>
            </a:r>
          </a:p>
          <a:p>
            <a:pPr algn="ctr"/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“Gods </a:t>
            </a:r>
            <a:r>
              <a:rPr lang="en-US" sz="24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woonplaats</a:t>
            </a:r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...”</a:t>
            </a:r>
            <a:endParaRPr lang="en-US" sz="2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689032" y="3579428"/>
            <a:ext cx="48966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Gezegende </a:t>
            </a:r>
            <a:r>
              <a:rPr lang="nl-NL" sz="36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Sabbath</a:t>
            </a:r>
            <a:endParaRPr lang="nl-NL" sz="36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9913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Woensdag– </a:t>
            </a:r>
            <a:r>
              <a:rPr lang="nl-NL" b="1" dirty="0" smtClean="0">
                <a:solidFill>
                  <a:schemeClr val="bg1"/>
                </a:solidFill>
              </a:rPr>
              <a:t>November 13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2251769" y="1474052"/>
            <a:ext cx="6711968" cy="101566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/>
              <a:t>Jezus </a:t>
            </a:r>
            <a:r>
              <a:rPr lang="nl-NL" sz="2000" b="1" dirty="0"/>
              <a:t>als ‘lam van </a:t>
            </a:r>
            <a:r>
              <a:rPr lang="nl-NL" sz="2000" b="1" dirty="0" smtClean="0"/>
              <a:t>God </a:t>
            </a:r>
            <a:r>
              <a:rPr lang="nl-NL" sz="2000" b="1" dirty="0"/>
              <a:t>dat de zonden van de wereld wegneemt</a:t>
            </a:r>
            <a:r>
              <a:rPr lang="nl-NL" sz="2000" b="1" dirty="0" smtClean="0"/>
              <a:t>’, </a:t>
            </a:r>
            <a:r>
              <a:rPr lang="nl-NL" sz="2000" b="1" dirty="0"/>
              <a:t>voldoet volledig aan het criterium </a:t>
            </a:r>
            <a:r>
              <a:rPr lang="nl-NL" sz="2000" b="1" dirty="0" smtClean="0"/>
              <a:t>uit </a:t>
            </a:r>
          </a:p>
          <a:p>
            <a:pPr algn="ctr"/>
            <a:r>
              <a:rPr lang="nl-NL" sz="2000" b="1" dirty="0" smtClean="0"/>
              <a:t>het </a:t>
            </a:r>
            <a:r>
              <a:rPr lang="nl-NL" sz="2000" b="1" dirty="0"/>
              <a:t>nieuwe testament dat om een </a:t>
            </a:r>
            <a:r>
              <a:rPr lang="nl-NL" sz="2000" b="1" dirty="0" smtClean="0"/>
              <a:t>smetteloos </a:t>
            </a:r>
            <a:r>
              <a:rPr lang="nl-NL" sz="2000" b="1" dirty="0"/>
              <a:t>offer vraagt</a:t>
            </a:r>
            <a:r>
              <a:rPr lang="nl-NL" sz="2000" b="1" dirty="0" smtClean="0"/>
              <a:t>.</a:t>
            </a:r>
            <a:r>
              <a:rPr lang="en-US" sz="2000" b="1" dirty="0" smtClean="0"/>
              <a:t> </a:t>
            </a:r>
            <a:endParaRPr lang="en-US" sz="2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31" y="3234131"/>
            <a:ext cx="2370597" cy="27695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39" descr="F:\POWERPOINT\ROME_USA\DANIEL_BOEK\JEZ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3337" r="37445" b="4333"/>
          <a:stretch>
            <a:fillRect/>
          </a:stretch>
        </p:blipFill>
        <p:spPr bwMode="auto">
          <a:xfrm>
            <a:off x="4270693" y="2649495"/>
            <a:ext cx="2852488" cy="36747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Smetteloos Offer</a:t>
              </a:r>
              <a:endParaRPr lang="nl-NL" sz="28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7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80794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hthoek 3"/>
          <p:cNvSpPr/>
          <p:nvPr/>
        </p:nvSpPr>
        <p:spPr>
          <a:xfrm>
            <a:off x="4169784" y="1370017"/>
            <a:ext cx="4697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Lees </a:t>
            </a:r>
            <a:r>
              <a:rPr lang="nl-NL" sz="2400" b="1" dirty="0"/>
              <a:t>Hebreeën 6:4-6 en 10:26 - 31. Waarvoor waarschuwt Paulus ons?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nl-NL" sz="2400" b="1" dirty="0" smtClean="0"/>
              <a:t>En </a:t>
            </a:r>
            <a:r>
              <a:rPr lang="nl-NL" sz="2400" b="1" dirty="0"/>
              <a:t>hoe vergaat het uzelf ?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Bent </a:t>
            </a:r>
            <a:r>
              <a:rPr lang="nl-NL" sz="2400" b="1" dirty="0"/>
              <a:t>u eenvoudigweg gewend geraakt aan de verbazende waarheid over het kruis?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Waarom </a:t>
            </a:r>
            <a:r>
              <a:rPr lang="nl-NL" sz="2400" b="1" dirty="0"/>
              <a:t>is dit zo vreselijk om te doen? </a:t>
            </a:r>
            <a:r>
              <a:rPr lang="nl-NL" sz="2400" b="1" dirty="0" smtClean="0"/>
              <a:t>Hoe </a:t>
            </a:r>
            <a:r>
              <a:rPr lang="nl-NL" sz="2400" b="1" dirty="0"/>
              <a:t>kunnen </a:t>
            </a:r>
          </a:p>
          <a:p>
            <a:pPr algn="ctr"/>
            <a:r>
              <a:rPr lang="nl-NL" sz="2400" b="1" dirty="0"/>
              <a:t>we onszelf beschermen voor het gevaar waarvoor Paulus ons hier waarschuwt?</a:t>
            </a:r>
            <a:endParaRPr lang="en-US" sz="2400" b="1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40" y="1449321"/>
            <a:ext cx="3073400" cy="376078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Een Groot Gevaar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243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15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4" descr="http://i200.photobucket.com/albums/aa256/Kiko21st/Desire_Ages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75" y="1631125"/>
            <a:ext cx="1832034" cy="2789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08" y="3931400"/>
            <a:ext cx="1950889" cy="21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Een Groot Gevaar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hthoek 3"/>
          <p:cNvSpPr/>
          <p:nvPr/>
        </p:nvSpPr>
        <p:spPr>
          <a:xfrm>
            <a:off x="2410896" y="1610109"/>
            <a:ext cx="4156349" cy="39087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“</a:t>
            </a:r>
            <a:r>
              <a:rPr lang="nl-NL" sz="2400" b="1" dirty="0" smtClean="0"/>
              <a:t>‘Niets </a:t>
            </a:r>
            <a:r>
              <a:rPr lang="nl-NL" sz="2400" b="1" dirty="0"/>
              <a:t>minder dan de dood van Christus kon zijn liefde tot een verzoening voor </a:t>
            </a:r>
            <a:r>
              <a:rPr lang="nl-NL" sz="2400" b="1" dirty="0" smtClean="0"/>
              <a:t>ons </a:t>
            </a:r>
            <a:r>
              <a:rPr lang="nl-NL" sz="2400" b="1" dirty="0"/>
              <a:t>maken. omdat hij gestorven is, kunnen wij vol blijdschap uitzien naar zijn </a:t>
            </a:r>
            <a:r>
              <a:rPr lang="nl-NL" sz="2400" b="1" dirty="0" smtClean="0"/>
              <a:t>wederkomst</a:t>
            </a:r>
            <a:r>
              <a:rPr lang="nl-NL" sz="2400" b="1" dirty="0"/>
              <a:t>. Zijn offer is het middelpunt van onze hoop. hierop moeten wij </a:t>
            </a:r>
          </a:p>
          <a:p>
            <a:r>
              <a:rPr lang="nl-NL" sz="2400" b="1" dirty="0"/>
              <a:t>ons geloof richten.’ </a:t>
            </a:r>
            <a:endParaRPr lang="nl-NL" sz="2400" b="1" dirty="0" smtClean="0"/>
          </a:p>
          <a:p>
            <a:r>
              <a:rPr lang="nl-NL" sz="1600" b="1" dirty="0" smtClean="0"/>
              <a:t>Ellen G. White</a:t>
            </a:r>
            <a:r>
              <a:rPr lang="nl-NL" sz="1600" b="1" dirty="0"/>
              <a:t>, Jezus, </a:t>
            </a:r>
            <a:endParaRPr lang="nl-NL" sz="1600" b="1" dirty="0" smtClean="0"/>
          </a:p>
          <a:p>
            <a:r>
              <a:rPr lang="nl-NL" sz="1600" b="1" dirty="0" smtClean="0"/>
              <a:t>de </a:t>
            </a:r>
            <a:r>
              <a:rPr lang="nl-NL" sz="1600" b="1" dirty="0"/>
              <a:t>Wens der Eeuwen, bladzijde 549.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4115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243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15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4" descr="http://i200.photobucket.com/albums/aa256/Kiko21st/Desire_Ages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75" y="1631125"/>
            <a:ext cx="1832034" cy="2789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546514" y="1401706"/>
            <a:ext cx="2998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Gespreksvragen</a:t>
            </a:r>
            <a:r>
              <a:rPr lang="nl-NL" sz="3200" b="1" dirty="0" smtClean="0"/>
              <a:t>:</a:t>
            </a:r>
            <a:endParaRPr lang="nl-NL" sz="3200" b="1" dirty="0"/>
          </a:p>
        </p:txBody>
      </p:sp>
      <p:sp>
        <p:nvSpPr>
          <p:cNvPr id="4" name="Rechthoek 3"/>
          <p:cNvSpPr/>
          <p:nvPr/>
        </p:nvSpPr>
        <p:spPr>
          <a:xfrm>
            <a:off x="2395278" y="1986481"/>
            <a:ext cx="4321197" cy="378565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Ellen </a:t>
            </a:r>
            <a:r>
              <a:rPr lang="nl-NL" sz="2400" b="1" dirty="0"/>
              <a:t>G. White heeft ooit gezegd dat het goed zou zijn om 1 uur per dag te mediteren over het </a:t>
            </a:r>
            <a:r>
              <a:rPr lang="nl-NL" sz="2400" b="1" dirty="0" smtClean="0"/>
              <a:t>leven </a:t>
            </a:r>
            <a:r>
              <a:rPr lang="nl-NL" sz="2400" b="1" dirty="0"/>
              <a:t>van </a:t>
            </a:r>
            <a:r>
              <a:rPr lang="nl-NL" sz="2400" b="1" dirty="0" smtClean="0"/>
              <a:t>Jezus, vooral </a:t>
            </a:r>
            <a:r>
              <a:rPr lang="nl-NL" sz="2400" b="1" dirty="0"/>
              <a:t>over de laatste ogenblikken van zijn leven. Hoe kan een dergelijke oefening onze relatie met Christus versterken, evenals onze waardering voor wat </a:t>
            </a:r>
            <a:r>
              <a:rPr lang="nl-NL" sz="2400" b="1" dirty="0" smtClean="0"/>
              <a:t>Hij </a:t>
            </a:r>
            <a:r>
              <a:rPr lang="nl-NL" sz="2400" b="1" dirty="0"/>
              <a:t>voor ons heeft </a:t>
            </a:r>
            <a:r>
              <a:rPr lang="nl-NL" sz="2400" b="1" dirty="0" smtClean="0"/>
              <a:t>gedaan</a:t>
            </a:r>
            <a:r>
              <a:rPr lang="nl-NL" sz="2400" b="1" dirty="0"/>
              <a:t>?</a:t>
            </a:r>
            <a:endParaRPr lang="nl-NL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08" y="3931400"/>
            <a:ext cx="1950889" cy="21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6" name="Rechthoek 35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7" name="Rechthoek 36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kstvak 4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Een Groot Gevaar 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3" y="1182706"/>
            <a:ext cx="3054175" cy="47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347776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NOVEMBER 16 - 2013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116632"/>
            <a:ext cx="3262089" cy="162239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19">
            <a:off x="5161686" y="1374256"/>
            <a:ext cx="3083363" cy="45171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103687" cy="2292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0"/>
            <a:ext cx="1298575" cy="87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84102" y="525825"/>
            <a:ext cx="238251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4e Kwartaal </a:t>
            </a:r>
            <a:r>
              <a:rPr lang="nl-NL" sz="2400" b="1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kstvak 36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9" name="Rechthoek 18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hthoek 22"/>
            <p:cNvSpPr/>
            <p:nvPr/>
          </p:nvSpPr>
          <p:spPr>
            <a:xfrm>
              <a:off x="2495869" y="5989475"/>
              <a:ext cx="259821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Een Gezegende Sabbat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ep 33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07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8784976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96653" y="118251"/>
            <a:ext cx="8784976" cy="384266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4671463" cy="6136193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383627" y="180582"/>
            <a:ext cx="2850524" cy="276999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HET HEILIGDOM : Christus, ons Zoenoffer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endParaRPr lang="nl-NL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1701117" y="502297"/>
            <a:ext cx="3288876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C</a:t>
            </a:r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hristus</a:t>
            </a:r>
            <a:r>
              <a:rPr lang="nl-NL" sz="40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, </a:t>
            </a:r>
            <a:endParaRPr lang="nl-NL" sz="40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ons Zoenoffer</a:t>
            </a:r>
            <a:endParaRPr lang="nl-NL" sz="40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LES </a:t>
            </a:r>
            <a:r>
              <a: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7</a:t>
            </a:r>
            <a:endParaRPr lang="nl-NL" sz="28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7" y="648987"/>
            <a:ext cx="720919" cy="483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ep 1032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1034" name="Rechthoek 1033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5" name="Tekstvak 1034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2383627" y="6023123"/>
            <a:ext cx="350044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November 9 – November 16   2013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83" y="694028"/>
            <a:ext cx="4087498" cy="50773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5" b="8542"/>
          <a:stretch/>
        </p:blipFill>
        <p:spPr bwMode="auto">
          <a:xfrm>
            <a:off x="262519" y="269158"/>
            <a:ext cx="1438598" cy="19507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00902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Sabbatmiddag </a:t>
            </a:r>
            <a:r>
              <a:rPr lang="nl-NL" b="1" dirty="0" smtClean="0">
                <a:solidFill>
                  <a:schemeClr val="bg1"/>
                </a:solidFill>
              </a:rPr>
              <a:t>– November 9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2418080" y="1730757"/>
            <a:ext cx="6397178" cy="273921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Kerntekst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nl-NL" sz="2400" b="1" dirty="0" smtClean="0">
                <a:solidFill>
                  <a:schemeClr val="bg1"/>
                </a:solidFill>
              </a:rPr>
              <a:t>Hij </a:t>
            </a:r>
            <a:r>
              <a:rPr lang="nl-NL" sz="2400" b="1" dirty="0">
                <a:solidFill>
                  <a:schemeClr val="bg1"/>
                </a:solidFill>
              </a:rPr>
              <a:t>heeft in zijn lichaam </a:t>
            </a:r>
            <a:r>
              <a:rPr lang="nl-NL" sz="2400" b="1" dirty="0" smtClean="0">
                <a:solidFill>
                  <a:schemeClr val="bg1"/>
                </a:solidFill>
              </a:rPr>
              <a:t>onze </a:t>
            </a:r>
            <a:r>
              <a:rPr lang="nl-NL" sz="2400" b="1" dirty="0">
                <a:solidFill>
                  <a:schemeClr val="bg1"/>
                </a:solidFill>
              </a:rPr>
              <a:t>zonden het kruishout </a:t>
            </a:r>
            <a:r>
              <a:rPr lang="nl-NL" sz="2400" b="1" dirty="0" smtClean="0">
                <a:solidFill>
                  <a:schemeClr val="bg1"/>
                </a:solidFill>
              </a:rPr>
              <a:t>opgedragen</a:t>
            </a:r>
            <a:r>
              <a:rPr lang="nl-NL" sz="2400" b="1" dirty="0">
                <a:solidFill>
                  <a:schemeClr val="bg1"/>
                </a:solidFill>
              </a:rPr>
              <a:t>, opdat wij, dood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voor de zonde, rechtvaardig </a:t>
            </a:r>
            <a:r>
              <a:rPr lang="nl-NL" sz="2400" b="1" dirty="0" smtClean="0">
                <a:solidFill>
                  <a:schemeClr val="bg1"/>
                </a:solidFill>
              </a:rPr>
              <a:t>zouden </a:t>
            </a:r>
            <a:r>
              <a:rPr lang="nl-NL" sz="2400" b="1" dirty="0">
                <a:solidFill>
                  <a:schemeClr val="bg1"/>
                </a:solidFill>
              </a:rPr>
              <a:t>leven.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Door </a:t>
            </a:r>
            <a:r>
              <a:rPr lang="nl-NL" sz="2400" b="1" dirty="0">
                <a:solidFill>
                  <a:schemeClr val="bg1"/>
                </a:solidFill>
              </a:rPr>
              <a:t>zijn </a:t>
            </a:r>
            <a:r>
              <a:rPr lang="nl-NL" sz="2400" b="1" dirty="0" smtClean="0">
                <a:solidFill>
                  <a:schemeClr val="bg1"/>
                </a:solidFill>
              </a:rPr>
              <a:t>striemen </a:t>
            </a:r>
            <a:r>
              <a:rPr lang="nl-NL" sz="2400" b="1" dirty="0">
                <a:solidFill>
                  <a:schemeClr val="bg1"/>
                </a:solidFill>
              </a:rPr>
              <a:t>bent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u genezen” </a:t>
            </a:r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(1 Petrus 2:24).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35936"/>
            <a:ext cx="2016212" cy="12810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73" y="3286446"/>
            <a:ext cx="1264073" cy="11857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418080" y="4658817"/>
            <a:ext cx="6563548" cy="9233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Deze </a:t>
            </a:r>
            <a:r>
              <a:rPr lang="nl-NL" b="1" dirty="0">
                <a:solidFill>
                  <a:schemeClr val="bg1"/>
                </a:solidFill>
              </a:rPr>
              <a:t>week zullen we verschillende kenmerken van het ultieme offer van Christus bestuderen en zien wat zijn eens-en-voor-altijd offerdood voor ons heeft </a:t>
            </a:r>
            <a:r>
              <a:rPr lang="nl-NL" b="1" dirty="0" smtClean="0">
                <a:solidFill>
                  <a:schemeClr val="bg1"/>
                </a:solidFill>
              </a:rPr>
              <a:t>gedaan.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1" name="Rechthoek 30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" name="Rechthoek 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kstvak 2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Christus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,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ons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Zoenoffer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51953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10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4726" y="1480974"/>
            <a:ext cx="2957513" cy="34877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0" y="4282993"/>
            <a:ext cx="1802258" cy="11451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470265" y="1480974"/>
            <a:ext cx="6397178" cy="403187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/>
              <a:t>H</a:t>
            </a:r>
            <a:r>
              <a:rPr lang="nl-NL" sz="2400" b="1" dirty="0" err="1" smtClean="0"/>
              <a:t>ier</a:t>
            </a:r>
            <a:r>
              <a:rPr lang="nl-NL" sz="2400" b="1" dirty="0" smtClean="0"/>
              <a:t> </a:t>
            </a:r>
            <a:r>
              <a:rPr lang="nl-NL" sz="2400" b="1" dirty="0"/>
              <a:t>zijn </a:t>
            </a:r>
            <a:r>
              <a:rPr lang="nl-NL" sz="2400" b="1" dirty="0" smtClean="0"/>
              <a:t>enkele </a:t>
            </a:r>
            <a:r>
              <a:rPr lang="nl-NL" sz="2400" b="1" dirty="0"/>
              <a:t>gevolgtrekkingen van </a:t>
            </a:r>
            <a:endParaRPr lang="nl-NL" sz="2400" b="1" dirty="0" smtClean="0"/>
          </a:p>
          <a:p>
            <a:r>
              <a:rPr lang="nl-NL" sz="2400" b="1" dirty="0" smtClean="0"/>
              <a:t>dit </a:t>
            </a:r>
            <a:r>
              <a:rPr lang="nl-NL" sz="2400" b="1" dirty="0"/>
              <a:t>gedeelte voor het dienstwerk van </a:t>
            </a:r>
            <a:endParaRPr lang="nl-NL" sz="2400" b="1" dirty="0" smtClean="0"/>
          </a:p>
          <a:p>
            <a:r>
              <a:rPr lang="nl-NL" sz="2400" b="1" dirty="0" smtClean="0"/>
              <a:t>Jezus </a:t>
            </a:r>
            <a:r>
              <a:rPr lang="nl-NL" sz="2400" b="1" dirty="0"/>
              <a:t>voor </a:t>
            </a:r>
            <a:r>
              <a:rPr lang="nl-NL" sz="2400" b="1" dirty="0" smtClean="0"/>
              <a:t>ons:</a:t>
            </a:r>
          </a:p>
          <a:p>
            <a:endParaRPr lang="en-US" sz="2400" b="1" dirty="0"/>
          </a:p>
          <a:p>
            <a:r>
              <a:rPr lang="nl-NL" sz="2000" b="1" dirty="0" smtClean="0"/>
              <a:t>1. Jezus </a:t>
            </a:r>
            <a:r>
              <a:rPr lang="nl-NL" sz="2000" b="1" dirty="0"/>
              <a:t>leed voor de ander. </a:t>
            </a:r>
            <a:r>
              <a:rPr lang="nl-NL" sz="2000" b="1" dirty="0" smtClean="0"/>
              <a:t>Hij </a:t>
            </a:r>
          </a:p>
          <a:p>
            <a:r>
              <a:rPr lang="nl-NL" sz="2000" b="1" dirty="0" smtClean="0"/>
              <a:t>nam </a:t>
            </a:r>
            <a:r>
              <a:rPr lang="nl-NL" sz="2000" b="1" dirty="0"/>
              <a:t>hun verdriet en zorgen op zich </a:t>
            </a:r>
            <a:r>
              <a:rPr lang="nl-NL" sz="2000" b="1" dirty="0" smtClean="0"/>
              <a:t>,</a:t>
            </a:r>
          </a:p>
          <a:p>
            <a:r>
              <a:rPr lang="nl-NL" sz="2000" b="1" dirty="0" smtClean="0"/>
              <a:t>hun overtredingen </a:t>
            </a:r>
            <a:r>
              <a:rPr lang="nl-NL" sz="2000" b="1" dirty="0"/>
              <a:t>en onreinheden </a:t>
            </a:r>
            <a:endParaRPr lang="nl-NL" sz="2000" b="1" dirty="0" smtClean="0"/>
          </a:p>
          <a:p>
            <a:r>
              <a:rPr lang="nl-NL" sz="2000" b="1" dirty="0" smtClean="0"/>
              <a:t>hun zonden.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2</a:t>
            </a:r>
            <a:r>
              <a:rPr lang="en-US" sz="2000" b="1" dirty="0" smtClean="0"/>
              <a:t>. </a:t>
            </a:r>
            <a:r>
              <a:rPr lang="en-US" sz="2000" b="1" dirty="0" smtClean="0"/>
              <a:t>H</a:t>
            </a:r>
            <a:r>
              <a:rPr lang="nl-NL" sz="2000" b="1" dirty="0" smtClean="0"/>
              <a:t>ij </a:t>
            </a:r>
            <a:r>
              <a:rPr lang="nl-NL" sz="2000" b="1" dirty="0"/>
              <a:t>brengt grote zegeningen voor </a:t>
            </a:r>
            <a:endParaRPr lang="nl-NL" sz="2000" b="1" dirty="0" smtClean="0"/>
          </a:p>
          <a:p>
            <a:r>
              <a:rPr lang="nl-NL" sz="2000" b="1" dirty="0" smtClean="0"/>
              <a:t>degenen </a:t>
            </a:r>
            <a:r>
              <a:rPr lang="nl-NL" sz="2000" b="1" dirty="0"/>
              <a:t>voor wie hij lijdt: vrede, genezing </a:t>
            </a:r>
          </a:p>
          <a:p>
            <a:r>
              <a:rPr lang="nl-NL" sz="2000" b="1" dirty="0" smtClean="0"/>
              <a:t>en </a:t>
            </a:r>
            <a:r>
              <a:rPr lang="nl-NL" sz="2000" b="1" dirty="0"/>
              <a:t>rechtvaardiging </a:t>
            </a:r>
            <a:r>
              <a:rPr lang="nl-NL" sz="2000" b="1" dirty="0" smtClean="0"/>
              <a:t>.</a:t>
            </a:r>
            <a:endParaRPr lang="en-US" sz="2000" b="1" dirty="0" smtClean="0"/>
          </a:p>
        </p:txBody>
      </p:sp>
      <p:pic>
        <p:nvPicPr>
          <p:cNvPr id="49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09" y="2924943"/>
            <a:ext cx="1447787" cy="13580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ezus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in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Jesaja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53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6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51953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10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4726" y="1480974"/>
            <a:ext cx="2957513" cy="34877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0" y="4282993"/>
            <a:ext cx="1802258" cy="11451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470265" y="1480974"/>
            <a:ext cx="6397178" cy="403187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/>
              <a:t>H</a:t>
            </a:r>
            <a:r>
              <a:rPr lang="nl-NL" sz="2400" b="1" dirty="0" err="1" smtClean="0"/>
              <a:t>ier</a:t>
            </a:r>
            <a:r>
              <a:rPr lang="nl-NL" sz="2400" b="1" dirty="0" smtClean="0"/>
              <a:t> </a:t>
            </a:r>
            <a:r>
              <a:rPr lang="nl-NL" sz="2400" b="1" dirty="0"/>
              <a:t>zijn </a:t>
            </a:r>
            <a:r>
              <a:rPr lang="nl-NL" sz="2400" b="1" dirty="0" smtClean="0"/>
              <a:t>enkele </a:t>
            </a:r>
            <a:r>
              <a:rPr lang="nl-NL" sz="2400" b="1" dirty="0"/>
              <a:t>gevolgtrekkingen van </a:t>
            </a:r>
            <a:endParaRPr lang="nl-NL" sz="2400" b="1" dirty="0" smtClean="0"/>
          </a:p>
          <a:p>
            <a:r>
              <a:rPr lang="nl-NL" sz="2400" b="1" dirty="0" smtClean="0"/>
              <a:t>dit </a:t>
            </a:r>
            <a:r>
              <a:rPr lang="nl-NL" sz="2400" b="1" dirty="0"/>
              <a:t>gedeelte voor het dienstwerk van </a:t>
            </a:r>
            <a:endParaRPr lang="nl-NL" sz="2400" b="1" dirty="0" smtClean="0"/>
          </a:p>
          <a:p>
            <a:r>
              <a:rPr lang="nl-NL" sz="2400" b="1" dirty="0" smtClean="0"/>
              <a:t>Jezus </a:t>
            </a:r>
            <a:r>
              <a:rPr lang="nl-NL" sz="2400" b="1" dirty="0"/>
              <a:t>voor </a:t>
            </a:r>
            <a:r>
              <a:rPr lang="nl-NL" sz="2400" b="1" dirty="0" smtClean="0"/>
              <a:t>ons:</a:t>
            </a:r>
          </a:p>
          <a:p>
            <a:endParaRPr lang="en-US" sz="2400" b="1" dirty="0"/>
          </a:p>
          <a:p>
            <a:r>
              <a:rPr lang="nl-NL" sz="2000" b="1" dirty="0" smtClean="0"/>
              <a:t>3. Het </a:t>
            </a:r>
            <a:r>
              <a:rPr lang="nl-NL" sz="2000" b="1" dirty="0"/>
              <a:t>was </a:t>
            </a:r>
            <a:r>
              <a:rPr lang="nl-NL" sz="2000" b="1" dirty="0" smtClean="0"/>
              <a:t>Gods </a:t>
            </a:r>
            <a:r>
              <a:rPr lang="nl-NL" sz="2000" b="1" dirty="0"/>
              <a:t>wil dat Jezus zou </a:t>
            </a:r>
            <a:endParaRPr lang="nl-NL" sz="2000" b="1" dirty="0" smtClean="0"/>
          </a:p>
          <a:p>
            <a:r>
              <a:rPr lang="nl-NL" sz="2000" b="1" dirty="0" smtClean="0"/>
              <a:t>lijden </a:t>
            </a:r>
            <a:r>
              <a:rPr lang="nl-NL" sz="2000" b="1" dirty="0"/>
              <a:t>en verbrijzeld zou worden </a:t>
            </a:r>
            <a:r>
              <a:rPr lang="nl-NL" sz="2000" b="1" dirty="0" smtClean="0"/>
              <a:t>.</a:t>
            </a:r>
          </a:p>
          <a:p>
            <a:r>
              <a:rPr lang="nl-NL" sz="2000" b="1" dirty="0" smtClean="0"/>
              <a:t>God </a:t>
            </a:r>
            <a:r>
              <a:rPr lang="nl-NL" sz="2000" b="1" dirty="0"/>
              <a:t>legde onze wandaden op hem </a:t>
            </a:r>
            <a:r>
              <a:rPr lang="nl-NL" sz="2000" b="1" dirty="0" smtClean="0"/>
              <a:t>, </a:t>
            </a:r>
          </a:p>
          <a:p>
            <a:r>
              <a:rPr lang="nl-NL" sz="2000" b="1" dirty="0" smtClean="0"/>
              <a:t>omdat </a:t>
            </a:r>
            <a:r>
              <a:rPr lang="nl-NL" sz="2000" b="1" dirty="0"/>
              <a:t>het </a:t>
            </a:r>
            <a:r>
              <a:rPr lang="nl-NL" sz="2000" b="1" dirty="0" err="1"/>
              <a:t>gods</a:t>
            </a:r>
            <a:r>
              <a:rPr lang="nl-NL" sz="2000" b="1" dirty="0"/>
              <a:t> plan was dat </a:t>
            </a:r>
            <a:r>
              <a:rPr lang="nl-NL" sz="2000" b="1" dirty="0" smtClean="0"/>
              <a:t>Hij </a:t>
            </a:r>
            <a:endParaRPr lang="nl-NL" sz="2000" b="1" dirty="0"/>
          </a:p>
          <a:p>
            <a:r>
              <a:rPr lang="nl-NL" sz="2000" b="1" dirty="0"/>
              <a:t>in onze plaats zou sterven</a:t>
            </a:r>
            <a:r>
              <a:rPr lang="nl-NL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/>
              <a:t>4</a:t>
            </a:r>
            <a:r>
              <a:rPr lang="en-US" sz="2000" b="1" dirty="0" smtClean="0"/>
              <a:t>. </a:t>
            </a:r>
            <a:r>
              <a:rPr lang="nl-NL" sz="2000" b="1" dirty="0" smtClean="0"/>
              <a:t>Jezus </a:t>
            </a:r>
            <a:r>
              <a:rPr lang="nl-NL" sz="2000" b="1" dirty="0"/>
              <a:t>is rechtvaardig </a:t>
            </a:r>
            <a:r>
              <a:rPr lang="nl-NL" sz="2000" b="1" dirty="0" smtClean="0"/>
              <a:t>, </a:t>
            </a:r>
            <a:r>
              <a:rPr lang="nl-NL" sz="2000" b="1" dirty="0"/>
              <a:t>zonder kwaad </a:t>
            </a:r>
            <a:endParaRPr lang="nl-NL" sz="2000" b="1" dirty="0" smtClean="0"/>
          </a:p>
          <a:p>
            <a:r>
              <a:rPr lang="nl-NL" sz="2000" b="1" dirty="0" smtClean="0"/>
              <a:t>in </a:t>
            </a:r>
            <a:r>
              <a:rPr lang="nl-NL" sz="2000" b="1" dirty="0"/>
              <a:t>de zin of </a:t>
            </a:r>
            <a:r>
              <a:rPr lang="nl-NL" sz="2000" b="1" dirty="0" smtClean="0"/>
              <a:t>bedrog.</a:t>
            </a:r>
            <a:endParaRPr lang="en-US" sz="2000" b="1" dirty="0" smtClean="0"/>
          </a:p>
        </p:txBody>
      </p:sp>
      <p:pic>
        <p:nvPicPr>
          <p:cNvPr id="49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09" y="2924943"/>
            <a:ext cx="1447787" cy="13580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ezus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in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Jesaja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53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6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7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51953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10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4726" y="1480974"/>
            <a:ext cx="2957513" cy="34877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0" y="4282993"/>
            <a:ext cx="1802258" cy="11451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09" y="2924943"/>
            <a:ext cx="1447787" cy="13580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ezus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in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Jesaja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53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6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68178"/>
            <a:ext cx="3619469" cy="28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470265" y="1480974"/>
            <a:ext cx="6397178" cy="249299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/>
              <a:t>H</a:t>
            </a:r>
            <a:r>
              <a:rPr lang="nl-NL" sz="2400" b="1" dirty="0" err="1" smtClean="0"/>
              <a:t>ier</a:t>
            </a:r>
            <a:r>
              <a:rPr lang="nl-NL" sz="2400" b="1" dirty="0" smtClean="0"/>
              <a:t> </a:t>
            </a:r>
            <a:r>
              <a:rPr lang="nl-NL" sz="2400" b="1" dirty="0"/>
              <a:t>zijn </a:t>
            </a:r>
            <a:r>
              <a:rPr lang="nl-NL" sz="2400" b="1" dirty="0" smtClean="0"/>
              <a:t>enkele </a:t>
            </a:r>
            <a:r>
              <a:rPr lang="nl-NL" sz="2400" b="1" dirty="0"/>
              <a:t>gevolgtrekkingen van </a:t>
            </a:r>
            <a:endParaRPr lang="nl-NL" sz="2400" b="1" dirty="0" smtClean="0"/>
          </a:p>
          <a:p>
            <a:r>
              <a:rPr lang="nl-NL" sz="2400" b="1" dirty="0" smtClean="0"/>
              <a:t>dit </a:t>
            </a:r>
            <a:r>
              <a:rPr lang="nl-NL" sz="2400" b="1" dirty="0"/>
              <a:t>gedeelte voor het dienstwerk van </a:t>
            </a:r>
            <a:endParaRPr lang="nl-NL" sz="2400" b="1" dirty="0" smtClean="0"/>
          </a:p>
          <a:p>
            <a:r>
              <a:rPr lang="nl-NL" sz="2400" b="1" dirty="0" smtClean="0"/>
              <a:t>Jezus </a:t>
            </a:r>
            <a:r>
              <a:rPr lang="nl-NL" sz="2400" b="1" dirty="0"/>
              <a:t>voor </a:t>
            </a:r>
            <a:r>
              <a:rPr lang="nl-NL" sz="2400" b="1" dirty="0" smtClean="0"/>
              <a:t>ons:</a:t>
            </a:r>
          </a:p>
          <a:p>
            <a:endParaRPr lang="en-US" sz="2400" b="1" dirty="0"/>
          </a:p>
          <a:p>
            <a:r>
              <a:rPr lang="nl-NL" sz="2000" b="1" dirty="0"/>
              <a:t>5</a:t>
            </a:r>
            <a:r>
              <a:rPr lang="nl-NL" sz="2000" b="1" dirty="0" smtClean="0"/>
              <a:t>. Hij </a:t>
            </a:r>
            <a:r>
              <a:rPr lang="nl-NL" sz="2000" b="1" dirty="0"/>
              <a:t>was een schuldoffer, </a:t>
            </a:r>
            <a:endParaRPr lang="nl-NL" sz="2000" b="1" dirty="0" smtClean="0"/>
          </a:p>
          <a:p>
            <a:r>
              <a:rPr lang="nl-NL" sz="2000" b="1" dirty="0" smtClean="0"/>
              <a:t>een </a:t>
            </a:r>
            <a:r>
              <a:rPr lang="nl-NL" sz="2000" b="1" dirty="0"/>
              <a:t>zoenoffer voor de zonde.</a:t>
            </a:r>
            <a:endParaRPr lang="nl-NL" sz="2000" b="1" dirty="0" smtClean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355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5046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– November 11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1" y="1760730"/>
            <a:ext cx="3298892" cy="34821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383335" y="1590682"/>
            <a:ext cx="3157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Jezus</a:t>
            </a:r>
            <a:r>
              <a:rPr lang="en-US" sz="2000" b="1" dirty="0" smtClean="0"/>
              <a:t> </a:t>
            </a:r>
            <a:r>
              <a:rPr lang="nl-NL" sz="2000" b="1" dirty="0" smtClean="0"/>
              <a:t>stierf </a:t>
            </a:r>
            <a:r>
              <a:rPr lang="nl-NL" sz="2000" b="1" dirty="0"/>
              <a:t>voor de zondaars. </a:t>
            </a:r>
            <a:r>
              <a:rPr lang="nl-NL" sz="2000" b="1" dirty="0" smtClean="0"/>
              <a:t>Hijzelf </a:t>
            </a:r>
            <a:r>
              <a:rPr lang="nl-NL" sz="2000" b="1" dirty="0"/>
              <a:t>echter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was </a:t>
            </a:r>
            <a:r>
              <a:rPr lang="nl-NL" sz="2000" b="1" dirty="0"/>
              <a:t>zonder zonde, </a:t>
            </a:r>
          </a:p>
          <a:p>
            <a:pPr algn="ctr"/>
            <a:r>
              <a:rPr lang="nl-NL" sz="2000" b="1" dirty="0"/>
              <a:t>zodat toen </a:t>
            </a:r>
            <a:r>
              <a:rPr lang="nl-NL" sz="2000" b="1" dirty="0" smtClean="0"/>
              <a:t>Hij </a:t>
            </a:r>
            <a:r>
              <a:rPr lang="nl-NL" sz="2000" b="1" dirty="0"/>
              <a:t>zijn leven gaf als offer </a:t>
            </a:r>
            <a:r>
              <a:rPr lang="nl-NL" sz="2000" b="1" dirty="0" smtClean="0"/>
              <a:t>Hij </a:t>
            </a:r>
            <a:r>
              <a:rPr lang="nl-NL" sz="2000" b="1" dirty="0"/>
              <a:t>niet zou sterven voor zijn eigen zonde. </a:t>
            </a:r>
          </a:p>
          <a:p>
            <a:pPr algn="ctr"/>
            <a:r>
              <a:rPr lang="nl-NL" sz="2000" b="1" dirty="0"/>
              <a:t>integendeel, </a:t>
            </a:r>
            <a:r>
              <a:rPr lang="nl-NL" sz="2000" b="1" dirty="0" smtClean="0"/>
              <a:t>Hij </a:t>
            </a:r>
            <a:r>
              <a:rPr lang="nl-NL" sz="2000" b="1" dirty="0"/>
              <a:t>moest ‘de zonden van velen dragen’ , want </a:t>
            </a:r>
            <a:r>
              <a:rPr lang="nl-NL" sz="2000" b="1" dirty="0" smtClean="0"/>
              <a:t>Hij was </a:t>
            </a:r>
            <a:r>
              <a:rPr lang="nl-NL" sz="2000" b="1" dirty="0"/>
              <a:t>het die ‘verzoening bewerkt voor hun zonden’  teneinde </a:t>
            </a:r>
          </a:p>
          <a:p>
            <a:pPr algn="ctr"/>
            <a:r>
              <a:rPr lang="nl-NL" sz="2000" b="1" dirty="0"/>
              <a:t>de zonde voor altijd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weg </a:t>
            </a:r>
            <a:r>
              <a:rPr lang="nl-NL" sz="2000" b="1" dirty="0"/>
              <a:t>te doen .</a:t>
            </a:r>
          </a:p>
          <a:p>
            <a:pPr algn="ctr"/>
            <a:endParaRPr lang="nl-NL" sz="2000" b="1" dirty="0"/>
          </a:p>
        </p:txBody>
      </p:sp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kstvak 4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Zijn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offer is voldoende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86" y="1132830"/>
            <a:ext cx="2691822" cy="27464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5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5046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– November 11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1" y="1760730"/>
            <a:ext cx="3298892" cy="34821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86" y="1132830"/>
            <a:ext cx="2691822" cy="27464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385001" y="1627545"/>
            <a:ext cx="3157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Christ</a:t>
            </a:r>
            <a:r>
              <a:rPr lang="en-US" sz="2000" b="1" dirty="0"/>
              <a:t>, the Creator of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the </a:t>
            </a:r>
            <a:r>
              <a:rPr lang="en-US" sz="2000" b="1" dirty="0"/>
              <a:t>universe, died as a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human </a:t>
            </a:r>
            <a:r>
              <a:rPr lang="en-US" sz="2000" b="1" dirty="0"/>
              <a:t>being for </a:t>
            </a:r>
            <a:r>
              <a:rPr lang="en-US" sz="2000" b="1" dirty="0" smtClean="0"/>
              <a:t>your </a:t>
            </a:r>
            <a:r>
              <a:rPr lang="en-US" sz="2000" b="1" dirty="0"/>
              <a:t>sins.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Dwell </a:t>
            </a:r>
            <a:r>
              <a:rPr lang="en-US" sz="2000" b="1" dirty="0"/>
              <a:t>on what this means.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Think </a:t>
            </a:r>
            <a:r>
              <a:rPr lang="en-US" sz="2000" b="1" dirty="0"/>
              <a:t>of the incredible </a:t>
            </a:r>
          </a:p>
          <a:p>
            <a:pPr algn="ctr"/>
            <a:r>
              <a:rPr lang="en-US" sz="2000" b="1" dirty="0"/>
              <a:t>good news that it is.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Think </a:t>
            </a:r>
            <a:r>
              <a:rPr lang="en-US" sz="2000" b="1" dirty="0"/>
              <a:t>of the hope it offers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you </a:t>
            </a:r>
            <a:r>
              <a:rPr lang="en-US" sz="2000" b="1" dirty="0"/>
              <a:t>personally. </a:t>
            </a:r>
          </a:p>
          <a:p>
            <a:pPr algn="ctr"/>
            <a:r>
              <a:rPr lang="en-US" sz="2000" b="1" dirty="0"/>
              <a:t>How can you make this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amazing </a:t>
            </a:r>
            <a:r>
              <a:rPr lang="en-US" sz="2000" b="1" dirty="0"/>
              <a:t>truth the chief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motivation </a:t>
            </a:r>
            <a:r>
              <a:rPr lang="en-US" sz="2000" b="1" dirty="0"/>
              <a:t>of </a:t>
            </a:r>
          </a:p>
          <a:p>
            <a:pPr algn="ctr"/>
            <a:r>
              <a:rPr lang="en-US" sz="2000" b="1" dirty="0"/>
              <a:t>all that you do?</a:t>
            </a:r>
            <a:endParaRPr lang="nl-NL" sz="2000" b="1" dirty="0"/>
          </a:p>
        </p:txBody>
      </p:sp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kstvak 37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Zijn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offer is voldoende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0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514214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12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07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08" y="1542437"/>
            <a:ext cx="3661977" cy="3736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91" y="4300676"/>
            <a:ext cx="334963" cy="890587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04" y="2636912"/>
            <a:ext cx="152400" cy="18256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422" y="2393230"/>
            <a:ext cx="6397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et Bloed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van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Christus</a:t>
              </a:r>
              <a:endParaRPr lang="nl-NL" sz="28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7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850524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Christus, ons Zoenoffer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72" y="108072"/>
            <a:ext cx="1195653" cy="13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hthoek 5"/>
          <p:cNvSpPr/>
          <p:nvPr/>
        </p:nvSpPr>
        <p:spPr>
          <a:xfrm>
            <a:off x="2410896" y="1667416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In</a:t>
            </a:r>
            <a:r>
              <a:rPr lang="nl-NL" sz="2400" b="1" dirty="0"/>
              <a:t> </a:t>
            </a:r>
            <a:r>
              <a:rPr lang="nl-NL" sz="2400" b="1" dirty="0" smtClean="0"/>
              <a:t>H</a:t>
            </a:r>
            <a:r>
              <a:rPr lang="nl-NL" sz="2400" b="1" dirty="0" smtClean="0"/>
              <a:t>ebreeën </a:t>
            </a:r>
            <a:r>
              <a:rPr lang="nl-NL" sz="2400" b="1" dirty="0"/>
              <a:t>is er een </a:t>
            </a:r>
            <a:endParaRPr lang="nl-NL" sz="2400" b="1" dirty="0" smtClean="0"/>
          </a:p>
          <a:p>
            <a:r>
              <a:rPr lang="nl-NL" sz="2400" b="1" dirty="0" smtClean="0"/>
              <a:t>krachtig contrast: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000" b="1" dirty="0"/>
              <a:t>H</a:t>
            </a:r>
            <a:r>
              <a:rPr lang="nl-NL" sz="2000" b="1" dirty="0" smtClean="0"/>
              <a:t>et </a:t>
            </a:r>
            <a:r>
              <a:rPr lang="nl-NL" sz="2000" b="1" dirty="0"/>
              <a:t>bloed van Christus </a:t>
            </a:r>
            <a:endParaRPr lang="nl-NL" sz="2000" b="1" dirty="0" smtClean="0"/>
          </a:p>
          <a:p>
            <a:r>
              <a:rPr lang="nl-NL" sz="2000" b="1" dirty="0" smtClean="0"/>
              <a:t>is </a:t>
            </a:r>
            <a:r>
              <a:rPr lang="nl-NL" sz="2000" b="1" dirty="0"/>
              <a:t>beter dan </a:t>
            </a:r>
            <a:r>
              <a:rPr lang="nl-NL" sz="2000" b="1" dirty="0" smtClean="0"/>
              <a:t>welk </a:t>
            </a:r>
            <a:r>
              <a:rPr lang="nl-NL" sz="2000" b="1" dirty="0"/>
              <a:t>ander </a:t>
            </a:r>
            <a:endParaRPr lang="nl-NL" sz="2000" b="1" dirty="0" smtClean="0"/>
          </a:p>
          <a:p>
            <a:r>
              <a:rPr lang="nl-NL" sz="2000" b="1" dirty="0" smtClean="0"/>
              <a:t>bloed </a:t>
            </a:r>
            <a:r>
              <a:rPr lang="nl-NL" sz="2000" b="1" dirty="0"/>
              <a:t>ook. in feite is het zo dat </a:t>
            </a:r>
            <a:endParaRPr lang="nl-NL" sz="2000" b="1" dirty="0" smtClean="0"/>
          </a:p>
          <a:p>
            <a:r>
              <a:rPr lang="nl-NL" sz="2000" b="1" dirty="0" smtClean="0"/>
              <a:t>geen </a:t>
            </a:r>
            <a:r>
              <a:rPr lang="nl-NL" sz="2000" b="1" dirty="0"/>
              <a:t>ander bloed werkelijk voor </a:t>
            </a:r>
          </a:p>
          <a:p>
            <a:r>
              <a:rPr lang="nl-NL" sz="2000" b="1" dirty="0"/>
              <a:t>vergeving kan zorgen; de dood van Christus is de enige reden waarom </a:t>
            </a:r>
            <a:endParaRPr lang="nl-NL" sz="2000" b="1" dirty="0" smtClean="0"/>
          </a:p>
          <a:p>
            <a:r>
              <a:rPr lang="nl-NL" sz="2000" b="1" dirty="0"/>
              <a:t>zonden worden vergeven van voor </a:t>
            </a:r>
            <a:endParaRPr lang="nl-NL" sz="2000" b="1" dirty="0" smtClean="0"/>
          </a:p>
          <a:p>
            <a:r>
              <a:rPr lang="nl-NL" sz="2000" b="1" dirty="0" smtClean="0"/>
              <a:t>en </a:t>
            </a:r>
            <a:r>
              <a:rPr lang="nl-NL" sz="2000" b="1" dirty="0"/>
              <a:t>na het </a:t>
            </a:r>
            <a:r>
              <a:rPr lang="nl-NL" sz="2000" b="1" dirty="0" smtClean="0"/>
              <a:t>kruis.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0801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872</Words>
  <Application>Microsoft Office PowerPoint</Application>
  <PresentationFormat>Diavoorstelling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267</cp:revision>
  <dcterms:created xsi:type="dcterms:W3CDTF">2013-09-24T06:37:52Z</dcterms:created>
  <dcterms:modified xsi:type="dcterms:W3CDTF">2013-11-11T20:43:06Z</dcterms:modified>
</cp:coreProperties>
</file>