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9" r:id="rId2"/>
    <p:sldId id="273" r:id="rId3"/>
    <p:sldId id="265" r:id="rId4"/>
    <p:sldId id="274" r:id="rId5"/>
    <p:sldId id="271" r:id="rId6"/>
    <p:sldId id="275" r:id="rId7"/>
    <p:sldId id="276" r:id="rId8"/>
    <p:sldId id="262" r:id="rId9"/>
    <p:sldId id="277" r:id="rId10"/>
    <p:sldId id="281" r:id="rId11"/>
    <p:sldId id="285" r:id="rId12"/>
    <p:sldId id="282" r:id="rId13"/>
    <p:sldId id="287" r:id="rId14"/>
    <p:sldId id="290" r:id="rId15"/>
    <p:sldId id="291" r:id="rId16"/>
    <p:sldId id="293" r:id="rId17"/>
    <p:sldId id="294" r:id="rId18"/>
    <p:sldId id="300" r:id="rId19"/>
    <p:sldId id="301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nl-NL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4D4D"/>
    <a:srgbClr val="66FF66"/>
    <a:srgbClr val="CC0000"/>
    <a:srgbClr val="BC0000"/>
    <a:srgbClr val="DDDDDD"/>
    <a:srgbClr val="FCD7A6"/>
    <a:srgbClr val="582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975E-2D90-4978-9A2D-4079ACD75F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71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6908-8228-4E32-BCB4-72093F470F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44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A06E-8426-48D8-8D97-49075603F7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3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1B3A-7995-449C-844C-D3C594F63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4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DB0D-1582-447D-A73D-2E69130CFA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6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E762-69C7-49E6-9CE8-A3BBBF085D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3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632C-3EDE-4A80-9848-8492BA3F59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4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B043-0E3D-495E-8283-0D7DF7506A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9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985F-BA63-4F98-8CF5-13EB14ACD4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89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0156-573B-4CEB-A9FE-684915AE39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3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A690-09BF-40D2-A4DC-A453056A85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17F461-1E1D-4238-AFEE-67707C2A1D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.wmf"/><Relationship Id="rId16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5.wmf"/><Relationship Id="rId5" Type="http://schemas.openxmlformats.org/officeDocument/2006/relationships/image" Target="../media/image30.wmf"/><Relationship Id="rId15" Type="http://schemas.openxmlformats.org/officeDocument/2006/relationships/image" Target="../media/image39.wmf"/><Relationship Id="rId10" Type="http://schemas.openxmlformats.org/officeDocument/2006/relationships/image" Target="../media/image3.wmf"/><Relationship Id="rId4" Type="http://schemas.openxmlformats.org/officeDocument/2006/relationships/image" Target="../media/image23.wmf"/><Relationship Id="rId9" Type="http://schemas.openxmlformats.org/officeDocument/2006/relationships/image" Target="../media/image34.wmf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.wmf"/><Relationship Id="rId7" Type="http://schemas.openxmlformats.org/officeDocument/2006/relationships/image" Target="../media/image2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image" Target="../media/image28.wmf"/><Relationship Id="rId4" Type="http://schemas.openxmlformats.org/officeDocument/2006/relationships/image" Target="../media/image42.wmf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3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7.wmf"/><Relationship Id="rId3" Type="http://schemas.openxmlformats.org/officeDocument/2006/relationships/image" Target="../media/image3.wmf"/><Relationship Id="rId7" Type="http://schemas.openxmlformats.org/officeDocument/2006/relationships/image" Target="../media/image30.wmf"/><Relationship Id="rId12" Type="http://schemas.openxmlformats.org/officeDocument/2006/relationships/image" Target="../media/image3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46.wmf"/><Relationship Id="rId10" Type="http://schemas.openxmlformats.org/officeDocument/2006/relationships/image" Target="../media/image33.wmf"/><Relationship Id="rId4" Type="http://schemas.openxmlformats.org/officeDocument/2006/relationships/image" Target="../media/image2.wmf"/><Relationship Id="rId9" Type="http://schemas.openxmlformats.org/officeDocument/2006/relationships/image" Target="../media/image32.wmf"/><Relationship Id="rId1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3.wmf"/><Relationship Id="rId7" Type="http://schemas.openxmlformats.org/officeDocument/2006/relationships/image" Target="../media/image2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.wmf"/><Relationship Id="rId7" Type="http://schemas.openxmlformats.org/officeDocument/2006/relationships/image" Target="../media/image2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051" name="Group 2051"/>
          <p:cNvGrpSpPr>
            <a:grpSpLocks/>
          </p:cNvGrpSpPr>
          <p:nvPr/>
        </p:nvGrpSpPr>
        <p:grpSpPr bwMode="auto">
          <a:xfrm rot="556679">
            <a:off x="685800" y="457200"/>
            <a:ext cx="3063875" cy="1752600"/>
            <a:chOff x="3936" y="960"/>
            <a:chExt cx="1680" cy="912"/>
          </a:xfrm>
        </p:grpSpPr>
        <p:sp>
          <p:nvSpPr>
            <p:cNvPr id="2078" name="AutoShape 2052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79" name="AutoShape 2053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052" name="AutoShape 2054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053" name="Group 2055"/>
          <p:cNvGrpSpPr>
            <a:grpSpLocks/>
          </p:cNvGrpSpPr>
          <p:nvPr/>
        </p:nvGrpSpPr>
        <p:grpSpPr bwMode="auto">
          <a:xfrm rot="1534486">
            <a:off x="2201863" y="823913"/>
            <a:ext cx="3063875" cy="1752600"/>
            <a:chOff x="3936" y="960"/>
            <a:chExt cx="1680" cy="912"/>
          </a:xfrm>
        </p:grpSpPr>
        <p:sp>
          <p:nvSpPr>
            <p:cNvPr id="2076" name="AutoShape 2056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77" name="AutoShape 2057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54" name="Group 2058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2074" name="AutoShape 2059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75" name="AutoShape 2060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50189" name="Picture 2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486400" cy="264318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2062"/>
          <p:cNvGrpSpPr>
            <a:grpSpLocks/>
          </p:cNvGrpSpPr>
          <p:nvPr/>
        </p:nvGrpSpPr>
        <p:grpSpPr bwMode="auto">
          <a:xfrm>
            <a:off x="6248400" y="1524000"/>
            <a:ext cx="2667000" cy="1447800"/>
            <a:chOff x="3936" y="960"/>
            <a:chExt cx="1680" cy="912"/>
          </a:xfrm>
        </p:grpSpPr>
        <p:sp>
          <p:nvSpPr>
            <p:cNvPr id="2072" name="AutoShape 206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73" name="AutoShape 206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57" name="Group 2065"/>
          <p:cNvGrpSpPr>
            <a:grpSpLocks/>
          </p:cNvGrpSpPr>
          <p:nvPr/>
        </p:nvGrpSpPr>
        <p:grpSpPr bwMode="auto">
          <a:xfrm rot="556679">
            <a:off x="2903538" y="2203450"/>
            <a:ext cx="1371600" cy="838200"/>
            <a:chOff x="3936" y="960"/>
            <a:chExt cx="1680" cy="912"/>
          </a:xfrm>
        </p:grpSpPr>
        <p:sp>
          <p:nvSpPr>
            <p:cNvPr id="2070" name="AutoShape 2066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71" name="AutoShape 2067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058" name="Picture 2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oup 2069"/>
          <p:cNvGrpSpPr>
            <a:grpSpLocks/>
          </p:cNvGrpSpPr>
          <p:nvPr/>
        </p:nvGrpSpPr>
        <p:grpSpPr bwMode="auto">
          <a:xfrm>
            <a:off x="2354263" y="1055688"/>
            <a:ext cx="4656137" cy="4446587"/>
            <a:chOff x="1483" y="665"/>
            <a:chExt cx="2933" cy="2801"/>
          </a:xfrm>
        </p:grpSpPr>
        <p:sp>
          <p:nvSpPr>
            <p:cNvPr id="2064" name="AutoShape 2070"/>
            <p:cNvSpPr>
              <a:spLocks noChangeArrowheads="1"/>
            </p:cNvSpPr>
            <p:nvPr/>
          </p:nvSpPr>
          <p:spPr bwMode="auto">
            <a:xfrm>
              <a:off x="1488" y="672"/>
              <a:ext cx="2928" cy="2784"/>
            </a:xfrm>
            <a:custGeom>
              <a:avLst/>
              <a:gdLst>
                <a:gd name="T0" fmla="*/ 1464 w 21600"/>
                <a:gd name="T1" fmla="*/ 0 h 21600"/>
                <a:gd name="T2" fmla="*/ 429 w 21600"/>
                <a:gd name="T3" fmla="*/ 408 h 21600"/>
                <a:gd name="T4" fmla="*/ 0 w 21600"/>
                <a:gd name="T5" fmla="*/ 1392 h 21600"/>
                <a:gd name="T6" fmla="*/ 429 w 21600"/>
                <a:gd name="T7" fmla="*/ 2376 h 21600"/>
                <a:gd name="T8" fmla="*/ 1464 w 21600"/>
                <a:gd name="T9" fmla="*/ 2784 h 21600"/>
                <a:gd name="T10" fmla="*/ 2499 w 21600"/>
                <a:gd name="T11" fmla="*/ 2376 h 21600"/>
                <a:gd name="T12" fmla="*/ 2928 w 21600"/>
                <a:gd name="T13" fmla="*/ 1392 h 21600"/>
                <a:gd name="T14" fmla="*/ 2499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110" y="10800"/>
                  </a:moveTo>
                  <a:cubicBezTo>
                    <a:pt x="7110" y="12838"/>
                    <a:pt x="8762" y="14490"/>
                    <a:pt x="10800" y="14490"/>
                  </a:cubicBezTo>
                  <a:cubicBezTo>
                    <a:pt x="12838" y="14490"/>
                    <a:pt x="14490" y="12838"/>
                    <a:pt x="14490" y="10800"/>
                  </a:cubicBezTo>
                  <a:cubicBezTo>
                    <a:pt x="14490" y="8762"/>
                    <a:pt x="12838" y="7110"/>
                    <a:pt x="10800" y="7110"/>
                  </a:cubicBezTo>
                  <a:cubicBezTo>
                    <a:pt x="8762" y="7110"/>
                    <a:pt x="7110" y="8762"/>
                    <a:pt x="7110" y="10800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65" name="Freeform 2071"/>
            <p:cNvSpPr>
              <a:spLocks/>
            </p:cNvSpPr>
            <p:nvPr/>
          </p:nvSpPr>
          <p:spPr bwMode="auto">
            <a:xfrm>
              <a:off x="2162" y="665"/>
              <a:ext cx="1693" cy="1035"/>
            </a:xfrm>
            <a:custGeom>
              <a:avLst/>
              <a:gdLst>
                <a:gd name="T0" fmla="*/ 1610 w 1693"/>
                <a:gd name="T1" fmla="*/ 603 h 1035"/>
                <a:gd name="T2" fmla="*/ 1528 w 1693"/>
                <a:gd name="T3" fmla="*/ 717 h 1035"/>
                <a:gd name="T4" fmla="*/ 1284 w 1693"/>
                <a:gd name="T5" fmla="*/ 914 h 1035"/>
                <a:gd name="T6" fmla="*/ 1170 w 1693"/>
                <a:gd name="T7" fmla="*/ 959 h 1035"/>
                <a:gd name="T8" fmla="*/ 1098 w 1693"/>
                <a:gd name="T9" fmla="*/ 1020 h 1035"/>
                <a:gd name="T10" fmla="*/ 987 w 1693"/>
                <a:gd name="T11" fmla="*/ 961 h 1035"/>
                <a:gd name="T12" fmla="*/ 852 w 1693"/>
                <a:gd name="T13" fmla="*/ 927 h 1035"/>
                <a:gd name="T14" fmla="*/ 684 w 1693"/>
                <a:gd name="T15" fmla="*/ 934 h 1035"/>
                <a:gd name="T16" fmla="*/ 525 w 1693"/>
                <a:gd name="T17" fmla="*/ 996 h 1035"/>
                <a:gd name="T18" fmla="*/ 487 w 1693"/>
                <a:gd name="T19" fmla="*/ 1023 h 1035"/>
                <a:gd name="T20" fmla="*/ 370 w 1693"/>
                <a:gd name="T21" fmla="*/ 961 h 1035"/>
                <a:gd name="T22" fmla="*/ 211 w 1693"/>
                <a:gd name="T23" fmla="*/ 805 h 1035"/>
                <a:gd name="T24" fmla="*/ 126 w 1693"/>
                <a:gd name="T25" fmla="*/ 647 h 1035"/>
                <a:gd name="T26" fmla="*/ 22 w 1693"/>
                <a:gd name="T27" fmla="*/ 395 h 1035"/>
                <a:gd name="T28" fmla="*/ 48 w 1693"/>
                <a:gd name="T29" fmla="*/ 351 h 1035"/>
                <a:gd name="T30" fmla="*/ 24 w 1693"/>
                <a:gd name="T31" fmla="*/ 323 h 1035"/>
                <a:gd name="T32" fmla="*/ 29 w 1693"/>
                <a:gd name="T33" fmla="*/ 202 h 1035"/>
                <a:gd name="T34" fmla="*/ 199 w 1693"/>
                <a:gd name="T35" fmla="*/ 110 h 1035"/>
                <a:gd name="T36" fmla="*/ 481 w 1693"/>
                <a:gd name="T37" fmla="*/ 42 h 1035"/>
                <a:gd name="T38" fmla="*/ 876 w 1693"/>
                <a:gd name="T39" fmla="*/ 3 h 1035"/>
                <a:gd name="T40" fmla="*/ 1226 w 1693"/>
                <a:gd name="T41" fmla="*/ 61 h 1035"/>
                <a:gd name="T42" fmla="*/ 1504 w 1693"/>
                <a:gd name="T43" fmla="*/ 185 h 1035"/>
                <a:gd name="T44" fmla="*/ 1670 w 1693"/>
                <a:gd name="T45" fmla="*/ 313 h 1035"/>
                <a:gd name="T46" fmla="*/ 1644 w 1693"/>
                <a:gd name="T47" fmla="*/ 527 h 1035"/>
                <a:gd name="T48" fmla="*/ 1610 w 1693"/>
                <a:gd name="T49" fmla="*/ 559 h 1035"/>
                <a:gd name="T50" fmla="*/ 1610 w 1693"/>
                <a:gd name="T51" fmla="*/ 603 h 10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3" h="1035">
                  <a:moveTo>
                    <a:pt x="1610" y="603"/>
                  </a:moveTo>
                  <a:cubicBezTo>
                    <a:pt x="1596" y="629"/>
                    <a:pt x="1582" y="665"/>
                    <a:pt x="1528" y="717"/>
                  </a:cubicBezTo>
                  <a:cubicBezTo>
                    <a:pt x="1474" y="769"/>
                    <a:pt x="1344" y="874"/>
                    <a:pt x="1284" y="914"/>
                  </a:cubicBezTo>
                  <a:cubicBezTo>
                    <a:pt x="1220" y="956"/>
                    <a:pt x="1218" y="956"/>
                    <a:pt x="1170" y="959"/>
                  </a:cubicBezTo>
                  <a:cubicBezTo>
                    <a:pt x="1143" y="967"/>
                    <a:pt x="1152" y="1031"/>
                    <a:pt x="1098" y="1020"/>
                  </a:cubicBezTo>
                  <a:cubicBezTo>
                    <a:pt x="1068" y="1020"/>
                    <a:pt x="1028" y="976"/>
                    <a:pt x="987" y="961"/>
                  </a:cubicBezTo>
                  <a:cubicBezTo>
                    <a:pt x="946" y="946"/>
                    <a:pt x="902" y="931"/>
                    <a:pt x="852" y="927"/>
                  </a:cubicBezTo>
                  <a:cubicBezTo>
                    <a:pt x="803" y="926"/>
                    <a:pt x="738" y="923"/>
                    <a:pt x="684" y="934"/>
                  </a:cubicBezTo>
                  <a:cubicBezTo>
                    <a:pt x="630" y="945"/>
                    <a:pt x="558" y="981"/>
                    <a:pt x="525" y="996"/>
                  </a:cubicBezTo>
                  <a:cubicBezTo>
                    <a:pt x="492" y="1011"/>
                    <a:pt x="513" y="1029"/>
                    <a:pt x="487" y="1023"/>
                  </a:cubicBezTo>
                  <a:cubicBezTo>
                    <a:pt x="435" y="1035"/>
                    <a:pt x="416" y="997"/>
                    <a:pt x="370" y="961"/>
                  </a:cubicBezTo>
                  <a:cubicBezTo>
                    <a:pt x="324" y="925"/>
                    <a:pt x="252" y="857"/>
                    <a:pt x="211" y="805"/>
                  </a:cubicBezTo>
                  <a:cubicBezTo>
                    <a:pt x="169" y="753"/>
                    <a:pt x="156" y="708"/>
                    <a:pt x="126" y="647"/>
                  </a:cubicBezTo>
                  <a:cubicBezTo>
                    <a:pt x="95" y="579"/>
                    <a:pt x="35" y="444"/>
                    <a:pt x="22" y="395"/>
                  </a:cubicBezTo>
                  <a:cubicBezTo>
                    <a:pt x="4" y="346"/>
                    <a:pt x="47" y="383"/>
                    <a:pt x="48" y="351"/>
                  </a:cubicBezTo>
                  <a:cubicBezTo>
                    <a:pt x="48" y="339"/>
                    <a:pt x="27" y="348"/>
                    <a:pt x="24" y="323"/>
                  </a:cubicBezTo>
                  <a:cubicBezTo>
                    <a:pt x="21" y="298"/>
                    <a:pt x="0" y="238"/>
                    <a:pt x="29" y="202"/>
                  </a:cubicBezTo>
                  <a:cubicBezTo>
                    <a:pt x="58" y="166"/>
                    <a:pt x="124" y="137"/>
                    <a:pt x="199" y="110"/>
                  </a:cubicBezTo>
                  <a:cubicBezTo>
                    <a:pt x="275" y="84"/>
                    <a:pt x="384" y="58"/>
                    <a:pt x="481" y="42"/>
                  </a:cubicBezTo>
                  <a:cubicBezTo>
                    <a:pt x="594" y="24"/>
                    <a:pt x="752" y="0"/>
                    <a:pt x="876" y="3"/>
                  </a:cubicBezTo>
                  <a:cubicBezTo>
                    <a:pt x="1000" y="6"/>
                    <a:pt x="1121" y="31"/>
                    <a:pt x="1226" y="61"/>
                  </a:cubicBezTo>
                  <a:cubicBezTo>
                    <a:pt x="1331" y="91"/>
                    <a:pt x="1430" y="143"/>
                    <a:pt x="1504" y="185"/>
                  </a:cubicBezTo>
                  <a:cubicBezTo>
                    <a:pt x="1578" y="227"/>
                    <a:pt x="1647" y="256"/>
                    <a:pt x="1670" y="313"/>
                  </a:cubicBezTo>
                  <a:cubicBezTo>
                    <a:pt x="1693" y="370"/>
                    <a:pt x="1654" y="486"/>
                    <a:pt x="1644" y="527"/>
                  </a:cubicBezTo>
                  <a:cubicBezTo>
                    <a:pt x="1634" y="568"/>
                    <a:pt x="1616" y="546"/>
                    <a:pt x="1610" y="559"/>
                  </a:cubicBezTo>
                  <a:cubicBezTo>
                    <a:pt x="1604" y="572"/>
                    <a:pt x="1624" y="577"/>
                    <a:pt x="1610" y="603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66" name="Freeform 2072"/>
            <p:cNvSpPr>
              <a:spLocks/>
            </p:cNvSpPr>
            <p:nvPr/>
          </p:nvSpPr>
          <p:spPr bwMode="auto">
            <a:xfrm>
              <a:off x="1484" y="844"/>
              <a:ext cx="1157" cy="1257"/>
            </a:xfrm>
            <a:custGeom>
              <a:avLst/>
              <a:gdLst>
                <a:gd name="T0" fmla="*/ 712 w 1157"/>
                <a:gd name="T1" fmla="*/ 152 h 1257"/>
                <a:gd name="T2" fmla="*/ 726 w 1157"/>
                <a:gd name="T3" fmla="*/ 172 h 1257"/>
                <a:gd name="T4" fmla="*/ 708 w 1157"/>
                <a:gd name="T5" fmla="*/ 196 h 1257"/>
                <a:gd name="T6" fmla="*/ 742 w 1157"/>
                <a:gd name="T7" fmla="*/ 308 h 1257"/>
                <a:gd name="T8" fmla="*/ 776 w 1157"/>
                <a:gd name="T9" fmla="*/ 410 h 1257"/>
                <a:gd name="T10" fmla="*/ 844 w 1157"/>
                <a:gd name="T11" fmla="*/ 552 h 1257"/>
                <a:gd name="T12" fmla="*/ 904 w 1157"/>
                <a:gd name="T13" fmla="*/ 642 h 1257"/>
                <a:gd name="T14" fmla="*/ 1022 w 1157"/>
                <a:gd name="T15" fmla="*/ 762 h 1257"/>
                <a:gd name="T16" fmla="*/ 1118 w 1157"/>
                <a:gd name="T17" fmla="*/ 834 h 1257"/>
                <a:gd name="T18" fmla="*/ 1146 w 1157"/>
                <a:gd name="T19" fmla="*/ 852 h 1257"/>
                <a:gd name="T20" fmla="*/ 1050 w 1157"/>
                <a:gd name="T21" fmla="*/ 964 h 1257"/>
                <a:gd name="T22" fmla="*/ 986 w 1157"/>
                <a:gd name="T23" fmla="*/ 1096 h 1257"/>
                <a:gd name="T24" fmla="*/ 966 w 1157"/>
                <a:gd name="T25" fmla="*/ 1208 h 1257"/>
                <a:gd name="T26" fmla="*/ 964 w 1157"/>
                <a:gd name="T27" fmla="*/ 1224 h 1257"/>
                <a:gd name="T28" fmla="*/ 854 w 1157"/>
                <a:gd name="T29" fmla="*/ 1242 h 1257"/>
                <a:gd name="T30" fmla="*/ 734 w 1157"/>
                <a:gd name="T31" fmla="*/ 1256 h 1257"/>
                <a:gd name="T32" fmla="*/ 524 w 1157"/>
                <a:gd name="T33" fmla="*/ 1238 h 1257"/>
                <a:gd name="T34" fmla="*/ 136 w 1157"/>
                <a:gd name="T35" fmla="*/ 1246 h 1257"/>
                <a:gd name="T36" fmla="*/ 26 w 1157"/>
                <a:gd name="T37" fmla="*/ 1244 h 1257"/>
                <a:gd name="T38" fmla="*/ 0 w 1157"/>
                <a:gd name="T39" fmla="*/ 1192 h 1257"/>
                <a:gd name="T40" fmla="*/ 70 w 1157"/>
                <a:gd name="T41" fmla="*/ 794 h 1257"/>
                <a:gd name="T42" fmla="*/ 174 w 1157"/>
                <a:gd name="T43" fmla="*/ 564 h 1257"/>
                <a:gd name="T44" fmla="*/ 320 w 1157"/>
                <a:gd name="T45" fmla="*/ 342 h 1257"/>
                <a:gd name="T46" fmla="*/ 490 w 1157"/>
                <a:gd name="T47" fmla="*/ 164 h 1257"/>
                <a:gd name="T48" fmla="*/ 664 w 1157"/>
                <a:gd name="T49" fmla="*/ 34 h 1257"/>
                <a:gd name="T50" fmla="*/ 728 w 1157"/>
                <a:gd name="T51" fmla="*/ 0 h 1257"/>
                <a:gd name="T52" fmla="*/ 706 w 1157"/>
                <a:gd name="T53" fmla="*/ 32 h 1257"/>
                <a:gd name="T54" fmla="*/ 692 w 1157"/>
                <a:gd name="T55" fmla="*/ 88 h 1257"/>
                <a:gd name="T56" fmla="*/ 712 w 1157"/>
                <a:gd name="T57" fmla="*/ 152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7" h="1257">
                  <a:moveTo>
                    <a:pt x="712" y="152"/>
                  </a:moveTo>
                  <a:cubicBezTo>
                    <a:pt x="713" y="176"/>
                    <a:pt x="728" y="150"/>
                    <a:pt x="726" y="172"/>
                  </a:cubicBezTo>
                  <a:cubicBezTo>
                    <a:pt x="725" y="179"/>
                    <a:pt x="705" y="173"/>
                    <a:pt x="708" y="196"/>
                  </a:cubicBezTo>
                  <a:cubicBezTo>
                    <a:pt x="711" y="219"/>
                    <a:pt x="731" y="272"/>
                    <a:pt x="742" y="308"/>
                  </a:cubicBezTo>
                  <a:cubicBezTo>
                    <a:pt x="755" y="342"/>
                    <a:pt x="755" y="363"/>
                    <a:pt x="776" y="410"/>
                  </a:cubicBezTo>
                  <a:cubicBezTo>
                    <a:pt x="793" y="451"/>
                    <a:pt x="823" y="513"/>
                    <a:pt x="844" y="552"/>
                  </a:cubicBezTo>
                  <a:cubicBezTo>
                    <a:pt x="865" y="591"/>
                    <a:pt x="874" y="607"/>
                    <a:pt x="904" y="642"/>
                  </a:cubicBezTo>
                  <a:cubicBezTo>
                    <a:pt x="934" y="677"/>
                    <a:pt x="986" y="730"/>
                    <a:pt x="1022" y="762"/>
                  </a:cubicBezTo>
                  <a:cubicBezTo>
                    <a:pt x="1058" y="794"/>
                    <a:pt x="1097" y="819"/>
                    <a:pt x="1118" y="834"/>
                  </a:cubicBezTo>
                  <a:cubicBezTo>
                    <a:pt x="1139" y="849"/>
                    <a:pt x="1157" y="830"/>
                    <a:pt x="1146" y="852"/>
                  </a:cubicBezTo>
                  <a:cubicBezTo>
                    <a:pt x="1135" y="874"/>
                    <a:pt x="1077" y="923"/>
                    <a:pt x="1050" y="964"/>
                  </a:cubicBezTo>
                  <a:cubicBezTo>
                    <a:pt x="1023" y="1005"/>
                    <a:pt x="1000" y="1055"/>
                    <a:pt x="986" y="1096"/>
                  </a:cubicBezTo>
                  <a:cubicBezTo>
                    <a:pt x="972" y="1137"/>
                    <a:pt x="970" y="1187"/>
                    <a:pt x="966" y="1208"/>
                  </a:cubicBezTo>
                  <a:cubicBezTo>
                    <a:pt x="962" y="1229"/>
                    <a:pt x="983" y="1218"/>
                    <a:pt x="964" y="1224"/>
                  </a:cubicBezTo>
                  <a:cubicBezTo>
                    <a:pt x="945" y="1230"/>
                    <a:pt x="892" y="1237"/>
                    <a:pt x="854" y="1242"/>
                  </a:cubicBezTo>
                  <a:cubicBezTo>
                    <a:pt x="816" y="1247"/>
                    <a:pt x="789" y="1257"/>
                    <a:pt x="734" y="1256"/>
                  </a:cubicBezTo>
                  <a:cubicBezTo>
                    <a:pt x="688" y="1255"/>
                    <a:pt x="624" y="1240"/>
                    <a:pt x="524" y="1238"/>
                  </a:cubicBezTo>
                  <a:cubicBezTo>
                    <a:pt x="424" y="1236"/>
                    <a:pt x="219" y="1245"/>
                    <a:pt x="136" y="1246"/>
                  </a:cubicBezTo>
                  <a:cubicBezTo>
                    <a:pt x="19" y="1245"/>
                    <a:pt x="44" y="1250"/>
                    <a:pt x="26" y="1244"/>
                  </a:cubicBezTo>
                  <a:cubicBezTo>
                    <a:pt x="3" y="1235"/>
                    <a:pt x="1" y="1225"/>
                    <a:pt x="0" y="1192"/>
                  </a:cubicBezTo>
                  <a:cubicBezTo>
                    <a:pt x="7" y="1117"/>
                    <a:pt x="17" y="936"/>
                    <a:pt x="70" y="794"/>
                  </a:cubicBezTo>
                  <a:cubicBezTo>
                    <a:pt x="99" y="689"/>
                    <a:pt x="132" y="639"/>
                    <a:pt x="174" y="564"/>
                  </a:cubicBezTo>
                  <a:cubicBezTo>
                    <a:pt x="216" y="489"/>
                    <a:pt x="267" y="409"/>
                    <a:pt x="320" y="342"/>
                  </a:cubicBezTo>
                  <a:cubicBezTo>
                    <a:pt x="362" y="291"/>
                    <a:pt x="433" y="218"/>
                    <a:pt x="490" y="164"/>
                  </a:cubicBezTo>
                  <a:cubicBezTo>
                    <a:pt x="547" y="113"/>
                    <a:pt x="624" y="61"/>
                    <a:pt x="664" y="34"/>
                  </a:cubicBezTo>
                  <a:cubicBezTo>
                    <a:pt x="678" y="29"/>
                    <a:pt x="714" y="0"/>
                    <a:pt x="728" y="0"/>
                  </a:cubicBezTo>
                  <a:cubicBezTo>
                    <a:pt x="737" y="5"/>
                    <a:pt x="709" y="7"/>
                    <a:pt x="706" y="32"/>
                  </a:cubicBezTo>
                  <a:cubicBezTo>
                    <a:pt x="700" y="47"/>
                    <a:pt x="691" y="68"/>
                    <a:pt x="692" y="88"/>
                  </a:cubicBezTo>
                  <a:cubicBezTo>
                    <a:pt x="693" y="108"/>
                    <a:pt x="708" y="139"/>
                    <a:pt x="712" y="152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67" name="Freeform 2073"/>
            <p:cNvSpPr>
              <a:spLocks/>
            </p:cNvSpPr>
            <p:nvPr/>
          </p:nvSpPr>
          <p:spPr bwMode="auto">
            <a:xfrm>
              <a:off x="1483" y="2042"/>
              <a:ext cx="1348" cy="1203"/>
            </a:xfrm>
            <a:custGeom>
              <a:avLst/>
              <a:gdLst>
                <a:gd name="T0" fmla="*/ 761 w 1348"/>
                <a:gd name="T1" fmla="*/ 918 h 1203"/>
                <a:gd name="T2" fmla="*/ 705 w 1348"/>
                <a:gd name="T3" fmla="*/ 1030 h 1203"/>
                <a:gd name="T4" fmla="*/ 683 w 1348"/>
                <a:gd name="T5" fmla="*/ 1136 h 1203"/>
                <a:gd name="T6" fmla="*/ 673 w 1348"/>
                <a:gd name="T7" fmla="*/ 1196 h 1203"/>
                <a:gd name="T8" fmla="*/ 647 w 1348"/>
                <a:gd name="T9" fmla="*/ 1180 h 1203"/>
                <a:gd name="T10" fmla="*/ 521 w 1348"/>
                <a:gd name="T11" fmla="*/ 1090 h 1203"/>
                <a:gd name="T12" fmla="*/ 391 w 1348"/>
                <a:gd name="T13" fmla="*/ 964 h 1203"/>
                <a:gd name="T14" fmla="*/ 275 w 1348"/>
                <a:gd name="T15" fmla="*/ 832 h 1203"/>
                <a:gd name="T16" fmla="*/ 181 w 1348"/>
                <a:gd name="T17" fmla="*/ 670 h 1203"/>
                <a:gd name="T18" fmla="*/ 97 w 1348"/>
                <a:gd name="T19" fmla="*/ 496 h 1203"/>
                <a:gd name="T20" fmla="*/ 27 w 1348"/>
                <a:gd name="T21" fmla="*/ 264 h 1203"/>
                <a:gd name="T22" fmla="*/ 5 w 1348"/>
                <a:gd name="T23" fmla="*/ 36 h 1203"/>
                <a:gd name="T24" fmla="*/ 57 w 1348"/>
                <a:gd name="T25" fmla="*/ 50 h 1203"/>
                <a:gd name="T26" fmla="*/ 213 w 1348"/>
                <a:gd name="T27" fmla="*/ 48 h 1203"/>
                <a:gd name="T28" fmla="*/ 521 w 1348"/>
                <a:gd name="T29" fmla="*/ 38 h 1203"/>
                <a:gd name="T30" fmla="*/ 727 w 1348"/>
                <a:gd name="T31" fmla="*/ 56 h 1203"/>
                <a:gd name="T32" fmla="*/ 855 w 1348"/>
                <a:gd name="T33" fmla="*/ 44 h 1203"/>
                <a:gd name="T34" fmla="*/ 969 w 1348"/>
                <a:gd name="T35" fmla="*/ 28 h 1203"/>
                <a:gd name="T36" fmla="*/ 983 w 1348"/>
                <a:gd name="T37" fmla="*/ 134 h 1203"/>
                <a:gd name="T38" fmla="*/ 1005 w 1348"/>
                <a:gd name="T39" fmla="*/ 202 h 1203"/>
                <a:gd name="T40" fmla="*/ 1039 w 1348"/>
                <a:gd name="T41" fmla="*/ 266 h 1203"/>
                <a:gd name="T42" fmla="*/ 1101 w 1348"/>
                <a:gd name="T43" fmla="*/ 346 h 1203"/>
                <a:gd name="T44" fmla="*/ 1213 w 1348"/>
                <a:gd name="T45" fmla="*/ 434 h 1203"/>
                <a:gd name="T46" fmla="*/ 1315 w 1348"/>
                <a:gd name="T47" fmla="*/ 476 h 1203"/>
                <a:gd name="T48" fmla="*/ 1339 w 1348"/>
                <a:gd name="T49" fmla="*/ 494 h 1203"/>
                <a:gd name="T50" fmla="*/ 1263 w 1348"/>
                <a:gd name="T51" fmla="*/ 614 h 1203"/>
                <a:gd name="T52" fmla="*/ 1215 w 1348"/>
                <a:gd name="T53" fmla="*/ 676 h 1203"/>
                <a:gd name="T54" fmla="*/ 1073 w 1348"/>
                <a:gd name="T55" fmla="*/ 714 h 1203"/>
                <a:gd name="T56" fmla="*/ 897 w 1348"/>
                <a:gd name="T57" fmla="*/ 792 h 1203"/>
                <a:gd name="T58" fmla="*/ 761 w 1348"/>
                <a:gd name="T59" fmla="*/ 918 h 1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48" h="1203">
                  <a:moveTo>
                    <a:pt x="761" y="918"/>
                  </a:moveTo>
                  <a:cubicBezTo>
                    <a:pt x="729" y="958"/>
                    <a:pt x="718" y="994"/>
                    <a:pt x="705" y="1030"/>
                  </a:cubicBezTo>
                  <a:cubicBezTo>
                    <a:pt x="692" y="1066"/>
                    <a:pt x="688" y="1108"/>
                    <a:pt x="683" y="1136"/>
                  </a:cubicBezTo>
                  <a:cubicBezTo>
                    <a:pt x="674" y="1157"/>
                    <a:pt x="680" y="1188"/>
                    <a:pt x="673" y="1196"/>
                  </a:cubicBezTo>
                  <a:cubicBezTo>
                    <a:pt x="667" y="1203"/>
                    <a:pt x="672" y="1198"/>
                    <a:pt x="647" y="1180"/>
                  </a:cubicBezTo>
                  <a:cubicBezTo>
                    <a:pt x="626" y="1164"/>
                    <a:pt x="564" y="1126"/>
                    <a:pt x="521" y="1090"/>
                  </a:cubicBezTo>
                  <a:cubicBezTo>
                    <a:pt x="478" y="1054"/>
                    <a:pt x="432" y="1007"/>
                    <a:pt x="391" y="964"/>
                  </a:cubicBezTo>
                  <a:cubicBezTo>
                    <a:pt x="356" y="929"/>
                    <a:pt x="303" y="867"/>
                    <a:pt x="275" y="832"/>
                  </a:cubicBezTo>
                  <a:cubicBezTo>
                    <a:pt x="253" y="805"/>
                    <a:pt x="210" y="718"/>
                    <a:pt x="181" y="670"/>
                  </a:cubicBezTo>
                  <a:cubicBezTo>
                    <a:pt x="162" y="637"/>
                    <a:pt x="127" y="565"/>
                    <a:pt x="97" y="496"/>
                  </a:cubicBezTo>
                  <a:cubicBezTo>
                    <a:pt x="74" y="437"/>
                    <a:pt x="51" y="344"/>
                    <a:pt x="27" y="264"/>
                  </a:cubicBezTo>
                  <a:cubicBezTo>
                    <a:pt x="3" y="170"/>
                    <a:pt x="0" y="72"/>
                    <a:pt x="5" y="36"/>
                  </a:cubicBezTo>
                  <a:cubicBezTo>
                    <a:pt x="10" y="0"/>
                    <a:pt x="22" y="48"/>
                    <a:pt x="57" y="50"/>
                  </a:cubicBezTo>
                  <a:cubicBezTo>
                    <a:pt x="92" y="52"/>
                    <a:pt x="136" y="50"/>
                    <a:pt x="213" y="48"/>
                  </a:cubicBezTo>
                  <a:cubicBezTo>
                    <a:pt x="290" y="46"/>
                    <a:pt x="435" y="37"/>
                    <a:pt x="521" y="38"/>
                  </a:cubicBezTo>
                  <a:cubicBezTo>
                    <a:pt x="607" y="39"/>
                    <a:pt x="671" y="55"/>
                    <a:pt x="727" y="56"/>
                  </a:cubicBezTo>
                  <a:cubicBezTo>
                    <a:pt x="783" y="57"/>
                    <a:pt x="815" y="49"/>
                    <a:pt x="855" y="44"/>
                  </a:cubicBezTo>
                  <a:cubicBezTo>
                    <a:pt x="895" y="39"/>
                    <a:pt x="948" y="13"/>
                    <a:pt x="969" y="28"/>
                  </a:cubicBezTo>
                  <a:cubicBezTo>
                    <a:pt x="973" y="46"/>
                    <a:pt x="972" y="118"/>
                    <a:pt x="983" y="134"/>
                  </a:cubicBezTo>
                  <a:cubicBezTo>
                    <a:pt x="990" y="160"/>
                    <a:pt x="996" y="180"/>
                    <a:pt x="1005" y="202"/>
                  </a:cubicBezTo>
                  <a:cubicBezTo>
                    <a:pt x="1014" y="224"/>
                    <a:pt x="1023" y="242"/>
                    <a:pt x="1039" y="266"/>
                  </a:cubicBezTo>
                  <a:cubicBezTo>
                    <a:pt x="1055" y="290"/>
                    <a:pt x="1072" y="318"/>
                    <a:pt x="1101" y="346"/>
                  </a:cubicBezTo>
                  <a:cubicBezTo>
                    <a:pt x="1130" y="372"/>
                    <a:pt x="1177" y="412"/>
                    <a:pt x="1213" y="434"/>
                  </a:cubicBezTo>
                  <a:cubicBezTo>
                    <a:pt x="1249" y="456"/>
                    <a:pt x="1294" y="466"/>
                    <a:pt x="1315" y="476"/>
                  </a:cubicBezTo>
                  <a:cubicBezTo>
                    <a:pt x="1336" y="486"/>
                    <a:pt x="1348" y="471"/>
                    <a:pt x="1339" y="494"/>
                  </a:cubicBezTo>
                  <a:cubicBezTo>
                    <a:pt x="1336" y="510"/>
                    <a:pt x="1284" y="584"/>
                    <a:pt x="1263" y="614"/>
                  </a:cubicBezTo>
                  <a:cubicBezTo>
                    <a:pt x="1242" y="644"/>
                    <a:pt x="1247" y="659"/>
                    <a:pt x="1215" y="676"/>
                  </a:cubicBezTo>
                  <a:cubicBezTo>
                    <a:pt x="1183" y="693"/>
                    <a:pt x="1126" y="695"/>
                    <a:pt x="1073" y="714"/>
                  </a:cubicBezTo>
                  <a:cubicBezTo>
                    <a:pt x="1020" y="733"/>
                    <a:pt x="949" y="758"/>
                    <a:pt x="897" y="792"/>
                  </a:cubicBezTo>
                  <a:cubicBezTo>
                    <a:pt x="845" y="826"/>
                    <a:pt x="793" y="878"/>
                    <a:pt x="761" y="918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68" name="Freeform 2074"/>
            <p:cNvSpPr>
              <a:spLocks/>
            </p:cNvSpPr>
            <p:nvPr/>
          </p:nvSpPr>
          <p:spPr bwMode="auto">
            <a:xfrm>
              <a:off x="2140" y="2409"/>
              <a:ext cx="1688" cy="1057"/>
            </a:xfrm>
            <a:custGeom>
              <a:avLst/>
              <a:gdLst>
                <a:gd name="T0" fmla="*/ 160 w 1688"/>
                <a:gd name="T1" fmla="*/ 905 h 1057"/>
                <a:gd name="T2" fmla="*/ 370 w 1688"/>
                <a:gd name="T3" fmla="*/ 989 h 1057"/>
                <a:gd name="T4" fmla="*/ 670 w 1688"/>
                <a:gd name="T5" fmla="*/ 1047 h 1057"/>
                <a:gd name="T6" fmla="*/ 1078 w 1688"/>
                <a:gd name="T7" fmla="*/ 1031 h 1057"/>
                <a:gd name="T8" fmla="*/ 1460 w 1688"/>
                <a:gd name="T9" fmla="*/ 907 h 1057"/>
                <a:gd name="T10" fmla="*/ 1662 w 1688"/>
                <a:gd name="T11" fmla="*/ 791 h 1057"/>
                <a:gd name="T12" fmla="*/ 1618 w 1688"/>
                <a:gd name="T13" fmla="*/ 585 h 1057"/>
                <a:gd name="T14" fmla="*/ 1542 w 1688"/>
                <a:gd name="T15" fmla="*/ 443 h 1057"/>
                <a:gd name="T16" fmla="*/ 1382 w 1688"/>
                <a:gd name="T17" fmla="*/ 329 h 1057"/>
                <a:gd name="T18" fmla="*/ 1270 w 1688"/>
                <a:gd name="T19" fmla="*/ 307 h 1057"/>
                <a:gd name="T20" fmla="*/ 1246 w 1688"/>
                <a:gd name="T21" fmla="*/ 255 h 1057"/>
                <a:gd name="T22" fmla="*/ 1160 w 1688"/>
                <a:gd name="T23" fmla="*/ 37 h 1057"/>
                <a:gd name="T24" fmla="*/ 1118 w 1688"/>
                <a:gd name="T25" fmla="*/ 35 h 1057"/>
                <a:gd name="T26" fmla="*/ 984 w 1688"/>
                <a:gd name="T27" fmla="*/ 105 h 1057"/>
                <a:gd name="T28" fmla="*/ 856 w 1688"/>
                <a:gd name="T29" fmla="*/ 129 h 1057"/>
                <a:gd name="T30" fmla="*/ 750 w 1688"/>
                <a:gd name="T31" fmla="*/ 131 h 1057"/>
                <a:gd name="T32" fmla="*/ 686 w 1688"/>
                <a:gd name="T33" fmla="*/ 119 h 1057"/>
                <a:gd name="T34" fmla="*/ 648 w 1688"/>
                <a:gd name="T35" fmla="*/ 189 h 1057"/>
                <a:gd name="T36" fmla="*/ 568 w 1688"/>
                <a:gd name="T37" fmla="*/ 293 h 1057"/>
                <a:gd name="T38" fmla="*/ 518 w 1688"/>
                <a:gd name="T39" fmla="*/ 317 h 1057"/>
                <a:gd name="T40" fmla="*/ 368 w 1688"/>
                <a:gd name="T41" fmla="*/ 361 h 1057"/>
                <a:gd name="T42" fmla="*/ 198 w 1688"/>
                <a:gd name="T43" fmla="*/ 453 h 1057"/>
                <a:gd name="T44" fmla="*/ 92 w 1688"/>
                <a:gd name="T45" fmla="*/ 565 h 1057"/>
                <a:gd name="T46" fmla="*/ 32 w 1688"/>
                <a:gd name="T47" fmla="*/ 723 h 1057"/>
                <a:gd name="T48" fmla="*/ 16 w 1688"/>
                <a:gd name="T49" fmla="*/ 835 h 1057"/>
                <a:gd name="T50" fmla="*/ 160 w 1688"/>
                <a:gd name="T51" fmla="*/ 905 h 10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8" h="1057">
                  <a:moveTo>
                    <a:pt x="160" y="905"/>
                  </a:moveTo>
                  <a:cubicBezTo>
                    <a:pt x="219" y="931"/>
                    <a:pt x="285" y="965"/>
                    <a:pt x="370" y="989"/>
                  </a:cubicBezTo>
                  <a:cubicBezTo>
                    <a:pt x="437" y="1016"/>
                    <a:pt x="577" y="1031"/>
                    <a:pt x="670" y="1047"/>
                  </a:cubicBezTo>
                  <a:cubicBezTo>
                    <a:pt x="788" y="1049"/>
                    <a:pt x="946" y="1057"/>
                    <a:pt x="1078" y="1031"/>
                  </a:cubicBezTo>
                  <a:cubicBezTo>
                    <a:pt x="1210" y="1008"/>
                    <a:pt x="1363" y="947"/>
                    <a:pt x="1460" y="907"/>
                  </a:cubicBezTo>
                  <a:cubicBezTo>
                    <a:pt x="1554" y="866"/>
                    <a:pt x="1640" y="832"/>
                    <a:pt x="1662" y="791"/>
                  </a:cubicBezTo>
                  <a:cubicBezTo>
                    <a:pt x="1688" y="737"/>
                    <a:pt x="1638" y="643"/>
                    <a:pt x="1618" y="585"/>
                  </a:cubicBezTo>
                  <a:cubicBezTo>
                    <a:pt x="1598" y="527"/>
                    <a:pt x="1581" y="486"/>
                    <a:pt x="1542" y="443"/>
                  </a:cubicBezTo>
                  <a:cubicBezTo>
                    <a:pt x="1503" y="400"/>
                    <a:pt x="1427" y="352"/>
                    <a:pt x="1382" y="329"/>
                  </a:cubicBezTo>
                  <a:cubicBezTo>
                    <a:pt x="1346" y="300"/>
                    <a:pt x="1285" y="321"/>
                    <a:pt x="1270" y="307"/>
                  </a:cubicBezTo>
                  <a:cubicBezTo>
                    <a:pt x="1247" y="295"/>
                    <a:pt x="1264" y="300"/>
                    <a:pt x="1246" y="255"/>
                  </a:cubicBezTo>
                  <a:cubicBezTo>
                    <a:pt x="1208" y="228"/>
                    <a:pt x="1181" y="74"/>
                    <a:pt x="1160" y="37"/>
                  </a:cubicBezTo>
                  <a:cubicBezTo>
                    <a:pt x="1139" y="0"/>
                    <a:pt x="1147" y="24"/>
                    <a:pt x="1118" y="35"/>
                  </a:cubicBezTo>
                  <a:cubicBezTo>
                    <a:pt x="1089" y="46"/>
                    <a:pt x="1028" y="89"/>
                    <a:pt x="984" y="105"/>
                  </a:cubicBezTo>
                  <a:cubicBezTo>
                    <a:pt x="940" y="121"/>
                    <a:pt x="895" y="125"/>
                    <a:pt x="856" y="129"/>
                  </a:cubicBezTo>
                  <a:cubicBezTo>
                    <a:pt x="817" y="131"/>
                    <a:pt x="777" y="133"/>
                    <a:pt x="750" y="131"/>
                  </a:cubicBezTo>
                  <a:cubicBezTo>
                    <a:pt x="722" y="129"/>
                    <a:pt x="703" y="109"/>
                    <a:pt x="686" y="119"/>
                  </a:cubicBezTo>
                  <a:cubicBezTo>
                    <a:pt x="667" y="127"/>
                    <a:pt x="668" y="160"/>
                    <a:pt x="648" y="189"/>
                  </a:cubicBezTo>
                  <a:cubicBezTo>
                    <a:pt x="628" y="218"/>
                    <a:pt x="590" y="272"/>
                    <a:pt x="568" y="293"/>
                  </a:cubicBezTo>
                  <a:cubicBezTo>
                    <a:pt x="544" y="314"/>
                    <a:pt x="551" y="306"/>
                    <a:pt x="518" y="317"/>
                  </a:cubicBezTo>
                  <a:cubicBezTo>
                    <a:pt x="485" y="328"/>
                    <a:pt x="421" y="338"/>
                    <a:pt x="368" y="361"/>
                  </a:cubicBezTo>
                  <a:cubicBezTo>
                    <a:pt x="315" y="384"/>
                    <a:pt x="244" y="419"/>
                    <a:pt x="198" y="453"/>
                  </a:cubicBezTo>
                  <a:cubicBezTo>
                    <a:pt x="152" y="494"/>
                    <a:pt x="120" y="520"/>
                    <a:pt x="92" y="565"/>
                  </a:cubicBezTo>
                  <a:cubicBezTo>
                    <a:pt x="64" y="610"/>
                    <a:pt x="45" y="678"/>
                    <a:pt x="32" y="723"/>
                  </a:cubicBezTo>
                  <a:cubicBezTo>
                    <a:pt x="44" y="765"/>
                    <a:pt x="0" y="815"/>
                    <a:pt x="16" y="835"/>
                  </a:cubicBezTo>
                  <a:cubicBezTo>
                    <a:pt x="37" y="865"/>
                    <a:pt x="130" y="891"/>
                    <a:pt x="160" y="905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69" name="Freeform 2075"/>
            <p:cNvSpPr>
              <a:spLocks/>
            </p:cNvSpPr>
            <p:nvPr/>
          </p:nvSpPr>
          <p:spPr bwMode="auto">
            <a:xfrm>
              <a:off x="3282" y="2016"/>
              <a:ext cx="1132" cy="1212"/>
            </a:xfrm>
            <a:custGeom>
              <a:avLst/>
              <a:gdLst>
                <a:gd name="T0" fmla="*/ 978 w 1132"/>
                <a:gd name="T1" fmla="*/ 264 h 1212"/>
                <a:gd name="T2" fmla="*/ 906 w 1132"/>
                <a:gd name="T3" fmla="*/ 288 h 1212"/>
                <a:gd name="T4" fmla="*/ 870 w 1132"/>
                <a:gd name="T5" fmla="*/ 300 h 1212"/>
                <a:gd name="T6" fmla="*/ 654 w 1132"/>
                <a:gd name="T7" fmla="*/ 252 h 1212"/>
                <a:gd name="T8" fmla="*/ 546 w 1132"/>
                <a:gd name="T9" fmla="*/ 192 h 1212"/>
                <a:gd name="T10" fmla="*/ 522 w 1132"/>
                <a:gd name="T11" fmla="*/ 156 h 1212"/>
                <a:gd name="T12" fmla="*/ 450 w 1132"/>
                <a:gd name="T13" fmla="*/ 132 h 1212"/>
                <a:gd name="T14" fmla="*/ 402 w 1132"/>
                <a:gd name="T15" fmla="*/ 72 h 1212"/>
                <a:gd name="T16" fmla="*/ 192 w 1132"/>
                <a:gd name="T17" fmla="*/ 6 h 1212"/>
                <a:gd name="T18" fmla="*/ 168 w 1132"/>
                <a:gd name="T19" fmla="*/ 30 h 1212"/>
                <a:gd name="T20" fmla="*/ 158 w 1132"/>
                <a:gd name="T21" fmla="*/ 128 h 1212"/>
                <a:gd name="T22" fmla="*/ 126 w 1132"/>
                <a:gd name="T23" fmla="*/ 242 h 1212"/>
                <a:gd name="T24" fmla="*/ 62 w 1132"/>
                <a:gd name="T25" fmla="*/ 340 h 1212"/>
                <a:gd name="T26" fmla="*/ 6 w 1132"/>
                <a:gd name="T27" fmla="*/ 400 h 1212"/>
                <a:gd name="T28" fmla="*/ 26 w 1132"/>
                <a:gd name="T29" fmla="*/ 460 h 1212"/>
                <a:gd name="T30" fmla="*/ 66 w 1132"/>
                <a:gd name="T31" fmla="*/ 588 h 1212"/>
                <a:gd name="T32" fmla="*/ 100 w 1132"/>
                <a:gd name="T33" fmla="*/ 648 h 1212"/>
                <a:gd name="T34" fmla="*/ 120 w 1132"/>
                <a:gd name="T35" fmla="*/ 690 h 1212"/>
                <a:gd name="T36" fmla="*/ 142 w 1132"/>
                <a:gd name="T37" fmla="*/ 698 h 1212"/>
                <a:gd name="T38" fmla="*/ 218 w 1132"/>
                <a:gd name="T39" fmla="*/ 706 h 1212"/>
                <a:gd name="T40" fmla="*/ 312 w 1132"/>
                <a:gd name="T41" fmla="*/ 762 h 1212"/>
                <a:gd name="T42" fmla="*/ 436 w 1132"/>
                <a:gd name="T43" fmla="*/ 888 h 1212"/>
                <a:gd name="T44" fmla="*/ 508 w 1132"/>
                <a:gd name="T45" fmla="*/ 1048 h 1212"/>
                <a:gd name="T46" fmla="*/ 530 w 1132"/>
                <a:gd name="T47" fmla="*/ 1138 h 1212"/>
                <a:gd name="T48" fmla="*/ 522 w 1132"/>
                <a:gd name="T49" fmla="*/ 1196 h 1212"/>
                <a:gd name="T50" fmla="*/ 686 w 1132"/>
                <a:gd name="T51" fmla="*/ 1054 h 1212"/>
                <a:gd name="T52" fmla="*/ 774 w 1132"/>
                <a:gd name="T53" fmla="*/ 964 h 1212"/>
                <a:gd name="T54" fmla="*/ 878 w 1132"/>
                <a:gd name="T55" fmla="*/ 844 h 1212"/>
                <a:gd name="T56" fmla="*/ 986 w 1132"/>
                <a:gd name="T57" fmla="*/ 672 h 1212"/>
                <a:gd name="T58" fmla="*/ 1076 w 1132"/>
                <a:gd name="T59" fmla="*/ 468 h 1212"/>
                <a:gd name="T60" fmla="*/ 1114 w 1132"/>
                <a:gd name="T61" fmla="*/ 324 h 1212"/>
                <a:gd name="T62" fmla="*/ 1130 w 1132"/>
                <a:gd name="T63" fmla="*/ 164 h 1212"/>
                <a:gd name="T64" fmla="*/ 978 w 1132"/>
                <a:gd name="T65" fmla="*/ 264 h 12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2" h="1212">
                  <a:moveTo>
                    <a:pt x="978" y="264"/>
                  </a:moveTo>
                  <a:cubicBezTo>
                    <a:pt x="955" y="274"/>
                    <a:pt x="930" y="280"/>
                    <a:pt x="906" y="288"/>
                  </a:cubicBezTo>
                  <a:cubicBezTo>
                    <a:pt x="894" y="292"/>
                    <a:pt x="870" y="300"/>
                    <a:pt x="870" y="300"/>
                  </a:cubicBezTo>
                  <a:cubicBezTo>
                    <a:pt x="788" y="291"/>
                    <a:pt x="730" y="277"/>
                    <a:pt x="654" y="252"/>
                  </a:cubicBezTo>
                  <a:cubicBezTo>
                    <a:pt x="615" y="239"/>
                    <a:pt x="585" y="205"/>
                    <a:pt x="546" y="192"/>
                  </a:cubicBezTo>
                  <a:cubicBezTo>
                    <a:pt x="538" y="180"/>
                    <a:pt x="534" y="164"/>
                    <a:pt x="522" y="156"/>
                  </a:cubicBezTo>
                  <a:cubicBezTo>
                    <a:pt x="501" y="143"/>
                    <a:pt x="450" y="132"/>
                    <a:pt x="450" y="132"/>
                  </a:cubicBezTo>
                  <a:cubicBezTo>
                    <a:pt x="443" y="110"/>
                    <a:pt x="438" y="72"/>
                    <a:pt x="402" y="72"/>
                  </a:cubicBezTo>
                  <a:cubicBezTo>
                    <a:pt x="377" y="72"/>
                    <a:pt x="192" y="6"/>
                    <a:pt x="192" y="6"/>
                  </a:cubicBezTo>
                  <a:cubicBezTo>
                    <a:pt x="149" y="0"/>
                    <a:pt x="174" y="10"/>
                    <a:pt x="168" y="30"/>
                  </a:cubicBezTo>
                  <a:cubicBezTo>
                    <a:pt x="162" y="50"/>
                    <a:pt x="165" y="93"/>
                    <a:pt x="158" y="128"/>
                  </a:cubicBezTo>
                  <a:cubicBezTo>
                    <a:pt x="151" y="163"/>
                    <a:pt x="142" y="207"/>
                    <a:pt x="126" y="242"/>
                  </a:cubicBezTo>
                  <a:cubicBezTo>
                    <a:pt x="109" y="276"/>
                    <a:pt x="82" y="314"/>
                    <a:pt x="62" y="340"/>
                  </a:cubicBezTo>
                  <a:cubicBezTo>
                    <a:pt x="42" y="366"/>
                    <a:pt x="12" y="380"/>
                    <a:pt x="6" y="400"/>
                  </a:cubicBezTo>
                  <a:cubicBezTo>
                    <a:pt x="0" y="420"/>
                    <a:pt x="16" y="429"/>
                    <a:pt x="26" y="460"/>
                  </a:cubicBezTo>
                  <a:cubicBezTo>
                    <a:pt x="36" y="491"/>
                    <a:pt x="54" y="557"/>
                    <a:pt x="66" y="588"/>
                  </a:cubicBezTo>
                  <a:cubicBezTo>
                    <a:pt x="76" y="617"/>
                    <a:pt x="87" y="630"/>
                    <a:pt x="100" y="648"/>
                  </a:cubicBezTo>
                  <a:cubicBezTo>
                    <a:pt x="109" y="665"/>
                    <a:pt x="113" y="682"/>
                    <a:pt x="120" y="690"/>
                  </a:cubicBezTo>
                  <a:cubicBezTo>
                    <a:pt x="127" y="698"/>
                    <a:pt x="126" y="695"/>
                    <a:pt x="142" y="698"/>
                  </a:cubicBezTo>
                  <a:cubicBezTo>
                    <a:pt x="158" y="701"/>
                    <a:pt x="190" y="695"/>
                    <a:pt x="218" y="706"/>
                  </a:cubicBezTo>
                  <a:cubicBezTo>
                    <a:pt x="242" y="722"/>
                    <a:pt x="288" y="746"/>
                    <a:pt x="312" y="762"/>
                  </a:cubicBezTo>
                  <a:cubicBezTo>
                    <a:pt x="346" y="795"/>
                    <a:pt x="408" y="816"/>
                    <a:pt x="436" y="888"/>
                  </a:cubicBezTo>
                  <a:cubicBezTo>
                    <a:pt x="470" y="933"/>
                    <a:pt x="492" y="1001"/>
                    <a:pt x="508" y="1048"/>
                  </a:cubicBezTo>
                  <a:cubicBezTo>
                    <a:pt x="524" y="1090"/>
                    <a:pt x="528" y="1113"/>
                    <a:pt x="530" y="1138"/>
                  </a:cubicBezTo>
                  <a:cubicBezTo>
                    <a:pt x="528" y="1182"/>
                    <a:pt x="502" y="1212"/>
                    <a:pt x="522" y="1196"/>
                  </a:cubicBezTo>
                  <a:cubicBezTo>
                    <a:pt x="547" y="1175"/>
                    <a:pt x="659" y="1082"/>
                    <a:pt x="686" y="1054"/>
                  </a:cubicBezTo>
                  <a:cubicBezTo>
                    <a:pt x="727" y="1015"/>
                    <a:pt x="743" y="1002"/>
                    <a:pt x="774" y="964"/>
                  </a:cubicBezTo>
                  <a:cubicBezTo>
                    <a:pt x="800" y="932"/>
                    <a:pt x="838" y="909"/>
                    <a:pt x="878" y="844"/>
                  </a:cubicBezTo>
                  <a:cubicBezTo>
                    <a:pt x="913" y="795"/>
                    <a:pt x="953" y="735"/>
                    <a:pt x="986" y="672"/>
                  </a:cubicBezTo>
                  <a:cubicBezTo>
                    <a:pt x="1019" y="609"/>
                    <a:pt x="1055" y="526"/>
                    <a:pt x="1076" y="468"/>
                  </a:cubicBezTo>
                  <a:cubicBezTo>
                    <a:pt x="1096" y="423"/>
                    <a:pt x="1098" y="371"/>
                    <a:pt x="1114" y="324"/>
                  </a:cubicBezTo>
                  <a:cubicBezTo>
                    <a:pt x="1124" y="276"/>
                    <a:pt x="1132" y="198"/>
                    <a:pt x="1130" y="164"/>
                  </a:cubicBezTo>
                  <a:cubicBezTo>
                    <a:pt x="1107" y="154"/>
                    <a:pt x="1015" y="243"/>
                    <a:pt x="978" y="264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50320" name="Picture 21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733925" cy="16637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25" name="Picture 21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1200944"/>
            <a:ext cx="5145087" cy="41513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0326" name="Picture 21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2072027"/>
            <a:ext cx="8589963" cy="4462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Rechthoek 2"/>
          <p:cNvSpPr/>
          <p:nvPr/>
        </p:nvSpPr>
        <p:spPr bwMode="auto">
          <a:xfrm>
            <a:off x="76200" y="223838"/>
            <a:ext cx="8991600" cy="1402556"/>
          </a:xfrm>
          <a:prstGeom prst="rect">
            <a:avLst/>
          </a:prstGeom>
          <a:solidFill>
            <a:srgbClr val="FFFFFF">
              <a:alpha val="45098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76967" y="223838"/>
            <a:ext cx="8193269" cy="1446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GOD sprak tot Noah (</a:t>
            </a:r>
            <a:r>
              <a:rPr lang="nl-NL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Noach</a:t>
            </a:r>
            <a:r>
              <a:rPr lang="nl-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nl-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nl-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 KOMT REGEN !!!</a:t>
            </a:r>
            <a:endParaRPr lang="nl-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4" y="0"/>
            <a:ext cx="3890468" cy="6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11337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38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1268" name="AutoShape 6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 rot="1534486">
            <a:off x="4114800" y="457200"/>
            <a:ext cx="2667000" cy="1524000"/>
            <a:chOff x="3936" y="960"/>
            <a:chExt cx="1680" cy="912"/>
          </a:xfrm>
        </p:grpSpPr>
        <p:sp>
          <p:nvSpPr>
            <p:cNvPr id="11335" name="AutoShape 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36" name="AutoShape 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619125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Freeform 14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73" name="Freeform 15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81400" cy="218916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61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6715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101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9477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800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0" name="Group 10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1333" name="AutoShape 1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34" name="AutoShape 1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77" name="Group 81"/>
          <p:cNvGrpSpPr>
            <a:grpSpLocks/>
          </p:cNvGrpSpPr>
          <p:nvPr/>
        </p:nvGrpSpPr>
        <p:grpSpPr bwMode="auto">
          <a:xfrm>
            <a:off x="4191000" y="2133600"/>
            <a:ext cx="3255963" cy="3886200"/>
            <a:chOff x="2784" y="1296"/>
            <a:chExt cx="2051" cy="2448"/>
          </a:xfrm>
        </p:grpSpPr>
        <p:pic>
          <p:nvPicPr>
            <p:cNvPr id="11331" name="Picture 7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44"/>
              <a:ext cx="1571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2" name="Picture 7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96"/>
              <a:ext cx="1571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83" name="Picture 8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1481138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8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9382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5" name="Group 90"/>
          <p:cNvGrpSpPr>
            <a:grpSpLocks/>
          </p:cNvGrpSpPr>
          <p:nvPr/>
        </p:nvGrpSpPr>
        <p:grpSpPr bwMode="auto">
          <a:xfrm>
            <a:off x="76200" y="304800"/>
            <a:ext cx="8915400" cy="990600"/>
            <a:chOff x="2832" y="1632"/>
            <a:chExt cx="2784" cy="864"/>
          </a:xfrm>
        </p:grpSpPr>
        <p:sp>
          <p:nvSpPr>
            <p:cNvPr id="11329" name="AutoShape 91"/>
            <p:cNvSpPr>
              <a:spLocks noChangeArrowheads="1"/>
            </p:cNvSpPr>
            <p:nvPr/>
          </p:nvSpPr>
          <p:spPr bwMode="auto">
            <a:xfrm>
              <a:off x="2832" y="1632"/>
              <a:ext cx="2784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pattFill prst="pct5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5388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30" name="Rectangle 92"/>
            <p:cNvSpPr>
              <a:spLocks noChangeArrowheads="1"/>
            </p:cNvSpPr>
            <p:nvPr/>
          </p:nvSpPr>
          <p:spPr bwMode="auto">
            <a:xfrm>
              <a:off x="2832" y="1632"/>
              <a:ext cx="2736" cy="8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sz="2800" b="1" dirty="0" smtClean="0">
                  <a:latin typeface="Comic Sans MS" pitchFamily="66" charset="0"/>
                </a:rPr>
                <a:t>Toen zei GOD tegen Noah </a:t>
              </a:r>
              <a:r>
                <a:rPr lang="nl-NL" sz="2800" b="1" dirty="0" err="1" smtClean="0">
                  <a:latin typeface="Comic Sans MS" pitchFamily="66" charset="0"/>
                </a:rPr>
                <a:t>and</a:t>
              </a:r>
              <a:r>
                <a:rPr lang="nl-NL" sz="2800" b="1" dirty="0" smtClean="0">
                  <a:latin typeface="Comic Sans MS" pitchFamily="66" charset="0"/>
                </a:rPr>
                <a:t> zijn familie:</a:t>
              </a:r>
            </a:p>
            <a:p>
              <a:r>
                <a:rPr lang="nl-NL" sz="2800" b="1" dirty="0" smtClean="0">
                  <a:latin typeface="Comic Sans MS" pitchFamily="66" charset="0"/>
                </a:rPr>
                <a:t>GA IN DE BOOT !</a:t>
              </a:r>
              <a:endParaRPr lang="nl-NL" sz="2800" b="1" dirty="0">
                <a:latin typeface="Comic Sans MS" pitchFamily="66" charset="0"/>
              </a:endParaRPr>
            </a:p>
          </p:txBody>
        </p:sp>
      </p:grpSp>
      <p:grpSp>
        <p:nvGrpSpPr>
          <p:cNvPr id="29792" name="Group 96"/>
          <p:cNvGrpSpPr>
            <a:grpSpLocks/>
          </p:cNvGrpSpPr>
          <p:nvPr/>
        </p:nvGrpSpPr>
        <p:grpSpPr bwMode="auto">
          <a:xfrm>
            <a:off x="3886200" y="3657600"/>
            <a:ext cx="1752600" cy="2133600"/>
            <a:chOff x="3072" y="2880"/>
            <a:chExt cx="1036" cy="1248"/>
          </a:xfrm>
        </p:grpSpPr>
        <p:pic>
          <p:nvPicPr>
            <p:cNvPr id="11327" name="Picture 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880"/>
              <a:ext cx="748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8" name="Picture 9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976"/>
              <a:ext cx="748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75" name="Group 79"/>
          <p:cNvGrpSpPr>
            <a:grpSpLocks/>
          </p:cNvGrpSpPr>
          <p:nvPr/>
        </p:nvGrpSpPr>
        <p:grpSpPr bwMode="auto">
          <a:xfrm>
            <a:off x="3581400" y="4572000"/>
            <a:ext cx="1143000" cy="1066800"/>
            <a:chOff x="2784" y="2688"/>
            <a:chExt cx="816" cy="731"/>
          </a:xfrm>
        </p:grpSpPr>
        <p:pic>
          <p:nvPicPr>
            <p:cNvPr id="11325" name="Picture 7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88"/>
              <a:ext cx="720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6" name="Picture 7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80"/>
              <a:ext cx="720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76" name="Group 80"/>
          <p:cNvGrpSpPr>
            <a:grpSpLocks/>
          </p:cNvGrpSpPr>
          <p:nvPr/>
        </p:nvGrpSpPr>
        <p:grpSpPr bwMode="auto">
          <a:xfrm>
            <a:off x="5257800" y="3505200"/>
            <a:ext cx="3657600" cy="2589213"/>
            <a:chOff x="3360" y="2400"/>
            <a:chExt cx="2307" cy="1343"/>
          </a:xfrm>
        </p:grpSpPr>
        <p:pic>
          <p:nvPicPr>
            <p:cNvPr id="11323" name="Picture 7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00"/>
              <a:ext cx="1584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4" name="Picture 7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00"/>
              <a:ext cx="1683" cy="1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95" name="Group 99"/>
          <p:cNvGrpSpPr>
            <a:grpSpLocks/>
          </p:cNvGrpSpPr>
          <p:nvPr/>
        </p:nvGrpSpPr>
        <p:grpSpPr bwMode="auto">
          <a:xfrm>
            <a:off x="5334000" y="5791200"/>
            <a:ext cx="990600" cy="625475"/>
            <a:chOff x="3408" y="3648"/>
            <a:chExt cx="624" cy="394"/>
          </a:xfrm>
        </p:grpSpPr>
        <p:pic>
          <p:nvPicPr>
            <p:cNvPr id="11321" name="Picture 9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648"/>
              <a:ext cx="48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2" name="Picture 9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744"/>
              <a:ext cx="48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96" name="Group 100"/>
          <p:cNvGrpSpPr>
            <a:grpSpLocks/>
          </p:cNvGrpSpPr>
          <p:nvPr/>
        </p:nvGrpSpPr>
        <p:grpSpPr bwMode="auto">
          <a:xfrm>
            <a:off x="4191000" y="1447800"/>
            <a:ext cx="838200" cy="444500"/>
            <a:chOff x="1401" y="686"/>
            <a:chExt cx="3297" cy="1974"/>
          </a:xfrm>
        </p:grpSpPr>
        <p:sp>
          <p:nvSpPr>
            <p:cNvPr id="11319" name="Freeform 101"/>
            <p:cNvSpPr>
              <a:spLocks/>
            </p:cNvSpPr>
            <p:nvPr/>
          </p:nvSpPr>
          <p:spPr bwMode="auto">
            <a:xfrm>
              <a:off x="1401" y="686"/>
              <a:ext cx="3297" cy="1974"/>
            </a:xfrm>
            <a:custGeom>
              <a:avLst/>
              <a:gdLst>
                <a:gd name="T0" fmla="*/ 3021 w 3297"/>
                <a:gd name="T1" fmla="*/ 1954 h 1974"/>
                <a:gd name="T2" fmla="*/ 2485 w 3297"/>
                <a:gd name="T3" fmla="*/ 1782 h 1974"/>
                <a:gd name="T4" fmla="*/ 1703 w 3297"/>
                <a:gd name="T5" fmla="*/ 1754 h 1974"/>
                <a:gd name="T6" fmla="*/ 1199 w 3297"/>
                <a:gd name="T7" fmla="*/ 1568 h 1974"/>
                <a:gd name="T8" fmla="*/ 741 w 3297"/>
                <a:gd name="T9" fmla="*/ 1536 h 1974"/>
                <a:gd name="T10" fmla="*/ 297 w 3297"/>
                <a:gd name="T11" fmla="*/ 1514 h 1974"/>
                <a:gd name="T12" fmla="*/ 93 w 3297"/>
                <a:gd name="T13" fmla="*/ 1492 h 1974"/>
                <a:gd name="T14" fmla="*/ 1 w 3297"/>
                <a:gd name="T15" fmla="*/ 1474 h 1974"/>
                <a:gd name="T16" fmla="*/ 109 w 3297"/>
                <a:gd name="T17" fmla="*/ 1440 h 1974"/>
                <a:gd name="T18" fmla="*/ 311 w 3297"/>
                <a:gd name="T19" fmla="*/ 1384 h 1974"/>
                <a:gd name="T20" fmla="*/ 481 w 3297"/>
                <a:gd name="T21" fmla="*/ 1322 h 1974"/>
                <a:gd name="T22" fmla="*/ 803 w 3297"/>
                <a:gd name="T23" fmla="*/ 1376 h 1974"/>
                <a:gd name="T24" fmla="*/ 1279 w 3297"/>
                <a:gd name="T25" fmla="*/ 1342 h 1974"/>
                <a:gd name="T26" fmla="*/ 1583 w 3297"/>
                <a:gd name="T27" fmla="*/ 1290 h 1974"/>
                <a:gd name="T28" fmla="*/ 1813 w 3297"/>
                <a:gd name="T29" fmla="*/ 1032 h 1974"/>
                <a:gd name="T30" fmla="*/ 1965 w 3297"/>
                <a:gd name="T31" fmla="*/ 744 h 1974"/>
                <a:gd name="T32" fmla="*/ 2129 w 3297"/>
                <a:gd name="T33" fmla="*/ 378 h 1974"/>
                <a:gd name="T34" fmla="*/ 2153 w 3297"/>
                <a:gd name="T35" fmla="*/ 42 h 1974"/>
                <a:gd name="T36" fmla="*/ 2237 w 3297"/>
                <a:gd name="T37" fmla="*/ 52 h 1974"/>
                <a:gd name="T38" fmla="*/ 2241 w 3297"/>
                <a:gd name="T39" fmla="*/ 280 h 1974"/>
                <a:gd name="T40" fmla="*/ 2261 w 3297"/>
                <a:gd name="T41" fmla="*/ 302 h 1974"/>
                <a:gd name="T42" fmla="*/ 2291 w 3297"/>
                <a:gd name="T43" fmla="*/ 148 h 1974"/>
                <a:gd name="T44" fmla="*/ 2297 w 3297"/>
                <a:gd name="T45" fmla="*/ 60 h 1974"/>
                <a:gd name="T46" fmla="*/ 2333 w 3297"/>
                <a:gd name="T47" fmla="*/ 6 h 1974"/>
                <a:gd name="T48" fmla="*/ 2375 w 3297"/>
                <a:gd name="T49" fmla="*/ 148 h 1974"/>
                <a:gd name="T50" fmla="*/ 2321 w 3297"/>
                <a:gd name="T51" fmla="*/ 404 h 1974"/>
                <a:gd name="T52" fmla="*/ 2397 w 3297"/>
                <a:gd name="T53" fmla="*/ 344 h 1974"/>
                <a:gd name="T54" fmla="*/ 2473 w 3297"/>
                <a:gd name="T55" fmla="*/ 162 h 1974"/>
                <a:gd name="T56" fmla="*/ 2509 w 3297"/>
                <a:gd name="T57" fmla="*/ 90 h 1974"/>
                <a:gd name="T58" fmla="*/ 2535 w 3297"/>
                <a:gd name="T59" fmla="*/ 208 h 1974"/>
                <a:gd name="T60" fmla="*/ 2439 w 3297"/>
                <a:gd name="T61" fmla="*/ 436 h 1974"/>
                <a:gd name="T62" fmla="*/ 2649 w 3297"/>
                <a:gd name="T63" fmla="*/ 210 h 1974"/>
                <a:gd name="T64" fmla="*/ 2667 w 3297"/>
                <a:gd name="T65" fmla="*/ 300 h 1974"/>
                <a:gd name="T66" fmla="*/ 2533 w 3297"/>
                <a:gd name="T67" fmla="*/ 464 h 1974"/>
                <a:gd name="T68" fmla="*/ 2487 w 3297"/>
                <a:gd name="T69" fmla="*/ 524 h 1974"/>
                <a:gd name="T70" fmla="*/ 2649 w 3297"/>
                <a:gd name="T71" fmla="*/ 458 h 1974"/>
                <a:gd name="T72" fmla="*/ 2765 w 3297"/>
                <a:gd name="T73" fmla="*/ 368 h 1974"/>
                <a:gd name="T74" fmla="*/ 2795 w 3297"/>
                <a:gd name="T75" fmla="*/ 432 h 1974"/>
                <a:gd name="T76" fmla="*/ 2759 w 3297"/>
                <a:gd name="T77" fmla="*/ 488 h 1974"/>
                <a:gd name="T78" fmla="*/ 2769 w 3297"/>
                <a:gd name="T79" fmla="*/ 578 h 1974"/>
                <a:gd name="T80" fmla="*/ 2785 w 3297"/>
                <a:gd name="T81" fmla="*/ 678 h 1974"/>
                <a:gd name="T82" fmla="*/ 2733 w 3297"/>
                <a:gd name="T83" fmla="*/ 876 h 1974"/>
                <a:gd name="T84" fmla="*/ 2673 w 3297"/>
                <a:gd name="T85" fmla="*/ 1200 h 1974"/>
                <a:gd name="T86" fmla="*/ 2535 w 3297"/>
                <a:gd name="T87" fmla="*/ 1346 h 1974"/>
                <a:gd name="T88" fmla="*/ 2493 w 3297"/>
                <a:gd name="T89" fmla="*/ 1496 h 1974"/>
                <a:gd name="T90" fmla="*/ 2385 w 3297"/>
                <a:gd name="T91" fmla="*/ 1530 h 1974"/>
                <a:gd name="T92" fmla="*/ 2731 w 3297"/>
                <a:gd name="T93" fmla="*/ 1674 h 1974"/>
                <a:gd name="T94" fmla="*/ 2625 w 3297"/>
                <a:gd name="T95" fmla="*/ 1720 h 1974"/>
                <a:gd name="T96" fmla="*/ 2703 w 3297"/>
                <a:gd name="T97" fmla="*/ 1788 h 1974"/>
                <a:gd name="T98" fmla="*/ 2983 w 3297"/>
                <a:gd name="T99" fmla="*/ 1840 h 1974"/>
                <a:gd name="T100" fmla="*/ 3171 w 3297"/>
                <a:gd name="T101" fmla="*/ 1902 h 1974"/>
                <a:gd name="T102" fmla="*/ 3289 w 3297"/>
                <a:gd name="T103" fmla="*/ 1974 h 19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7" h="1974">
                  <a:moveTo>
                    <a:pt x="3289" y="1974"/>
                  </a:moveTo>
                  <a:cubicBezTo>
                    <a:pt x="3244" y="1971"/>
                    <a:pt x="3106" y="1971"/>
                    <a:pt x="3021" y="1954"/>
                  </a:cubicBezTo>
                  <a:cubicBezTo>
                    <a:pt x="2936" y="1937"/>
                    <a:pt x="2870" y="1903"/>
                    <a:pt x="2781" y="1874"/>
                  </a:cubicBezTo>
                  <a:cubicBezTo>
                    <a:pt x="2722" y="1843"/>
                    <a:pt x="2588" y="1797"/>
                    <a:pt x="2485" y="1782"/>
                  </a:cubicBezTo>
                  <a:cubicBezTo>
                    <a:pt x="2382" y="1767"/>
                    <a:pt x="2291" y="1791"/>
                    <a:pt x="2161" y="1786"/>
                  </a:cubicBezTo>
                  <a:cubicBezTo>
                    <a:pt x="2031" y="1781"/>
                    <a:pt x="1827" y="1785"/>
                    <a:pt x="1703" y="1754"/>
                  </a:cubicBezTo>
                  <a:cubicBezTo>
                    <a:pt x="1576" y="1732"/>
                    <a:pt x="1504" y="1630"/>
                    <a:pt x="1415" y="1600"/>
                  </a:cubicBezTo>
                  <a:cubicBezTo>
                    <a:pt x="1331" y="1569"/>
                    <a:pt x="1267" y="1575"/>
                    <a:pt x="1199" y="1568"/>
                  </a:cubicBezTo>
                  <a:cubicBezTo>
                    <a:pt x="1131" y="1561"/>
                    <a:pt x="1081" y="1565"/>
                    <a:pt x="1005" y="1560"/>
                  </a:cubicBezTo>
                  <a:cubicBezTo>
                    <a:pt x="929" y="1555"/>
                    <a:pt x="834" y="1539"/>
                    <a:pt x="741" y="1536"/>
                  </a:cubicBezTo>
                  <a:cubicBezTo>
                    <a:pt x="659" y="1541"/>
                    <a:pt x="515" y="1521"/>
                    <a:pt x="447" y="1544"/>
                  </a:cubicBezTo>
                  <a:cubicBezTo>
                    <a:pt x="377" y="1539"/>
                    <a:pt x="351" y="1524"/>
                    <a:pt x="297" y="1514"/>
                  </a:cubicBezTo>
                  <a:cubicBezTo>
                    <a:pt x="243" y="1504"/>
                    <a:pt x="157" y="1488"/>
                    <a:pt x="123" y="1484"/>
                  </a:cubicBezTo>
                  <a:cubicBezTo>
                    <a:pt x="89" y="1480"/>
                    <a:pt x="109" y="1490"/>
                    <a:pt x="93" y="1492"/>
                  </a:cubicBezTo>
                  <a:cubicBezTo>
                    <a:pt x="77" y="1494"/>
                    <a:pt x="42" y="1501"/>
                    <a:pt x="27" y="1498"/>
                  </a:cubicBezTo>
                  <a:cubicBezTo>
                    <a:pt x="12" y="1495"/>
                    <a:pt x="2" y="1481"/>
                    <a:pt x="1" y="1474"/>
                  </a:cubicBezTo>
                  <a:cubicBezTo>
                    <a:pt x="0" y="1467"/>
                    <a:pt x="5" y="1464"/>
                    <a:pt x="23" y="1458"/>
                  </a:cubicBezTo>
                  <a:cubicBezTo>
                    <a:pt x="39" y="1451"/>
                    <a:pt x="82" y="1446"/>
                    <a:pt x="109" y="1440"/>
                  </a:cubicBezTo>
                  <a:cubicBezTo>
                    <a:pt x="136" y="1434"/>
                    <a:pt x="153" y="1431"/>
                    <a:pt x="187" y="1422"/>
                  </a:cubicBezTo>
                  <a:cubicBezTo>
                    <a:pt x="235" y="1410"/>
                    <a:pt x="285" y="1395"/>
                    <a:pt x="311" y="1384"/>
                  </a:cubicBezTo>
                  <a:cubicBezTo>
                    <a:pt x="329" y="1378"/>
                    <a:pt x="327" y="1369"/>
                    <a:pt x="355" y="1358"/>
                  </a:cubicBezTo>
                  <a:cubicBezTo>
                    <a:pt x="383" y="1348"/>
                    <a:pt x="436" y="1323"/>
                    <a:pt x="481" y="1322"/>
                  </a:cubicBezTo>
                  <a:cubicBezTo>
                    <a:pt x="532" y="1321"/>
                    <a:pt x="571" y="1345"/>
                    <a:pt x="625" y="1354"/>
                  </a:cubicBezTo>
                  <a:cubicBezTo>
                    <a:pt x="679" y="1363"/>
                    <a:pt x="726" y="1372"/>
                    <a:pt x="803" y="1376"/>
                  </a:cubicBezTo>
                  <a:cubicBezTo>
                    <a:pt x="888" y="1380"/>
                    <a:pt x="1008" y="1382"/>
                    <a:pt x="1087" y="1376"/>
                  </a:cubicBezTo>
                  <a:cubicBezTo>
                    <a:pt x="1166" y="1370"/>
                    <a:pt x="1223" y="1355"/>
                    <a:pt x="1279" y="1342"/>
                  </a:cubicBezTo>
                  <a:cubicBezTo>
                    <a:pt x="1335" y="1329"/>
                    <a:pt x="1374" y="1307"/>
                    <a:pt x="1425" y="1298"/>
                  </a:cubicBezTo>
                  <a:cubicBezTo>
                    <a:pt x="1476" y="1289"/>
                    <a:pt x="1536" y="1306"/>
                    <a:pt x="1583" y="1290"/>
                  </a:cubicBezTo>
                  <a:cubicBezTo>
                    <a:pt x="1637" y="1265"/>
                    <a:pt x="1669" y="1243"/>
                    <a:pt x="1707" y="1200"/>
                  </a:cubicBezTo>
                  <a:cubicBezTo>
                    <a:pt x="1745" y="1157"/>
                    <a:pt x="1778" y="1089"/>
                    <a:pt x="1813" y="1032"/>
                  </a:cubicBezTo>
                  <a:cubicBezTo>
                    <a:pt x="1847" y="986"/>
                    <a:pt x="1885" y="902"/>
                    <a:pt x="1917" y="858"/>
                  </a:cubicBezTo>
                  <a:cubicBezTo>
                    <a:pt x="1944" y="810"/>
                    <a:pt x="1942" y="789"/>
                    <a:pt x="1965" y="744"/>
                  </a:cubicBezTo>
                  <a:cubicBezTo>
                    <a:pt x="1993" y="692"/>
                    <a:pt x="2056" y="607"/>
                    <a:pt x="2083" y="546"/>
                  </a:cubicBezTo>
                  <a:cubicBezTo>
                    <a:pt x="2107" y="494"/>
                    <a:pt x="2112" y="465"/>
                    <a:pt x="2129" y="378"/>
                  </a:cubicBezTo>
                  <a:cubicBezTo>
                    <a:pt x="2140" y="323"/>
                    <a:pt x="2147" y="274"/>
                    <a:pt x="2151" y="218"/>
                  </a:cubicBezTo>
                  <a:cubicBezTo>
                    <a:pt x="2155" y="162"/>
                    <a:pt x="2149" y="78"/>
                    <a:pt x="2153" y="42"/>
                  </a:cubicBezTo>
                  <a:cubicBezTo>
                    <a:pt x="2159" y="8"/>
                    <a:pt x="2163" y="0"/>
                    <a:pt x="2177" y="0"/>
                  </a:cubicBezTo>
                  <a:cubicBezTo>
                    <a:pt x="2191" y="2"/>
                    <a:pt x="2225" y="29"/>
                    <a:pt x="2237" y="52"/>
                  </a:cubicBezTo>
                  <a:cubicBezTo>
                    <a:pt x="2248" y="70"/>
                    <a:pt x="2250" y="100"/>
                    <a:pt x="2251" y="138"/>
                  </a:cubicBezTo>
                  <a:cubicBezTo>
                    <a:pt x="2252" y="176"/>
                    <a:pt x="2244" y="238"/>
                    <a:pt x="2241" y="280"/>
                  </a:cubicBezTo>
                  <a:cubicBezTo>
                    <a:pt x="2238" y="322"/>
                    <a:pt x="2228" y="388"/>
                    <a:pt x="2231" y="392"/>
                  </a:cubicBezTo>
                  <a:cubicBezTo>
                    <a:pt x="2234" y="396"/>
                    <a:pt x="2253" y="330"/>
                    <a:pt x="2261" y="302"/>
                  </a:cubicBezTo>
                  <a:cubicBezTo>
                    <a:pt x="2269" y="274"/>
                    <a:pt x="2272" y="250"/>
                    <a:pt x="2277" y="224"/>
                  </a:cubicBezTo>
                  <a:cubicBezTo>
                    <a:pt x="2282" y="198"/>
                    <a:pt x="2289" y="169"/>
                    <a:pt x="2291" y="148"/>
                  </a:cubicBezTo>
                  <a:cubicBezTo>
                    <a:pt x="2293" y="127"/>
                    <a:pt x="2288" y="115"/>
                    <a:pt x="2289" y="100"/>
                  </a:cubicBezTo>
                  <a:cubicBezTo>
                    <a:pt x="2290" y="85"/>
                    <a:pt x="2295" y="75"/>
                    <a:pt x="2297" y="60"/>
                  </a:cubicBezTo>
                  <a:cubicBezTo>
                    <a:pt x="2299" y="45"/>
                    <a:pt x="2297" y="21"/>
                    <a:pt x="2303" y="12"/>
                  </a:cubicBezTo>
                  <a:cubicBezTo>
                    <a:pt x="2309" y="3"/>
                    <a:pt x="2322" y="2"/>
                    <a:pt x="2333" y="6"/>
                  </a:cubicBezTo>
                  <a:cubicBezTo>
                    <a:pt x="2344" y="10"/>
                    <a:pt x="2360" y="12"/>
                    <a:pt x="2367" y="36"/>
                  </a:cubicBezTo>
                  <a:cubicBezTo>
                    <a:pt x="2374" y="60"/>
                    <a:pt x="2375" y="112"/>
                    <a:pt x="2375" y="148"/>
                  </a:cubicBezTo>
                  <a:cubicBezTo>
                    <a:pt x="2375" y="184"/>
                    <a:pt x="2374" y="211"/>
                    <a:pt x="2365" y="254"/>
                  </a:cubicBezTo>
                  <a:cubicBezTo>
                    <a:pt x="2367" y="273"/>
                    <a:pt x="2322" y="383"/>
                    <a:pt x="2321" y="404"/>
                  </a:cubicBezTo>
                  <a:cubicBezTo>
                    <a:pt x="2320" y="425"/>
                    <a:pt x="2346" y="392"/>
                    <a:pt x="2359" y="382"/>
                  </a:cubicBezTo>
                  <a:cubicBezTo>
                    <a:pt x="2372" y="372"/>
                    <a:pt x="2384" y="362"/>
                    <a:pt x="2397" y="344"/>
                  </a:cubicBezTo>
                  <a:cubicBezTo>
                    <a:pt x="2410" y="326"/>
                    <a:pt x="2422" y="306"/>
                    <a:pt x="2435" y="276"/>
                  </a:cubicBezTo>
                  <a:cubicBezTo>
                    <a:pt x="2448" y="246"/>
                    <a:pt x="2466" y="188"/>
                    <a:pt x="2473" y="162"/>
                  </a:cubicBezTo>
                  <a:cubicBezTo>
                    <a:pt x="2480" y="136"/>
                    <a:pt x="2469" y="132"/>
                    <a:pt x="2475" y="120"/>
                  </a:cubicBezTo>
                  <a:cubicBezTo>
                    <a:pt x="2481" y="108"/>
                    <a:pt x="2499" y="88"/>
                    <a:pt x="2509" y="90"/>
                  </a:cubicBezTo>
                  <a:cubicBezTo>
                    <a:pt x="2517" y="94"/>
                    <a:pt x="2529" y="112"/>
                    <a:pt x="2533" y="132"/>
                  </a:cubicBezTo>
                  <a:cubicBezTo>
                    <a:pt x="2537" y="152"/>
                    <a:pt x="2539" y="180"/>
                    <a:pt x="2535" y="208"/>
                  </a:cubicBezTo>
                  <a:cubicBezTo>
                    <a:pt x="2531" y="236"/>
                    <a:pt x="2523" y="260"/>
                    <a:pt x="2507" y="298"/>
                  </a:cubicBezTo>
                  <a:cubicBezTo>
                    <a:pt x="2491" y="336"/>
                    <a:pt x="2428" y="437"/>
                    <a:pt x="2439" y="436"/>
                  </a:cubicBezTo>
                  <a:cubicBezTo>
                    <a:pt x="2450" y="435"/>
                    <a:pt x="2538" y="332"/>
                    <a:pt x="2573" y="294"/>
                  </a:cubicBezTo>
                  <a:cubicBezTo>
                    <a:pt x="2608" y="256"/>
                    <a:pt x="2632" y="222"/>
                    <a:pt x="2649" y="210"/>
                  </a:cubicBezTo>
                  <a:cubicBezTo>
                    <a:pt x="2666" y="198"/>
                    <a:pt x="2672" y="205"/>
                    <a:pt x="2675" y="220"/>
                  </a:cubicBezTo>
                  <a:cubicBezTo>
                    <a:pt x="2678" y="235"/>
                    <a:pt x="2677" y="272"/>
                    <a:pt x="2667" y="300"/>
                  </a:cubicBezTo>
                  <a:cubicBezTo>
                    <a:pt x="2657" y="328"/>
                    <a:pt x="2635" y="359"/>
                    <a:pt x="2613" y="386"/>
                  </a:cubicBezTo>
                  <a:cubicBezTo>
                    <a:pt x="2591" y="413"/>
                    <a:pt x="2560" y="440"/>
                    <a:pt x="2533" y="464"/>
                  </a:cubicBezTo>
                  <a:cubicBezTo>
                    <a:pt x="2513" y="487"/>
                    <a:pt x="2447" y="524"/>
                    <a:pt x="2449" y="530"/>
                  </a:cubicBezTo>
                  <a:cubicBezTo>
                    <a:pt x="2443" y="538"/>
                    <a:pt x="2471" y="529"/>
                    <a:pt x="2487" y="524"/>
                  </a:cubicBezTo>
                  <a:cubicBezTo>
                    <a:pt x="2503" y="519"/>
                    <a:pt x="2516" y="509"/>
                    <a:pt x="2543" y="498"/>
                  </a:cubicBezTo>
                  <a:cubicBezTo>
                    <a:pt x="2569" y="483"/>
                    <a:pt x="2621" y="475"/>
                    <a:pt x="2649" y="458"/>
                  </a:cubicBezTo>
                  <a:cubicBezTo>
                    <a:pt x="2679" y="440"/>
                    <a:pt x="2704" y="405"/>
                    <a:pt x="2723" y="390"/>
                  </a:cubicBezTo>
                  <a:cubicBezTo>
                    <a:pt x="2744" y="375"/>
                    <a:pt x="2750" y="374"/>
                    <a:pt x="2765" y="368"/>
                  </a:cubicBezTo>
                  <a:cubicBezTo>
                    <a:pt x="2780" y="362"/>
                    <a:pt x="2806" y="345"/>
                    <a:pt x="2811" y="356"/>
                  </a:cubicBezTo>
                  <a:cubicBezTo>
                    <a:pt x="2815" y="367"/>
                    <a:pt x="2800" y="412"/>
                    <a:pt x="2795" y="432"/>
                  </a:cubicBezTo>
                  <a:cubicBezTo>
                    <a:pt x="2789" y="451"/>
                    <a:pt x="2781" y="461"/>
                    <a:pt x="2775" y="470"/>
                  </a:cubicBezTo>
                  <a:cubicBezTo>
                    <a:pt x="2772" y="491"/>
                    <a:pt x="2758" y="483"/>
                    <a:pt x="2759" y="488"/>
                  </a:cubicBezTo>
                  <a:cubicBezTo>
                    <a:pt x="2759" y="495"/>
                    <a:pt x="2775" y="499"/>
                    <a:pt x="2777" y="514"/>
                  </a:cubicBezTo>
                  <a:cubicBezTo>
                    <a:pt x="2779" y="529"/>
                    <a:pt x="2767" y="561"/>
                    <a:pt x="2769" y="578"/>
                  </a:cubicBezTo>
                  <a:cubicBezTo>
                    <a:pt x="2771" y="595"/>
                    <a:pt x="2786" y="601"/>
                    <a:pt x="2789" y="618"/>
                  </a:cubicBezTo>
                  <a:cubicBezTo>
                    <a:pt x="2792" y="635"/>
                    <a:pt x="2793" y="653"/>
                    <a:pt x="2785" y="678"/>
                  </a:cubicBezTo>
                  <a:cubicBezTo>
                    <a:pt x="2781" y="701"/>
                    <a:pt x="2765" y="721"/>
                    <a:pt x="2743" y="768"/>
                  </a:cubicBezTo>
                  <a:cubicBezTo>
                    <a:pt x="2730" y="799"/>
                    <a:pt x="2748" y="844"/>
                    <a:pt x="2733" y="876"/>
                  </a:cubicBezTo>
                  <a:cubicBezTo>
                    <a:pt x="2727" y="916"/>
                    <a:pt x="2719" y="954"/>
                    <a:pt x="2709" y="1008"/>
                  </a:cubicBezTo>
                  <a:cubicBezTo>
                    <a:pt x="2699" y="1062"/>
                    <a:pt x="2689" y="1154"/>
                    <a:pt x="2673" y="1200"/>
                  </a:cubicBezTo>
                  <a:cubicBezTo>
                    <a:pt x="2655" y="1245"/>
                    <a:pt x="2636" y="1258"/>
                    <a:pt x="2613" y="1282"/>
                  </a:cubicBezTo>
                  <a:cubicBezTo>
                    <a:pt x="2590" y="1306"/>
                    <a:pt x="2560" y="1317"/>
                    <a:pt x="2535" y="1346"/>
                  </a:cubicBezTo>
                  <a:cubicBezTo>
                    <a:pt x="2531" y="1373"/>
                    <a:pt x="2478" y="1430"/>
                    <a:pt x="2465" y="1458"/>
                  </a:cubicBezTo>
                  <a:cubicBezTo>
                    <a:pt x="2454" y="1484"/>
                    <a:pt x="2495" y="1487"/>
                    <a:pt x="2493" y="1496"/>
                  </a:cubicBezTo>
                  <a:cubicBezTo>
                    <a:pt x="2491" y="1505"/>
                    <a:pt x="2473" y="1508"/>
                    <a:pt x="2455" y="1514"/>
                  </a:cubicBezTo>
                  <a:cubicBezTo>
                    <a:pt x="2445" y="1522"/>
                    <a:pt x="2392" y="1521"/>
                    <a:pt x="2385" y="1530"/>
                  </a:cubicBezTo>
                  <a:cubicBezTo>
                    <a:pt x="2393" y="1540"/>
                    <a:pt x="2443" y="1548"/>
                    <a:pt x="2501" y="1572"/>
                  </a:cubicBezTo>
                  <a:cubicBezTo>
                    <a:pt x="2562" y="1588"/>
                    <a:pt x="2689" y="1651"/>
                    <a:pt x="2731" y="1674"/>
                  </a:cubicBezTo>
                  <a:cubicBezTo>
                    <a:pt x="2741" y="1686"/>
                    <a:pt x="2772" y="1706"/>
                    <a:pt x="2753" y="1710"/>
                  </a:cubicBezTo>
                  <a:cubicBezTo>
                    <a:pt x="2735" y="1718"/>
                    <a:pt x="2655" y="1715"/>
                    <a:pt x="2625" y="1720"/>
                  </a:cubicBezTo>
                  <a:cubicBezTo>
                    <a:pt x="2604" y="1724"/>
                    <a:pt x="2558" y="1737"/>
                    <a:pt x="2571" y="1740"/>
                  </a:cubicBezTo>
                  <a:cubicBezTo>
                    <a:pt x="2584" y="1751"/>
                    <a:pt x="2648" y="1772"/>
                    <a:pt x="2703" y="1788"/>
                  </a:cubicBezTo>
                  <a:cubicBezTo>
                    <a:pt x="2758" y="1801"/>
                    <a:pt x="2848" y="1826"/>
                    <a:pt x="2903" y="1834"/>
                  </a:cubicBezTo>
                  <a:cubicBezTo>
                    <a:pt x="2950" y="1843"/>
                    <a:pt x="2957" y="1840"/>
                    <a:pt x="2983" y="1840"/>
                  </a:cubicBezTo>
                  <a:cubicBezTo>
                    <a:pt x="3009" y="1840"/>
                    <a:pt x="3028" y="1824"/>
                    <a:pt x="3059" y="1834"/>
                  </a:cubicBezTo>
                  <a:cubicBezTo>
                    <a:pt x="3090" y="1844"/>
                    <a:pt x="3131" y="1883"/>
                    <a:pt x="3171" y="1902"/>
                  </a:cubicBezTo>
                  <a:cubicBezTo>
                    <a:pt x="3185" y="1914"/>
                    <a:pt x="3297" y="1920"/>
                    <a:pt x="3297" y="1948"/>
                  </a:cubicBezTo>
                  <a:cubicBezTo>
                    <a:pt x="3297" y="1958"/>
                    <a:pt x="3294" y="1966"/>
                    <a:pt x="3289" y="1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20" name="Freeform 102"/>
            <p:cNvSpPr>
              <a:spLocks/>
            </p:cNvSpPr>
            <p:nvPr/>
          </p:nvSpPr>
          <p:spPr bwMode="auto">
            <a:xfrm>
              <a:off x="2577" y="858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799" name="Group 103"/>
          <p:cNvGrpSpPr>
            <a:grpSpLocks/>
          </p:cNvGrpSpPr>
          <p:nvPr/>
        </p:nvGrpSpPr>
        <p:grpSpPr bwMode="auto">
          <a:xfrm>
            <a:off x="4038600" y="1676400"/>
            <a:ext cx="838200" cy="381000"/>
            <a:chOff x="1200" y="2873"/>
            <a:chExt cx="3297" cy="1695"/>
          </a:xfrm>
        </p:grpSpPr>
        <p:sp>
          <p:nvSpPr>
            <p:cNvPr id="11316" name="Freeform 104"/>
            <p:cNvSpPr>
              <a:spLocks/>
            </p:cNvSpPr>
            <p:nvPr/>
          </p:nvSpPr>
          <p:spPr bwMode="auto">
            <a:xfrm>
              <a:off x="1200" y="2873"/>
              <a:ext cx="3297" cy="685"/>
            </a:xfrm>
            <a:custGeom>
              <a:avLst/>
              <a:gdLst>
                <a:gd name="T0" fmla="*/ 3289 w 3297"/>
                <a:gd name="T1" fmla="*/ 685 h 685"/>
                <a:gd name="T2" fmla="*/ 3021 w 3297"/>
                <a:gd name="T3" fmla="*/ 665 h 685"/>
                <a:gd name="T4" fmla="*/ 2781 w 3297"/>
                <a:gd name="T5" fmla="*/ 585 h 685"/>
                <a:gd name="T6" fmla="*/ 2485 w 3297"/>
                <a:gd name="T7" fmla="*/ 493 h 685"/>
                <a:gd name="T8" fmla="*/ 2161 w 3297"/>
                <a:gd name="T9" fmla="*/ 497 h 685"/>
                <a:gd name="T10" fmla="*/ 1703 w 3297"/>
                <a:gd name="T11" fmla="*/ 465 h 685"/>
                <a:gd name="T12" fmla="*/ 1415 w 3297"/>
                <a:gd name="T13" fmla="*/ 311 h 685"/>
                <a:gd name="T14" fmla="*/ 1199 w 3297"/>
                <a:gd name="T15" fmla="*/ 279 h 685"/>
                <a:gd name="T16" fmla="*/ 1005 w 3297"/>
                <a:gd name="T17" fmla="*/ 271 h 685"/>
                <a:gd name="T18" fmla="*/ 741 w 3297"/>
                <a:gd name="T19" fmla="*/ 247 h 685"/>
                <a:gd name="T20" fmla="*/ 447 w 3297"/>
                <a:gd name="T21" fmla="*/ 255 h 685"/>
                <a:gd name="T22" fmla="*/ 297 w 3297"/>
                <a:gd name="T23" fmla="*/ 225 h 685"/>
                <a:gd name="T24" fmla="*/ 123 w 3297"/>
                <a:gd name="T25" fmla="*/ 195 h 685"/>
                <a:gd name="T26" fmla="*/ 93 w 3297"/>
                <a:gd name="T27" fmla="*/ 203 h 685"/>
                <a:gd name="T28" fmla="*/ 27 w 3297"/>
                <a:gd name="T29" fmla="*/ 209 h 685"/>
                <a:gd name="T30" fmla="*/ 1 w 3297"/>
                <a:gd name="T31" fmla="*/ 185 h 685"/>
                <a:gd name="T32" fmla="*/ 23 w 3297"/>
                <a:gd name="T33" fmla="*/ 169 h 685"/>
                <a:gd name="T34" fmla="*/ 109 w 3297"/>
                <a:gd name="T35" fmla="*/ 151 h 685"/>
                <a:gd name="T36" fmla="*/ 187 w 3297"/>
                <a:gd name="T37" fmla="*/ 133 h 685"/>
                <a:gd name="T38" fmla="*/ 311 w 3297"/>
                <a:gd name="T39" fmla="*/ 95 h 685"/>
                <a:gd name="T40" fmla="*/ 355 w 3297"/>
                <a:gd name="T41" fmla="*/ 69 h 685"/>
                <a:gd name="T42" fmla="*/ 481 w 3297"/>
                <a:gd name="T43" fmla="*/ 33 h 685"/>
                <a:gd name="T44" fmla="*/ 625 w 3297"/>
                <a:gd name="T45" fmla="*/ 65 h 685"/>
                <a:gd name="T46" fmla="*/ 803 w 3297"/>
                <a:gd name="T47" fmla="*/ 87 h 685"/>
                <a:gd name="T48" fmla="*/ 1087 w 3297"/>
                <a:gd name="T49" fmla="*/ 87 h 685"/>
                <a:gd name="T50" fmla="*/ 1279 w 3297"/>
                <a:gd name="T51" fmla="*/ 53 h 685"/>
                <a:gd name="T52" fmla="*/ 1425 w 3297"/>
                <a:gd name="T53" fmla="*/ 9 h 685"/>
                <a:gd name="T54" fmla="*/ 1583 w 3297"/>
                <a:gd name="T55" fmla="*/ 1 h 685"/>
                <a:gd name="T56" fmla="*/ 2455 w 3297"/>
                <a:gd name="T57" fmla="*/ 225 h 685"/>
                <a:gd name="T58" fmla="*/ 2385 w 3297"/>
                <a:gd name="T59" fmla="*/ 241 h 685"/>
                <a:gd name="T60" fmla="*/ 2501 w 3297"/>
                <a:gd name="T61" fmla="*/ 283 h 685"/>
                <a:gd name="T62" fmla="*/ 2731 w 3297"/>
                <a:gd name="T63" fmla="*/ 385 h 685"/>
                <a:gd name="T64" fmla="*/ 2753 w 3297"/>
                <a:gd name="T65" fmla="*/ 421 h 685"/>
                <a:gd name="T66" fmla="*/ 2625 w 3297"/>
                <a:gd name="T67" fmla="*/ 431 h 685"/>
                <a:gd name="T68" fmla="*/ 2571 w 3297"/>
                <a:gd name="T69" fmla="*/ 451 h 685"/>
                <a:gd name="T70" fmla="*/ 2703 w 3297"/>
                <a:gd name="T71" fmla="*/ 499 h 685"/>
                <a:gd name="T72" fmla="*/ 2903 w 3297"/>
                <a:gd name="T73" fmla="*/ 545 h 685"/>
                <a:gd name="T74" fmla="*/ 2983 w 3297"/>
                <a:gd name="T75" fmla="*/ 551 h 685"/>
                <a:gd name="T76" fmla="*/ 3059 w 3297"/>
                <a:gd name="T77" fmla="*/ 545 h 685"/>
                <a:gd name="T78" fmla="*/ 3171 w 3297"/>
                <a:gd name="T79" fmla="*/ 613 h 685"/>
                <a:gd name="T80" fmla="*/ 3297 w 3297"/>
                <a:gd name="T81" fmla="*/ 659 h 685"/>
                <a:gd name="T82" fmla="*/ 3289 w 3297"/>
                <a:gd name="T83" fmla="*/ 685 h 6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7" h="685">
                  <a:moveTo>
                    <a:pt x="3289" y="685"/>
                  </a:moveTo>
                  <a:cubicBezTo>
                    <a:pt x="3244" y="682"/>
                    <a:pt x="3106" y="682"/>
                    <a:pt x="3021" y="665"/>
                  </a:cubicBezTo>
                  <a:cubicBezTo>
                    <a:pt x="2936" y="648"/>
                    <a:pt x="2870" y="614"/>
                    <a:pt x="2781" y="585"/>
                  </a:cubicBezTo>
                  <a:cubicBezTo>
                    <a:pt x="2722" y="554"/>
                    <a:pt x="2588" y="508"/>
                    <a:pt x="2485" y="493"/>
                  </a:cubicBezTo>
                  <a:cubicBezTo>
                    <a:pt x="2382" y="478"/>
                    <a:pt x="2291" y="502"/>
                    <a:pt x="2161" y="497"/>
                  </a:cubicBezTo>
                  <a:cubicBezTo>
                    <a:pt x="2031" y="492"/>
                    <a:pt x="1827" y="496"/>
                    <a:pt x="1703" y="465"/>
                  </a:cubicBezTo>
                  <a:cubicBezTo>
                    <a:pt x="1576" y="443"/>
                    <a:pt x="1504" y="341"/>
                    <a:pt x="1415" y="311"/>
                  </a:cubicBezTo>
                  <a:cubicBezTo>
                    <a:pt x="1331" y="280"/>
                    <a:pt x="1267" y="286"/>
                    <a:pt x="1199" y="279"/>
                  </a:cubicBezTo>
                  <a:cubicBezTo>
                    <a:pt x="1131" y="272"/>
                    <a:pt x="1081" y="276"/>
                    <a:pt x="1005" y="271"/>
                  </a:cubicBezTo>
                  <a:cubicBezTo>
                    <a:pt x="929" y="266"/>
                    <a:pt x="834" y="250"/>
                    <a:pt x="741" y="247"/>
                  </a:cubicBezTo>
                  <a:cubicBezTo>
                    <a:pt x="659" y="252"/>
                    <a:pt x="515" y="232"/>
                    <a:pt x="447" y="255"/>
                  </a:cubicBezTo>
                  <a:cubicBezTo>
                    <a:pt x="377" y="250"/>
                    <a:pt x="351" y="235"/>
                    <a:pt x="297" y="225"/>
                  </a:cubicBezTo>
                  <a:cubicBezTo>
                    <a:pt x="243" y="215"/>
                    <a:pt x="157" y="199"/>
                    <a:pt x="123" y="195"/>
                  </a:cubicBezTo>
                  <a:cubicBezTo>
                    <a:pt x="89" y="191"/>
                    <a:pt x="109" y="201"/>
                    <a:pt x="93" y="203"/>
                  </a:cubicBezTo>
                  <a:cubicBezTo>
                    <a:pt x="77" y="205"/>
                    <a:pt x="42" y="212"/>
                    <a:pt x="27" y="209"/>
                  </a:cubicBezTo>
                  <a:cubicBezTo>
                    <a:pt x="12" y="206"/>
                    <a:pt x="2" y="192"/>
                    <a:pt x="1" y="185"/>
                  </a:cubicBezTo>
                  <a:cubicBezTo>
                    <a:pt x="0" y="178"/>
                    <a:pt x="5" y="175"/>
                    <a:pt x="23" y="169"/>
                  </a:cubicBezTo>
                  <a:cubicBezTo>
                    <a:pt x="39" y="162"/>
                    <a:pt x="82" y="157"/>
                    <a:pt x="109" y="151"/>
                  </a:cubicBezTo>
                  <a:cubicBezTo>
                    <a:pt x="136" y="145"/>
                    <a:pt x="153" y="142"/>
                    <a:pt x="187" y="133"/>
                  </a:cubicBezTo>
                  <a:cubicBezTo>
                    <a:pt x="235" y="121"/>
                    <a:pt x="285" y="106"/>
                    <a:pt x="311" y="95"/>
                  </a:cubicBezTo>
                  <a:cubicBezTo>
                    <a:pt x="329" y="89"/>
                    <a:pt x="327" y="80"/>
                    <a:pt x="355" y="69"/>
                  </a:cubicBezTo>
                  <a:cubicBezTo>
                    <a:pt x="383" y="59"/>
                    <a:pt x="436" y="34"/>
                    <a:pt x="481" y="33"/>
                  </a:cubicBezTo>
                  <a:cubicBezTo>
                    <a:pt x="532" y="32"/>
                    <a:pt x="571" y="56"/>
                    <a:pt x="625" y="65"/>
                  </a:cubicBezTo>
                  <a:cubicBezTo>
                    <a:pt x="679" y="74"/>
                    <a:pt x="726" y="83"/>
                    <a:pt x="803" y="87"/>
                  </a:cubicBezTo>
                  <a:cubicBezTo>
                    <a:pt x="888" y="91"/>
                    <a:pt x="1008" y="93"/>
                    <a:pt x="1087" y="87"/>
                  </a:cubicBezTo>
                  <a:cubicBezTo>
                    <a:pt x="1166" y="81"/>
                    <a:pt x="1223" y="66"/>
                    <a:pt x="1279" y="53"/>
                  </a:cubicBezTo>
                  <a:cubicBezTo>
                    <a:pt x="1335" y="40"/>
                    <a:pt x="1374" y="18"/>
                    <a:pt x="1425" y="9"/>
                  </a:cubicBezTo>
                  <a:cubicBezTo>
                    <a:pt x="1476" y="0"/>
                    <a:pt x="1536" y="17"/>
                    <a:pt x="1583" y="1"/>
                  </a:cubicBezTo>
                  <a:cubicBezTo>
                    <a:pt x="1755" y="37"/>
                    <a:pt x="2321" y="185"/>
                    <a:pt x="2455" y="225"/>
                  </a:cubicBezTo>
                  <a:cubicBezTo>
                    <a:pt x="2445" y="233"/>
                    <a:pt x="2392" y="232"/>
                    <a:pt x="2385" y="241"/>
                  </a:cubicBezTo>
                  <a:cubicBezTo>
                    <a:pt x="2393" y="251"/>
                    <a:pt x="2443" y="259"/>
                    <a:pt x="2501" y="283"/>
                  </a:cubicBezTo>
                  <a:cubicBezTo>
                    <a:pt x="2562" y="299"/>
                    <a:pt x="2689" y="362"/>
                    <a:pt x="2731" y="385"/>
                  </a:cubicBezTo>
                  <a:cubicBezTo>
                    <a:pt x="2741" y="397"/>
                    <a:pt x="2772" y="417"/>
                    <a:pt x="2753" y="421"/>
                  </a:cubicBezTo>
                  <a:cubicBezTo>
                    <a:pt x="2735" y="429"/>
                    <a:pt x="2655" y="426"/>
                    <a:pt x="2625" y="431"/>
                  </a:cubicBezTo>
                  <a:cubicBezTo>
                    <a:pt x="2604" y="435"/>
                    <a:pt x="2558" y="448"/>
                    <a:pt x="2571" y="451"/>
                  </a:cubicBezTo>
                  <a:cubicBezTo>
                    <a:pt x="2584" y="462"/>
                    <a:pt x="2648" y="483"/>
                    <a:pt x="2703" y="499"/>
                  </a:cubicBezTo>
                  <a:cubicBezTo>
                    <a:pt x="2758" y="512"/>
                    <a:pt x="2848" y="537"/>
                    <a:pt x="2903" y="545"/>
                  </a:cubicBezTo>
                  <a:cubicBezTo>
                    <a:pt x="2950" y="554"/>
                    <a:pt x="2957" y="551"/>
                    <a:pt x="2983" y="551"/>
                  </a:cubicBezTo>
                  <a:cubicBezTo>
                    <a:pt x="3009" y="551"/>
                    <a:pt x="3028" y="535"/>
                    <a:pt x="3059" y="545"/>
                  </a:cubicBezTo>
                  <a:cubicBezTo>
                    <a:pt x="3090" y="555"/>
                    <a:pt x="3131" y="594"/>
                    <a:pt x="3171" y="613"/>
                  </a:cubicBezTo>
                  <a:cubicBezTo>
                    <a:pt x="3185" y="625"/>
                    <a:pt x="3297" y="631"/>
                    <a:pt x="3297" y="659"/>
                  </a:cubicBezTo>
                  <a:cubicBezTo>
                    <a:pt x="3297" y="669"/>
                    <a:pt x="3294" y="677"/>
                    <a:pt x="3289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7" name="Freeform 105"/>
            <p:cNvSpPr>
              <a:spLocks/>
            </p:cNvSpPr>
            <p:nvPr/>
          </p:nvSpPr>
          <p:spPr bwMode="auto">
            <a:xfrm rot="20005679" flipV="1">
              <a:off x="2304" y="3120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8" name="Freeform 106"/>
            <p:cNvSpPr>
              <a:spLocks/>
            </p:cNvSpPr>
            <p:nvPr/>
          </p:nvSpPr>
          <p:spPr bwMode="auto">
            <a:xfrm rot="446641" flipV="1">
              <a:off x="2544" y="2928"/>
              <a:ext cx="1419" cy="1640"/>
            </a:xfrm>
            <a:custGeom>
              <a:avLst/>
              <a:gdLst>
                <a:gd name="T0" fmla="*/ 300 w 1419"/>
                <a:gd name="T1" fmla="*/ 1528 h 1640"/>
                <a:gd name="T2" fmla="*/ 187 w 1419"/>
                <a:gd name="T3" fmla="*/ 1290 h 1640"/>
                <a:gd name="T4" fmla="*/ 417 w 1419"/>
                <a:gd name="T5" fmla="*/ 1032 h 1640"/>
                <a:gd name="T6" fmla="*/ 569 w 1419"/>
                <a:gd name="T7" fmla="*/ 744 h 1640"/>
                <a:gd name="T8" fmla="*/ 733 w 1419"/>
                <a:gd name="T9" fmla="*/ 378 h 1640"/>
                <a:gd name="T10" fmla="*/ 757 w 1419"/>
                <a:gd name="T11" fmla="*/ 42 h 1640"/>
                <a:gd name="T12" fmla="*/ 841 w 1419"/>
                <a:gd name="T13" fmla="*/ 52 h 1640"/>
                <a:gd name="T14" fmla="*/ 845 w 1419"/>
                <a:gd name="T15" fmla="*/ 280 h 1640"/>
                <a:gd name="T16" fmla="*/ 865 w 1419"/>
                <a:gd name="T17" fmla="*/ 302 h 1640"/>
                <a:gd name="T18" fmla="*/ 895 w 1419"/>
                <a:gd name="T19" fmla="*/ 148 h 1640"/>
                <a:gd name="T20" fmla="*/ 901 w 1419"/>
                <a:gd name="T21" fmla="*/ 60 h 1640"/>
                <a:gd name="T22" fmla="*/ 937 w 1419"/>
                <a:gd name="T23" fmla="*/ 6 h 1640"/>
                <a:gd name="T24" fmla="*/ 979 w 1419"/>
                <a:gd name="T25" fmla="*/ 148 h 1640"/>
                <a:gd name="T26" fmla="*/ 925 w 1419"/>
                <a:gd name="T27" fmla="*/ 404 h 1640"/>
                <a:gd name="T28" fmla="*/ 1001 w 1419"/>
                <a:gd name="T29" fmla="*/ 344 h 1640"/>
                <a:gd name="T30" fmla="*/ 1077 w 1419"/>
                <a:gd name="T31" fmla="*/ 162 h 1640"/>
                <a:gd name="T32" fmla="*/ 1113 w 1419"/>
                <a:gd name="T33" fmla="*/ 90 h 1640"/>
                <a:gd name="T34" fmla="*/ 1139 w 1419"/>
                <a:gd name="T35" fmla="*/ 208 h 1640"/>
                <a:gd name="T36" fmla="*/ 1043 w 1419"/>
                <a:gd name="T37" fmla="*/ 436 h 1640"/>
                <a:gd name="T38" fmla="*/ 1253 w 1419"/>
                <a:gd name="T39" fmla="*/ 210 h 1640"/>
                <a:gd name="T40" fmla="*/ 1271 w 1419"/>
                <a:gd name="T41" fmla="*/ 300 h 1640"/>
                <a:gd name="T42" fmla="*/ 1137 w 1419"/>
                <a:gd name="T43" fmla="*/ 464 h 1640"/>
                <a:gd name="T44" fmla="*/ 1091 w 1419"/>
                <a:gd name="T45" fmla="*/ 524 h 1640"/>
                <a:gd name="T46" fmla="*/ 1253 w 1419"/>
                <a:gd name="T47" fmla="*/ 458 h 1640"/>
                <a:gd name="T48" fmla="*/ 1369 w 1419"/>
                <a:gd name="T49" fmla="*/ 368 h 1640"/>
                <a:gd name="T50" fmla="*/ 1399 w 1419"/>
                <a:gd name="T51" fmla="*/ 432 h 1640"/>
                <a:gd name="T52" fmla="*/ 1363 w 1419"/>
                <a:gd name="T53" fmla="*/ 488 h 1640"/>
                <a:gd name="T54" fmla="*/ 1373 w 1419"/>
                <a:gd name="T55" fmla="*/ 578 h 1640"/>
                <a:gd name="T56" fmla="*/ 1389 w 1419"/>
                <a:gd name="T57" fmla="*/ 678 h 1640"/>
                <a:gd name="T58" fmla="*/ 1337 w 1419"/>
                <a:gd name="T59" fmla="*/ 876 h 1640"/>
                <a:gd name="T60" fmla="*/ 1277 w 1419"/>
                <a:gd name="T61" fmla="*/ 1200 h 1640"/>
                <a:gd name="T62" fmla="*/ 1139 w 1419"/>
                <a:gd name="T63" fmla="*/ 1346 h 1640"/>
                <a:gd name="T64" fmla="*/ 1097 w 1419"/>
                <a:gd name="T65" fmla="*/ 1496 h 1640"/>
                <a:gd name="T66" fmla="*/ 989 w 1419"/>
                <a:gd name="T67" fmla="*/ 1530 h 1640"/>
                <a:gd name="T68" fmla="*/ 772 w 1419"/>
                <a:gd name="T69" fmla="*/ 1600 h 16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9" h="1640">
                  <a:moveTo>
                    <a:pt x="772" y="1600"/>
                  </a:moveTo>
                  <a:cubicBezTo>
                    <a:pt x="638" y="1593"/>
                    <a:pt x="425" y="1528"/>
                    <a:pt x="300" y="1528"/>
                  </a:cubicBezTo>
                  <a:cubicBezTo>
                    <a:pt x="173" y="1506"/>
                    <a:pt x="38" y="1640"/>
                    <a:pt x="19" y="1600"/>
                  </a:cubicBezTo>
                  <a:cubicBezTo>
                    <a:pt x="0" y="1560"/>
                    <a:pt x="138" y="1357"/>
                    <a:pt x="187" y="1290"/>
                  </a:cubicBezTo>
                  <a:cubicBezTo>
                    <a:pt x="241" y="1265"/>
                    <a:pt x="273" y="1243"/>
                    <a:pt x="311" y="1200"/>
                  </a:cubicBezTo>
                  <a:cubicBezTo>
                    <a:pt x="349" y="1157"/>
                    <a:pt x="382" y="1089"/>
                    <a:pt x="417" y="1032"/>
                  </a:cubicBezTo>
                  <a:cubicBezTo>
                    <a:pt x="451" y="986"/>
                    <a:pt x="489" y="902"/>
                    <a:pt x="521" y="858"/>
                  </a:cubicBezTo>
                  <a:cubicBezTo>
                    <a:pt x="548" y="810"/>
                    <a:pt x="546" y="789"/>
                    <a:pt x="569" y="744"/>
                  </a:cubicBezTo>
                  <a:cubicBezTo>
                    <a:pt x="597" y="692"/>
                    <a:pt x="660" y="607"/>
                    <a:pt x="687" y="546"/>
                  </a:cubicBezTo>
                  <a:cubicBezTo>
                    <a:pt x="711" y="494"/>
                    <a:pt x="716" y="465"/>
                    <a:pt x="733" y="378"/>
                  </a:cubicBezTo>
                  <a:cubicBezTo>
                    <a:pt x="744" y="323"/>
                    <a:pt x="751" y="274"/>
                    <a:pt x="755" y="218"/>
                  </a:cubicBezTo>
                  <a:cubicBezTo>
                    <a:pt x="759" y="162"/>
                    <a:pt x="753" y="78"/>
                    <a:pt x="757" y="42"/>
                  </a:cubicBezTo>
                  <a:cubicBezTo>
                    <a:pt x="763" y="8"/>
                    <a:pt x="767" y="0"/>
                    <a:pt x="781" y="0"/>
                  </a:cubicBezTo>
                  <a:cubicBezTo>
                    <a:pt x="795" y="2"/>
                    <a:pt x="829" y="29"/>
                    <a:pt x="841" y="52"/>
                  </a:cubicBezTo>
                  <a:cubicBezTo>
                    <a:pt x="852" y="70"/>
                    <a:pt x="854" y="100"/>
                    <a:pt x="855" y="138"/>
                  </a:cubicBezTo>
                  <a:cubicBezTo>
                    <a:pt x="856" y="176"/>
                    <a:pt x="848" y="238"/>
                    <a:pt x="845" y="280"/>
                  </a:cubicBezTo>
                  <a:cubicBezTo>
                    <a:pt x="842" y="322"/>
                    <a:pt x="832" y="388"/>
                    <a:pt x="835" y="392"/>
                  </a:cubicBezTo>
                  <a:cubicBezTo>
                    <a:pt x="838" y="396"/>
                    <a:pt x="857" y="330"/>
                    <a:pt x="865" y="302"/>
                  </a:cubicBezTo>
                  <a:cubicBezTo>
                    <a:pt x="873" y="274"/>
                    <a:pt x="876" y="250"/>
                    <a:pt x="881" y="224"/>
                  </a:cubicBezTo>
                  <a:cubicBezTo>
                    <a:pt x="886" y="198"/>
                    <a:pt x="893" y="169"/>
                    <a:pt x="895" y="148"/>
                  </a:cubicBezTo>
                  <a:cubicBezTo>
                    <a:pt x="897" y="127"/>
                    <a:pt x="892" y="115"/>
                    <a:pt x="893" y="100"/>
                  </a:cubicBezTo>
                  <a:cubicBezTo>
                    <a:pt x="894" y="85"/>
                    <a:pt x="899" y="75"/>
                    <a:pt x="901" y="60"/>
                  </a:cubicBezTo>
                  <a:cubicBezTo>
                    <a:pt x="903" y="45"/>
                    <a:pt x="901" y="21"/>
                    <a:pt x="907" y="12"/>
                  </a:cubicBezTo>
                  <a:cubicBezTo>
                    <a:pt x="913" y="3"/>
                    <a:pt x="926" y="2"/>
                    <a:pt x="937" y="6"/>
                  </a:cubicBezTo>
                  <a:cubicBezTo>
                    <a:pt x="948" y="10"/>
                    <a:pt x="964" y="12"/>
                    <a:pt x="971" y="36"/>
                  </a:cubicBezTo>
                  <a:cubicBezTo>
                    <a:pt x="978" y="60"/>
                    <a:pt x="979" y="112"/>
                    <a:pt x="979" y="148"/>
                  </a:cubicBezTo>
                  <a:cubicBezTo>
                    <a:pt x="979" y="184"/>
                    <a:pt x="978" y="211"/>
                    <a:pt x="969" y="254"/>
                  </a:cubicBezTo>
                  <a:cubicBezTo>
                    <a:pt x="971" y="273"/>
                    <a:pt x="926" y="383"/>
                    <a:pt x="925" y="404"/>
                  </a:cubicBezTo>
                  <a:cubicBezTo>
                    <a:pt x="924" y="425"/>
                    <a:pt x="950" y="392"/>
                    <a:pt x="963" y="382"/>
                  </a:cubicBezTo>
                  <a:cubicBezTo>
                    <a:pt x="976" y="372"/>
                    <a:pt x="988" y="362"/>
                    <a:pt x="1001" y="344"/>
                  </a:cubicBezTo>
                  <a:cubicBezTo>
                    <a:pt x="1014" y="326"/>
                    <a:pt x="1026" y="306"/>
                    <a:pt x="1039" y="276"/>
                  </a:cubicBezTo>
                  <a:cubicBezTo>
                    <a:pt x="1052" y="246"/>
                    <a:pt x="1070" y="188"/>
                    <a:pt x="1077" y="162"/>
                  </a:cubicBezTo>
                  <a:cubicBezTo>
                    <a:pt x="1084" y="136"/>
                    <a:pt x="1073" y="132"/>
                    <a:pt x="1079" y="120"/>
                  </a:cubicBezTo>
                  <a:cubicBezTo>
                    <a:pt x="1085" y="108"/>
                    <a:pt x="1103" y="88"/>
                    <a:pt x="1113" y="90"/>
                  </a:cubicBezTo>
                  <a:cubicBezTo>
                    <a:pt x="1121" y="94"/>
                    <a:pt x="1133" y="112"/>
                    <a:pt x="1137" y="132"/>
                  </a:cubicBezTo>
                  <a:cubicBezTo>
                    <a:pt x="1141" y="152"/>
                    <a:pt x="1143" y="180"/>
                    <a:pt x="1139" y="208"/>
                  </a:cubicBezTo>
                  <a:cubicBezTo>
                    <a:pt x="1135" y="236"/>
                    <a:pt x="1127" y="260"/>
                    <a:pt x="1111" y="298"/>
                  </a:cubicBezTo>
                  <a:cubicBezTo>
                    <a:pt x="1095" y="336"/>
                    <a:pt x="1032" y="437"/>
                    <a:pt x="1043" y="436"/>
                  </a:cubicBezTo>
                  <a:cubicBezTo>
                    <a:pt x="1054" y="435"/>
                    <a:pt x="1142" y="332"/>
                    <a:pt x="1177" y="294"/>
                  </a:cubicBezTo>
                  <a:cubicBezTo>
                    <a:pt x="1212" y="256"/>
                    <a:pt x="1236" y="222"/>
                    <a:pt x="1253" y="210"/>
                  </a:cubicBezTo>
                  <a:cubicBezTo>
                    <a:pt x="1270" y="198"/>
                    <a:pt x="1276" y="205"/>
                    <a:pt x="1279" y="220"/>
                  </a:cubicBezTo>
                  <a:cubicBezTo>
                    <a:pt x="1282" y="235"/>
                    <a:pt x="1281" y="272"/>
                    <a:pt x="1271" y="300"/>
                  </a:cubicBezTo>
                  <a:cubicBezTo>
                    <a:pt x="1261" y="328"/>
                    <a:pt x="1239" y="359"/>
                    <a:pt x="1217" y="386"/>
                  </a:cubicBezTo>
                  <a:cubicBezTo>
                    <a:pt x="1195" y="413"/>
                    <a:pt x="1164" y="440"/>
                    <a:pt x="1137" y="464"/>
                  </a:cubicBezTo>
                  <a:cubicBezTo>
                    <a:pt x="1117" y="487"/>
                    <a:pt x="1051" y="524"/>
                    <a:pt x="1053" y="530"/>
                  </a:cubicBezTo>
                  <a:cubicBezTo>
                    <a:pt x="1047" y="538"/>
                    <a:pt x="1075" y="529"/>
                    <a:pt x="1091" y="524"/>
                  </a:cubicBezTo>
                  <a:cubicBezTo>
                    <a:pt x="1107" y="519"/>
                    <a:pt x="1120" y="509"/>
                    <a:pt x="1147" y="498"/>
                  </a:cubicBezTo>
                  <a:cubicBezTo>
                    <a:pt x="1173" y="483"/>
                    <a:pt x="1225" y="475"/>
                    <a:pt x="1253" y="458"/>
                  </a:cubicBezTo>
                  <a:cubicBezTo>
                    <a:pt x="1283" y="440"/>
                    <a:pt x="1308" y="405"/>
                    <a:pt x="1327" y="390"/>
                  </a:cubicBezTo>
                  <a:cubicBezTo>
                    <a:pt x="1348" y="375"/>
                    <a:pt x="1354" y="374"/>
                    <a:pt x="1369" y="368"/>
                  </a:cubicBezTo>
                  <a:cubicBezTo>
                    <a:pt x="1384" y="362"/>
                    <a:pt x="1410" y="345"/>
                    <a:pt x="1415" y="356"/>
                  </a:cubicBezTo>
                  <a:cubicBezTo>
                    <a:pt x="1419" y="367"/>
                    <a:pt x="1404" y="412"/>
                    <a:pt x="1399" y="432"/>
                  </a:cubicBezTo>
                  <a:cubicBezTo>
                    <a:pt x="1393" y="451"/>
                    <a:pt x="1385" y="461"/>
                    <a:pt x="1379" y="470"/>
                  </a:cubicBezTo>
                  <a:cubicBezTo>
                    <a:pt x="1376" y="491"/>
                    <a:pt x="1362" y="483"/>
                    <a:pt x="1363" y="488"/>
                  </a:cubicBezTo>
                  <a:cubicBezTo>
                    <a:pt x="1363" y="495"/>
                    <a:pt x="1379" y="499"/>
                    <a:pt x="1381" y="514"/>
                  </a:cubicBezTo>
                  <a:cubicBezTo>
                    <a:pt x="1383" y="529"/>
                    <a:pt x="1371" y="561"/>
                    <a:pt x="1373" y="578"/>
                  </a:cubicBezTo>
                  <a:cubicBezTo>
                    <a:pt x="1375" y="595"/>
                    <a:pt x="1390" y="601"/>
                    <a:pt x="1393" y="618"/>
                  </a:cubicBezTo>
                  <a:cubicBezTo>
                    <a:pt x="1396" y="635"/>
                    <a:pt x="1397" y="653"/>
                    <a:pt x="1389" y="678"/>
                  </a:cubicBezTo>
                  <a:cubicBezTo>
                    <a:pt x="1385" y="701"/>
                    <a:pt x="1369" y="721"/>
                    <a:pt x="1347" y="768"/>
                  </a:cubicBezTo>
                  <a:cubicBezTo>
                    <a:pt x="1334" y="799"/>
                    <a:pt x="1352" y="844"/>
                    <a:pt x="1337" y="876"/>
                  </a:cubicBezTo>
                  <a:cubicBezTo>
                    <a:pt x="1331" y="916"/>
                    <a:pt x="1323" y="954"/>
                    <a:pt x="1313" y="1008"/>
                  </a:cubicBezTo>
                  <a:cubicBezTo>
                    <a:pt x="1303" y="1062"/>
                    <a:pt x="1293" y="1154"/>
                    <a:pt x="1277" y="1200"/>
                  </a:cubicBezTo>
                  <a:cubicBezTo>
                    <a:pt x="1259" y="1245"/>
                    <a:pt x="1240" y="1258"/>
                    <a:pt x="1217" y="1282"/>
                  </a:cubicBezTo>
                  <a:cubicBezTo>
                    <a:pt x="1194" y="1306"/>
                    <a:pt x="1164" y="1317"/>
                    <a:pt x="1139" y="1346"/>
                  </a:cubicBezTo>
                  <a:cubicBezTo>
                    <a:pt x="1135" y="1373"/>
                    <a:pt x="1082" y="1430"/>
                    <a:pt x="1069" y="1458"/>
                  </a:cubicBezTo>
                  <a:cubicBezTo>
                    <a:pt x="1058" y="1484"/>
                    <a:pt x="1099" y="1487"/>
                    <a:pt x="1097" y="1496"/>
                  </a:cubicBezTo>
                  <a:cubicBezTo>
                    <a:pt x="1095" y="1505"/>
                    <a:pt x="1077" y="1508"/>
                    <a:pt x="1059" y="1514"/>
                  </a:cubicBezTo>
                  <a:cubicBezTo>
                    <a:pt x="1049" y="1522"/>
                    <a:pt x="996" y="1521"/>
                    <a:pt x="989" y="1530"/>
                  </a:cubicBezTo>
                  <a:cubicBezTo>
                    <a:pt x="997" y="1540"/>
                    <a:pt x="1141" y="1560"/>
                    <a:pt x="1105" y="1572"/>
                  </a:cubicBezTo>
                  <a:cubicBezTo>
                    <a:pt x="1122" y="1614"/>
                    <a:pt x="905" y="1570"/>
                    <a:pt x="772" y="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03" name="Group 107"/>
          <p:cNvGrpSpPr>
            <a:grpSpLocks/>
          </p:cNvGrpSpPr>
          <p:nvPr/>
        </p:nvGrpSpPr>
        <p:grpSpPr bwMode="auto">
          <a:xfrm>
            <a:off x="3352800" y="1600200"/>
            <a:ext cx="838200" cy="381000"/>
            <a:chOff x="1200" y="2873"/>
            <a:chExt cx="3297" cy="1695"/>
          </a:xfrm>
        </p:grpSpPr>
        <p:sp>
          <p:nvSpPr>
            <p:cNvPr id="11313" name="Freeform 108"/>
            <p:cNvSpPr>
              <a:spLocks/>
            </p:cNvSpPr>
            <p:nvPr/>
          </p:nvSpPr>
          <p:spPr bwMode="auto">
            <a:xfrm>
              <a:off x="1200" y="2873"/>
              <a:ext cx="3297" cy="685"/>
            </a:xfrm>
            <a:custGeom>
              <a:avLst/>
              <a:gdLst>
                <a:gd name="T0" fmla="*/ 3289 w 3297"/>
                <a:gd name="T1" fmla="*/ 685 h 685"/>
                <a:gd name="T2" fmla="*/ 3021 w 3297"/>
                <a:gd name="T3" fmla="*/ 665 h 685"/>
                <a:gd name="T4" fmla="*/ 2781 w 3297"/>
                <a:gd name="T5" fmla="*/ 585 h 685"/>
                <a:gd name="T6" fmla="*/ 2485 w 3297"/>
                <a:gd name="T7" fmla="*/ 493 h 685"/>
                <a:gd name="T8" fmla="*/ 2161 w 3297"/>
                <a:gd name="T9" fmla="*/ 497 h 685"/>
                <a:gd name="T10" fmla="*/ 1703 w 3297"/>
                <a:gd name="T11" fmla="*/ 465 h 685"/>
                <a:gd name="T12" fmla="*/ 1415 w 3297"/>
                <a:gd name="T13" fmla="*/ 311 h 685"/>
                <a:gd name="T14" fmla="*/ 1199 w 3297"/>
                <a:gd name="T15" fmla="*/ 279 h 685"/>
                <a:gd name="T16" fmla="*/ 1005 w 3297"/>
                <a:gd name="T17" fmla="*/ 271 h 685"/>
                <a:gd name="T18" fmla="*/ 741 w 3297"/>
                <a:gd name="T19" fmla="*/ 247 h 685"/>
                <a:gd name="T20" fmla="*/ 447 w 3297"/>
                <a:gd name="T21" fmla="*/ 255 h 685"/>
                <a:gd name="T22" fmla="*/ 297 w 3297"/>
                <a:gd name="T23" fmla="*/ 225 h 685"/>
                <a:gd name="T24" fmla="*/ 123 w 3297"/>
                <a:gd name="T25" fmla="*/ 195 h 685"/>
                <a:gd name="T26" fmla="*/ 93 w 3297"/>
                <a:gd name="T27" fmla="*/ 203 h 685"/>
                <a:gd name="T28" fmla="*/ 27 w 3297"/>
                <a:gd name="T29" fmla="*/ 209 h 685"/>
                <a:gd name="T30" fmla="*/ 1 w 3297"/>
                <a:gd name="T31" fmla="*/ 185 h 685"/>
                <a:gd name="T32" fmla="*/ 23 w 3297"/>
                <a:gd name="T33" fmla="*/ 169 h 685"/>
                <a:gd name="T34" fmla="*/ 109 w 3297"/>
                <a:gd name="T35" fmla="*/ 151 h 685"/>
                <a:gd name="T36" fmla="*/ 187 w 3297"/>
                <a:gd name="T37" fmla="*/ 133 h 685"/>
                <a:gd name="T38" fmla="*/ 311 w 3297"/>
                <a:gd name="T39" fmla="*/ 95 h 685"/>
                <a:gd name="T40" fmla="*/ 355 w 3297"/>
                <a:gd name="T41" fmla="*/ 69 h 685"/>
                <a:gd name="T42" fmla="*/ 481 w 3297"/>
                <a:gd name="T43" fmla="*/ 33 h 685"/>
                <a:gd name="T44" fmla="*/ 625 w 3297"/>
                <a:gd name="T45" fmla="*/ 65 h 685"/>
                <a:gd name="T46" fmla="*/ 803 w 3297"/>
                <a:gd name="T47" fmla="*/ 87 h 685"/>
                <a:gd name="T48" fmla="*/ 1087 w 3297"/>
                <a:gd name="T49" fmla="*/ 87 h 685"/>
                <a:gd name="T50" fmla="*/ 1279 w 3297"/>
                <a:gd name="T51" fmla="*/ 53 h 685"/>
                <a:gd name="T52" fmla="*/ 1425 w 3297"/>
                <a:gd name="T53" fmla="*/ 9 h 685"/>
                <a:gd name="T54" fmla="*/ 1583 w 3297"/>
                <a:gd name="T55" fmla="*/ 1 h 685"/>
                <a:gd name="T56" fmla="*/ 2455 w 3297"/>
                <a:gd name="T57" fmla="*/ 225 h 685"/>
                <a:gd name="T58" fmla="*/ 2385 w 3297"/>
                <a:gd name="T59" fmla="*/ 241 h 685"/>
                <a:gd name="T60" fmla="*/ 2501 w 3297"/>
                <a:gd name="T61" fmla="*/ 283 h 685"/>
                <a:gd name="T62" fmla="*/ 2731 w 3297"/>
                <a:gd name="T63" fmla="*/ 385 h 685"/>
                <a:gd name="T64" fmla="*/ 2753 w 3297"/>
                <a:gd name="T65" fmla="*/ 421 h 685"/>
                <a:gd name="T66" fmla="*/ 2625 w 3297"/>
                <a:gd name="T67" fmla="*/ 431 h 685"/>
                <a:gd name="T68" fmla="*/ 2571 w 3297"/>
                <a:gd name="T69" fmla="*/ 451 h 685"/>
                <a:gd name="T70" fmla="*/ 2703 w 3297"/>
                <a:gd name="T71" fmla="*/ 499 h 685"/>
                <a:gd name="T72" fmla="*/ 2903 w 3297"/>
                <a:gd name="T73" fmla="*/ 545 h 685"/>
                <a:gd name="T74" fmla="*/ 2983 w 3297"/>
                <a:gd name="T75" fmla="*/ 551 h 685"/>
                <a:gd name="T76" fmla="*/ 3059 w 3297"/>
                <a:gd name="T77" fmla="*/ 545 h 685"/>
                <a:gd name="T78" fmla="*/ 3171 w 3297"/>
                <a:gd name="T79" fmla="*/ 613 h 685"/>
                <a:gd name="T80" fmla="*/ 3297 w 3297"/>
                <a:gd name="T81" fmla="*/ 659 h 685"/>
                <a:gd name="T82" fmla="*/ 3289 w 3297"/>
                <a:gd name="T83" fmla="*/ 685 h 6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7" h="685">
                  <a:moveTo>
                    <a:pt x="3289" y="685"/>
                  </a:moveTo>
                  <a:cubicBezTo>
                    <a:pt x="3244" y="682"/>
                    <a:pt x="3106" y="682"/>
                    <a:pt x="3021" y="665"/>
                  </a:cubicBezTo>
                  <a:cubicBezTo>
                    <a:pt x="2936" y="648"/>
                    <a:pt x="2870" y="614"/>
                    <a:pt x="2781" y="585"/>
                  </a:cubicBezTo>
                  <a:cubicBezTo>
                    <a:pt x="2722" y="554"/>
                    <a:pt x="2588" y="508"/>
                    <a:pt x="2485" y="493"/>
                  </a:cubicBezTo>
                  <a:cubicBezTo>
                    <a:pt x="2382" y="478"/>
                    <a:pt x="2291" y="502"/>
                    <a:pt x="2161" y="497"/>
                  </a:cubicBezTo>
                  <a:cubicBezTo>
                    <a:pt x="2031" y="492"/>
                    <a:pt x="1827" y="496"/>
                    <a:pt x="1703" y="465"/>
                  </a:cubicBezTo>
                  <a:cubicBezTo>
                    <a:pt x="1576" y="443"/>
                    <a:pt x="1504" y="341"/>
                    <a:pt x="1415" y="311"/>
                  </a:cubicBezTo>
                  <a:cubicBezTo>
                    <a:pt x="1331" y="280"/>
                    <a:pt x="1267" y="286"/>
                    <a:pt x="1199" y="279"/>
                  </a:cubicBezTo>
                  <a:cubicBezTo>
                    <a:pt x="1131" y="272"/>
                    <a:pt x="1081" y="276"/>
                    <a:pt x="1005" y="271"/>
                  </a:cubicBezTo>
                  <a:cubicBezTo>
                    <a:pt x="929" y="266"/>
                    <a:pt x="834" y="250"/>
                    <a:pt x="741" y="247"/>
                  </a:cubicBezTo>
                  <a:cubicBezTo>
                    <a:pt x="659" y="252"/>
                    <a:pt x="515" y="232"/>
                    <a:pt x="447" y="255"/>
                  </a:cubicBezTo>
                  <a:cubicBezTo>
                    <a:pt x="377" y="250"/>
                    <a:pt x="351" y="235"/>
                    <a:pt x="297" y="225"/>
                  </a:cubicBezTo>
                  <a:cubicBezTo>
                    <a:pt x="243" y="215"/>
                    <a:pt x="157" y="199"/>
                    <a:pt x="123" y="195"/>
                  </a:cubicBezTo>
                  <a:cubicBezTo>
                    <a:pt x="89" y="191"/>
                    <a:pt x="109" y="201"/>
                    <a:pt x="93" y="203"/>
                  </a:cubicBezTo>
                  <a:cubicBezTo>
                    <a:pt x="77" y="205"/>
                    <a:pt x="42" y="212"/>
                    <a:pt x="27" y="209"/>
                  </a:cubicBezTo>
                  <a:cubicBezTo>
                    <a:pt x="12" y="206"/>
                    <a:pt x="2" y="192"/>
                    <a:pt x="1" y="185"/>
                  </a:cubicBezTo>
                  <a:cubicBezTo>
                    <a:pt x="0" y="178"/>
                    <a:pt x="5" y="175"/>
                    <a:pt x="23" y="169"/>
                  </a:cubicBezTo>
                  <a:cubicBezTo>
                    <a:pt x="39" y="162"/>
                    <a:pt x="82" y="157"/>
                    <a:pt x="109" y="151"/>
                  </a:cubicBezTo>
                  <a:cubicBezTo>
                    <a:pt x="136" y="145"/>
                    <a:pt x="153" y="142"/>
                    <a:pt x="187" y="133"/>
                  </a:cubicBezTo>
                  <a:cubicBezTo>
                    <a:pt x="235" y="121"/>
                    <a:pt x="285" y="106"/>
                    <a:pt x="311" y="95"/>
                  </a:cubicBezTo>
                  <a:cubicBezTo>
                    <a:pt x="329" y="89"/>
                    <a:pt x="327" y="80"/>
                    <a:pt x="355" y="69"/>
                  </a:cubicBezTo>
                  <a:cubicBezTo>
                    <a:pt x="383" y="59"/>
                    <a:pt x="436" y="34"/>
                    <a:pt x="481" y="33"/>
                  </a:cubicBezTo>
                  <a:cubicBezTo>
                    <a:pt x="532" y="32"/>
                    <a:pt x="571" y="56"/>
                    <a:pt x="625" y="65"/>
                  </a:cubicBezTo>
                  <a:cubicBezTo>
                    <a:pt x="679" y="74"/>
                    <a:pt x="726" y="83"/>
                    <a:pt x="803" y="87"/>
                  </a:cubicBezTo>
                  <a:cubicBezTo>
                    <a:pt x="888" y="91"/>
                    <a:pt x="1008" y="93"/>
                    <a:pt x="1087" y="87"/>
                  </a:cubicBezTo>
                  <a:cubicBezTo>
                    <a:pt x="1166" y="81"/>
                    <a:pt x="1223" y="66"/>
                    <a:pt x="1279" y="53"/>
                  </a:cubicBezTo>
                  <a:cubicBezTo>
                    <a:pt x="1335" y="40"/>
                    <a:pt x="1374" y="18"/>
                    <a:pt x="1425" y="9"/>
                  </a:cubicBezTo>
                  <a:cubicBezTo>
                    <a:pt x="1476" y="0"/>
                    <a:pt x="1536" y="17"/>
                    <a:pt x="1583" y="1"/>
                  </a:cubicBezTo>
                  <a:cubicBezTo>
                    <a:pt x="1755" y="37"/>
                    <a:pt x="2321" y="185"/>
                    <a:pt x="2455" y="225"/>
                  </a:cubicBezTo>
                  <a:cubicBezTo>
                    <a:pt x="2445" y="233"/>
                    <a:pt x="2392" y="232"/>
                    <a:pt x="2385" y="241"/>
                  </a:cubicBezTo>
                  <a:cubicBezTo>
                    <a:pt x="2393" y="251"/>
                    <a:pt x="2443" y="259"/>
                    <a:pt x="2501" y="283"/>
                  </a:cubicBezTo>
                  <a:cubicBezTo>
                    <a:pt x="2562" y="299"/>
                    <a:pt x="2689" y="362"/>
                    <a:pt x="2731" y="385"/>
                  </a:cubicBezTo>
                  <a:cubicBezTo>
                    <a:pt x="2741" y="397"/>
                    <a:pt x="2772" y="417"/>
                    <a:pt x="2753" y="421"/>
                  </a:cubicBezTo>
                  <a:cubicBezTo>
                    <a:pt x="2735" y="429"/>
                    <a:pt x="2655" y="426"/>
                    <a:pt x="2625" y="431"/>
                  </a:cubicBezTo>
                  <a:cubicBezTo>
                    <a:pt x="2604" y="435"/>
                    <a:pt x="2558" y="448"/>
                    <a:pt x="2571" y="451"/>
                  </a:cubicBezTo>
                  <a:cubicBezTo>
                    <a:pt x="2584" y="462"/>
                    <a:pt x="2648" y="483"/>
                    <a:pt x="2703" y="499"/>
                  </a:cubicBezTo>
                  <a:cubicBezTo>
                    <a:pt x="2758" y="512"/>
                    <a:pt x="2848" y="537"/>
                    <a:pt x="2903" y="545"/>
                  </a:cubicBezTo>
                  <a:cubicBezTo>
                    <a:pt x="2950" y="554"/>
                    <a:pt x="2957" y="551"/>
                    <a:pt x="2983" y="551"/>
                  </a:cubicBezTo>
                  <a:cubicBezTo>
                    <a:pt x="3009" y="551"/>
                    <a:pt x="3028" y="535"/>
                    <a:pt x="3059" y="545"/>
                  </a:cubicBezTo>
                  <a:cubicBezTo>
                    <a:pt x="3090" y="555"/>
                    <a:pt x="3131" y="594"/>
                    <a:pt x="3171" y="613"/>
                  </a:cubicBezTo>
                  <a:cubicBezTo>
                    <a:pt x="3185" y="625"/>
                    <a:pt x="3297" y="631"/>
                    <a:pt x="3297" y="659"/>
                  </a:cubicBezTo>
                  <a:cubicBezTo>
                    <a:pt x="3297" y="669"/>
                    <a:pt x="3294" y="677"/>
                    <a:pt x="3289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4" name="Freeform 109"/>
            <p:cNvSpPr>
              <a:spLocks/>
            </p:cNvSpPr>
            <p:nvPr/>
          </p:nvSpPr>
          <p:spPr bwMode="auto">
            <a:xfrm rot="20005679" flipV="1">
              <a:off x="2304" y="3120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5" name="Freeform 110"/>
            <p:cNvSpPr>
              <a:spLocks/>
            </p:cNvSpPr>
            <p:nvPr/>
          </p:nvSpPr>
          <p:spPr bwMode="auto">
            <a:xfrm rot="446641" flipV="1">
              <a:off x="2544" y="2928"/>
              <a:ext cx="1419" cy="1640"/>
            </a:xfrm>
            <a:custGeom>
              <a:avLst/>
              <a:gdLst>
                <a:gd name="T0" fmla="*/ 300 w 1419"/>
                <a:gd name="T1" fmla="*/ 1528 h 1640"/>
                <a:gd name="T2" fmla="*/ 187 w 1419"/>
                <a:gd name="T3" fmla="*/ 1290 h 1640"/>
                <a:gd name="T4" fmla="*/ 417 w 1419"/>
                <a:gd name="T5" fmla="*/ 1032 h 1640"/>
                <a:gd name="T6" fmla="*/ 569 w 1419"/>
                <a:gd name="T7" fmla="*/ 744 h 1640"/>
                <a:gd name="T8" fmla="*/ 733 w 1419"/>
                <a:gd name="T9" fmla="*/ 378 h 1640"/>
                <a:gd name="T10" fmla="*/ 757 w 1419"/>
                <a:gd name="T11" fmla="*/ 42 h 1640"/>
                <a:gd name="T12" fmla="*/ 841 w 1419"/>
                <a:gd name="T13" fmla="*/ 52 h 1640"/>
                <a:gd name="T14" fmla="*/ 845 w 1419"/>
                <a:gd name="T15" fmla="*/ 280 h 1640"/>
                <a:gd name="T16" fmla="*/ 865 w 1419"/>
                <a:gd name="T17" fmla="*/ 302 h 1640"/>
                <a:gd name="T18" fmla="*/ 895 w 1419"/>
                <a:gd name="T19" fmla="*/ 148 h 1640"/>
                <a:gd name="T20" fmla="*/ 901 w 1419"/>
                <a:gd name="T21" fmla="*/ 60 h 1640"/>
                <a:gd name="T22" fmla="*/ 937 w 1419"/>
                <a:gd name="T23" fmla="*/ 6 h 1640"/>
                <a:gd name="T24" fmla="*/ 979 w 1419"/>
                <a:gd name="T25" fmla="*/ 148 h 1640"/>
                <a:gd name="T26" fmla="*/ 925 w 1419"/>
                <a:gd name="T27" fmla="*/ 404 h 1640"/>
                <a:gd name="T28" fmla="*/ 1001 w 1419"/>
                <a:gd name="T29" fmla="*/ 344 h 1640"/>
                <a:gd name="T30" fmla="*/ 1077 w 1419"/>
                <a:gd name="T31" fmla="*/ 162 h 1640"/>
                <a:gd name="T32" fmla="*/ 1113 w 1419"/>
                <a:gd name="T33" fmla="*/ 90 h 1640"/>
                <a:gd name="T34" fmla="*/ 1139 w 1419"/>
                <a:gd name="T35" fmla="*/ 208 h 1640"/>
                <a:gd name="T36" fmla="*/ 1043 w 1419"/>
                <a:gd name="T37" fmla="*/ 436 h 1640"/>
                <a:gd name="T38" fmla="*/ 1253 w 1419"/>
                <a:gd name="T39" fmla="*/ 210 h 1640"/>
                <a:gd name="T40" fmla="*/ 1271 w 1419"/>
                <a:gd name="T41" fmla="*/ 300 h 1640"/>
                <a:gd name="T42" fmla="*/ 1137 w 1419"/>
                <a:gd name="T43" fmla="*/ 464 h 1640"/>
                <a:gd name="T44" fmla="*/ 1091 w 1419"/>
                <a:gd name="T45" fmla="*/ 524 h 1640"/>
                <a:gd name="T46" fmla="*/ 1253 w 1419"/>
                <a:gd name="T47" fmla="*/ 458 h 1640"/>
                <a:gd name="T48" fmla="*/ 1369 w 1419"/>
                <a:gd name="T49" fmla="*/ 368 h 1640"/>
                <a:gd name="T50" fmla="*/ 1399 w 1419"/>
                <a:gd name="T51" fmla="*/ 432 h 1640"/>
                <a:gd name="T52" fmla="*/ 1363 w 1419"/>
                <a:gd name="T53" fmla="*/ 488 h 1640"/>
                <a:gd name="T54" fmla="*/ 1373 w 1419"/>
                <a:gd name="T55" fmla="*/ 578 h 1640"/>
                <a:gd name="T56" fmla="*/ 1389 w 1419"/>
                <a:gd name="T57" fmla="*/ 678 h 1640"/>
                <a:gd name="T58" fmla="*/ 1337 w 1419"/>
                <a:gd name="T59" fmla="*/ 876 h 1640"/>
                <a:gd name="T60" fmla="*/ 1277 w 1419"/>
                <a:gd name="T61" fmla="*/ 1200 h 1640"/>
                <a:gd name="T62" fmla="*/ 1139 w 1419"/>
                <a:gd name="T63" fmla="*/ 1346 h 1640"/>
                <a:gd name="T64" fmla="*/ 1097 w 1419"/>
                <a:gd name="T65" fmla="*/ 1496 h 1640"/>
                <a:gd name="T66" fmla="*/ 989 w 1419"/>
                <a:gd name="T67" fmla="*/ 1530 h 1640"/>
                <a:gd name="T68" fmla="*/ 772 w 1419"/>
                <a:gd name="T69" fmla="*/ 1600 h 16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9" h="1640">
                  <a:moveTo>
                    <a:pt x="772" y="1600"/>
                  </a:moveTo>
                  <a:cubicBezTo>
                    <a:pt x="638" y="1593"/>
                    <a:pt x="425" y="1528"/>
                    <a:pt x="300" y="1528"/>
                  </a:cubicBezTo>
                  <a:cubicBezTo>
                    <a:pt x="173" y="1506"/>
                    <a:pt x="38" y="1640"/>
                    <a:pt x="19" y="1600"/>
                  </a:cubicBezTo>
                  <a:cubicBezTo>
                    <a:pt x="0" y="1560"/>
                    <a:pt x="138" y="1357"/>
                    <a:pt x="187" y="1290"/>
                  </a:cubicBezTo>
                  <a:cubicBezTo>
                    <a:pt x="241" y="1265"/>
                    <a:pt x="273" y="1243"/>
                    <a:pt x="311" y="1200"/>
                  </a:cubicBezTo>
                  <a:cubicBezTo>
                    <a:pt x="349" y="1157"/>
                    <a:pt x="382" y="1089"/>
                    <a:pt x="417" y="1032"/>
                  </a:cubicBezTo>
                  <a:cubicBezTo>
                    <a:pt x="451" y="986"/>
                    <a:pt x="489" y="902"/>
                    <a:pt x="521" y="858"/>
                  </a:cubicBezTo>
                  <a:cubicBezTo>
                    <a:pt x="548" y="810"/>
                    <a:pt x="546" y="789"/>
                    <a:pt x="569" y="744"/>
                  </a:cubicBezTo>
                  <a:cubicBezTo>
                    <a:pt x="597" y="692"/>
                    <a:pt x="660" y="607"/>
                    <a:pt x="687" y="546"/>
                  </a:cubicBezTo>
                  <a:cubicBezTo>
                    <a:pt x="711" y="494"/>
                    <a:pt x="716" y="465"/>
                    <a:pt x="733" y="378"/>
                  </a:cubicBezTo>
                  <a:cubicBezTo>
                    <a:pt x="744" y="323"/>
                    <a:pt x="751" y="274"/>
                    <a:pt x="755" y="218"/>
                  </a:cubicBezTo>
                  <a:cubicBezTo>
                    <a:pt x="759" y="162"/>
                    <a:pt x="753" y="78"/>
                    <a:pt x="757" y="42"/>
                  </a:cubicBezTo>
                  <a:cubicBezTo>
                    <a:pt x="763" y="8"/>
                    <a:pt x="767" y="0"/>
                    <a:pt x="781" y="0"/>
                  </a:cubicBezTo>
                  <a:cubicBezTo>
                    <a:pt x="795" y="2"/>
                    <a:pt x="829" y="29"/>
                    <a:pt x="841" y="52"/>
                  </a:cubicBezTo>
                  <a:cubicBezTo>
                    <a:pt x="852" y="70"/>
                    <a:pt x="854" y="100"/>
                    <a:pt x="855" y="138"/>
                  </a:cubicBezTo>
                  <a:cubicBezTo>
                    <a:pt x="856" y="176"/>
                    <a:pt x="848" y="238"/>
                    <a:pt x="845" y="280"/>
                  </a:cubicBezTo>
                  <a:cubicBezTo>
                    <a:pt x="842" y="322"/>
                    <a:pt x="832" y="388"/>
                    <a:pt x="835" y="392"/>
                  </a:cubicBezTo>
                  <a:cubicBezTo>
                    <a:pt x="838" y="396"/>
                    <a:pt x="857" y="330"/>
                    <a:pt x="865" y="302"/>
                  </a:cubicBezTo>
                  <a:cubicBezTo>
                    <a:pt x="873" y="274"/>
                    <a:pt x="876" y="250"/>
                    <a:pt x="881" y="224"/>
                  </a:cubicBezTo>
                  <a:cubicBezTo>
                    <a:pt x="886" y="198"/>
                    <a:pt x="893" y="169"/>
                    <a:pt x="895" y="148"/>
                  </a:cubicBezTo>
                  <a:cubicBezTo>
                    <a:pt x="897" y="127"/>
                    <a:pt x="892" y="115"/>
                    <a:pt x="893" y="100"/>
                  </a:cubicBezTo>
                  <a:cubicBezTo>
                    <a:pt x="894" y="85"/>
                    <a:pt x="899" y="75"/>
                    <a:pt x="901" y="60"/>
                  </a:cubicBezTo>
                  <a:cubicBezTo>
                    <a:pt x="903" y="45"/>
                    <a:pt x="901" y="21"/>
                    <a:pt x="907" y="12"/>
                  </a:cubicBezTo>
                  <a:cubicBezTo>
                    <a:pt x="913" y="3"/>
                    <a:pt x="926" y="2"/>
                    <a:pt x="937" y="6"/>
                  </a:cubicBezTo>
                  <a:cubicBezTo>
                    <a:pt x="948" y="10"/>
                    <a:pt x="964" y="12"/>
                    <a:pt x="971" y="36"/>
                  </a:cubicBezTo>
                  <a:cubicBezTo>
                    <a:pt x="978" y="60"/>
                    <a:pt x="979" y="112"/>
                    <a:pt x="979" y="148"/>
                  </a:cubicBezTo>
                  <a:cubicBezTo>
                    <a:pt x="979" y="184"/>
                    <a:pt x="978" y="211"/>
                    <a:pt x="969" y="254"/>
                  </a:cubicBezTo>
                  <a:cubicBezTo>
                    <a:pt x="971" y="273"/>
                    <a:pt x="926" y="383"/>
                    <a:pt x="925" y="404"/>
                  </a:cubicBezTo>
                  <a:cubicBezTo>
                    <a:pt x="924" y="425"/>
                    <a:pt x="950" y="392"/>
                    <a:pt x="963" y="382"/>
                  </a:cubicBezTo>
                  <a:cubicBezTo>
                    <a:pt x="976" y="372"/>
                    <a:pt x="988" y="362"/>
                    <a:pt x="1001" y="344"/>
                  </a:cubicBezTo>
                  <a:cubicBezTo>
                    <a:pt x="1014" y="326"/>
                    <a:pt x="1026" y="306"/>
                    <a:pt x="1039" y="276"/>
                  </a:cubicBezTo>
                  <a:cubicBezTo>
                    <a:pt x="1052" y="246"/>
                    <a:pt x="1070" y="188"/>
                    <a:pt x="1077" y="162"/>
                  </a:cubicBezTo>
                  <a:cubicBezTo>
                    <a:pt x="1084" y="136"/>
                    <a:pt x="1073" y="132"/>
                    <a:pt x="1079" y="120"/>
                  </a:cubicBezTo>
                  <a:cubicBezTo>
                    <a:pt x="1085" y="108"/>
                    <a:pt x="1103" y="88"/>
                    <a:pt x="1113" y="90"/>
                  </a:cubicBezTo>
                  <a:cubicBezTo>
                    <a:pt x="1121" y="94"/>
                    <a:pt x="1133" y="112"/>
                    <a:pt x="1137" y="132"/>
                  </a:cubicBezTo>
                  <a:cubicBezTo>
                    <a:pt x="1141" y="152"/>
                    <a:pt x="1143" y="180"/>
                    <a:pt x="1139" y="208"/>
                  </a:cubicBezTo>
                  <a:cubicBezTo>
                    <a:pt x="1135" y="236"/>
                    <a:pt x="1127" y="260"/>
                    <a:pt x="1111" y="298"/>
                  </a:cubicBezTo>
                  <a:cubicBezTo>
                    <a:pt x="1095" y="336"/>
                    <a:pt x="1032" y="437"/>
                    <a:pt x="1043" y="436"/>
                  </a:cubicBezTo>
                  <a:cubicBezTo>
                    <a:pt x="1054" y="435"/>
                    <a:pt x="1142" y="332"/>
                    <a:pt x="1177" y="294"/>
                  </a:cubicBezTo>
                  <a:cubicBezTo>
                    <a:pt x="1212" y="256"/>
                    <a:pt x="1236" y="222"/>
                    <a:pt x="1253" y="210"/>
                  </a:cubicBezTo>
                  <a:cubicBezTo>
                    <a:pt x="1270" y="198"/>
                    <a:pt x="1276" y="205"/>
                    <a:pt x="1279" y="220"/>
                  </a:cubicBezTo>
                  <a:cubicBezTo>
                    <a:pt x="1282" y="235"/>
                    <a:pt x="1281" y="272"/>
                    <a:pt x="1271" y="300"/>
                  </a:cubicBezTo>
                  <a:cubicBezTo>
                    <a:pt x="1261" y="328"/>
                    <a:pt x="1239" y="359"/>
                    <a:pt x="1217" y="386"/>
                  </a:cubicBezTo>
                  <a:cubicBezTo>
                    <a:pt x="1195" y="413"/>
                    <a:pt x="1164" y="440"/>
                    <a:pt x="1137" y="464"/>
                  </a:cubicBezTo>
                  <a:cubicBezTo>
                    <a:pt x="1117" y="487"/>
                    <a:pt x="1051" y="524"/>
                    <a:pt x="1053" y="530"/>
                  </a:cubicBezTo>
                  <a:cubicBezTo>
                    <a:pt x="1047" y="538"/>
                    <a:pt x="1075" y="529"/>
                    <a:pt x="1091" y="524"/>
                  </a:cubicBezTo>
                  <a:cubicBezTo>
                    <a:pt x="1107" y="519"/>
                    <a:pt x="1120" y="509"/>
                    <a:pt x="1147" y="498"/>
                  </a:cubicBezTo>
                  <a:cubicBezTo>
                    <a:pt x="1173" y="483"/>
                    <a:pt x="1225" y="475"/>
                    <a:pt x="1253" y="458"/>
                  </a:cubicBezTo>
                  <a:cubicBezTo>
                    <a:pt x="1283" y="440"/>
                    <a:pt x="1308" y="405"/>
                    <a:pt x="1327" y="390"/>
                  </a:cubicBezTo>
                  <a:cubicBezTo>
                    <a:pt x="1348" y="375"/>
                    <a:pt x="1354" y="374"/>
                    <a:pt x="1369" y="368"/>
                  </a:cubicBezTo>
                  <a:cubicBezTo>
                    <a:pt x="1384" y="362"/>
                    <a:pt x="1410" y="345"/>
                    <a:pt x="1415" y="356"/>
                  </a:cubicBezTo>
                  <a:cubicBezTo>
                    <a:pt x="1419" y="367"/>
                    <a:pt x="1404" y="412"/>
                    <a:pt x="1399" y="432"/>
                  </a:cubicBezTo>
                  <a:cubicBezTo>
                    <a:pt x="1393" y="451"/>
                    <a:pt x="1385" y="461"/>
                    <a:pt x="1379" y="470"/>
                  </a:cubicBezTo>
                  <a:cubicBezTo>
                    <a:pt x="1376" y="491"/>
                    <a:pt x="1362" y="483"/>
                    <a:pt x="1363" y="488"/>
                  </a:cubicBezTo>
                  <a:cubicBezTo>
                    <a:pt x="1363" y="495"/>
                    <a:pt x="1379" y="499"/>
                    <a:pt x="1381" y="514"/>
                  </a:cubicBezTo>
                  <a:cubicBezTo>
                    <a:pt x="1383" y="529"/>
                    <a:pt x="1371" y="561"/>
                    <a:pt x="1373" y="578"/>
                  </a:cubicBezTo>
                  <a:cubicBezTo>
                    <a:pt x="1375" y="595"/>
                    <a:pt x="1390" y="601"/>
                    <a:pt x="1393" y="618"/>
                  </a:cubicBezTo>
                  <a:cubicBezTo>
                    <a:pt x="1396" y="635"/>
                    <a:pt x="1397" y="653"/>
                    <a:pt x="1389" y="678"/>
                  </a:cubicBezTo>
                  <a:cubicBezTo>
                    <a:pt x="1385" y="701"/>
                    <a:pt x="1369" y="721"/>
                    <a:pt x="1347" y="768"/>
                  </a:cubicBezTo>
                  <a:cubicBezTo>
                    <a:pt x="1334" y="799"/>
                    <a:pt x="1352" y="844"/>
                    <a:pt x="1337" y="876"/>
                  </a:cubicBezTo>
                  <a:cubicBezTo>
                    <a:pt x="1331" y="916"/>
                    <a:pt x="1323" y="954"/>
                    <a:pt x="1313" y="1008"/>
                  </a:cubicBezTo>
                  <a:cubicBezTo>
                    <a:pt x="1303" y="1062"/>
                    <a:pt x="1293" y="1154"/>
                    <a:pt x="1277" y="1200"/>
                  </a:cubicBezTo>
                  <a:cubicBezTo>
                    <a:pt x="1259" y="1245"/>
                    <a:pt x="1240" y="1258"/>
                    <a:pt x="1217" y="1282"/>
                  </a:cubicBezTo>
                  <a:cubicBezTo>
                    <a:pt x="1194" y="1306"/>
                    <a:pt x="1164" y="1317"/>
                    <a:pt x="1139" y="1346"/>
                  </a:cubicBezTo>
                  <a:cubicBezTo>
                    <a:pt x="1135" y="1373"/>
                    <a:pt x="1082" y="1430"/>
                    <a:pt x="1069" y="1458"/>
                  </a:cubicBezTo>
                  <a:cubicBezTo>
                    <a:pt x="1058" y="1484"/>
                    <a:pt x="1099" y="1487"/>
                    <a:pt x="1097" y="1496"/>
                  </a:cubicBezTo>
                  <a:cubicBezTo>
                    <a:pt x="1095" y="1505"/>
                    <a:pt x="1077" y="1508"/>
                    <a:pt x="1059" y="1514"/>
                  </a:cubicBezTo>
                  <a:cubicBezTo>
                    <a:pt x="1049" y="1522"/>
                    <a:pt x="996" y="1521"/>
                    <a:pt x="989" y="1530"/>
                  </a:cubicBezTo>
                  <a:cubicBezTo>
                    <a:pt x="997" y="1540"/>
                    <a:pt x="1141" y="1560"/>
                    <a:pt x="1105" y="1572"/>
                  </a:cubicBezTo>
                  <a:cubicBezTo>
                    <a:pt x="1122" y="1614"/>
                    <a:pt x="905" y="1570"/>
                    <a:pt x="772" y="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07" name="Group 111"/>
          <p:cNvGrpSpPr>
            <a:grpSpLocks/>
          </p:cNvGrpSpPr>
          <p:nvPr/>
        </p:nvGrpSpPr>
        <p:grpSpPr bwMode="auto">
          <a:xfrm>
            <a:off x="3581400" y="1371600"/>
            <a:ext cx="838200" cy="444500"/>
            <a:chOff x="1401" y="686"/>
            <a:chExt cx="3297" cy="1974"/>
          </a:xfrm>
        </p:grpSpPr>
        <p:sp>
          <p:nvSpPr>
            <p:cNvPr id="11311" name="Freeform 112"/>
            <p:cNvSpPr>
              <a:spLocks/>
            </p:cNvSpPr>
            <p:nvPr/>
          </p:nvSpPr>
          <p:spPr bwMode="auto">
            <a:xfrm>
              <a:off x="1401" y="686"/>
              <a:ext cx="3297" cy="1974"/>
            </a:xfrm>
            <a:custGeom>
              <a:avLst/>
              <a:gdLst>
                <a:gd name="T0" fmla="*/ 3021 w 3297"/>
                <a:gd name="T1" fmla="*/ 1954 h 1974"/>
                <a:gd name="T2" fmla="*/ 2485 w 3297"/>
                <a:gd name="T3" fmla="*/ 1782 h 1974"/>
                <a:gd name="T4" fmla="*/ 1703 w 3297"/>
                <a:gd name="T5" fmla="*/ 1754 h 1974"/>
                <a:gd name="T6" fmla="*/ 1199 w 3297"/>
                <a:gd name="T7" fmla="*/ 1568 h 1974"/>
                <a:gd name="T8" fmla="*/ 741 w 3297"/>
                <a:gd name="T9" fmla="*/ 1536 h 1974"/>
                <a:gd name="T10" fmla="*/ 297 w 3297"/>
                <a:gd name="T11" fmla="*/ 1514 h 1974"/>
                <a:gd name="T12" fmla="*/ 93 w 3297"/>
                <a:gd name="T13" fmla="*/ 1492 h 1974"/>
                <a:gd name="T14" fmla="*/ 1 w 3297"/>
                <a:gd name="T15" fmla="*/ 1474 h 1974"/>
                <a:gd name="T16" fmla="*/ 109 w 3297"/>
                <a:gd name="T17" fmla="*/ 1440 h 1974"/>
                <a:gd name="T18" fmla="*/ 311 w 3297"/>
                <a:gd name="T19" fmla="*/ 1384 h 1974"/>
                <a:gd name="T20" fmla="*/ 481 w 3297"/>
                <a:gd name="T21" fmla="*/ 1322 h 1974"/>
                <a:gd name="T22" fmla="*/ 803 w 3297"/>
                <a:gd name="T23" fmla="*/ 1376 h 1974"/>
                <a:gd name="T24" fmla="*/ 1279 w 3297"/>
                <a:gd name="T25" fmla="*/ 1342 h 1974"/>
                <a:gd name="T26" fmla="*/ 1583 w 3297"/>
                <a:gd name="T27" fmla="*/ 1290 h 1974"/>
                <a:gd name="T28" fmla="*/ 1813 w 3297"/>
                <a:gd name="T29" fmla="*/ 1032 h 1974"/>
                <a:gd name="T30" fmla="*/ 1965 w 3297"/>
                <a:gd name="T31" fmla="*/ 744 h 1974"/>
                <a:gd name="T32" fmla="*/ 2129 w 3297"/>
                <a:gd name="T33" fmla="*/ 378 h 1974"/>
                <a:gd name="T34" fmla="*/ 2153 w 3297"/>
                <a:gd name="T35" fmla="*/ 42 h 1974"/>
                <a:gd name="T36" fmla="*/ 2237 w 3297"/>
                <a:gd name="T37" fmla="*/ 52 h 1974"/>
                <a:gd name="T38" fmla="*/ 2241 w 3297"/>
                <a:gd name="T39" fmla="*/ 280 h 1974"/>
                <a:gd name="T40" fmla="*/ 2261 w 3297"/>
                <a:gd name="T41" fmla="*/ 302 h 1974"/>
                <a:gd name="T42" fmla="*/ 2291 w 3297"/>
                <a:gd name="T43" fmla="*/ 148 h 1974"/>
                <a:gd name="T44" fmla="*/ 2297 w 3297"/>
                <a:gd name="T45" fmla="*/ 60 h 1974"/>
                <a:gd name="T46" fmla="*/ 2333 w 3297"/>
                <a:gd name="T47" fmla="*/ 6 h 1974"/>
                <a:gd name="T48" fmla="*/ 2375 w 3297"/>
                <a:gd name="T49" fmla="*/ 148 h 1974"/>
                <a:gd name="T50" fmla="*/ 2321 w 3297"/>
                <a:gd name="T51" fmla="*/ 404 h 1974"/>
                <a:gd name="T52" fmla="*/ 2397 w 3297"/>
                <a:gd name="T53" fmla="*/ 344 h 1974"/>
                <a:gd name="T54" fmla="*/ 2473 w 3297"/>
                <a:gd name="T55" fmla="*/ 162 h 1974"/>
                <a:gd name="T56" fmla="*/ 2509 w 3297"/>
                <a:gd name="T57" fmla="*/ 90 h 1974"/>
                <a:gd name="T58" fmla="*/ 2535 w 3297"/>
                <a:gd name="T59" fmla="*/ 208 h 1974"/>
                <a:gd name="T60" fmla="*/ 2439 w 3297"/>
                <a:gd name="T61" fmla="*/ 436 h 1974"/>
                <a:gd name="T62" fmla="*/ 2649 w 3297"/>
                <a:gd name="T63" fmla="*/ 210 h 1974"/>
                <a:gd name="T64" fmla="*/ 2667 w 3297"/>
                <a:gd name="T65" fmla="*/ 300 h 1974"/>
                <a:gd name="T66" fmla="*/ 2533 w 3297"/>
                <a:gd name="T67" fmla="*/ 464 h 1974"/>
                <a:gd name="T68" fmla="*/ 2487 w 3297"/>
                <a:gd name="T69" fmla="*/ 524 h 1974"/>
                <a:gd name="T70" fmla="*/ 2649 w 3297"/>
                <a:gd name="T71" fmla="*/ 458 h 1974"/>
                <a:gd name="T72" fmla="*/ 2765 w 3297"/>
                <a:gd name="T73" fmla="*/ 368 h 1974"/>
                <a:gd name="T74" fmla="*/ 2795 w 3297"/>
                <a:gd name="T75" fmla="*/ 432 h 1974"/>
                <a:gd name="T76" fmla="*/ 2759 w 3297"/>
                <a:gd name="T77" fmla="*/ 488 h 1974"/>
                <a:gd name="T78" fmla="*/ 2769 w 3297"/>
                <a:gd name="T79" fmla="*/ 578 h 1974"/>
                <a:gd name="T80" fmla="*/ 2785 w 3297"/>
                <a:gd name="T81" fmla="*/ 678 h 1974"/>
                <a:gd name="T82" fmla="*/ 2733 w 3297"/>
                <a:gd name="T83" fmla="*/ 876 h 1974"/>
                <a:gd name="T84" fmla="*/ 2673 w 3297"/>
                <a:gd name="T85" fmla="*/ 1200 h 1974"/>
                <a:gd name="T86" fmla="*/ 2535 w 3297"/>
                <a:gd name="T87" fmla="*/ 1346 h 1974"/>
                <a:gd name="T88" fmla="*/ 2493 w 3297"/>
                <a:gd name="T89" fmla="*/ 1496 h 1974"/>
                <a:gd name="T90" fmla="*/ 2385 w 3297"/>
                <a:gd name="T91" fmla="*/ 1530 h 1974"/>
                <a:gd name="T92" fmla="*/ 2731 w 3297"/>
                <a:gd name="T93" fmla="*/ 1674 h 1974"/>
                <a:gd name="T94" fmla="*/ 2625 w 3297"/>
                <a:gd name="T95" fmla="*/ 1720 h 1974"/>
                <a:gd name="T96" fmla="*/ 2703 w 3297"/>
                <a:gd name="T97" fmla="*/ 1788 h 1974"/>
                <a:gd name="T98" fmla="*/ 2983 w 3297"/>
                <a:gd name="T99" fmla="*/ 1840 h 1974"/>
                <a:gd name="T100" fmla="*/ 3171 w 3297"/>
                <a:gd name="T101" fmla="*/ 1902 h 1974"/>
                <a:gd name="T102" fmla="*/ 3289 w 3297"/>
                <a:gd name="T103" fmla="*/ 1974 h 19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7" h="1974">
                  <a:moveTo>
                    <a:pt x="3289" y="1974"/>
                  </a:moveTo>
                  <a:cubicBezTo>
                    <a:pt x="3244" y="1971"/>
                    <a:pt x="3106" y="1971"/>
                    <a:pt x="3021" y="1954"/>
                  </a:cubicBezTo>
                  <a:cubicBezTo>
                    <a:pt x="2936" y="1937"/>
                    <a:pt x="2870" y="1903"/>
                    <a:pt x="2781" y="1874"/>
                  </a:cubicBezTo>
                  <a:cubicBezTo>
                    <a:pt x="2722" y="1843"/>
                    <a:pt x="2588" y="1797"/>
                    <a:pt x="2485" y="1782"/>
                  </a:cubicBezTo>
                  <a:cubicBezTo>
                    <a:pt x="2382" y="1767"/>
                    <a:pt x="2291" y="1791"/>
                    <a:pt x="2161" y="1786"/>
                  </a:cubicBezTo>
                  <a:cubicBezTo>
                    <a:pt x="2031" y="1781"/>
                    <a:pt x="1827" y="1785"/>
                    <a:pt x="1703" y="1754"/>
                  </a:cubicBezTo>
                  <a:cubicBezTo>
                    <a:pt x="1576" y="1732"/>
                    <a:pt x="1504" y="1630"/>
                    <a:pt x="1415" y="1600"/>
                  </a:cubicBezTo>
                  <a:cubicBezTo>
                    <a:pt x="1331" y="1569"/>
                    <a:pt x="1267" y="1575"/>
                    <a:pt x="1199" y="1568"/>
                  </a:cubicBezTo>
                  <a:cubicBezTo>
                    <a:pt x="1131" y="1561"/>
                    <a:pt x="1081" y="1565"/>
                    <a:pt x="1005" y="1560"/>
                  </a:cubicBezTo>
                  <a:cubicBezTo>
                    <a:pt x="929" y="1555"/>
                    <a:pt x="834" y="1539"/>
                    <a:pt x="741" y="1536"/>
                  </a:cubicBezTo>
                  <a:cubicBezTo>
                    <a:pt x="659" y="1541"/>
                    <a:pt x="515" y="1521"/>
                    <a:pt x="447" y="1544"/>
                  </a:cubicBezTo>
                  <a:cubicBezTo>
                    <a:pt x="377" y="1539"/>
                    <a:pt x="351" y="1524"/>
                    <a:pt x="297" y="1514"/>
                  </a:cubicBezTo>
                  <a:cubicBezTo>
                    <a:pt x="243" y="1504"/>
                    <a:pt x="157" y="1488"/>
                    <a:pt x="123" y="1484"/>
                  </a:cubicBezTo>
                  <a:cubicBezTo>
                    <a:pt x="89" y="1480"/>
                    <a:pt x="109" y="1490"/>
                    <a:pt x="93" y="1492"/>
                  </a:cubicBezTo>
                  <a:cubicBezTo>
                    <a:pt x="77" y="1494"/>
                    <a:pt x="42" y="1501"/>
                    <a:pt x="27" y="1498"/>
                  </a:cubicBezTo>
                  <a:cubicBezTo>
                    <a:pt x="12" y="1495"/>
                    <a:pt x="2" y="1481"/>
                    <a:pt x="1" y="1474"/>
                  </a:cubicBezTo>
                  <a:cubicBezTo>
                    <a:pt x="0" y="1467"/>
                    <a:pt x="5" y="1464"/>
                    <a:pt x="23" y="1458"/>
                  </a:cubicBezTo>
                  <a:cubicBezTo>
                    <a:pt x="39" y="1451"/>
                    <a:pt x="82" y="1446"/>
                    <a:pt x="109" y="1440"/>
                  </a:cubicBezTo>
                  <a:cubicBezTo>
                    <a:pt x="136" y="1434"/>
                    <a:pt x="153" y="1431"/>
                    <a:pt x="187" y="1422"/>
                  </a:cubicBezTo>
                  <a:cubicBezTo>
                    <a:pt x="235" y="1410"/>
                    <a:pt x="285" y="1395"/>
                    <a:pt x="311" y="1384"/>
                  </a:cubicBezTo>
                  <a:cubicBezTo>
                    <a:pt x="329" y="1378"/>
                    <a:pt x="327" y="1369"/>
                    <a:pt x="355" y="1358"/>
                  </a:cubicBezTo>
                  <a:cubicBezTo>
                    <a:pt x="383" y="1348"/>
                    <a:pt x="436" y="1323"/>
                    <a:pt x="481" y="1322"/>
                  </a:cubicBezTo>
                  <a:cubicBezTo>
                    <a:pt x="532" y="1321"/>
                    <a:pt x="571" y="1345"/>
                    <a:pt x="625" y="1354"/>
                  </a:cubicBezTo>
                  <a:cubicBezTo>
                    <a:pt x="679" y="1363"/>
                    <a:pt x="726" y="1372"/>
                    <a:pt x="803" y="1376"/>
                  </a:cubicBezTo>
                  <a:cubicBezTo>
                    <a:pt x="888" y="1380"/>
                    <a:pt x="1008" y="1382"/>
                    <a:pt x="1087" y="1376"/>
                  </a:cubicBezTo>
                  <a:cubicBezTo>
                    <a:pt x="1166" y="1370"/>
                    <a:pt x="1223" y="1355"/>
                    <a:pt x="1279" y="1342"/>
                  </a:cubicBezTo>
                  <a:cubicBezTo>
                    <a:pt x="1335" y="1329"/>
                    <a:pt x="1374" y="1307"/>
                    <a:pt x="1425" y="1298"/>
                  </a:cubicBezTo>
                  <a:cubicBezTo>
                    <a:pt x="1476" y="1289"/>
                    <a:pt x="1536" y="1306"/>
                    <a:pt x="1583" y="1290"/>
                  </a:cubicBezTo>
                  <a:cubicBezTo>
                    <a:pt x="1637" y="1265"/>
                    <a:pt x="1669" y="1243"/>
                    <a:pt x="1707" y="1200"/>
                  </a:cubicBezTo>
                  <a:cubicBezTo>
                    <a:pt x="1745" y="1157"/>
                    <a:pt x="1778" y="1089"/>
                    <a:pt x="1813" y="1032"/>
                  </a:cubicBezTo>
                  <a:cubicBezTo>
                    <a:pt x="1847" y="986"/>
                    <a:pt x="1885" y="902"/>
                    <a:pt x="1917" y="858"/>
                  </a:cubicBezTo>
                  <a:cubicBezTo>
                    <a:pt x="1944" y="810"/>
                    <a:pt x="1942" y="789"/>
                    <a:pt x="1965" y="744"/>
                  </a:cubicBezTo>
                  <a:cubicBezTo>
                    <a:pt x="1993" y="692"/>
                    <a:pt x="2056" y="607"/>
                    <a:pt x="2083" y="546"/>
                  </a:cubicBezTo>
                  <a:cubicBezTo>
                    <a:pt x="2107" y="494"/>
                    <a:pt x="2112" y="465"/>
                    <a:pt x="2129" y="378"/>
                  </a:cubicBezTo>
                  <a:cubicBezTo>
                    <a:pt x="2140" y="323"/>
                    <a:pt x="2147" y="274"/>
                    <a:pt x="2151" y="218"/>
                  </a:cubicBezTo>
                  <a:cubicBezTo>
                    <a:pt x="2155" y="162"/>
                    <a:pt x="2149" y="78"/>
                    <a:pt x="2153" y="42"/>
                  </a:cubicBezTo>
                  <a:cubicBezTo>
                    <a:pt x="2159" y="8"/>
                    <a:pt x="2163" y="0"/>
                    <a:pt x="2177" y="0"/>
                  </a:cubicBezTo>
                  <a:cubicBezTo>
                    <a:pt x="2191" y="2"/>
                    <a:pt x="2225" y="29"/>
                    <a:pt x="2237" y="52"/>
                  </a:cubicBezTo>
                  <a:cubicBezTo>
                    <a:pt x="2248" y="70"/>
                    <a:pt x="2250" y="100"/>
                    <a:pt x="2251" y="138"/>
                  </a:cubicBezTo>
                  <a:cubicBezTo>
                    <a:pt x="2252" y="176"/>
                    <a:pt x="2244" y="238"/>
                    <a:pt x="2241" y="280"/>
                  </a:cubicBezTo>
                  <a:cubicBezTo>
                    <a:pt x="2238" y="322"/>
                    <a:pt x="2228" y="388"/>
                    <a:pt x="2231" y="392"/>
                  </a:cubicBezTo>
                  <a:cubicBezTo>
                    <a:pt x="2234" y="396"/>
                    <a:pt x="2253" y="330"/>
                    <a:pt x="2261" y="302"/>
                  </a:cubicBezTo>
                  <a:cubicBezTo>
                    <a:pt x="2269" y="274"/>
                    <a:pt x="2272" y="250"/>
                    <a:pt x="2277" y="224"/>
                  </a:cubicBezTo>
                  <a:cubicBezTo>
                    <a:pt x="2282" y="198"/>
                    <a:pt x="2289" y="169"/>
                    <a:pt x="2291" y="148"/>
                  </a:cubicBezTo>
                  <a:cubicBezTo>
                    <a:pt x="2293" y="127"/>
                    <a:pt x="2288" y="115"/>
                    <a:pt x="2289" y="100"/>
                  </a:cubicBezTo>
                  <a:cubicBezTo>
                    <a:pt x="2290" y="85"/>
                    <a:pt x="2295" y="75"/>
                    <a:pt x="2297" y="60"/>
                  </a:cubicBezTo>
                  <a:cubicBezTo>
                    <a:pt x="2299" y="45"/>
                    <a:pt x="2297" y="21"/>
                    <a:pt x="2303" y="12"/>
                  </a:cubicBezTo>
                  <a:cubicBezTo>
                    <a:pt x="2309" y="3"/>
                    <a:pt x="2322" y="2"/>
                    <a:pt x="2333" y="6"/>
                  </a:cubicBezTo>
                  <a:cubicBezTo>
                    <a:pt x="2344" y="10"/>
                    <a:pt x="2360" y="12"/>
                    <a:pt x="2367" y="36"/>
                  </a:cubicBezTo>
                  <a:cubicBezTo>
                    <a:pt x="2374" y="60"/>
                    <a:pt x="2375" y="112"/>
                    <a:pt x="2375" y="148"/>
                  </a:cubicBezTo>
                  <a:cubicBezTo>
                    <a:pt x="2375" y="184"/>
                    <a:pt x="2374" y="211"/>
                    <a:pt x="2365" y="254"/>
                  </a:cubicBezTo>
                  <a:cubicBezTo>
                    <a:pt x="2367" y="273"/>
                    <a:pt x="2322" y="383"/>
                    <a:pt x="2321" y="404"/>
                  </a:cubicBezTo>
                  <a:cubicBezTo>
                    <a:pt x="2320" y="425"/>
                    <a:pt x="2346" y="392"/>
                    <a:pt x="2359" y="382"/>
                  </a:cubicBezTo>
                  <a:cubicBezTo>
                    <a:pt x="2372" y="372"/>
                    <a:pt x="2384" y="362"/>
                    <a:pt x="2397" y="344"/>
                  </a:cubicBezTo>
                  <a:cubicBezTo>
                    <a:pt x="2410" y="326"/>
                    <a:pt x="2422" y="306"/>
                    <a:pt x="2435" y="276"/>
                  </a:cubicBezTo>
                  <a:cubicBezTo>
                    <a:pt x="2448" y="246"/>
                    <a:pt x="2466" y="188"/>
                    <a:pt x="2473" y="162"/>
                  </a:cubicBezTo>
                  <a:cubicBezTo>
                    <a:pt x="2480" y="136"/>
                    <a:pt x="2469" y="132"/>
                    <a:pt x="2475" y="120"/>
                  </a:cubicBezTo>
                  <a:cubicBezTo>
                    <a:pt x="2481" y="108"/>
                    <a:pt x="2499" y="88"/>
                    <a:pt x="2509" y="90"/>
                  </a:cubicBezTo>
                  <a:cubicBezTo>
                    <a:pt x="2517" y="94"/>
                    <a:pt x="2529" y="112"/>
                    <a:pt x="2533" y="132"/>
                  </a:cubicBezTo>
                  <a:cubicBezTo>
                    <a:pt x="2537" y="152"/>
                    <a:pt x="2539" y="180"/>
                    <a:pt x="2535" y="208"/>
                  </a:cubicBezTo>
                  <a:cubicBezTo>
                    <a:pt x="2531" y="236"/>
                    <a:pt x="2523" y="260"/>
                    <a:pt x="2507" y="298"/>
                  </a:cubicBezTo>
                  <a:cubicBezTo>
                    <a:pt x="2491" y="336"/>
                    <a:pt x="2428" y="437"/>
                    <a:pt x="2439" y="436"/>
                  </a:cubicBezTo>
                  <a:cubicBezTo>
                    <a:pt x="2450" y="435"/>
                    <a:pt x="2538" y="332"/>
                    <a:pt x="2573" y="294"/>
                  </a:cubicBezTo>
                  <a:cubicBezTo>
                    <a:pt x="2608" y="256"/>
                    <a:pt x="2632" y="222"/>
                    <a:pt x="2649" y="210"/>
                  </a:cubicBezTo>
                  <a:cubicBezTo>
                    <a:pt x="2666" y="198"/>
                    <a:pt x="2672" y="205"/>
                    <a:pt x="2675" y="220"/>
                  </a:cubicBezTo>
                  <a:cubicBezTo>
                    <a:pt x="2678" y="235"/>
                    <a:pt x="2677" y="272"/>
                    <a:pt x="2667" y="300"/>
                  </a:cubicBezTo>
                  <a:cubicBezTo>
                    <a:pt x="2657" y="328"/>
                    <a:pt x="2635" y="359"/>
                    <a:pt x="2613" y="386"/>
                  </a:cubicBezTo>
                  <a:cubicBezTo>
                    <a:pt x="2591" y="413"/>
                    <a:pt x="2560" y="440"/>
                    <a:pt x="2533" y="464"/>
                  </a:cubicBezTo>
                  <a:cubicBezTo>
                    <a:pt x="2513" y="487"/>
                    <a:pt x="2447" y="524"/>
                    <a:pt x="2449" y="530"/>
                  </a:cubicBezTo>
                  <a:cubicBezTo>
                    <a:pt x="2443" y="538"/>
                    <a:pt x="2471" y="529"/>
                    <a:pt x="2487" y="524"/>
                  </a:cubicBezTo>
                  <a:cubicBezTo>
                    <a:pt x="2503" y="519"/>
                    <a:pt x="2516" y="509"/>
                    <a:pt x="2543" y="498"/>
                  </a:cubicBezTo>
                  <a:cubicBezTo>
                    <a:pt x="2569" y="483"/>
                    <a:pt x="2621" y="475"/>
                    <a:pt x="2649" y="458"/>
                  </a:cubicBezTo>
                  <a:cubicBezTo>
                    <a:pt x="2679" y="440"/>
                    <a:pt x="2704" y="405"/>
                    <a:pt x="2723" y="390"/>
                  </a:cubicBezTo>
                  <a:cubicBezTo>
                    <a:pt x="2744" y="375"/>
                    <a:pt x="2750" y="374"/>
                    <a:pt x="2765" y="368"/>
                  </a:cubicBezTo>
                  <a:cubicBezTo>
                    <a:pt x="2780" y="362"/>
                    <a:pt x="2806" y="345"/>
                    <a:pt x="2811" y="356"/>
                  </a:cubicBezTo>
                  <a:cubicBezTo>
                    <a:pt x="2815" y="367"/>
                    <a:pt x="2800" y="412"/>
                    <a:pt x="2795" y="432"/>
                  </a:cubicBezTo>
                  <a:cubicBezTo>
                    <a:pt x="2789" y="451"/>
                    <a:pt x="2781" y="461"/>
                    <a:pt x="2775" y="470"/>
                  </a:cubicBezTo>
                  <a:cubicBezTo>
                    <a:pt x="2772" y="491"/>
                    <a:pt x="2758" y="483"/>
                    <a:pt x="2759" y="488"/>
                  </a:cubicBezTo>
                  <a:cubicBezTo>
                    <a:pt x="2759" y="495"/>
                    <a:pt x="2775" y="499"/>
                    <a:pt x="2777" y="514"/>
                  </a:cubicBezTo>
                  <a:cubicBezTo>
                    <a:pt x="2779" y="529"/>
                    <a:pt x="2767" y="561"/>
                    <a:pt x="2769" y="578"/>
                  </a:cubicBezTo>
                  <a:cubicBezTo>
                    <a:pt x="2771" y="595"/>
                    <a:pt x="2786" y="601"/>
                    <a:pt x="2789" y="618"/>
                  </a:cubicBezTo>
                  <a:cubicBezTo>
                    <a:pt x="2792" y="635"/>
                    <a:pt x="2793" y="653"/>
                    <a:pt x="2785" y="678"/>
                  </a:cubicBezTo>
                  <a:cubicBezTo>
                    <a:pt x="2781" y="701"/>
                    <a:pt x="2765" y="721"/>
                    <a:pt x="2743" y="768"/>
                  </a:cubicBezTo>
                  <a:cubicBezTo>
                    <a:pt x="2730" y="799"/>
                    <a:pt x="2748" y="844"/>
                    <a:pt x="2733" y="876"/>
                  </a:cubicBezTo>
                  <a:cubicBezTo>
                    <a:pt x="2727" y="916"/>
                    <a:pt x="2719" y="954"/>
                    <a:pt x="2709" y="1008"/>
                  </a:cubicBezTo>
                  <a:cubicBezTo>
                    <a:pt x="2699" y="1062"/>
                    <a:pt x="2689" y="1154"/>
                    <a:pt x="2673" y="1200"/>
                  </a:cubicBezTo>
                  <a:cubicBezTo>
                    <a:pt x="2655" y="1245"/>
                    <a:pt x="2636" y="1258"/>
                    <a:pt x="2613" y="1282"/>
                  </a:cubicBezTo>
                  <a:cubicBezTo>
                    <a:pt x="2590" y="1306"/>
                    <a:pt x="2560" y="1317"/>
                    <a:pt x="2535" y="1346"/>
                  </a:cubicBezTo>
                  <a:cubicBezTo>
                    <a:pt x="2531" y="1373"/>
                    <a:pt x="2478" y="1430"/>
                    <a:pt x="2465" y="1458"/>
                  </a:cubicBezTo>
                  <a:cubicBezTo>
                    <a:pt x="2454" y="1484"/>
                    <a:pt x="2495" y="1487"/>
                    <a:pt x="2493" y="1496"/>
                  </a:cubicBezTo>
                  <a:cubicBezTo>
                    <a:pt x="2491" y="1505"/>
                    <a:pt x="2473" y="1508"/>
                    <a:pt x="2455" y="1514"/>
                  </a:cubicBezTo>
                  <a:cubicBezTo>
                    <a:pt x="2445" y="1522"/>
                    <a:pt x="2392" y="1521"/>
                    <a:pt x="2385" y="1530"/>
                  </a:cubicBezTo>
                  <a:cubicBezTo>
                    <a:pt x="2393" y="1540"/>
                    <a:pt x="2443" y="1548"/>
                    <a:pt x="2501" y="1572"/>
                  </a:cubicBezTo>
                  <a:cubicBezTo>
                    <a:pt x="2562" y="1588"/>
                    <a:pt x="2689" y="1651"/>
                    <a:pt x="2731" y="1674"/>
                  </a:cubicBezTo>
                  <a:cubicBezTo>
                    <a:pt x="2741" y="1686"/>
                    <a:pt x="2772" y="1706"/>
                    <a:pt x="2753" y="1710"/>
                  </a:cubicBezTo>
                  <a:cubicBezTo>
                    <a:pt x="2735" y="1718"/>
                    <a:pt x="2655" y="1715"/>
                    <a:pt x="2625" y="1720"/>
                  </a:cubicBezTo>
                  <a:cubicBezTo>
                    <a:pt x="2604" y="1724"/>
                    <a:pt x="2558" y="1737"/>
                    <a:pt x="2571" y="1740"/>
                  </a:cubicBezTo>
                  <a:cubicBezTo>
                    <a:pt x="2584" y="1751"/>
                    <a:pt x="2648" y="1772"/>
                    <a:pt x="2703" y="1788"/>
                  </a:cubicBezTo>
                  <a:cubicBezTo>
                    <a:pt x="2758" y="1801"/>
                    <a:pt x="2848" y="1826"/>
                    <a:pt x="2903" y="1834"/>
                  </a:cubicBezTo>
                  <a:cubicBezTo>
                    <a:pt x="2950" y="1843"/>
                    <a:pt x="2957" y="1840"/>
                    <a:pt x="2983" y="1840"/>
                  </a:cubicBezTo>
                  <a:cubicBezTo>
                    <a:pt x="3009" y="1840"/>
                    <a:pt x="3028" y="1824"/>
                    <a:pt x="3059" y="1834"/>
                  </a:cubicBezTo>
                  <a:cubicBezTo>
                    <a:pt x="3090" y="1844"/>
                    <a:pt x="3131" y="1883"/>
                    <a:pt x="3171" y="1902"/>
                  </a:cubicBezTo>
                  <a:cubicBezTo>
                    <a:pt x="3185" y="1914"/>
                    <a:pt x="3297" y="1920"/>
                    <a:pt x="3297" y="1948"/>
                  </a:cubicBezTo>
                  <a:cubicBezTo>
                    <a:pt x="3297" y="1958"/>
                    <a:pt x="3294" y="1966"/>
                    <a:pt x="3289" y="1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2" name="Freeform 113"/>
            <p:cNvSpPr>
              <a:spLocks/>
            </p:cNvSpPr>
            <p:nvPr/>
          </p:nvSpPr>
          <p:spPr bwMode="auto">
            <a:xfrm>
              <a:off x="2577" y="858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10" name="Group 114"/>
          <p:cNvGrpSpPr>
            <a:grpSpLocks/>
          </p:cNvGrpSpPr>
          <p:nvPr/>
        </p:nvGrpSpPr>
        <p:grpSpPr bwMode="auto">
          <a:xfrm>
            <a:off x="3048000" y="1295400"/>
            <a:ext cx="838200" cy="444500"/>
            <a:chOff x="1401" y="686"/>
            <a:chExt cx="3297" cy="1974"/>
          </a:xfrm>
        </p:grpSpPr>
        <p:sp>
          <p:nvSpPr>
            <p:cNvPr id="11309" name="Freeform 115"/>
            <p:cNvSpPr>
              <a:spLocks/>
            </p:cNvSpPr>
            <p:nvPr/>
          </p:nvSpPr>
          <p:spPr bwMode="auto">
            <a:xfrm>
              <a:off x="1401" y="686"/>
              <a:ext cx="3297" cy="1974"/>
            </a:xfrm>
            <a:custGeom>
              <a:avLst/>
              <a:gdLst>
                <a:gd name="T0" fmla="*/ 3021 w 3297"/>
                <a:gd name="T1" fmla="*/ 1954 h 1974"/>
                <a:gd name="T2" fmla="*/ 2485 w 3297"/>
                <a:gd name="T3" fmla="*/ 1782 h 1974"/>
                <a:gd name="T4" fmla="*/ 1703 w 3297"/>
                <a:gd name="T5" fmla="*/ 1754 h 1974"/>
                <a:gd name="T6" fmla="*/ 1199 w 3297"/>
                <a:gd name="T7" fmla="*/ 1568 h 1974"/>
                <a:gd name="T8" fmla="*/ 741 w 3297"/>
                <a:gd name="T9" fmla="*/ 1536 h 1974"/>
                <a:gd name="T10" fmla="*/ 297 w 3297"/>
                <a:gd name="T11" fmla="*/ 1514 h 1974"/>
                <a:gd name="T12" fmla="*/ 93 w 3297"/>
                <a:gd name="T13" fmla="*/ 1492 h 1974"/>
                <a:gd name="T14" fmla="*/ 1 w 3297"/>
                <a:gd name="T15" fmla="*/ 1474 h 1974"/>
                <a:gd name="T16" fmla="*/ 109 w 3297"/>
                <a:gd name="T17" fmla="*/ 1440 h 1974"/>
                <a:gd name="T18" fmla="*/ 311 w 3297"/>
                <a:gd name="T19" fmla="*/ 1384 h 1974"/>
                <a:gd name="T20" fmla="*/ 481 w 3297"/>
                <a:gd name="T21" fmla="*/ 1322 h 1974"/>
                <a:gd name="T22" fmla="*/ 803 w 3297"/>
                <a:gd name="T23" fmla="*/ 1376 h 1974"/>
                <a:gd name="T24" fmla="*/ 1279 w 3297"/>
                <a:gd name="T25" fmla="*/ 1342 h 1974"/>
                <a:gd name="T26" fmla="*/ 1583 w 3297"/>
                <a:gd name="T27" fmla="*/ 1290 h 1974"/>
                <a:gd name="T28" fmla="*/ 1813 w 3297"/>
                <a:gd name="T29" fmla="*/ 1032 h 1974"/>
                <a:gd name="T30" fmla="*/ 1965 w 3297"/>
                <a:gd name="T31" fmla="*/ 744 h 1974"/>
                <a:gd name="T32" fmla="*/ 2129 w 3297"/>
                <a:gd name="T33" fmla="*/ 378 h 1974"/>
                <a:gd name="T34" fmla="*/ 2153 w 3297"/>
                <a:gd name="T35" fmla="*/ 42 h 1974"/>
                <a:gd name="T36" fmla="*/ 2237 w 3297"/>
                <a:gd name="T37" fmla="*/ 52 h 1974"/>
                <a:gd name="T38" fmla="*/ 2241 w 3297"/>
                <a:gd name="T39" fmla="*/ 280 h 1974"/>
                <a:gd name="T40" fmla="*/ 2261 w 3297"/>
                <a:gd name="T41" fmla="*/ 302 h 1974"/>
                <a:gd name="T42" fmla="*/ 2291 w 3297"/>
                <a:gd name="T43" fmla="*/ 148 h 1974"/>
                <a:gd name="T44" fmla="*/ 2297 w 3297"/>
                <a:gd name="T45" fmla="*/ 60 h 1974"/>
                <a:gd name="T46" fmla="*/ 2333 w 3297"/>
                <a:gd name="T47" fmla="*/ 6 h 1974"/>
                <a:gd name="T48" fmla="*/ 2375 w 3297"/>
                <a:gd name="T49" fmla="*/ 148 h 1974"/>
                <a:gd name="T50" fmla="*/ 2321 w 3297"/>
                <a:gd name="T51" fmla="*/ 404 h 1974"/>
                <a:gd name="T52" fmla="*/ 2397 w 3297"/>
                <a:gd name="T53" fmla="*/ 344 h 1974"/>
                <a:gd name="T54" fmla="*/ 2473 w 3297"/>
                <a:gd name="T55" fmla="*/ 162 h 1974"/>
                <a:gd name="T56" fmla="*/ 2509 w 3297"/>
                <a:gd name="T57" fmla="*/ 90 h 1974"/>
                <a:gd name="T58" fmla="*/ 2535 w 3297"/>
                <a:gd name="T59" fmla="*/ 208 h 1974"/>
                <a:gd name="T60" fmla="*/ 2439 w 3297"/>
                <a:gd name="T61" fmla="*/ 436 h 1974"/>
                <a:gd name="T62" fmla="*/ 2649 w 3297"/>
                <a:gd name="T63" fmla="*/ 210 h 1974"/>
                <a:gd name="T64" fmla="*/ 2667 w 3297"/>
                <a:gd name="T65" fmla="*/ 300 h 1974"/>
                <a:gd name="T66" fmla="*/ 2533 w 3297"/>
                <a:gd name="T67" fmla="*/ 464 h 1974"/>
                <a:gd name="T68" fmla="*/ 2487 w 3297"/>
                <a:gd name="T69" fmla="*/ 524 h 1974"/>
                <a:gd name="T70" fmla="*/ 2649 w 3297"/>
                <a:gd name="T71" fmla="*/ 458 h 1974"/>
                <a:gd name="T72" fmla="*/ 2765 w 3297"/>
                <a:gd name="T73" fmla="*/ 368 h 1974"/>
                <a:gd name="T74" fmla="*/ 2795 w 3297"/>
                <a:gd name="T75" fmla="*/ 432 h 1974"/>
                <a:gd name="T76" fmla="*/ 2759 w 3297"/>
                <a:gd name="T77" fmla="*/ 488 h 1974"/>
                <a:gd name="T78" fmla="*/ 2769 w 3297"/>
                <a:gd name="T79" fmla="*/ 578 h 1974"/>
                <a:gd name="T80" fmla="*/ 2785 w 3297"/>
                <a:gd name="T81" fmla="*/ 678 h 1974"/>
                <a:gd name="T82" fmla="*/ 2733 w 3297"/>
                <a:gd name="T83" fmla="*/ 876 h 1974"/>
                <a:gd name="T84" fmla="*/ 2673 w 3297"/>
                <a:gd name="T85" fmla="*/ 1200 h 1974"/>
                <a:gd name="T86" fmla="*/ 2535 w 3297"/>
                <a:gd name="T87" fmla="*/ 1346 h 1974"/>
                <a:gd name="T88" fmla="*/ 2493 w 3297"/>
                <a:gd name="T89" fmla="*/ 1496 h 1974"/>
                <a:gd name="T90" fmla="*/ 2385 w 3297"/>
                <a:gd name="T91" fmla="*/ 1530 h 1974"/>
                <a:gd name="T92" fmla="*/ 2731 w 3297"/>
                <a:gd name="T93" fmla="*/ 1674 h 1974"/>
                <a:gd name="T94" fmla="*/ 2625 w 3297"/>
                <a:gd name="T95" fmla="*/ 1720 h 1974"/>
                <a:gd name="T96" fmla="*/ 2703 w 3297"/>
                <a:gd name="T97" fmla="*/ 1788 h 1974"/>
                <a:gd name="T98" fmla="*/ 2983 w 3297"/>
                <a:gd name="T99" fmla="*/ 1840 h 1974"/>
                <a:gd name="T100" fmla="*/ 3171 w 3297"/>
                <a:gd name="T101" fmla="*/ 1902 h 1974"/>
                <a:gd name="T102" fmla="*/ 3289 w 3297"/>
                <a:gd name="T103" fmla="*/ 1974 h 19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7" h="1974">
                  <a:moveTo>
                    <a:pt x="3289" y="1974"/>
                  </a:moveTo>
                  <a:cubicBezTo>
                    <a:pt x="3244" y="1971"/>
                    <a:pt x="3106" y="1971"/>
                    <a:pt x="3021" y="1954"/>
                  </a:cubicBezTo>
                  <a:cubicBezTo>
                    <a:pt x="2936" y="1937"/>
                    <a:pt x="2870" y="1903"/>
                    <a:pt x="2781" y="1874"/>
                  </a:cubicBezTo>
                  <a:cubicBezTo>
                    <a:pt x="2722" y="1843"/>
                    <a:pt x="2588" y="1797"/>
                    <a:pt x="2485" y="1782"/>
                  </a:cubicBezTo>
                  <a:cubicBezTo>
                    <a:pt x="2382" y="1767"/>
                    <a:pt x="2291" y="1791"/>
                    <a:pt x="2161" y="1786"/>
                  </a:cubicBezTo>
                  <a:cubicBezTo>
                    <a:pt x="2031" y="1781"/>
                    <a:pt x="1827" y="1785"/>
                    <a:pt x="1703" y="1754"/>
                  </a:cubicBezTo>
                  <a:cubicBezTo>
                    <a:pt x="1576" y="1732"/>
                    <a:pt x="1504" y="1630"/>
                    <a:pt x="1415" y="1600"/>
                  </a:cubicBezTo>
                  <a:cubicBezTo>
                    <a:pt x="1331" y="1569"/>
                    <a:pt x="1267" y="1575"/>
                    <a:pt x="1199" y="1568"/>
                  </a:cubicBezTo>
                  <a:cubicBezTo>
                    <a:pt x="1131" y="1561"/>
                    <a:pt x="1081" y="1565"/>
                    <a:pt x="1005" y="1560"/>
                  </a:cubicBezTo>
                  <a:cubicBezTo>
                    <a:pt x="929" y="1555"/>
                    <a:pt x="834" y="1539"/>
                    <a:pt x="741" y="1536"/>
                  </a:cubicBezTo>
                  <a:cubicBezTo>
                    <a:pt x="659" y="1541"/>
                    <a:pt x="515" y="1521"/>
                    <a:pt x="447" y="1544"/>
                  </a:cubicBezTo>
                  <a:cubicBezTo>
                    <a:pt x="377" y="1539"/>
                    <a:pt x="351" y="1524"/>
                    <a:pt x="297" y="1514"/>
                  </a:cubicBezTo>
                  <a:cubicBezTo>
                    <a:pt x="243" y="1504"/>
                    <a:pt x="157" y="1488"/>
                    <a:pt x="123" y="1484"/>
                  </a:cubicBezTo>
                  <a:cubicBezTo>
                    <a:pt x="89" y="1480"/>
                    <a:pt x="109" y="1490"/>
                    <a:pt x="93" y="1492"/>
                  </a:cubicBezTo>
                  <a:cubicBezTo>
                    <a:pt x="77" y="1494"/>
                    <a:pt x="42" y="1501"/>
                    <a:pt x="27" y="1498"/>
                  </a:cubicBezTo>
                  <a:cubicBezTo>
                    <a:pt x="12" y="1495"/>
                    <a:pt x="2" y="1481"/>
                    <a:pt x="1" y="1474"/>
                  </a:cubicBezTo>
                  <a:cubicBezTo>
                    <a:pt x="0" y="1467"/>
                    <a:pt x="5" y="1464"/>
                    <a:pt x="23" y="1458"/>
                  </a:cubicBezTo>
                  <a:cubicBezTo>
                    <a:pt x="39" y="1451"/>
                    <a:pt x="82" y="1446"/>
                    <a:pt x="109" y="1440"/>
                  </a:cubicBezTo>
                  <a:cubicBezTo>
                    <a:pt x="136" y="1434"/>
                    <a:pt x="153" y="1431"/>
                    <a:pt x="187" y="1422"/>
                  </a:cubicBezTo>
                  <a:cubicBezTo>
                    <a:pt x="235" y="1410"/>
                    <a:pt x="285" y="1395"/>
                    <a:pt x="311" y="1384"/>
                  </a:cubicBezTo>
                  <a:cubicBezTo>
                    <a:pt x="329" y="1378"/>
                    <a:pt x="327" y="1369"/>
                    <a:pt x="355" y="1358"/>
                  </a:cubicBezTo>
                  <a:cubicBezTo>
                    <a:pt x="383" y="1348"/>
                    <a:pt x="436" y="1323"/>
                    <a:pt x="481" y="1322"/>
                  </a:cubicBezTo>
                  <a:cubicBezTo>
                    <a:pt x="532" y="1321"/>
                    <a:pt x="571" y="1345"/>
                    <a:pt x="625" y="1354"/>
                  </a:cubicBezTo>
                  <a:cubicBezTo>
                    <a:pt x="679" y="1363"/>
                    <a:pt x="726" y="1372"/>
                    <a:pt x="803" y="1376"/>
                  </a:cubicBezTo>
                  <a:cubicBezTo>
                    <a:pt x="888" y="1380"/>
                    <a:pt x="1008" y="1382"/>
                    <a:pt x="1087" y="1376"/>
                  </a:cubicBezTo>
                  <a:cubicBezTo>
                    <a:pt x="1166" y="1370"/>
                    <a:pt x="1223" y="1355"/>
                    <a:pt x="1279" y="1342"/>
                  </a:cubicBezTo>
                  <a:cubicBezTo>
                    <a:pt x="1335" y="1329"/>
                    <a:pt x="1374" y="1307"/>
                    <a:pt x="1425" y="1298"/>
                  </a:cubicBezTo>
                  <a:cubicBezTo>
                    <a:pt x="1476" y="1289"/>
                    <a:pt x="1536" y="1306"/>
                    <a:pt x="1583" y="1290"/>
                  </a:cubicBezTo>
                  <a:cubicBezTo>
                    <a:pt x="1637" y="1265"/>
                    <a:pt x="1669" y="1243"/>
                    <a:pt x="1707" y="1200"/>
                  </a:cubicBezTo>
                  <a:cubicBezTo>
                    <a:pt x="1745" y="1157"/>
                    <a:pt x="1778" y="1089"/>
                    <a:pt x="1813" y="1032"/>
                  </a:cubicBezTo>
                  <a:cubicBezTo>
                    <a:pt x="1847" y="986"/>
                    <a:pt x="1885" y="902"/>
                    <a:pt x="1917" y="858"/>
                  </a:cubicBezTo>
                  <a:cubicBezTo>
                    <a:pt x="1944" y="810"/>
                    <a:pt x="1942" y="789"/>
                    <a:pt x="1965" y="744"/>
                  </a:cubicBezTo>
                  <a:cubicBezTo>
                    <a:pt x="1993" y="692"/>
                    <a:pt x="2056" y="607"/>
                    <a:pt x="2083" y="546"/>
                  </a:cubicBezTo>
                  <a:cubicBezTo>
                    <a:pt x="2107" y="494"/>
                    <a:pt x="2112" y="465"/>
                    <a:pt x="2129" y="378"/>
                  </a:cubicBezTo>
                  <a:cubicBezTo>
                    <a:pt x="2140" y="323"/>
                    <a:pt x="2147" y="274"/>
                    <a:pt x="2151" y="218"/>
                  </a:cubicBezTo>
                  <a:cubicBezTo>
                    <a:pt x="2155" y="162"/>
                    <a:pt x="2149" y="78"/>
                    <a:pt x="2153" y="42"/>
                  </a:cubicBezTo>
                  <a:cubicBezTo>
                    <a:pt x="2159" y="8"/>
                    <a:pt x="2163" y="0"/>
                    <a:pt x="2177" y="0"/>
                  </a:cubicBezTo>
                  <a:cubicBezTo>
                    <a:pt x="2191" y="2"/>
                    <a:pt x="2225" y="29"/>
                    <a:pt x="2237" y="52"/>
                  </a:cubicBezTo>
                  <a:cubicBezTo>
                    <a:pt x="2248" y="70"/>
                    <a:pt x="2250" y="100"/>
                    <a:pt x="2251" y="138"/>
                  </a:cubicBezTo>
                  <a:cubicBezTo>
                    <a:pt x="2252" y="176"/>
                    <a:pt x="2244" y="238"/>
                    <a:pt x="2241" y="280"/>
                  </a:cubicBezTo>
                  <a:cubicBezTo>
                    <a:pt x="2238" y="322"/>
                    <a:pt x="2228" y="388"/>
                    <a:pt x="2231" y="392"/>
                  </a:cubicBezTo>
                  <a:cubicBezTo>
                    <a:pt x="2234" y="396"/>
                    <a:pt x="2253" y="330"/>
                    <a:pt x="2261" y="302"/>
                  </a:cubicBezTo>
                  <a:cubicBezTo>
                    <a:pt x="2269" y="274"/>
                    <a:pt x="2272" y="250"/>
                    <a:pt x="2277" y="224"/>
                  </a:cubicBezTo>
                  <a:cubicBezTo>
                    <a:pt x="2282" y="198"/>
                    <a:pt x="2289" y="169"/>
                    <a:pt x="2291" y="148"/>
                  </a:cubicBezTo>
                  <a:cubicBezTo>
                    <a:pt x="2293" y="127"/>
                    <a:pt x="2288" y="115"/>
                    <a:pt x="2289" y="100"/>
                  </a:cubicBezTo>
                  <a:cubicBezTo>
                    <a:pt x="2290" y="85"/>
                    <a:pt x="2295" y="75"/>
                    <a:pt x="2297" y="60"/>
                  </a:cubicBezTo>
                  <a:cubicBezTo>
                    <a:pt x="2299" y="45"/>
                    <a:pt x="2297" y="21"/>
                    <a:pt x="2303" y="12"/>
                  </a:cubicBezTo>
                  <a:cubicBezTo>
                    <a:pt x="2309" y="3"/>
                    <a:pt x="2322" y="2"/>
                    <a:pt x="2333" y="6"/>
                  </a:cubicBezTo>
                  <a:cubicBezTo>
                    <a:pt x="2344" y="10"/>
                    <a:pt x="2360" y="12"/>
                    <a:pt x="2367" y="36"/>
                  </a:cubicBezTo>
                  <a:cubicBezTo>
                    <a:pt x="2374" y="60"/>
                    <a:pt x="2375" y="112"/>
                    <a:pt x="2375" y="148"/>
                  </a:cubicBezTo>
                  <a:cubicBezTo>
                    <a:pt x="2375" y="184"/>
                    <a:pt x="2374" y="211"/>
                    <a:pt x="2365" y="254"/>
                  </a:cubicBezTo>
                  <a:cubicBezTo>
                    <a:pt x="2367" y="273"/>
                    <a:pt x="2322" y="383"/>
                    <a:pt x="2321" y="404"/>
                  </a:cubicBezTo>
                  <a:cubicBezTo>
                    <a:pt x="2320" y="425"/>
                    <a:pt x="2346" y="392"/>
                    <a:pt x="2359" y="382"/>
                  </a:cubicBezTo>
                  <a:cubicBezTo>
                    <a:pt x="2372" y="372"/>
                    <a:pt x="2384" y="362"/>
                    <a:pt x="2397" y="344"/>
                  </a:cubicBezTo>
                  <a:cubicBezTo>
                    <a:pt x="2410" y="326"/>
                    <a:pt x="2422" y="306"/>
                    <a:pt x="2435" y="276"/>
                  </a:cubicBezTo>
                  <a:cubicBezTo>
                    <a:pt x="2448" y="246"/>
                    <a:pt x="2466" y="188"/>
                    <a:pt x="2473" y="162"/>
                  </a:cubicBezTo>
                  <a:cubicBezTo>
                    <a:pt x="2480" y="136"/>
                    <a:pt x="2469" y="132"/>
                    <a:pt x="2475" y="120"/>
                  </a:cubicBezTo>
                  <a:cubicBezTo>
                    <a:pt x="2481" y="108"/>
                    <a:pt x="2499" y="88"/>
                    <a:pt x="2509" y="90"/>
                  </a:cubicBezTo>
                  <a:cubicBezTo>
                    <a:pt x="2517" y="94"/>
                    <a:pt x="2529" y="112"/>
                    <a:pt x="2533" y="132"/>
                  </a:cubicBezTo>
                  <a:cubicBezTo>
                    <a:pt x="2537" y="152"/>
                    <a:pt x="2539" y="180"/>
                    <a:pt x="2535" y="208"/>
                  </a:cubicBezTo>
                  <a:cubicBezTo>
                    <a:pt x="2531" y="236"/>
                    <a:pt x="2523" y="260"/>
                    <a:pt x="2507" y="298"/>
                  </a:cubicBezTo>
                  <a:cubicBezTo>
                    <a:pt x="2491" y="336"/>
                    <a:pt x="2428" y="437"/>
                    <a:pt x="2439" y="436"/>
                  </a:cubicBezTo>
                  <a:cubicBezTo>
                    <a:pt x="2450" y="435"/>
                    <a:pt x="2538" y="332"/>
                    <a:pt x="2573" y="294"/>
                  </a:cubicBezTo>
                  <a:cubicBezTo>
                    <a:pt x="2608" y="256"/>
                    <a:pt x="2632" y="222"/>
                    <a:pt x="2649" y="210"/>
                  </a:cubicBezTo>
                  <a:cubicBezTo>
                    <a:pt x="2666" y="198"/>
                    <a:pt x="2672" y="205"/>
                    <a:pt x="2675" y="220"/>
                  </a:cubicBezTo>
                  <a:cubicBezTo>
                    <a:pt x="2678" y="235"/>
                    <a:pt x="2677" y="272"/>
                    <a:pt x="2667" y="300"/>
                  </a:cubicBezTo>
                  <a:cubicBezTo>
                    <a:pt x="2657" y="328"/>
                    <a:pt x="2635" y="359"/>
                    <a:pt x="2613" y="386"/>
                  </a:cubicBezTo>
                  <a:cubicBezTo>
                    <a:pt x="2591" y="413"/>
                    <a:pt x="2560" y="440"/>
                    <a:pt x="2533" y="464"/>
                  </a:cubicBezTo>
                  <a:cubicBezTo>
                    <a:pt x="2513" y="487"/>
                    <a:pt x="2447" y="524"/>
                    <a:pt x="2449" y="530"/>
                  </a:cubicBezTo>
                  <a:cubicBezTo>
                    <a:pt x="2443" y="538"/>
                    <a:pt x="2471" y="529"/>
                    <a:pt x="2487" y="524"/>
                  </a:cubicBezTo>
                  <a:cubicBezTo>
                    <a:pt x="2503" y="519"/>
                    <a:pt x="2516" y="509"/>
                    <a:pt x="2543" y="498"/>
                  </a:cubicBezTo>
                  <a:cubicBezTo>
                    <a:pt x="2569" y="483"/>
                    <a:pt x="2621" y="475"/>
                    <a:pt x="2649" y="458"/>
                  </a:cubicBezTo>
                  <a:cubicBezTo>
                    <a:pt x="2679" y="440"/>
                    <a:pt x="2704" y="405"/>
                    <a:pt x="2723" y="390"/>
                  </a:cubicBezTo>
                  <a:cubicBezTo>
                    <a:pt x="2744" y="375"/>
                    <a:pt x="2750" y="374"/>
                    <a:pt x="2765" y="368"/>
                  </a:cubicBezTo>
                  <a:cubicBezTo>
                    <a:pt x="2780" y="362"/>
                    <a:pt x="2806" y="345"/>
                    <a:pt x="2811" y="356"/>
                  </a:cubicBezTo>
                  <a:cubicBezTo>
                    <a:pt x="2815" y="367"/>
                    <a:pt x="2800" y="412"/>
                    <a:pt x="2795" y="432"/>
                  </a:cubicBezTo>
                  <a:cubicBezTo>
                    <a:pt x="2789" y="451"/>
                    <a:pt x="2781" y="461"/>
                    <a:pt x="2775" y="470"/>
                  </a:cubicBezTo>
                  <a:cubicBezTo>
                    <a:pt x="2772" y="491"/>
                    <a:pt x="2758" y="483"/>
                    <a:pt x="2759" y="488"/>
                  </a:cubicBezTo>
                  <a:cubicBezTo>
                    <a:pt x="2759" y="495"/>
                    <a:pt x="2775" y="499"/>
                    <a:pt x="2777" y="514"/>
                  </a:cubicBezTo>
                  <a:cubicBezTo>
                    <a:pt x="2779" y="529"/>
                    <a:pt x="2767" y="561"/>
                    <a:pt x="2769" y="578"/>
                  </a:cubicBezTo>
                  <a:cubicBezTo>
                    <a:pt x="2771" y="595"/>
                    <a:pt x="2786" y="601"/>
                    <a:pt x="2789" y="618"/>
                  </a:cubicBezTo>
                  <a:cubicBezTo>
                    <a:pt x="2792" y="635"/>
                    <a:pt x="2793" y="653"/>
                    <a:pt x="2785" y="678"/>
                  </a:cubicBezTo>
                  <a:cubicBezTo>
                    <a:pt x="2781" y="701"/>
                    <a:pt x="2765" y="721"/>
                    <a:pt x="2743" y="768"/>
                  </a:cubicBezTo>
                  <a:cubicBezTo>
                    <a:pt x="2730" y="799"/>
                    <a:pt x="2748" y="844"/>
                    <a:pt x="2733" y="876"/>
                  </a:cubicBezTo>
                  <a:cubicBezTo>
                    <a:pt x="2727" y="916"/>
                    <a:pt x="2719" y="954"/>
                    <a:pt x="2709" y="1008"/>
                  </a:cubicBezTo>
                  <a:cubicBezTo>
                    <a:pt x="2699" y="1062"/>
                    <a:pt x="2689" y="1154"/>
                    <a:pt x="2673" y="1200"/>
                  </a:cubicBezTo>
                  <a:cubicBezTo>
                    <a:pt x="2655" y="1245"/>
                    <a:pt x="2636" y="1258"/>
                    <a:pt x="2613" y="1282"/>
                  </a:cubicBezTo>
                  <a:cubicBezTo>
                    <a:pt x="2590" y="1306"/>
                    <a:pt x="2560" y="1317"/>
                    <a:pt x="2535" y="1346"/>
                  </a:cubicBezTo>
                  <a:cubicBezTo>
                    <a:pt x="2531" y="1373"/>
                    <a:pt x="2478" y="1430"/>
                    <a:pt x="2465" y="1458"/>
                  </a:cubicBezTo>
                  <a:cubicBezTo>
                    <a:pt x="2454" y="1484"/>
                    <a:pt x="2495" y="1487"/>
                    <a:pt x="2493" y="1496"/>
                  </a:cubicBezTo>
                  <a:cubicBezTo>
                    <a:pt x="2491" y="1505"/>
                    <a:pt x="2473" y="1508"/>
                    <a:pt x="2455" y="1514"/>
                  </a:cubicBezTo>
                  <a:cubicBezTo>
                    <a:pt x="2445" y="1522"/>
                    <a:pt x="2392" y="1521"/>
                    <a:pt x="2385" y="1530"/>
                  </a:cubicBezTo>
                  <a:cubicBezTo>
                    <a:pt x="2393" y="1540"/>
                    <a:pt x="2443" y="1548"/>
                    <a:pt x="2501" y="1572"/>
                  </a:cubicBezTo>
                  <a:cubicBezTo>
                    <a:pt x="2562" y="1588"/>
                    <a:pt x="2689" y="1651"/>
                    <a:pt x="2731" y="1674"/>
                  </a:cubicBezTo>
                  <a:cubicBezTo>
                    <a:pt x="2741" y="1686"/>
                    <a:pt x="2772" y="1706"/>
                    <a:pt x="2753" y="1710"/>
                  </a:cubicBezTo>
                  <a:cubicBezTo>
                    <a:pt x="2735" y="1718"/>
                    <a:pt x="2655" y="1715"/>
                    <a:pt x="2625" y="1720"/>
                  </a:cubicBezTo>
                  <a:cubicBezTo>
                    <a:pt x="2604" y="1724"/>
                    <a:pt x="2558" y="1737"/>
                    <a:pt x="2571" y="1740"/>
                  </a:cubicBezTo>
                  <a:cubicBezTo>
                    <a:pt x="2584" y="1751"/>
                    <a:pt x="2648" y="1772"/>
                    <a:pt x="2703" y="1788"/>
                  </a:cubicBezTo>
                  <a:cubicBezTo>
                    <a:pt x="2758" y="1801"/>
                    <a:pt x="2848" y="1826"/>
                    <a:pt x="2903" y="1834"/>
                  </a:cubicBezTo>
                  <a:cubicBezTo>
                    <a:pt x="2950" y="1843"/>
                    <a:pt x="2957" y="1840"/>
                    <a:pt x="2983" y="1840"/>
                  </a:cubicBezTo>
                  <a:cubicBezTo>
                    <a:pt x="3009" y="1840"/>
                    <a:pt x="3028" y="1824"/>
                    <a:pt x="3059" y="1834"/>
                  </a:cubicBezTo>
                  <a:cubicBezTo>
                    <a:pt x="3090" y="1844"/>
                    <a:pt x="3131" y="1883"/>
                    <a:pt x="3171" y="1902"/>
                  </a:cubicBezTo>
                  <a:cubicBezTo>
                    <a:pt x="3185" y="1914"/>
                    <a:pt x="3297" y="1920"/>
                    <a:pt x="3297" y="1948"/>
                  </a:cubicBezTo>
                  <a:cubicBezTo>
                    <a:pt x="3297" y="1958"/>
                    <a:pt x="3294" y="1966"/>
                    <a:pt x="3289" y="1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10" name="Freeform 116"/>
            <p:cNvSpPr>
              <a:spLocks/>
            </p:cNvSpPr>
            <p:nvPr/>
          </p:nvSpPr>
          <p:spPr bwMode="auto">
            <a:xfrm>
              <a:off x="2577" y="858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13" name="Group 117"/>
          <p:cNvGrpSpPr>
            <a:grpSpLocks/>
          </p:cNvGrpSpPr>
          <p:nvPr/>
        </p:nvGrpSpPr>
        <p:grpSpPr bwMode="auto">
          <a:xfrm>
            <a:off x="2819400" y="1524000"/>
            <a:ext cx="838200" cy="381000"/>
            <a:chOff x="1200" y="2873"/>
            <a:chExt cx="3297" cy="1695"/>
          </a:xfrm>
        </p:grpSpPr>
        <p:sp>
          <p:nvSpPr>
            <p:cNvPr id="11306" name="Freeform 118"/>
            <p:cNvSpPr>
              <a:spLocks/>
            </p:cNvSpPr>
            <p:nvPr/>
          </p:nvSpPr>
          <p:spPr bwMode="auto">
            <a:xfrm>
              <a:off x="1200" y="2873"/>
              <a:ext cx="3297" cy="685"/>
            </a:xfrm>
            <a:custGeom>
              <a:avLst/>
              <a:gdLst>
                <a:gd name="T0" fmla="*/ 3289 w 3297"/>
                <a:gd name="T1" fmla="*/ 685 h 685"/>
                <a:gd name="T2" fmla="*/ 3021 w 3297"/>
                <a:gd name="T3" fmla="*/ 665 h 685"/>
                <a:gd name="T4" fmla="*/ 2781 w 3297"/>
                <a:gd name="T5" fmla="*/ 585 h 685"/>
                <a:gd name="T6" fmla="*/ 2485 w 3297"/>
                <a:gd name="T7" fmla="*/ 493 h 685"/>
                <a:gd name="T8" fmla="*/ 2161 w 3297"/>
                <a:gd name="T9" fmla="*/ 497 h 685"/>
                <a:gd name="T10" fmla="*/ 1703 w 3297"/>
                <a:gd name="T11" fmla="*/ 465 h 685"/>
                <a:gd name="T12" fmla="*/ 1415 w 3297"/>
                <a:gd name="T13" fmla="*/ 311 h 685"/>
                <a:gd name="T14" fmla="*/ 1199 w 3297"/>
                <a:gd name="T15" fmla="*/ 279 h 685"/>
                <a:gd name="T16" fmla="*/ 1005 w 3297"/>
                <a:gd name="T17" fmla="*/ 271 h 685"/>
                <a:gd name="T18" fmla="*/ 741 w 3297"/>
                <a:gd name="T19" fmla="*/ 247 h 685"/>
                <a:gd name="T20" fmla="*/ 447 w 3297"/>
                <a:gd name="T21" fmla="*/ 255 h 685"/>
                <a:gd name="T22" fmla="*/ 297 w 3297"/>
                <a:gd name="T23" fmla="*/ 225 h 685"/>
                <a:gd name="T24" fmla="*/ 123 w 3297"/>
                <a:gd name="T25" fmla="*/ 195 h 685"/>
                <a:gd name="T26" fmla="*/ 93 w 3297"/>
                <a:gd name="T27" fmla="*/ 203 h 685"/>
                <a:gd name="T28" fmla="*/ 27 w 3297"/>
                <a:gd name="T29" fmla="*/ 209 h 685"/>
                <a:gd name="T30" fmla="*/ 1 w 3297"/>
                <a:gd name="T31" fmla="*/ 185 h 685"/>
                <a:gd name="T32" fmla="*/ 23 w 3297"/>
                <a:gd name="T33" fmla="*/ 169 h 685"/>
                <a:gd name="T34" fmla="*/ 109 w 3297"/>
                <a:gd name="T35" fmla="*/ 151 h 685"/>
                <a:gd name="T36" fmla="*/ 187 w 3297"/>
                <a:gd name="T37" fmla="*/ 133 h 685"/>
                <a:gd name="T38" fmla="*/ 311 w 3297"/>
                <a:gd name="T39" fmla="*/ 95 h 685"/>
                <a:gd name="T40" fmla="*/ 355 w 3297"/>
                <a:gd name="T41" fmla="*/ 69 h 685"/>
                <a:gd name="T42" fmla="*/ 481 w 3297"/>
                <a:gd name="T43" fmla="*/ 33 h 685"/>
                <a:gd name="T44" fmla="*/ 625 w 3297"/>
                <a:gd name="T45" fmla="*/ 65 h 685"/>
                <a:gd name="T46" fmla="*/ 803 w 3297"/>
                <a:gd name="T47" fmla="*/ 87 h 685"/>
                <a:gd name="T48" fmla="*/ 1087 w 3297"/>
                <a:gd name="T49" fmla="*/ 87 h 685"/>
                <a:gd name="T50" fmla="*/ 1279 w 3297"/>
                <a:gd name="T51" fmla="*/ 53 h 685"/>
                <a:gd name="T52" fmla="*/ 1425 w 3297"/>
                <a:gd name="T53" fmla="*/ 9 h 685"/>
                <a:gd name="T54" fmla="*/ 1583 w 3297"/>
                <a:gd name="T55" fmla="*/ 1 h 685"/>
                <a:gd name="T56" fmla="*/ 2455 w 3297"/>
                <a:gd name="T57" fmla="*/ 225 h 685"/>
                <a:gd name="T58" fmla="*/ 2385 w 3297"/>
                <a:gd name="T59" fmla="*/ 241 h 685"/>
                <a:gd name="T60" fmla="*/ 2501 w 3297"/>
                <a:gd name="T61" fmla="*/ 283 h 685"/>
                <a:gd name="T62" fmla="*/ 2731 w 3297"/>
                <a:gd name="T63" fmla="*/ 385 h 685"/>
                <a:gd name="T64" fmla="*/ 2753 w 3297"/>
                <a:gd name="T65" fmla="*/ 421 h 685"/>
                <a:gd name="T66" fmla="*/ 2625 w 3297"/>
                <a:gd name="T67" fmla="*/ 431 h 685"/>
                <a:gd name="T68" fmla="*/ 2571 w 3297"/>
                <a:gd name="T69" fmla="*/ 451 h 685"/>
                <a:gd name="T70" fmla="*/ 2703 w 3297"/>
                <a:gd name="T71" fmla="*/ 499 h 685"/>
                <a:gd name="T72" fmla="*/ 2903 w 3297"/>
                <a:gd name="T73" fmla="*/ 545 h 685"/>
                <a:gd name="T74" fmla="*/ 2983 w 3297"/>
                <a:gd name="T75" fmla="*/ 551 h 685"/>
                <a:gd name="T76" fmla="*/ 3059 w 3297"/>
                <a:gd name="T77" fmla="*/ 545 h 685"/>
                <a:gd name="T78" fmla="*/ 3171 w 3297"/>
                <a:gd name="T79" fmla="*/ 613 h 685"/>
                <a:gd name="T80" fmla="*/ 3297 w 3297"/>
                <a:gd name="T81" fmla="*/ 659 h 685"/>
                <a:gd name="T82" fmla="*/ 3289 w 3297"/>
                <a:gd name="T83" fmla="*/ 685 h 6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7" h="685">
                  <a:moveTo>
                    <a:pt x="3289" y="685"/>
                  </a:moveTo>
                  <a:cubicBezTo>
                    <a:pt x="3244" y="682"/>
                    <a:pt x="3106" y="682"/>
                    <a:pt x="3021" y="665"/>
                  </a:cubicBezTo>
                  <a:cubicBezTo>
                    <a:pt x="2936" y="648"/>
                    <a:pt x="2870" y="614"/>
                    <a:pt x="2781" y="585"/>
                  </a:cubicBezTo>
                  <a:cubicBezTo>
                    <a:pt x="2722" y="554"/>
                    <a:pt x="2588" y="508"/>
                    <a:pt x="2485" y="493"/>
                  </a:cubicBezTo>
                  <a:cubicBezTo>
                    <a:pt x="2382" y="478"/>
                    <a:pt x="2291" y="502"/>
                    <a:pt x="2161" y="497"/>
                  </a:cubicBezTo>
                  <a:cubicBezTo>
                    <a:pt x="2031" y="492"/>
                    <a:pt x="1827" y="496"/>
                    <a:pt x="1703" y="465"/>
                  </a:cubicBezTo>
                  <a:cubicBezTo>
                    <a:pt x="1576" y="443"/>
                    <a:pt x="1504" y="341"/>
                    <a:pt x="1415" y="311"/>
                  </a:cubicBezTo>
                  <a:cubicBezTo>
                    <a:pt x="1331" y="280"/>
                    <a:pt x="1267" y="286"/>
                    <a:pt x="1199" y="279"/>
                  </a:cubicBezTo>
                  <a:cubicBezTo>
                    <a:pt x="1131" y="272"/>
                    <a:pt x="1081" y="276"/>
                    <a:pt x="1005" y="271"/>
                  </a:cubicBezTo>
                  <a:cubicBezTo>
                    <a:pt x="929" y="266"/>
                    <a:pt x="834" y="250"/>
                    <a:pt x="741" y="247"/>
                  </a:cubicBezTo>
                  <a:cubicBezTo>
                    <a:pt x="659" y="252"/>
                    <a:pt x="515" y="232"/>
                    <a:pt x="447" y="255"/>
                  </a:cubicBezTo>
                  <a:cubicBezTo>
                    <a:pt x="377" y="250"/>
                    <a:pt x="351" y="235"/>
                    <a:pt x="297" y="225"/>
                  </a:cubicBezTo>
                  <a:cubicBezTo>
                    <a:pt x="243" y="215"/>
                    <a:pt x="157" y="199"/>
                    <a:pt x="123" y="195"/>
                  </a:cubicBezTo>
                  <a:cubicBezTo>
                    <a:pt x="89" y="191"/>
                    <a:pt x="109" y="201"/>
                    <a:pt x="93" y="203"/>
                  </a:cubicBezTo>
                  <a:cubicBezTo>
                    <a:pt x="77" y="205"/>
                    <a:pt x="42" y="212"/>
                    <a:pt x="27" y="209"/>
                  </a:cubicBezTo>
                  <a:cubicBezTo>
                    <a:pt x="12" y="206"/>
                    <a:pt x="2" y="192"/>
                    <a:pt x="1" y="185"/>
                  </a:cubicBezTo>
                  <a:cubicBezTo>
                    <a:pt x="0" y="178"/>
                    <a:pt x="5" y="175"/>
                    <a:pt x="23" y="169"/>
                  </a:cubicBezTo>
                  <a:cubicBezTo>
                    <a:pt x="39" y="162"/>
                    <a:pt x="82" y="157"/>
                    <a:pt x="109" y="151"/>
                  </a:cubicBezTo>
                  <a:cubicBezTo>
                    <a:pt x="136" y="145"/>
                    <a:pt x="153" y="142"/>
                    <a:pt x="187" y="133"/>
                  </a:cubicBezTo>
                  <a:cubicBezTo>
                    <a:pt x="235" y="121"/>
                    <a:pt x="285" y="106"/>
                    <a:pt x="311" y="95"/>
                  </a:cubicBezTo>
                  <a:cubicBezTo>
                    <a:pt x="329" y="89"/>
                    <a:pt x="327" y="80"/>
                    <a:pt x="355" y="69"/>
                  </a:cubicBezTo>
                  <a:cubicBezTo>
                    <a:pt x="383" y="59"/>
                    <a:pt x="436" y="34"/>
                    <a:pt x="481" y="33"/>
                  </a:cubicBezTo>
                  <a:cubicBezTo>
                    <a:pt x="532" y="32"/>
                    <a:pt x="571" y="56"/>
                    <a:pt x="625" y="65"/>
                  </a:cubicBezTo>
                  <a:cubicBezTo>
                    <a:pt x="679" y="74"/>
                    <a:pt x="726" y="83"/>
                    <a:pt x="803" y="87"/>
                  </a:cubicBezTo>
                  <a:cubicBezTo>
                    <a:pt x="888" y="91"/>
                    <a:pt x="1008" y="93"/>
                    <a:pt x="1087" y="87"/>
                  </a:cubicBezTo>
                  <a:cubicBezTo>
                    <a:pt x="1166" y="81"/>
                    <a:pt x="1223" y="66"/>
                    <a:pt x="1279" y="53"/>
                  </a:cubicBezTo>
                  <a:cubicBezTo>
                    <a:pt x="1335" y="40"/>
                    <a:pt x="1374" y="18"/>
                    <a:pt x="1425" y="9"/>
                  </a:cubicBezTo>
                  <a:cubicBezTo>
                    <a:pt x="1476" y="0"/>
                    <a:pt x="1536" y="17"/>
                    <a:pt x="1583" y="1"/>
                  </a:cubicBezTo>
                  <a:cubicBezTo>
                    <a:pt x="1755" y="37"/>
                    <a:pt x="2321" y="185"/>
                    <a:pt x="2455" y="225"/>
                  </a:cubicBezTo>
                  <a:cubicBezTo>
                    <a:pt x="2445" y="233"/>
                    <a:pt x="2392" y="232"/>
                    <a:pt x="2385" y="241"/>
                  </a:cubicBezTo>
                  <a:cubicBezTo>
                    <a:pt x="2393" y="251"/>
                    <a:pt x="2443" y="259"/>
                    <a:pt x="2501" y="283"/>
                  </a:cubicBezTo>
                  <a:cubicBezTo>
                    <a:pt x="2562" y="299"/>
                    <a:pt x="2689" y="362"/>
                    <a:pt x="2731" y="385"/>
                  </a:cubicBezTo>
                  <a:cubicBezTo>
                    <a:pt x="2741" y="397"/>
                    <a:pt x="2772" y="417"/>
                    <a:pt x="2753" y="421"/>
                  </a:cubicBezTo>
                  <a:cubicBezTo>
                    <a:pt x="2735" y="429"/>
                    <a:pt x="2655" y="426"/>
                    <a:pt x="2625" y="431"/>
                  </a:cubicBezTo>
                  <a:cubicBezTo>
                    <a:pt x="2604" y="435"/>
                    <a:pt x="2558" y="448"/>
                    <a:pt x="2571" y="451"/>
                  </a:cubicBezTo>
                  <a:cubicBezTo>
                    <a:pt x="2584" y="462"/>
                    <a:pt x="2648" y="483"/>
                    <a:pt x="2703" y="499"/>
                  </a:cubicBezTo>
                  <a:cubicBezTo>
                    <a:pt x="2758" y="512"/>
                    <a:pt x="2848" y="537"/>
                    <a:pt x="2903" y="545"/>
                  </a:cubicBezTo>
                  <a:cubicBezTo>
                    <a:pt x="2950" y="554"/>
                    <a:pt x="2957" y="551"/>
                    <a:pt x="2983" y="551"/>
                  </a:cubicBezTo>
                  <a:cubicBezTo>
                    <a:pt x="3009" y="551"/>
                    <a:pt x="3028" y="535"/>
                    <a:pt x="3059" y="545"/>
                  </a:cubicBezTo>
                  <a:cubicBezTo>
                    <a:pt x="3090" y="555"/>
                    <a:pt x="3131" y="594"/>
                    <a:pt x="3171" y="613"/>
                  </a:cubicBezTo>
                  <a:cubicBezTo>
                    <a:pt x="3185" y="625"/>
                    <a:pt x="3297" y="631"/>
                    <a:pt x="3297" y="659"/>
                  </a:cubicBezTo>
                  <a:cubicBezTo>
                    <a:pt x="3297" y="669"/>
                    <a:pt x="3294" y="677"/>
                    <a:pt x="3289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7" name="Freeform 119"/>
            <p:cNvSpPr>
              <a:spLocks/>
            </p:cNvSpPr>
            <p:nvPr/>
          </p:nvSpPr>
          <p:spPr bwMode="auto">
            <a:xfrm rot="20005679" flipV="1">
              <a:off x="2304" y="3120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8" name="Freeform 120"/>
            <p:cNvSpPr>
              <a:spLocks/>
            </p:cNvSpPr>
            <p:nvPr/>
          </p:nvSpPr>
          <p:spPr bwMode="auto">
            <a:xfrm rot="446641" flipV="1">
              <a:off x="2544" y="2928"/>
              <a:ext cx="1419" cy="1640"/>
            </a:xfrm>
            <a:custGeom>
              <a:avLst/>
              <a:gdLst>
                <a:gd name="T0" fmla="*/ 300 w 1419"/>
                <a:gd name="T1" fmla="*/ 1528 h 1640"/>
                <a:gd name="T2" fmla="*/ 187 w 1419"/>
                <a:gd name="T3" fmla="*/ 1290 h 1640"/>
                <a:gd name="T4" fmla="*/ 417 w 1419"/>
                <a:gd name="T5" fmla="*/ 1032 h 1640"/>
                <a:gd name="T6" fmla="*/ 569 w 1419"/>
                <a:gd name="T7" fmla="*/ 744 h 1640"/>
                <a:gd name="T8" fmla="*/ 733 w 1419"/>
                <a:gd name="T9" fmla="*/ 378 h 1640"/>
                <a:gd name="T10" fmla="*/ 757 w 1419"/>
                <a:gd name="T11" fmla="*/ 42 h 1640"/>
                <a:gd name="T12" fmla="*/ 841 w 1419"/>
                <a:gd name="T13" fmla="*/ 52 h 1640"/>
                <a:gd name="T14" fmla="*/ 845 w 1419"/>
                <a:gd name="T15" fmla="*/ 280 h 1640"/>
                <a:gd name="T16" fmla="*/ 865 w 1419"/>
                <a:gd name="T17" fmla="*/ 302 h 1640"/>
                <a:gd name="T18" fmla="*/ 895 w 1419"/>
                <a:gd name="T19" fmla="*/ 148 h 1640"/>
                <a:gd name="T20" fmla="*/ 901 w 1419"/>
                <a:gd name="T21" fmla="*/ 60 h 1640"/>
                <a:gd name="T22" fmla="*/ 937 w 1419"/>
                <a:gd name="T23" fmla="*/ 6 h 1640"/>
                <a:gd name="T24" fmla="*/ 979 w 1419"/>
                <a:gd name="T25" fmla="*/ 148 h 1640"/>
                <a:gd name="T26" fmla="*/ 925 w 1419"/>
                <a:gd name="T27" fmla="*/ 404 h 1640"/>
                <a:gd name="T28" fmla="*/ 1001 w 1419"/>
                <a:gd name="T29" fmla="*/ 344 h 1640"/>
                <a:gd name="T30" fmla="*/ 1077 w 1419"/>
                <a:gd name="T31" fmla="*/ 162 h 1640"/>
                <a:gd name="T32" fmla="*/ 1113 w 1419"/>
                <a:gd name="T33" fmla="*/ 90 h 1640"/>
                <a:gd name="T34" fmla="*/ 1139 w 1419"/>
                <a:gd name="T35" fmla="*/ 208 h 1640"/>
                <a:gd name="T36" fmla="*/ 1043 w 1419"/>
                <a:gd name="T37" fmla="*/ 436 h 1640"/>
                <a:gd name="T38" fmla="*/ 1253 w 1419"/>
                <a:gd name="T39" fmla="*/ 210 h 1640"/>
                <a:gd name="T40" fmla="*/ 1271 w 1419"/>
                <a:gd name="T41" fmla="*/ 300 h 1640"/>
                <a:gd name="T42" fmla="*/ 1137 w 1419"/>
                <a:gd name="T43" fmla="*/ 464 h 1640"/>
                <a:gd name="T44" fmla="*/ 1091 w 1419"/>
                <a:gd name="T45" fmla="*/ 524 h 1640"/>
                <a:gd name="T46" fmla="*/ 1253 w 1419"/>
                <a:gd name="T47" fmla="*/ 458 h 1640"/>
                <a:gd name="T48" fmla="*/ 1369 w 1419"/>
                <a:gd name="T49" fmla="*/ 368 h 1640"/>
                <a:gd name="T50" fmla="*/ 1399 w 1419"/>
                <a:gd name="T51" fmla="*/ 432 h 1640"/>
                <a:gd name="T52" fmla="*/ 1363 w 1419"/>
                <a:gd name="T53" fmla="*/ 488 h 1640"/>
                <a:gd name="T54" fmla="*/ 1373 w 1419"/>
                <a:gd name="T55" fmla="*/ 578 h 1640"/>
                <a:gd name="T56" fmla="*/ 1389 w 1419"/>
                <a:gd name="T57" fmla="*/ 678 h 1640"/>
                <a:gd name="T58" fmla="*/ 1337 w 1419"/>
                <a:gd name="T59" fmla="*/ 876 h 1640"/>
                <a:gd name="T60" fmla="*/ 1277 w 1419"/>
                <a:gd name="T61" fmla="*/ 1200 h 1640"/>
                <a:gd name="T62" fmla="*/ 1139 w 1419"/>
                <a:gd name="T63" fmla="*/ 1346 h 1640"/>
                <a:gd name="T64" fmla="*/ 1097 w 1419"/>
                <a:gd name="T65" fmla="*/ 1496 h 1640"/>
                <a:gd name="T66" fmla="*/ 989 w 1419"/>
                <a:gd name="T67" fmla="*/ 1530 h 1640"/>
                <a:gd name="T68" fmla="*/ 772 w 1419"/>
                <a:gd name="T69" fmla="*/ 1600 h 16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9" h="1640">
                  <a:moveTo>
                    <a:pt x="772" y="1600"/>
                  </a:moveTo>
                  <a:cubicBezTo>
                    <a:pt x="638" y="1593"/>
                    <a:pt x="425" y="1528"/>
                    <a:pt x="300" y="1528"/>
                  </a:cubicBezTo>
                  <a:cubicBezTo>
                    <a:pt x="173" y="1506"/>
                    <a:pt x="38" y="1640"/>
                    <a:pt x="19" y="1600"/>
                  </a:cubicBezTo>
                  <a:cubicBezTo>
                    <a:pt x="0" y="1560"/>
                    <a:pt x="138" y="1357"/>
                    <a:pt x="187" y="1290"/>
                  </a:cubicBezTo>
                  <a:cubicBezTo>
                    <a:pt x="241" y="1265"/>
                    <a:pt x="273" y="1243"/>
                    <a:pt x="311" y="1200"/>
                  </a:cubicBezTo>
                  <a:cubicBezTo>
                    <a:pt x="349" y="1157"/>
                    <a:pt x="382" y="1089"/>
                    <a:pt x="417" y="1032"/>
                  </a:cubicBezTo>
                  <a:cubicBezTo>
                    <a:pt x="451" y="986"/>
                    <a:pt x="489" y="902"/>
                    <a:pt x="521" y="858"/>
                  </a:cubicBezTo>
                  <a:cubicBezTo>
                    <a:pt x="548" y="810"/>
                    <a:pt x="546" y="789"/>
                    <a:pt x="569" y="744"/>
                  </a:cubicBezTo>
                  <a:cubicBezTo>
                    <a:pt x="597" y="692"/>
                    <a:pt x="660" y="607"/>
                    <a:pt x="687" y="546"/>
                  </a:cubicBezTo>
                  <a:cubicBezTo>
                    <a:pt x="711" y="494"/>
                    <a:pt x="716" y="465"/>
                    <a:pt x="733" y="378"/>
                  </a:cubicBezTo>
                  <a:cubicBezTo>
                    <a:pt x="744" y="323"/>
                    <a:pt x="751" y="274"/>
                    <a:pt x="755" y="218"/>
                  </a:cubicBezTo>
                  <a:cubicBezTo>
                    <a:pt x="759" y="162"/>
                    <a:pt x="753" y="78"/>
                    <a:pt x="757" y="42"/>
                  </a:cubicBezTo>
                  <a:cubicBezTo>
                    <a:pt x="763" y="8"/>
                    <a:pt x="767" y="0"/>
                    <a:pt x="781" y="0"/>
                  </a:cubicBezTo>
                  <a:cubicBezTo>
                    <a:pt x="795" y="2"/>
                    <a:pt x="829" y="29"/>
                    <a:pt x="841" y="52"/>
                  </a:cubicBezTo>
                  <a:cubicBezTo>
                    <a:pt x="852" y="70"/>
                    <a:pt x="854" y="100"/>
                    <a:pt x="855" y="138"/>
                  </a:cubicBezTo>
                  <a:cubicBezTo>
                    <a:pt x="856" y="176"/>
                    <a:pt x="848" y="238"/>
                    <a:pt x="845" y="280"/>
                  </a:cubicBezTo>
                  <a:cubicBezTo>
                    <a:pt x="842" y="322"/>
                    <a:pt x="832" y="388"/>
                    <a:pt x="835" y="392"/>
                  </a:cubicBezTo>
                  <a:cubicBezTo>
                    <a:pt x="838" y="396"/>
                    <a:pt x="857" y="330"/>
                    <a:pt x="865" y="302"/>
                  </a:cubicBezTo>
                  <a:cubicBezTo>
                    <a:pt x="873" y="274"/>
                    <a:pt x="876" y="250"/>
                    <a:pt x="881" y="224"/>
                  </a:cubicBezTo>
                  <a:cubicBezTo>
                    <a:pt x="886" y="198"/>
                    <a:pt x="893" y="169"/>
                    <a:pt x="895" y="148"/>
                  </a:cubicBezTo>
                  <a:cubicBezTo>
                    <a:pt x="897" y="127"/>
                    <a:pt x="892" y="115"/>
                    <a:pt x="893" y="100"/>
                  </a:cubicBezTo>
                  <a:cubicBezTo>
                    <a:pt x="894" y="85"/>
                    <a:pt x="899" y="75"/>
                    <a:pt x="901" y="60"/>
                  </a:cubicBezTo>
                  <a:cubicBezTo>
                    <a:pt x="903" y="45"/>
                    <a:pt x="901" y="21"/>
                    <a:pt x="907" y="12"/>
                  </a:cubicBezTo>
                  <a:cubicBezTo>
                    <a:pt x="913" y="3"/>
                    <a:pt x="926" y="2"/>
                    <a:pt x="937" y="6"/>
                  </a:cubicBezTo>
                  <a:cubicBezTo>
                    <a:pt x="948" y="10"/>
                    <a:pt x="964" y="12"/>
                    <a:pt x="971" y="36"/>
                  </a:cubicBezTo>
                  <a:cubicBezTo>
                    <a:pt x="978" y="60"/>
                    <a:pt x="979" y="112"/>
                    <a:pt x="979" y="148"/>
                  </a:cubicBezTo>
                  <a:cubicBezTo>
                    <a:pt x="979" y="184"/>
                    <a:pt x="978" y="211"/>
                    <a:pt x="969" y="254"/>
                  </a:cubicBezTo>
                  <a:cubicBezTo>
                    <a:pt x="971" y="273"/>
                    <a:pt x="926" y="383"/>
                    <a:pt x="925" y="404"/>
                  </a:cubicBezTo>
                  <a:cubicBezTo>
                    <a:pt x="924" y="425"/>
                    <a:pt x="950" y="392"/>
                    <a:pt x="963" y="382"/>
                  </a:cubicBezTo>
                  <a:cubicBezTo>
                    <a:pt x="976" y="372"/>
                    <a:pt x="988" y="362"/>
                    <a:pt x="1001" y="344"/>
                  </a:cubicBezTo>
                  <a:cubicBezTo>
                    <a:pt x="1014" y="326"/>
                    <a:pt x="1026" y="306"/>
                    <a:pt x="1039" y="276"/>
                  </a:cubicBezTo>
                  <a:cubicBezTo>
                    <a:pt x="1052" y="246"/>
                    <a:pt x="1070" y="188"/>
                    <a:pt x="1077" y="162"/>
                  </a:cubicBezTo>
                  <a:cubicBezTo>
                    <a:pt x="1084" y="136"/>
                    <a:pt x="1073" y="132"/>
                    <a:pt x="1079" y="120"/>
                  </a:cubicBezTo>
                  <a:cubicBezTo>
                    <a:pt x="1085" y="108"/>
                    <a:pt x="1103" y="88"/>
                    <a:pt x="1113" y="90"/>
                  </a:cubicBezTo>
                  <a:cubicBezTo>
                    <a:pt x="1121" y="94"/>
                    <a:pt x="1133" y="112"/>
                    <a:pt x="1137" y="132"/>
                  </a:cubicBezTo>
                  <a:cubicBezTo>
                    <a:pt x="1141" y="152"/>
                    <a:pt x="1143" y="180"/>
                    <a:pt x="1139" y="208"/>
                  </a:cubicBezTo>
                  <a:cubicBezTo>
                    <a:pt x="1135" y="236"/>
                    <a:pt x="1127" y="260"/>
                    <a:pt x="1111" y="298"/>
                  </a:cubicBezTo>
                  <a:cubicBezTo>
                    <a:pt x="1095" y="336"/>
                    <a:pt x="1032" y="437"/>
                    <a:pt x="1043" y="436"/>
                  </a:cubicBezTo>
                  <a:cubicBezTo>
                    <a:pt x="1054" y="435"/>
                    <a:pt x="1142" y="332"/>
                    <a:pt x="1177" y="294"/>
                  </a:cubicBezTo>
                  <a:cubicBezTo>
                    <a:pt x="1212" y="256"/>
                    <a:pt x="1236" y="222"/>
                    <a:pt x="1253" y="210"/>
                  </a:cubicBezTo>
                  <a:cubicBezTo>
                    <a:pt x="1270" y="198"/>
                    <a:pt x="1276" y="205"/>
                    <a:pt x="1279" y="220"/>
                  </a:cubicBezTo>
                  <a:cubicBezTo>
                    <a:pt x="1282" y="235"/>
                    <a:pt x="1281" y="272"/>
                    <a:pt x="1271" y="300"/>
                  </a:cubicBezTo>
                  <a:cubicBezTo>
                    <a:pt x="1261" y="328"/>
                    <a:pt x="1239" y="359"/>
                    <a:pt x="1217" y="386"/>
                  </a:cubicBezTo>
                  <a:cubicBezTo>
                    <a:pt x="1195" y="413"/>
                    <a:pt x="1164" y="440"/>
                    <a:pt x="1137" y="464"/>
                  </a:cubicBezTo>
                  <a:cubicBezTo>
                    <a:pt x="1117" y="487"/>
                    <a:pt x="1051" y="524"/>
                    <a:pt x="1053" y="530"/>
                  </a:cubicBezTo>
                  <a:cubicBezTo>
                    <a:pt x="1047" y="538"/>
                    <a:pt x="1075" y="529"/>
                    <a:pt x="1091" y="524"/>
                  </a:cubicBezTo>
                  <a:cubicBezTo>
                    <a:pt x="1107" y="519"/>
                    <a:pt x="1120" y="509"/>
                    <a:pt x="1147" y="498"/>
                  </a:cubicBezTo>
                  <a:cubicBezTo>
                    <a:pt x="1173" y="483"/>
                    <a:pt x="1225" y="475"/>
                    <a:pt x="1253" y="458"/>
                  </a:cubicBezTo>
                  <a:cubicBezTo>
                    <a:pt x="1283" y="440"/>
                    <a:pt x="1308" y="405"/>
                    <a:pt x="1327" y="390"/>
                  </a:cubicBezTo>
                  <a:cubicBezTo>
                    <a:pt x="1348" y="375"/>
                    <a:pt x="1354" y="374"/>
                    <a:pt x="1369" y="368"/>
                  </a:cubicBezTo>
                  <a:cubicBezTo>
                    <a:pt x="1384" y="362"/>
                    <a:pt x="1410" y="345"/>
                    <a:pt x="1415" y="356"/>
                  </a:cubicBezTo>
                  <a:cubicBezTo>
                    <a:pt x="1419" y="367"/>
                    <a:pt x="1404" y="412"/>
                    <a:pt x="1399" y="432"/>
                  </a:cubicBezTo>
                  <a:cubicBezTo>
                    <a:pt x="1393" y="451"/>
                    <a:pt x="1385" y="461"/>
                    <a:pt x="1379" y="470"/>
                  </a:cubicBezTo>
                  <a:cubicBezTo>
                    <a:pt x="1376" y="491"/>
                    <a:pt x="1362" y="483"/>
                    <a:pt x="1363" y="488"/>
                  </a:cubicBezTo>
                  <a:cubicBezTo>
                    <a:pt x="1363" y="495"/>
                    <a:pt x="1379" y="499"/>
                    <a:pt x="1381" y="514"/>
                  </a:cubicBezTo>
                  <a:cubicBezTo>
                    <a:pt x="1383" y="529"/>
                    <a:pt x="1371" y="561"/>
                    <a:pt x="1373" y="578"/>
                  </a:cubicBezTo>
                  <a:cubicBezTo>
                    <a:pt x="1375" y="595"/>
                    <a:pt x="1390" y="601"/>
                    <a:pt x="1393" y="618"/>
                  </a:cubicBezTo>
                  <a:cubicBezTo>
                    <a:pt x="1396" y="635"/>
                    <a:pt x="1397" y="653"/>
                    <a:pt x="1389" y="678"/>
                  </a:cubicBezTo>
                  <a:cubicBezTo>
                    <a:pt x="1385" y="701"/>
                    <a:pt x="1369" y="721"/>
                    <a:pt x="1347" y="768"/>
                  </a:cubicBezTo>
                  <a:cubicBezTo>
                    <a:pt x="1334" y="799"/>
                    <a:pt x="1352" y="844"/>
                    <a:pt x="1337" y="876"/>
                  </a:cubicBezTo>
                  <a:cubicBezTo>
                    <a:pt x="1331" y="916"/>
                    <a:pt x="1323" y="954"/>
                    <a:pt x="1313" y="1008"/>
                  </a:cubicBezTo>
                  <a:cubicBezTo>
                    <a:pt x="1303" y="1062"/>
                    <a:pt x="1293" y="1154"/>
                    <a:pt x="1277" y="1200"/>
                  </a:cubicBezTo>
                  <a:cubicBezTo>
                    <a:pt x="1259" y="1245"/>
                    <a:pt x="1240" y="1258"/>
                    <a:pt x="1217" y="1282"/>
                  </a:cubicBezTo>
                  <a:cubicBezTo>
                    <a:pt x="1194" y="1306"/>
                    <a:pt x="1164" y="1317"/>
                    <a:pt x="1139" y="1346"/>
                  </a:cubicBezTo>
                  <a:cubicBezTo>
                    <a:pt x="1135" y="1373"/>
                    <a:pt x="1082" y="1430"/>
                    <a:pt x="1069" y="1458"/>
                  </a:cubicBezTo>
                  <a:cubicBezTo>
                    <a:pt x="1058" y="1484"/>
                    <a:pt x="1099" y="1487"/>
                    <a:pt x="1097" y="1496"/>
                  </a:cubicBezTo>
                  <a:cubicBezTo>
                    <a:pt x="1095" y="1505"/>
                    <a:pt x="1077" y="1508"/>
                    <a:pt x="1059" y="1514"/>
                  </a:cubicBezTo>
                  <a:cubicBezTo>
                    <a:pt x="1049" y="1522"/>
                    <a:pt x="996" y="1521"/>
                    <a:pt x="989" y="1530"/>
                  </a:cubicBezTo>
                  <a:cubicBezTo>
                    <a:pt x="997" y="1540"/>
                    <a:pt x="1141" y="1560"/>
                    <a:pt x="1105" y="1572"/>
                  </a:cubicBezTo>
                  <a:cubicBezTo>
                    <a:pt x="1122" y="1614"/>
                    <a:pt x="905" y="1570"/>
                    <a:pt x="772" y="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17" name="Group 121"/>
          <p:cNvGrpSpPr>
            <a:grpSpLocks/>
          </p:cNvGrpSpPr>
          <p:nvPr/>
        </p:nvGrpSpPr>
        <p:grpSpPr bwMode="auto">
          <a:xfrm>
            <a:off x="2590800" y="1219200"/>
            <a:ext cx="838200" cy="444500"/>
            <a:chOff x="1401" y="686"/>
            <a:chExt cx="3297" cy="1974"/>
          </a:xfrm>
        </p:grpSpPr>
        <p:sp>
          <p:nvSpPr>
            <p:cNvPr id="11304" name="Freeform 122"/>
            <p:cNvSpPr>
              <a:spLocks/>
            </p:cNvSpPr>
            <p:nvPr/>
          </p:nvSpPr>
          <p:spPr bwMode="auto">
            <a:xfrm>
              <a:off x="1401" y="686"/>
              <a:ext cx="3297" cy="1974"/>
            </a:xfrm>
            <a:custGeom>
              <a:avLst/>
              <a:gdLst>
                <a:gd name="T0" fmla="*/ 3021 w 3297"/>
                <a:gd name="T1" fmla="*/ 1954 h 1974"/>
                <a:gd name="T2" fmla="*/ 2485 w 3297"/>
                <a:gd name="T3" fmla="*/ 1782 h 1974"/>
                <a:gd name="T4" fmla="*/ 1703 w 3297"/>
                <a:gd name="T5" fmla="*/ 1754 h 1974"/>
                <a:gd name="T6" fmla="*/ 1199 w 3297"/>
                <a:gd name="T7" fmla="*/ 1568 h 1974"/>
                <a:gd name="T8" fmla="*/ 741 w 3297"/>
                <a:gd name="T9" fmla="*/ 1536 h 1974"/>
                <a:gd name="T10" fmla="*/ 297 w 3297"/>
                <a:gd name="T11" fmla="*/ 1514 h 1974"/>
                <a:gd name="T12" fmla="*/ 93 w 3297"/>
                <a:gd name="T13" fmla="*/ 1492 h 1974"/>
                <a:gd name="T14" fmla="*/ 1 w 3297"/>
                <a:gd name="T15" fmla="*/ 1474 h 1974"/>
                <a:gd name="T16" fmla="*/ 109 w 3297"/>
                <a:gd name="T17" fmla="*/ 1440 h 1974"/>
                <a:gd name="T18" fmla="*/ 311 w 3297"/>
                <a:gd name="T19" fmla="*/ 1384 h 1974"/>
                <a:gd name="T20" fmla="*/ 481 w 3297"/>
                <a:gd name="T21" fmla="*/ 1322 h 1974"/>
                <a:gd name="T22" fmla="*/ 803 w 3297"/>
                <a:gd name="T23" fmla="*/ 1376 h 1974"/>
                <a:gd name="T24" fmla="*/ 1279 w 3297"/>
                <a:gd name="T25" fmla="*/ 1342 h 1974"/>
                <a:gd name="T26" fmla="*/ 1583 w 3297"/>
                <a:gd name="T27" fmla="*/ 1290 h 1974"/>
                <a:gd name="T28" fmla="*/ 1813 w 3297"/>
                <a:gd name="T29" fmla="*/ 1032 h 1974"/>
                <a:gd name="T30" fmla="*/ 1965 w 3297"/>
                <a:gd name="T31" fmla="*/ 744 h 1974"/>
                <a:gd name="T32" fmla="*/ 2129 w 3297"/>
                <a:gd name="T33" fmla="*/ 378 h 1974"/>
                <a:gd name="T34" fmla="*/ 2153 w 3297"/>
                <a:gd name="T35" fmla="*/ 42 h 1974"/>
                <a:gd name="T36" fmla="*/ 2237 w 3297"/>
                <a:gd name="T37" fmla="*/ 52 h 1974"/>
                <a:gd name="T38" fmla="*/ 2241 w 3297"/>
                <a:gd name="T39" fmla="*/ 280 h 1974"/>
                <a:gd name="T40" fmla="*/ 2261 w 3297"/>
                <a:gd name="T41" fmla="*/ 302 h 1974"/>
                <a:gd name="T42" fmla="*/ 2291 w 3297"/>
                <a:gd name="T43" fmla="*/ 148 h 1974"/>
                <a:gd name="T44" fmla="*/ 2297 w 3297"/>
                <a:gd name="T45" fmla="*/ 60 h 1974"/>
                <a:gd name="T46" fmla="*/ 2333 w 3297"/>
                <a:gd name="T47" fmla="*/ 6 h 1974"/>
                <a:gd name="T48" fmla="*/ 2375 w 3297"/>
                <a:gd name="T49" fmla="*/ 148 h 1974"/>
                <a:gd name="T50" fmla="*/ 2321 w 3297"/>
                <a:gd name="T51" fmla="*/ 404 h 1974"/>
                <a:gd name="T52" fmla="*/ 2397 w 3297"/>
                <a:gd name="T53" fmla="*/ 344 h 1974"/>
                <a:gd name="T54" fmla="*/ 2473 w 3297"/>
                <a:gd name="T55" fmla="*/ 162 h 1974"/>
                <a:gd name="T56" fmla="*/ 2509 w 3297"/>
                <a:gd name="T57" fmla="*/ 90 h 1974"/>
                <a:gd name="T58" fmla="*/ 2535 w 3297"/>
                <a:gd name="T59" fmla="*/ 208 h 1974"/>
                <a:gd name="T60" fmla="*/ 2439 w 3297"/>
                <a:gd name="T61" fmla="*/ 436 h 1974"/>
                <a:gd name="T62" fmla="*/ 2649 w 3297"/>
                <a:gd name="T63" fmla="*/ 210 h 1974"/>
                <a:gd name="T64" fmla="*/ 2667 w 3297"/>
                <a:gd name="T65" fmla="*/ 300 h 1974"/>
                <a:gd name="T66" fmla="*/ 2533 w 3297"/>
                <a:gd name="T67" fmla="*/ 464 h 1974"/>
                <a:gd name="T68" fmla="*/ 2487 w 3297"/>
                <a:gd name="T69" fmla="*/ 524 h 1974"/>
                <a:gd name="T70" fmla="*/ 2649 w 3297"/>
                <a:gd name="T71" fmla="*/ 458 h 1974"/>
                <a:gd name="T72" fmla="*/ 2765 w 3297"/>
                <a:gd name="T73" fmla="*/ 368 h 1974"/>
                <a:gd name="T74" fmla="*/ 2795 w 3297"/>
                <a:gd name="T75" fmla="*/ 432 h 1974"/>
                <a:gd name="T76" fmla="*/ 2759 w 3297"/>
                <a:gd name="T77" fmla="*/ 488 h 1974"/>
                <a:gd name="T78" fmla="*/ 2769 w 3297"/>
                <a:gd name="T79" fmla="*/ 578 h 1974"/>
                <a:gd name="T80" fmla="*/ 2785 w 3297"/>
                <a:gd name="T81" fmla="*/ 678 h 1974"/>
                <a:gd name="T82" fmla="*/ 2733 w 3297"/>
                <a:gd name="T83" fmla="*/ 876 h 1974"/>
                <a:gd name="T84" fmla="*/ 2673 w 3297"/>
                <a:gd name="T85" fmla="*/ 1200 h 1974"/>
                <a:gd name="T86" fmla="*/ 2535 w 3297"/>
                <a:gd name="T87" fmla="*/ 1346 h 1974"/>
                <a:gd name="T88" fmla="*/ 2493 w 3297"/>
                <a:gd name="T89" fmla="*/ 1496 h 1974"/>
                <a:gd name="T90" fmla="*/ 2385 w 3297"/>
                <a:gd name="T91" fmla="*/ 1530 h 1974"/>
                <a:gd name="T92" fmla="*/ 2731 w 3297"/>
                <a:gd name="T93" fmla="*/ 1674 h 1974"/>
                <a:gd name="T94" fmla="*/ 2625 w 3297"/>
                <a:gd name="T95" fmla="*/ 1720 h 1974"/>
                <a:gd name="T96" fmla="*/ 2703 w 3297"/>
                <a:gd name="T97" fmla="*/ 1788 h 1974"/>
                <a:gd name="T98" fmla="*/ 2983 w 3297"/>
                <a:gd name="T99" fmla="*/ 1840 h 1974"/>
                <a:gd name="T100" fmla="*/ 3171 w 3297"/>
                <a:gd name="T101" fmla="*/ 1902 h 1974"/>
                <a:gd name="T102" fmla="*/ 3289 w 3297"/>
                <a:gd name="T103" fmla="*/ 1974 h 19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7" h="1974">
                  <a:moveTo>
                    <a:pt x="3289" y="1974"/>
                  </a:moveTo>
                  <a:cubicBezTo>
                    <a:pt x="3244" y="1971"/>
                    <a:pt x="3106" y="1971"/>
                    <a:pt x="3021" y="1954"/>
                  </a:cubicBezTo>
                  <a:cubicBezTo>
                    <a:pt x="2936" y="1937"/>
                    <a:pt x="2870" y="1903"/>
                    <a:pt x="2781" y="1874"/>
                  </a:cubicBezTo>
                  <a:cubicBezTo>
                    <a:pt x="2722" y="1843"/>
                    <a:pt x="2588" y="1797"/>
                    <a:pt x="2485" y="1782"/>
                  </a:cubicBezTo>
                  <a:cubicBezTo>
                    <a:pt x="2382" y="1767"/>
                    <a:pt x="2291" y="1791"/>
                    <a:pt x="2161" y="1786"/>
                  </a:cubicBezTo>
                  <a:cubicBezTo>
                    <a:pt x="2031" y="1781"/>
                    <a:pt x="1827" y="1785"/>
                    <a:pt x="1703" y="1754"/>
                  </a:cubicBezTo>
                  <a:cubicBezTo>
                    <a:pt x="1576" y="1732"/>
                    <a:pt x="1504" y="1630"/>
                    <a:pt x="1415" y="1600"/>
                  </a:cubicBezTo>
                  <a:cubicBezTo>
                    <a:pt x="1331" y="1569"/>
                    <a:pt x="1267" y="1575"/>
                    <a:pt x="1199" y="1568"/>
                  </a:cubicBezTo>
                  <a:cubicBezTo>
                    <a:pt x="1131" y="1561"/>
                    <a:pt x="1081" y="1565"/>
                    <a:pt x="1005" y="1560"/>
                  </a:cubicBezTo>
                  <a:cubicBezTo>
                    <a:pt x="929" y="1555"/>
                    <a:pt x="834" y="1539"/>
                    <a:pt x="741" y="1536"/>
                  </a:cubicBezTo>
                  <a:cubicBezTo>
                    <a:pt x="659" y="1541"/>
                    <a:pt x="515" y="1521"/>
                    <a:pt x="447" y="1544"/>
                  </a:cubicBezTo>
                  <a:cubicBezTo>
                    <a:pt x="377" y="1539"/>
                    <a:pt x="351" y="1524"/>
                    <a:pt x="297" y="1514"/>
                  </a:cubicBezTo>
                  <a:cubicBezTo>
                    <a:pt x="243" y="1504"/>
                    <a:pt x="157" y="1488"/>
                    <a:pt x="123" y="1484"/>
                  </a:cubicBezTo>
                  <a:cubicBezTo>
                    <a:pt x="89" y="1480"/>
                    <a:pt x="109" y="1490"/>
                    <a:pt x="93" y="1492"/>
                  </a:cubicBezTo>
                  <a:cubicBezTo>
                    <a:pt x="77" y="1494"/>
                    <a:pt x="42" y="1501"/>
                    <a:pt x="27" y="1498"/>
                  </a:cubicBezTo>
                  <a:cubicBezTo>
                    <a:pt x="12" y="1495"/>
                    <a:pt x="2" y="1481"/>
                    <a:pt x="1" y="1474"/>
                  </a:cubicBezTo>
                  <a:cubicBezTo>
                    <a:pt x="0" y="1467"/>
                    <a:pt x="5" y="1464"/>
                    <a:pt x="23" y="1458"/>
                  </a:cubicBezTo>
                  <a:cubicBezTo>
                    <a:pt x="39" y="1451"/>
                    <a:pt x="82" y="1446"/>
                    <a:pt x="109" y="1440"/>
                  </a:cubicBezTo>
                  <a:cubicBezTo>
                    <a:pt x="136" y="1434"/>
                    <a:pt x="153" y="1431"/>
                    <a:pt x="187" y="1422"/>
                  </a:cubicBezTo>
                  <a:cubicBezTo>
                    <a:pt x="235" y="1410"/>
                    <a:pt x="285" y="1395"/>
                    <a:pt x="311" y="1384"/>
                  </a:cubicBezTo>
                  <a:cubicBezTo>
                    <a:pt x="329" y="1378"/>
                    <a:pt x="327" y="1369"/>
                    <a:pt x="355" y="1358"/>
                  </a:cubicBezTo>
                  <a:cubicBezTo>
                    <a:pt x="383" y="1348"/>
                    <a:pt x="436" y="1323"/>
                    <a:pt x="481" y="1322"/>
                  </a:cubicBezTo>
                  <a:cubicBezTo>
                    <a:pt x="532" y="1321"/>
                    <a:pt x="571" y="1345"/>
                    <a:pt x="625" y="1354"/>
                  </a:cubicBezTo>
                  <a:cubicBezTo>
                    <a:pt x="679" y="1363"/>
                    <a:pt x="726" y="1372"/>
                    <a:pt x="803" y="1376"/>
                  </a:cubicBezTo>
                  <a:cubicBezTo>
                    <a:pt x="888" y="1380"/>
                    <a:pt x="1008" y="1382"/>
                    <a:pt x="1087" y="1376"/>
                  </a:cubicBezTo>
                  <a:cubicBezTo>
                    <a:pt x="1166" y="1370"/>
                    <a:pt x="1223" y="1355"/>
                    <a:pt x="1279" y="1342"/>
                  </a:cubicBezTo>
                  <a:cubicBezTo>
                    <a:pt x="1335" y="1329"/>
                    <a:pt x="1374" y="1307"/>
                    <a:pt x="1425" y="1298"/>
                  </a:cubicBezTo>
                  <a:cubicBezTo>
                    <a:pt x="1476" y="1289"/>
                    <a:pt x="1536" y="1306"/>
                    <a:pt x="1583" y="1290"/>
                  </a:cubicBezTo>
                  <a:cubicBezTo>
                    <a:pt x="1637" y="1265"/>
                    <a:pt x="1669" y="1243"/>
                    <a:pt x="1707" y="1200"/>
                  </a:cubicBezTo>
                  <a:cubicBezTo>
                    <a:pt x="1745" y="1157"/>
                    <a:pt x="1778" y="1089"/>
                    <a:pt x="1813" y="1032"/>
                  </a:cubicBezTo>
                  <a:cubicBezTo>
                    <a:pt x="1847" y="986"/>
                    <a:pt x="1885" y="902"/>
                    <a:pt x="1917" y="858"/>
                  </a:cubicBezTo>
                  <a:cubicBezTo>
                    <a:pt x="1944" y="810"/>
                    <a:pt x="1942" y="789"/>
                    <a:pt x="1965" y="744"/>
                  </a:cubicBezTo>
                  <a:cubicBezTo>
                    <a:pt x="1993" y="692"/>
                    <a:pt x="2056" y="607"/>
                    <a:pt x="2083" y="546"/>
                  </a:cubicBezTo>
                  <a:cubicBezTo>
                    <a:pt x="2107" y="494"/>
                    <a:pt x="2112" y="465"/>
                    <a:pt x="2129" y="378"/>
                  </a:cubicBezTo>
                  <a:cubicBezTo>
                    <a:pt x="2140" y="323"/>
                    <a:pt x="2147" y="274"/>
                    <a:pt x="2151" y="218"/>
                  </a:cubicBezTo>
                  <a:cubicBezTo>
                    <a:pt x="2155" y="162"/>
                    <a:pt x="2149" y="78"/>
                    <a:pt x="2153" y="42"/>
                  </a:cubicBezTo>
                  <a:cubicBezTo>
                    <a:pt x="2159" y="8"/>
                    <a:pt x="2163" y="0"/>
                    <a:pt x="2177" y="0"/>
                  </a:cubicBezTo>
                  <a:cubicBezTo>
                    <a:pt x="2191" y="2"/>
                    <a:pt x="2225" y="29"/>
                    <a:pt x="2237" y="52"/>
                  </a:cubicBezTo>
                  <a:cubicBezTo>
                    <a:pt x="2248" y="70"/>
                    <a:pt x="2250" y="100"/>
                    <a:pt x="2251" y="138"/>
                  </a:cubicBezTo>
                  <a:cubicBezTo>
                    <a:pt x="2252" y="176"/>
                    <a:pt x="2244" y="238"/>
                    <a:pt x="2241" y="280"/>
                  </a:cubicBezTo>
                  <a:cubicBezTo>
                    <a:pt x="2238" y="322"/>
                    <a:pt x="2228" y="388"/>
                    <a:pt x="2231" y="392"/>
                  </a:cubicBezTo>
                  <a:cubicBezTo>
                    <a:pt x="2234" y="396"/>
                    <a:pt x="2253" y="330"/>
                    <a:pt x="2261" y="302"/>
                  </a:cubicBezTo>
                  <a:cubicBezTo>
                    <a:pt x="2269" y="274"/>
                    <a:pt x="2272" y="250"/>
                    <a:pt x="2277" y="224"/>
                  </a:cubicBezTo>
                  <a:cubicBezTo>
                    <a:pt x="2282" y="198"/>
                    <a:pt x="2289" y="169"/>
                    <a:pt x="2291" y="148"/>
                  </a:cubicBezTo>
                  <a:cubicBezTo>
                    <a:pt x="2293" y="127"/>
                    <a:pt x="2288" y="115"/>
                    <a:pt x="2289" y="100"/>
                  </a:cubicBezTo>
                  <a:cubicBezTo>
                    <a:pt x="2290" y="85"/>
                    <a:pt x="2295" y="75"/>
                    <a:pt x="2297" y="60"/>
                  </a:cubicBezTo>
                  <a:cubicBezTo>
                    <a:pt x="2299" y="45"/>
                    <a:pt x="2297" y="21"/>
                    <a:pt x="2303" y="12"/>
                  </a:cubicBezTo>
                  <a:cubicBezTo>
                    <a:pt x="2309" y="3"/>
                    <a:pt x="2322" y="2"/>
                    <a:pt x="2333" y="6"/>
                  </a:cubicBezTo>
                  <a:cubicBezTo>
                    <a:pt x="2344" y="10"/>
                    <a:pt x="2360" y="12"/>
                    <a:pt x="2367" y="36"/>
                  </a:cubicBezTo>
                  <a:cubicBezTo>
                    <a:pt x="2374" y="60"/>
                    <a:pt x="2375" y="112"/>
                    <a:pt x="2375" y="148"/>
                  </a:cubicBezTo>
                  <a:cubicBezTo>
                    <a:pt x="2375" y="184"/>
                    <a:pt x="2374" y="211"/>
                    <a:pt x="2365" y="254"/>
                  </a:cubicBezTo>
                  <a:cubicBezTo>
                    <a:pt x="2367" y="273"/>
                    <a:pt x="2322" y="383"/>
                    <a:pt x="2321" y="404"/>
                  </a:cubicBezTo>
                  <a:cubicBezTo>
                    <a:pt x="2320" y="425"/>
                    <a:pt x="2346" y="392"/>
                    <a:pt x="2359" y="382"/>
                  </a:cubicBezTo>
                  <a:cubicBezTo>
                    <a:pt x="2372" y="372"/>
                    <a:pt x="2384" y="362"/>
                    <a:pt x="2397" y="344"/>
                  </a:cubicBezTo>
                  <a:cubicBezTo>
                    <a:pt x="2410" y="326"/>
                    <a:pt x="2422" y="306"/>
                    <a:pt x="2435" y="276"/>
                  </a:cubicBezTo>
                  <a:cubicBezTo>
                    <a:pt x="2448" y="246"/>
                    <a:pt x="2466" y="188"/>
                    <a:pt x="2473" y="162"/>
                  </a:cubicBezTo>
                  <a:cubicBezTo>
                    <a:pt x="2480" y="136"/>
                    <a:pt x="2469" y="132"/>
                    <a:pt x="2475" y="120"/>
                  </a:cubicBezTo>
                  <a:cubicBezTo>
                    <a:pt x="2481" y="108"/>
                    <a:pt x="2499" y="88"/>
                    <a:pt x="2509" y="90"/>
                  </a:cubicBezTo>
                  <a:cubicBezTo>
                    <a:pt x="2517" y="94"/>
                    <a:pt x="2529" y="112"/>
                    <a:pt x="2533" y="132"/>
                  </a:cubicBezTo>
                  <a:cubicBezTo>
                    <a:pt x="2537" y="152"/>
                    <a:pt x="2539" y="180"/>
                    <a:pt x="2535" y="208"/>
                  </a:cubicBezTo>
                  <a:cubicBezTo>
                    <a:pt x="2531" y="236"/>
                    <a:pt x="2523" y="260"/>
                    <a:pt x="2507" y="298"/>
                  </a:cubicBezTo>
                  <a:cubicBezTo>
                    <a:pt x="2491" y="336"/>
                    <a:pt x="2428" y="437"/>
                    <a:pt x="2439" y="436"/>
                  </a:cubicBezTo>
                  <a:cubicBezTo>
                    <a:pt x="2450" y="435"/>
                    <a:pt x="2538" y="332"/>
                    <a:pt x="2573" y="294"/>
                  </a:cubicBezTo>
                  <a:cubicBezTo>
                    <a:pt x="2608" y="256"/>
                    <a:pt x="2632" y="222"/>
                    <a:pt x="2649" y="210"/>
                  </a:cubicBezTo>
                  <a:cubicBezTo>
                    <a:pt x="2666" y="198"/>
                    <a:pt x="2672" y="205"/>
                    <a:pt x="2675" y="220"/>
                  </a:cubicBezTo>
                  <a:cubicBezTo>
                    <a:pt x="2678" y="235"/>
                    <a:pt x="2677" y="272"/>
                    <a:pt x="2667" y="300"/>
                  </a:cubicBezTo>
                  <a:cubicBezTo>
                    <a:pt x="2657" y="328"/>
                    <a:pt x="2635" y="359"/>
                    <a:pt x="2613" y="386"/>
                  </a:cubicBezTo>
                  <a:cubicBezTo>
                    <a:pt x="2591" y="413"/>
                    <a:pt x="2560" y="440"/>
                    <a:pt x="2533" y="464"/>
                  </a:cubicBezTo>
                  <a:cubicBezTo>
                    <a:pt x="2513" y="487"/>
                    <a:pt x="2447" y="524"/>
                    <a:pt x="2449" y="530"/>
                  </a:cubicBezTo>
                  <a:cubicBezTo>
                    <a:pt x="2443" y="538"/>
                    <a:pt x="2471" y="529"/>
                    <a:pt x="2487" y="524"/>
                  </a:cubicBezTo>
                  <a:cubicBezTo>
                    <a:pt x="2503" y="519"/>
                    <a:pt x="2516" y="509"/>
                    <a:pt x="2543" y="498"/>
                  </a:cubicBezTo>
                  <a:cubicBezTo>
                    <a:pt x="2569" y="483"/>
                    <a:pt x="2621" y="475"/>
                    <a:pt x="2649" y="458"/>
                  </a:cubicBezTo>
                  <a:cubicBezTo>
                    <a:pt x="2679" y="440"/>
                    <a:pt x="2704" y="405"/>
                    <a:pt x="2723" y="390"/>
                  </a:cubicBezTo>
                  <a:cubicBezTo>
                    <a:pt x="2744" y="375"/>
                    <a:pt x="2750" y="374"/>
                    <a:pt x="2765" y="368"/>
                  </a:cubicBezTo>
                  <a:cubicBezTo>
                    <a:pt x="2780" y="362"/>
                    <a:pt x="2806" y="345"/>
                    <a:pt x="2811" y="356"/>
                  </a:cubicBezTo>
                  <a:cubicBezTo>
                    <a:pt x="2815" y="367"/>
                    <a:pt x="2800" y="412"/>
                    <a:pt x="2795" y="432"/>
                  </a:cubicBezTo>
                  <a:cubicBezTo>
                    <a:pt x="2789" y="451"/>
                    <a:pt x="2781" y="461"/>
                    <a:pt x="2775" y="470"/>
                  </a:cubicBezTo>
                  <a:cubicBezTo>
                    <a:pt x="2772" y="491"/>
                    <a:pt x="2758" y="483"/>
                    <a:pt x="2759" y="488"/>
                  </a:cubicBezTo>
                  <a:cubicBezTo>
                    <a:pt x="2759" y="495"/>
                    <a:pt x="2775" y="499"/>
                    <a:pt x="2777" y="514"/>
                  </a:cubicBezTo>
                  <a:cubicBezTo>
                    <a:pt x="2779" y="529"/>
                    <a:pt x="2767" y="561"/>
                    <a:pt x="2769" y="578"/>
                  </a:cubicBezTo>
                  <a:cubicBezTo>
                    <a:pt x="2771" y="595"/>
                    <a:pt x="2786" y="601"/>
                    <a:pt x="2789" y="618"/>
                  </a:cubicBezTo>
                  <a:cubicBezTo>
                    <a:pt x="2792" y="635"/>
                    <a:pt x="2793" y="653"/>
                    <a:pt x="2785" y="678"/>
                  </a:cubicBezTo>
                  <a:cubicBezTo>
                    <a:pt x="2781" y="701"/>
                    <a:pt x="2765" y="721"/>
                    <a:pt x="2743" y="768"/>
                  </a:cubicBezTo>
                  <a:cubicBezTo>
                    <a:pt x="2730" y="799"/>
                    <a:pt x="2748" y="844"/>
                    <a:pt x="2733" y="876"/>
                  </a:cubicBezTo>
                  <a:cubicBezTo>
                    <a:pt x="2727" y="916"/>
                    <a:pt x="2719" y="954"/>
                    <a:pt x="2709" y="1008"/>
                  </a:cubicBezTo>
                  <a:cubicBezTo>
                    <a:pt x="2699" y="1062"/>
                    <a:pt x="2689" y="1154"/>
                    <a:pt x="2673" y="1200"/>
                  </a:cubicBezTo>
                  <a:cubicBezTo>
                    <a:pt x="2655" y="1245"/>
                    <a:pt x="2636" y="1258"/>
                    <a:pt x="2613" y="1282"/>
                  </a:cubicBezTo>
                  <a:cubicBezTo>
                    <a:pt x="2590" y="1306"/>
                    <a:pt x="2560" y="1317"/>
                    <a:pt x="2535" y="1346"/>
                  </a:cubicBezTo>
                  <a:cubicBezTo>
                    <a:pt x="2531" y="1373"/>
                    <a:pt x="2478" y="1430"/>
                    <a:pt x="2465" y="1458"/>
                  </a:cubicBezTo>
                  <a:cubicBezTo>
                    <a:pt x="2454" y="1484"/>
                    <a:pt x="2495" y="1487"/>
                    <a:pt x="2493" y="1496"/>
                  </a:cubicBezTo>
                  <a:cubicBezTo>
                    <a:pt x="2491" y="1505"/>
                    <a:pt x="2473" y="1508"/>
                    <a:pt x="2455" y="1514"/>
                  </a:cubicBezTo>
                  <a:cubicBezTo>
                    <a:pt x="2445" y="1522"/>
                    <a:pt x="2392" y="1521"/>
                    <a:pt x="2385" y="1530"/>
                  </a:cubicBezTo>
                  <a:cubicBezTo>
                    <a:pt x="2393" y="1540"/>
                    <a:pt x="2443" y="1548"/>
                    <a:pt x="2501" y="1572"/>
                  </a:cubicBezTo>
                  <a:cubicBezTo>
                    <a:pt x="2562" y="1588"/>
                    <a:pt x="2689" y="1651"/>
                    <a:pt x="2731" y="1674"/>
                  </a:cubicBezTo>
                  <a:cubicBezTo>
                    <a:pt x="2741" y="1686"/>
                    <a:pt x="2772" y="1706"/>
                    <a:pt x="2753" y="1710"/>
                  </a:cubicBezTo>
                  <a:cubicBezTo>
                    <a:pt x="2735" y="1718"/>
                    <a:pt x="2655" y="1715"/>
                    <a:pt x="2625" y="1720"/>
                  </a:cubicBezTo>
                  <a:cubicBezTo>
                    <a:pt x="2604" y="1724"/>
                    <a:pt x="2558" y="1737"/>
                    <a:pt x="2571" y="1740"/>
                  </a:cubicBezTo>
                  <a:cubicBezTo>
                    <a:pt x="2584" y="1751"/>
                    <a:pt x="2648" y="1772"/>
                    <a:pt x="2703" y="1788"/>
                  </a:cubicBezTo>
                  <a:cubicBezTo>
                    <a:pt x="2758" y="1801"/>
                    <a:pt x="2848" y="1826"/>
                    <a:pt x="2903" y="1834"/>
                  </a:cubicBezTo>
                  <a:cubicBezTo>
                    <a:pt x="2950" y="1843"/>
                    <a:pt x="2957" y="1840"/>
                    <a:pt x="2983" y="1840"/>
                  </a:cubicBezTo>
                  <a:cubicBezTo>
                    <a:pt x="3009" y="1840"/>
                    <a:pt x="3028" y="1824"/>
                    <a:pt x="3059" y="1834"/>
                  </a:cubicBezTo>
                  <a:cubicBezTo>
                    <a:pt x="3090" y="1844"/>
                    <a:pt x="3131" y="1883"/>
                    <a:pt x="3171" y="1902"/>
                  </a:cubicBezTo>
                  <a:cubicBezTo>
                    <a:pt x="3185" y="1914"/>
                    <a:pt x="3297" y="1920"/>
                    <a:pt x="3297" y="1948"/>
                  </a:cubicBezTo>
                  <a:cubicBezTo>
                    <a:pt x="3297" y="1958"/>
                    <a:pt x="3294" y="1966"/>
                    <a:pt x="3289" y="1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5" name="Freeform 123"/>
            <p:cNvSpPr>
              <a:spLocks/>
            </p:cNvSpPr>
            <p:nvPr/>
          </p:nvSpPr>
          <p:spPr bwMode="auto">
            <a:xfrm>
              <a:off x="2577" y="858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23" name="Group 127"/>
          <p:cNvGrpSpPr>
            <a:grpSpLocks/>
          </p:cNvGrpSpPr>
          <p:nvPr/>
        </p:nvGrpSpPr>
        <p:grpSpPr bwMode="auto">
          <a:xfrm>
            <a:off x="1905000" y="1371600"/>
            <a:ext cx="838200" cy="381000"/>
            <a:chOff x="1200" y="2873"/>
            <a:chExt cx="3297" cy="1695"/>
          </a:xfrm>
        </p:grpSpPr>
        <p:sp>
          <p:nvSpPr>
            <p:cNvPr id="11301" name="Freeform 128"/>
            <p:cNvSpPr>
              <a:spLocks/>
            </p:cNvSpPr>
            <p:nvPr/>
          </p:nvSpPr>
          <p:spPr bwMode="auto">
            <a:xfrm>
              <a:off x="1200" y="2873"/>
              <a:ext cx="3297" cy="685"/>
            </a:xfrm>
            <a:custGeom>
              <a:avLst/>
              <a:gdLst>
                <a:gd name="T0" fmla="*/ 3289 w 3297"/>
                <a:gd name="T1" fmla="*/ 685 h 685"/>
                <a:gd name="T2" fmla="*/ 3021 w 3297"/>
                <a:gd name="T3" fmla="*/ 665 h 685"/>
                <a:gd name="T4" fmla="*/ 2781 w 3297"/>
                <a:gd name="T5" fmla="*/ 585 h 685"/>
                <a:gd name="T6" fmla="*/ 2485 w 3297"/>
                <a:gd name="T7" fmla="*/ 493 h 685"/>
                <a:gd name="T8" fmla="*/ 2161 w 3297"/>
                <a:gd name="T9" fmla="*/ 497 h 685"/>
                <a:gd name="T10" fmla="*/ 1703 w 3297"/>
                <a:gd name="T11" fmla="*/ 465 h 685"/>
                <a:gd name="T12" fmla="*/ 1415 w 3297"/>
                <a:gd name="T13" fmla="*/ 311 h 685"/>
                <a:gd name="T14" fmla="*/ 1199 w 3297"/>
                <a:gd name="T15" fmla="*/ 279 h 685"/>
                <a:gd name="T16" fmla="*/ 1005 w 3297"/>
                <a:gd name="T17" fmla="*/ 271 h 685"/>
                <a:gd name="T18" fmla="*/ 741 w 3297"/>
                <a:gd name="T19" fmla="*/ 247 h 685"/>
                <a:gd name="T20" fmla="*/ 447 w 3297"/>
                <a:gd name="T21" fmla="*/ 255 h 685"/>
                <a:gd name="T22" fmla="*/ 297 w 3297"/>
                <a:gd name="T23" fmla="*/ 225 h 685"/>
                <a:gd name="T24" fmla="*/ 123 w 3297"/>
                <a:gd name="T25" fmla="*/ 195 h 685"/>
                <a:gd name="T26" fmla="*/ 93 w 3297"/>
                <a:gd name="T27" fmla="*/ 203 h 685"/>
                <a:gd name="T28" fmla="*/ 27 w 3297"/>
                <a:gd name="T29" fmla="*/ 209 h 685"/>
                <a:gd name="T30" fmla="*/ 1 w 3297"/>
                <a:gd name="T31" fmla="*/ 185 h 685"/>
                <a:gd name="T32" fmla="*/ 23 w 3297"/>
                <a:gd name="T33" fmla="*/ 169 h 685"/>
                <a:gd name="T34" fmla="*/ 109 w 3297"/>
                <a:gd name="T35" fmla="*/ 151 h 685"/>
                <a:gd name="T36" fmla="*/ 187 w 3297"/>
                <a:gd name="T37" fmla="*/ 133 h 685"/>
                <a:gd name="T38" fmla="*/ 311 w 3297"/>
                <a:gd name="T39" fmla="*/ 95 h 685"/>
                <a:gd name="T40" fmla="*/ 355 w 3297"/>
                <a:gd name="T41" fmla="*/ 69 h 685"/>
                <a:gd name="T42" fmla="*/ 481 w 3297"/>
                <a:gd name="T43" fmla="*/ 33 h 685"/>
                <a:gd name="T44" fmla="*/ 625 w 3297"/>
                <a:gd name="T45" fmla="*/ 65 h 685"/>
                <a:gd name="T46" fmla="*/ 803 w 3297"/>
                <a:gd name="T47" fmla="*/ 87 h 685"/>
                <a:gd name="T48" fmla="*/ 1087 w 3297"/>
                <a:gd name="T49" fmla="*/ 87 h 685"/>
                <a:gd name="T50" fmla="*/ 1279 w 3297"/>
                <a:gd name="T51" fmla="*/ 53 h 685"/>
                <a:gd name="T52" fmla="*/ 1425 w 3297"/>
                <a:gd name="T53" fmla="*/ 9 h 685"/>
                <a:gd name="T54" fmla="*/ 1583 w 3297"/>
                <a:gd name="T55" fmla="*/ 1 h 685"/>
                <a:gd name="T56" fmla="*/ 2455 w 3297"/>
                <a:gd name="T57" fmla="*/ 225 h 685"/>
                <a:gd name="T58" fmla="*/ 2385 w 3297"/>
                <a:gd name="T59" fmla="*/ 241 h 685"/>
                <a:gd name="T60" fmla="*/ 2501 w 3297"/>
                <a:gd name="T61" fmla="*/ 283 h 685"/>
                <a:gd name="T62" fmla="*/ 2731 w 3297"/>
                <a:gd name="T63" fmla="*/ 385 h 685"/>
                <a:gd name="T64" fmla="*/ 2753 w 3297"/>
                <a:gd name="T65" fmla="*/ 421 h 685"/>
                <a:gd name="T66" fmla="*/ 2625 w 3297"/>
                <a:gd name="T67" fmla="*/ 431 h 685"/>
                <a:gd name="T68" fmla="*/ 2571 w 3297"/>
                <a:gd name="T69" fmla="*/ 451 h 685"/>
                <a:gd name="T70" fmla="*/ 2703 w 3297"/>
                <a:gd name="T71" fmla="*/ 499 h 685"/>
                <a:gd name="T72" fmla="*/ 2903 w 3297"/>
                <a:gd name="T73" fmla="*/ 545 h 685"/>
                <a:gd name="T74" fmla="*/ 2983 w 3297"/>
                <a:gd name="T75" fmla="*/ 551 h 685"/>
                <a:gd name="T76" fmla="*/ 3059 w 3297"/>
                <a:gd name="T77" fmla="*/ 545 h 685"/>
                <a:gd name="T78" fmla="*/ 3171 w 3297"/>
                <a:gd name="T79" fmla="*/ 613 h 685"/>
                <a:gd name="T80" fmla="*/ 3297 w 3297"/>
                <a:gd name="T81" fmla="*/ 659 h 685"/>
                <a:gd name="T82" fmla="*/ 3289 w 3297"/>
                <a:gd name="T83" fmla="*/ 685 h 6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7" h="685">
                  <a:moveTo>
                    <a:pt x="3289" y="685"/>
                  </a:moveTo>
                  <a:cubicBezTo>
                    <a:pt x="3244" y="682"/>
                    <a:pt x="3106" y="682"/>
                    <a:pt x="3021" y="665"/>
                  </a:cubicBezTo>
                  <a:cubicBezTo>
                    <a:pt x="2936" y="648"/>
                    <a:pt x="2870" y="614"/>
                    <a:pt x="2781" y="585"/>
                  </a:cubicBezTo>
                  <a:cubicBezTo>
                    <a:pt x="2722" y="554"/>
                    <a:pt x="2588" y="508"/>
                    <a:pt x="2485" y="493"/>
                  </a:cubicBezTo>
                  <a:cubicBezTo>
                    <a:pt x="2382" y="478"/>
                    <a:pt x="2291" y="502"/>
                    <a:pt x="2161" y="497"/>
                  </a:cubicBezTo>
                  <a:cubicBezTo>
                    <a:pt x="2031" y="492"/>
                    <a:pt x="1827" y="496"/>
                    <a:pt x="1703" y="465"/>
                  </a:cubicBezTo>
                  <a:cubicBezTo>
                    <a:pt x="1576" y="443"/>
                    <a:pt x="1504" y="341"/>
                    <a:pt x="1415" y="311"/>
                  </a:cubicBezTo>
                  <a:cubicBezTo>
                    <a:pt x="1331" y="280"/>
                    <a:pt x="1267" y="286"/>
                    <a:pt x="1199" y="279"/>
                  </a:cubicBezTo>
                  <a:cubicBezTo>
                    <a:pt x="1131" y="272"/>
                    <a:pt x="1081" y="276"/>
                    <a:pt x="1005" y="271"/>
                  </a:cubicBezTo>
                  <a:cubicBezTo>
                    <a:pt x="929" y="266"/>
                    <a:pt x="834" y="250"/>
                    <a:pt x="741" y="247"/>
                  </a:cubicBezTo>
                  <a:cubicBezTo>
                    <a:pt x="659" y="252"/>
                    <a:pt x="515" y="232"/>
                    <a:pt x="447" y="255"/>
                  </a:cubicBezTo>
                  <a:cubicBezTo>
                    <a:pt x="377" y="250"/>
                    <a:pt x="351" y="235"/>
                    <a:pt x="297" y="225"/>
                  </a:cubicBezTo>
                  <a:cubicBezTo>
                    <a:pt x="243" y="215"/>
                    <a:pt x="157" y="199"/>
                    <a:pt x="123" y="195"/>
                  </a:cubicBezTo>
                  <a:cubicBezTo>
                    <a:pt x="89" y="191"/>
                    <a:pt x="109" y="201"/>
                    <a:pt x="93" y="203"/>
                  </a:cubicBezTo>
                  <a:cubicBezTo>
                    <a:pt x="77" y="205"/>
                    <a:pt x="42" y="212"/>
                    <a:pt x="27" y="209"/>
                  </a:cubicBezTo>
                  <a:cubicBezTo>
                    <a:pt x="12" y="206"/>
                    <a:pt x="2" y="192"/>
                    <a:pt x="1" y="185"/>
                  </a:cubicBezTo>
                  <a:cubicBezTo>
                    <a:pt x="0" y="178"/>
                    <a:pt x="5" y="175"/>
                    <a:pt x="23" y="169"/>
                  </a:cubicBezTo>
                  <a:cubicBezTo>
                    <a:pt x="39" y="162"/>
                    <a:pt x="82" y="157"/>
                    <a:pt x="109" y="151"/>
                  </a:cubicBezTo>
                  <a:cubicBezTo>
                    <a:pt x="136" y="145"/>
                    <a:pt x="153" y="142"/>
                    <a:pt x="187" y="133"/>
                  </a:cubicBezTo>
                  <a:cubicBezTo>
                    <a:pt x="235" y="121"/>
                    <a:pt x="285" y="106"/>
                    <a:pt x="311" y="95"/>
                  </a:cubicBezTo>
                  <a:cubicBezTo>
                    <a:pt x="329" y="89"/>
                    <a:pt x="327" y="80"/>
                    <a:pt x="355" y="69"/>
                  </a:cubicBezTo>
                  <a:cubicBezTo>
                    <a:pt x="383" y="59"/>
                    <a:pt x="436" y="34"/>
                    <a:pt x="481" y="33"/>
                  </a:cubicBezTo>
                  <a:cubicBezTo>
                    <a:pt x="532" y="32"/>
                    <a:pt x="571" y="56"/>
                    <a:pt x="625" y="65"/>
                  </a:cubicBezTo>
                  <a:cubicBezTo>
                    <a:pt x="679" y="74"/>
                    <a:pt x="726" y="83"/>
                    <a:pt x="803" y="87"/>
                  </a:cubicBezTo>
                  <a:cubicBezTo>
                    <a:pt x="888" y="91"/>
                    <a:pt x="1008" y="93"/>
                    <a:pt x="1087" y="87"/>
                  </a:cubicBezTo>
                  <a:cubicBezTo>
                    <a:pt x="1166" y="81"/>
                    <a:pt x="1223" y="66"/>
                    <a:pt x="1279" y="53"/>
                  </a:cubicBezTo>
                  <a:cubicBezTo>
                    <a:pt x="1335" y="40"/>
                    <a:pt x="1374" y="18"/>
                    <a:pt x="1425" y="9"/>
                  </a:cubicBezTo>
                  <a:cubicBezTo>
                    <a:pt x="1476" y="0"/>
                    <a:pt x="1536" y="17"/>
                    <a:pt x="1583" y="1"/>
                  </a:cubicBezTo>
                  <a:cubicBezTo>
                    <a:pt x="1755" y="37"/>
                    <a:pt x="2321" y="185"/>
                    <a:pt x="2455" y="225"/>
                  </a:cubicBezTo>
                  <a:cubicBezTo>
                    <a:pt x="2445" y="233"/>
                    <a:pt x="2392" y="232"/>
                    <a:pt x="2385" y="241"/>
                  </a:cubicBezTo>
                  <a:cubicBezTo>
                    <a:pt x="2393" y="251"/>
                    <a:pt x="2443" y="259"/>
                    <a:pt x="2501" y="283"/>
                  </a:cubicBezTo>
                  <a:cubicBezTo>
                    <a:pt x="2562" y="299"/>
                    <a:pt x="2689" y="362"/>
                    <a:pt x="2731" y="385"/>
                  </a:cubicBezTo>
                  <a:cubicBezTo>
                    <a:pt x="2741" y="397"/>
                    <a:pt x="2772" y="417"/>
                    <a:pt x="2753" y="421"/>
                  </a:cubicBezTo>
                  <a:cubicBezTo>
                    <a:pt x="2735" y="429"/>
                    <a:pt x="2655" y="426"/>
                    <a:pt x="2625" y="431"/>
                  </a:cubicBezTo>
                  <a:cubicBezTo>
                    <a:pt x="2604" y="435"/>
                    <a:pt x="2558" y="448"/>
                    <a:pt x="2571" y="451"/>
                  </a:cubicBezTo>
                  <a:cubicBezTo>
                    <a:pt x="2584" y="462"/>
                    <a:pt x="2648" y="483"/>
                    <a:pt x="2703" y="499"/>
                  </a:cubicBezTo>
                  <a:cubicBezTo>
                    <a:pt x="2758" y="512"/>
                    <a:pt x="2848" y="537"/>
                    <a:pt x="2903" y="545"/>
                  </a:cubicBezTo>
                  <a:cubicBezTo>
                    <a:pt x="2950" y="554"/>
                    <a:pt x="2957" y="551"/>
                    <a:pt x="2983" y="551"/>
                  </a:cubicBezTo>
                  <a:cubicBezTo>
                    <a:pt x="3009" y="551"/>
                    <a:pt x="3028" y="535"/>
                    <a:pt x="3059" y="545"/>
                  </a:cubicBezTo>
                  <a:cubicBezTo>
                    <a:pt x="3090" y="555"/>
                    <a:pt x="3131" y="594"/>
                    <a:pt x="3171" y="613"/>
                  </a:cubicBezTo>
                  <a:cubicBezTo>
                    <a:pt x="3185" y="625"/>
                    <a:pt x="3297" y="631"/>
                    <a:pt x="3297" y="659"/>
                  </a:cubicBezTo>
                  <a:cubicBezTo>
                    <a:pt x="3297" y="669"/>
                    <a:pt x="3294" y="677"/>
                    <a:pt x="3289" y="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2" name="Freeform 129"/>
            <p:cNvSpPr>
              <a:spLocks/>
            </p:cNvSpPr>
            <p:nvPr/>
          </p:nvSpPr>
          <p:spPr bwMode="auto">
            <a:xfrm rot="20005679" flipV="1">
              <a:off x="2304" y="3120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3" name="Freeform 130"/>
            <p:cNvSpPr>
              <a:spLocks/>
            </p:cNvSpPr>
            <p:nvPr/>
          </p:nvSpPr>
          <p:spPr bwMode="auto">
            <a:xfrm rot="446641" flipV="1">
              <a:off x="2544" y="2928"/>
              <a:ext cx="1419" cy="1640"/>
            </a:xfrm>
            <a:custGeom>
              <a:avLst/>
              <a:gdLst>
                <a:gd name="T0" fmla="*/ 300 w 1419"/>
                <a:gd name="T1" fmla="*/ 1528 h 1640"/>
                <a:gd name="T2" fmla="*/ 187 w 1419"/>
                <a:gd name="T3" fmla="*/ 1290 h 1640"/>
                <a:gd name="T4" fmla="*/ 417 w 1419"/>
                <a:gd name="T5" fmla="*/ 1032 h 1640"/>
                <a:gd name="T6" fmla="*/ 569 w 1419"/>
                <a:gd name="T7" fmla="*/ 744 h 1640"/>
                <a:gd name="T8" fmla="*/ 733 w 1419"/>
                <a:gd name="T9" fmla="*/ 378 h 1640"/>
                <a:gd name="T10" fmla="*/ 757 w 1419"/>
                <a:gd name="T11" fmla="*/ 42 h 1640"/>
                <a:gd name="T12" fmla="*/ 841 w 1419"/>
                <a:gd name="T13" fmla="*/ 52 h 1640"/>
                <a:gd name="T14" fmla="*/ 845 w 1419"/>
                <a:gd name="T15" fmla="*/ 280 h 1640"/>
                <a:gd name="T16" fmla="*/ 865 w 1419"/>
                <a:gd name="T17" fmla="*/ 302 h 1640"/>
                <a:gd name="T18" fmla="*/ 895 w 1419"/>
                <a:gd name="T19" fmla="*/ 148 h 1640"/>
                <a:gd name="T20" fmla="*/ 901 w 1419"/>
                <a:gd name="T21" fmla="*/ 60 h 1640"/>
                <a:gd name="T22" fmla="*/ 937 w 1419"/>
                <a:gd name="T23" fmla="*/ 6 h 1640"/>
                <a:gd name="T24" fmla="*/ 979 w 1419"/>
                <a:gd name="T25" fmla="*/ 148 h 1640"/>
                <a:gd name="T26" fmla="*/ 925 w 1419"/>
                <a:gd name="T27" fmla="*/ 404 h 1640"/>
                <a:gd name="T28" fmla="*/ 1001 w 1419"/>
                <a:gd name="T29" fmla="*/ 344 h 1640"/>
                <a:gd name="T30" fmla="*/ 1077 w 1419"/>
                <a:gd name="T31" fmla="*/ 162 h 1640"/>
                <a:gd name="T32" fmla="*/ 1113 w 1419"/>
                <a:gd name="T33" fmla="*/ 90 h 1640"/>
                <a:gd name="T34" fmla="*/ 1139 w 1419"/>
                <a:gd name="T35" fmla="*/ 208 h 1640"/>
                <a:gd name="T36" fmla="*/ 1043 w 1419"/>
                <a:gd name="T37" fmla="*/ 436 h 1640"/>
                <a:gd name="T38" fmla="*/ 1253 w 1419"/>
                <a:gd name="T39" fmla="*/ 210 h 1640"/>
                <a:gd name="T40" fmla="*/ 1271 w 1419"/>
                <a:gd name="T41" fmla="*/ 300 h 1640"/>
                <a:gd name="T42" fmla="*/ 1137 w 1419"/>
                <a:gd name="T43" fmla="*/ 464 h 1640"/>
                <a:gd name="T44" fmla="*/ 1091 w 1419"/>
                <a:gd name="T45" fmla="*/ 524 h 1640"/>
                <a:gd name="T46" fmla="*/ 1253 w 1419"/>
                <a:gd name="T47" fmla="*/ 458 h 1640"/>
                <a:gd name="T48" fmla="*/ 1369 w 1419"/>
                <a:gd name="T49" fmla="*/ 368 h 1640"/>
                <a:gd name="T50" fmla="*/ 1399 w 1419"/>
                <a:gd name="T51" fmla="*/ 432 h 1640"/>
                <a:gd name="T52" fmla="*/ 1363 w 1419"/>
                <a:gd name="T53" fmla="*/ 488 h 1640"/>
                <a:gd name="T54" fmla="*/ 1373 w 1419"/>
                <a:gd name="T55" fmla="*/ 578 h 1640"/>
                <a:gd name="T56" fmla="*/ 1389 w 1419"/>
                <a:gd name="T57" fmla="*/ 678 h 1640"/>
                <a:gd name="T58" fmla="*/ 1337 w 1419"/>
                <a:gd name="T59" fmla="*/ 876 h 1640"/>
                <a:gd name="T60" fmla="*/ 1277 w 1419"/>
                <a:gd name="T61" fmla="*/ 1200 h 1640"/>
                <a:gd name="T62" fmla="*/ 1139 w 1419"/>
                <a:gd name="T63" fmla="*/ 1346 h 1640"/>
                <a:gd name="T64" fmla="*/ 1097 w 1419"/>
                <a:gd name="T65" fmla="*/ 1496 h 1640"/>
                <a:gd name="T66" fmla="*/ 989 w 1419"/>
                <a:gd name="T67" fmla="*/ 1530 h 1640"/>
                <a:gd name="T68" fmla="*/ 772 w 1419"/>
                <a:gd name="T69" fmla="*/ 1600 h 16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9" h="1640">
                  <a:moveTo>
                    <a:pt x="772" y="1600"/>
                  </a:moveTo>
                  <a:cubicBezTo>
                    <a:pt x="638" y="1593"/>
                    <a:pt x="425" y="1528"/>
                    <a:pt x="300" y="1528"/>
                  </a:cubicBezTo>
                  <a:cubicBezTo>
                    <a:pt x="173" y="1506"/>
                    <a:pt x="38" y="1640"/>
                    <a:pt x="19" y="1600"/>
                  </a:cubicBezTo>
                  <a:cubicBezTo>
                    <a:pt x="0" y="1560"/>
                    <a:pt x="138" y="1357"/>
                    <a:pt x="187" y="1290"/>
                  </a:cubicBezTo>
                  <a:cubicBezTo>
                    <a:pt x="241" y="1265"/>
                    <a:pt x="273" y="1243"/>
                    <a:pt x="311" y="1200"/>
                  </a:cubicBezTo>
                  <a:cubicBezTo>
                    <a:pt x="349" y="1157"/>
                    <a:pt x="382" y="1089"/>
                    <a:pt x="417" y="1032"/>
                  </a:cubicBezTo>
                  <a:cubicBezTo>
                    <a:pt x="451" y="986"/>
                    <a:pt x="489" y="902"/>
                    <a:pt x="521" y="858"/>
                  </a:cubicBezTo>
                  <a:cubicBezTo>
                    <a:pt x="548" y="810"/>
                    <a:pt x="546" y="789"/>
                    <a:pt x="569" y="744"/>
                  </a:cubicBezTo>
                  <a:cubicBezTo>
                    <a:pt x="597" y="692"/>
                    <a:pt x="660" y="607"/>
                    <a:pt x="687" y="546"/>
                  </a:cubicBezTo>
                  <a:cubicBezTo>
                    <a:pt x="711" y="494"/>
                    <a:pt x="716" y="465"/>
                    <a:pt x="733" y="378"/>
                  </a:cubicBezTo>
                  <a:cubicBezTo>
                    <a:pt x="744" y="323"/>
                    <a:pt x="751" y="274"/>
                    <a:pt x="755" y="218"/>
                  </a:cubicBezTo>
                  <a:cubicBezTo>
                    <a:pt x="759" y="162"/>
                    <a:pt x="753" y="78"/>
                    <a:pt x="757" y="42"/>
                  </a:cubicBezTo>
                  <a:cubicBezTo>
                    <a:pt x="763" y="8"/>
                    <a:pt x="767" y="0"/>
                    <a:pt x="781" y="0"/>
                  </a:cubicBezTo>
                  <a:cubicBezTo>
                    <a:pt x="795" y="2"/>
                    <a:pt x="829" y="29"/>
                    <a:pt x="841" y="52"/>
                  </a:cubicBezTo>
                  <a:cubicBezTo>
                    <a:pt x="852" y="70"/>
                    <a:pt x="854" y="100"/>
                    <a:pt x="855" y="138"/>
                  </a:cubicBezTo>
                  <a:cubicBezTo>
                    <a:pt x="856" y="176"/>
                    <a:pt x="848" y="238"/>
                    <a:pt x="845" y="280"/>
                  </a:cubicBezTo>
                  <a:cubicBezTo>
                    <a:pt x="842" y="322"/>
                    <a:pt x="832" y="388"/>
                    <a:pt x="835" y="392"/>
                  </a:cubicBezTo>
                  <a:cubicBezTo>
                    <a:pt x="838" y="396"/>
                    <a:pt x="857" y="330"/>
                    <a:pt x="865" y="302"/>
                  </a:cubicBezTo>
                  <a:cubicBezTo>
                    <a:pt x="873" y="274"/>
                    <a:pt x="876" y="250"/>
                    <a:pt x="881" y="224"/>
                  </a:cubicBezTo>
                  <a:cubicBezTo>
                    <a:pt x="886" y="198"/>
                    <a:pt x="893" y="169"/>
                    <a:pt x="895" y="148"/>
                  </a:cubicBezTo>
                  <a:cubicBezTo>
                    <a:pt x="897" y="127"/>
                    <a:pt x="892" y="115"/>
                    <a:pt x="893" y="100"/>
                  </a:cubicBezTo>
                  <a:cubicBezTo>
                    <a:pt x="894" y="85"/>
                    <a:pt x="899" y="75"/>
                    <a:pt x="901" y="60"/>
                  </a:cubicBezTo>
                  <a:cubicBezTo>
                    <a:pt x="903" y="45"/>
                    <a:pt x="901" y="21"/>
                    <a:pt x="907" y="12"/>
                  </a:cubicBezTo>
                  <a:cubicBezTo>
                    <a:pt x="913" y="3"/>
                    <a:pt x="926" y="2"/>
                    <a:pt x="937" y="6"/>
                  </a:cubicBezTo>
                  <a:cubicBezTo>
                    <a:pt x="948" y="10"/>
                    <a:pt x="964" y="12"/>
                    <a:pt x="971" y="36"/>
                  </a:cubicBezTo>
                  <a:cubicBezTo>
                    <a:pt x="978" y="60"/>
                    <a:pt x="979" y="112"/>
                    <a:pt x="979" y="148"/>
                  </a:cubicBezTo>
                  <a:cubicBezTo>
                    <a:pt x="979" y="184"/>
                    <a:pt x="978" y="211"/>
                    <a:pt x="969" y="254"/>
                  </a:cubicBezTo>
                  <a:cubicBezTo>
                    <a:pt x="971" y="273"/>
                    <a:pt x="926" y="383"/>
                    <a:pt x="925" y="404"/>
                  </a:cubicBezTo>
                  <a:cubicBezTo>
                    <a:pt x="924" y="425"/>
                    <a:pt x="950" y="392"/>
                    <a:pt x="963" y="382"/>
                  </a:cubicBezTo>
                  <a:cubicBezTo>
                    <a:pt x="976" y="372"/>
                    <a:pt x="988" y="362"/>
                    <a:pt x="1001" y="344"/>
                  </a:cubicBezTo>
                  <a:cubicBezTo>
                    <a:pt x="1014" y="326"/>
                    <a:pt x="1026" y="306"/>
                    <a:pt x="1039" y="276"/>
                  </a:cubicBezTo>
                  <a:cubicBezTo>
                    <a:pt x="1052" y="246"/>
                    <a:pt x="1070" y="188"/>
                    <a:pt x="1077" y="162"/>
                  </a:cubicBezTo>
                  <a:cubicBezTo>
                    <a:pt x="1084" y="136"/>
                    <a:pt x="1073" y="132"/>
                    <a:pt x="1079" y="120"/>
                  </a:cubicBezTo>
                  <a:cubicBezTo>
                    <a:pt x="1085" y="108"/>
                    <a:pt x="1103" y="88"/>
                    <a:pt x="1113" y="90"/>
                  </a:cubicBezTo>
                  <a:cubicBezTo>
                    <a:pt x="1121" y="94"/>
                    <a:pt x="1133" y="112"/>
                    <a:pt x="1137" y="132"/>
                  </a:cubicBezTo>
                  <a:cubicBezTo>
                    <a:pt x="1141" y="152"/>
                    <a:pt x="1143" y="180"/>
                    <a:pt x="1139" y="208"/>
                  </a:cubicBezTo>
                  <a:cubicBezTo>
                    <a:pt x="1135" y="236"/>
                    <a:pt x="1127" y="260"/>
                    <a:pt x="1111" y="298"/>
                  </a:cubicBezTo>
                  <a:cubicBezTo>
                    <a:pt x="1095" y="336"/>
                    <a:pt x="1032" y="437"/>
                    <a:pt x="1043" y="436"/>
                  </a:cubicBezTo>
                  <a:cubicBezTo>
                    <a:pt x="1054" y="435"/>
                    <a:pt x="1142" y="332"/>
                    <a:pt x="1177" y="294"/>
                  </a:cubicBezTo>
                  <a:cubicBezTo>
                    <a:pt x="1212" y="256"/>
                    <a:pt x="1236" y="222"/>
                    <a:pt x="1253" y="210"/>
                  </a:cubicBezTo>
                  <a:cubicBezTo>
                    <a:pt x="1270" y="198"/>
                    <a:pt x="1276" y="205"/>
                    <a:pt x="1279" y="220"/>
                  </a:cubicBezTo>
                  <a:cubicBezTo>
                    <a:pt x="1282" y="235"/>
                    <a:pt x="1281" y="272"/>
                    <a:pt x="1271" y="300"/>
                  </a:cubicBezTo>
                  <a:cubicBezTo>
                    <a:pt x="1261" y="328"/>
                    <a:pt x="1239" y="359"/>
                    <a:pt x="1217" y="386"/>
                  </a:cubicBezTo>
                  <a:cubicBezTo>
                    <a:pt x="1195" y="413"/>
                    <a:pt x="1164" y="440"/>
                    <a:pt x="1137" y="464"/>
                  </a:cubicBezTo>
                  <a:cubicBezTo>
                    <a:pt x="1117" y="487"/>
                    <a:pt x="1051" y="524"/>
                    <a:pt x="1053" y="530"/>
                  </a:cubicBezTo>
                  <a:cubicBezTo>
                    <a:pt x="1047" y="538"/>
                    <a:pt x="1075" y="529"/>
                    <a:pt x="1091" y="524"/>
                  </a:cubicBezTo>
                  <a:cubicBezTo>
                    <a:pt x="1107" y="519"/>
                    <a:pt x="1120" y="509"/>
                    <a:pt x="1147" y="498"/>
                  </a:cubicBezTo>
                  <a:cubicBezTo>
                    <a:pt x="1173" y="483"/>
                    <a:pt x="1225" y="475"/>
                    <a:pt x="1253" y="458"/>
                  </a:cubicBezTo>
                  <a:cubicBezTo>
                    <a:pt x="1283" y="440"/>
                    <a:pt x="1308" y="405"/>
                    <a:pt x="1327" y="390"/>
                  </a:cubicBezTo>
                  <a:cubicBezTo>
                    <a:pt x="1348" y="375"/>
                    <a:pt x="1354" y="374"/>
                    <a:pt x="1369" y="368"/>
                  </a:cubicBezTo>
                  <a:cubicBezTo>
                    <a:pt x="1384" y="362"/>
                    <a:pt x="1410" y="345"/>
                    <a:pt x="1415" y="356"/>
                  </a:cubicBezTo>
                  <a:cubicBezTo>
                    <a:pt x="1419" y="367"/>
                    <a:pt x="1404" y="412"/>
                    <a:pt x="1399" y="432"/>
                  </a:cubicBezTo>
                  <a:cubicBezTo>
                    <a:pt x="1393" y="451"/>
                    <a:pt x="1385" y="461"/>
                    <a:pt x="1379" y="470"/>
                  </a:cubicBezTo>
                  <a:cubicBezTo>
                    <a:pt x="1376" y="491"/>
                    <a:pt x="1362" y="483"/>
                    <a:pt x="1363" y="488"/>
                  </a:cubicBezTo>
                  <a:cubicBezTo>
                    <a:pt x="1363" y="495"/>
                    <a:pt x="1379" y="499"/>
                    <a:pt x="1381" y="514"/>
                  </a:cubicBezTo>
                  <a:cubicBezTo>
                    <a:pt x="1383" y="529"/>
                    <a:pt x="1371" y="561"/>
                    <a:pt x="1373" y="578"/>
                  </a:cubicBezTo>
                  <a:cubicBezTo>
                    <a:pt x="1375" y="595"/>
                    <a:pt x="1390" y="601"/>
                    <a:pt x="1393" y="618"/>
                  </a:cubicBezTo>
                  <a:cubicBezTo>
                    <a:pt x="1396" y="635"/>
                    <a:pt x="1397" y="653"/>
                    <a:pt x="1389" y="678"/>
                  </a:cubicBezTo>
                  <a:cubicBezTo>
                    <a:pt x="1385" y="701"/>
                    <a:pt x="1369" y="721"/>
                    <a:pt x="1347" y="768"/>
                  </a:cubicBezTo>
                  <a:cubicBezTo>
                    <a:pt x="1334" y="799"/>
                    <a:pt x="1352" y="844"/>
                    <a:pt x="1337" y="876"/>
                  </a:cubicBezTo>
                  <a:cubicBezTo>
                    <a:pt x="1331" y="916"/>
                    <a:pt x="1323" y="954"/>
                    <a:pt x="1313" y="1008"/>
                  </a:cubicBezTo>
                  <a:cubicBezTo>
                    <a:pt x="1303" y="1062"/>
                    <a:pt x="1293" y="1154"/>
                    <a:pt x="1277" y="1200"/>
                  </a:cubicBezTo>
                  <a:cubicBezTo>
                    <a:pt x="1259" y="1245"/>
                    <a:pt x="1240" y="1258"/>
                    <a:pt x="1217" y="1282"/>
                  </a:cubicBezTo>
                  <a:cubicBezTo>
                    <a:pt x="1194" y="1306"/>
                    <a:pt x="1164" y="1317"/>
                    <a:pt x="1139" y="1346"/>
                  </a:cubicBezTo>
                  <a:cubicBezTo>
                    <a:pt x="1135" y="1373"/>
                    <a:pt x="1082" y="1430"/>
                    <a:pt x="1069" y="1458"/>
                  </a:cubicBezTo>
                  <a:cubicBezTo>
                    <a:pt x="1058" y="1484"/>
                    <a:pt x="1099" y="1487"/>
                    <a:pt x="1097" y="1496"/>
                  </a:cubicBezTo>
                  <a:cubicBezTo>
                    <a:pt x="1095" y="1505"/>
                    <a:pt x="1077" y="1508"/>
                    <a:pt x="1059" y="1514"/>
                  </a:cubicBezTo>
                  <a:cubicBezTo>
                    <a:pt x="1049" y="1522"/>
                    <a:pt x="996" y="1521"/>
                    <a:pt x="989" y="1530"/>
                  </a:cubicBezTo>
                  <a:cubicBezTo>
                    <a:pt x="997" y="1540"/>
                    <a:pt x="1141" y="1560"/>
                    <a:pt x="1105" y="1572"/>
                  </a:cubicBezTo>
                  <a:cubicBezTo>
                    <a:pt x="1122" y="1614"/>
                    <a:pt x="905" y="1570"/>
                    <a:pt x="772" y="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9820" name="Group 124"/>
          <p:cNvGrpSpPr>
            <a:grpSpLocks/>
          </p:cNvGrpSpPr>
          <p:nvPr/>
        </p:nvGrpSpPr>
        <p:grpSpPr bwMode="auto">
          <a:xfrm>
            <a:off x="2362200" y="1219200"/>
            <a:ext cx="838200" cy="444500"/>
            <a:chOff x="1401" y="686"/>
            <a:chExt cx="3297" cy="1974"/>
          </a:xfrm>
        </p:grpSpPr>
        <p:sp>
          <p:nvSpPr>
            <p:cNvPr id="11299" name="Freeform 125"/>
            <p:cNvSpPr>
              <a:spLocks/>
            </p:cNvSpPr>
            <p:nvPr/>
          </p:nvSpPr>
          <p:spPr bwMode="auto">
            <a:xfrm>
              <a:off x="1401" y="686"/>
              <a:ext cx="3297" cy="1974"/>
            </a:xfrm>
            <a:custGeom>
              <a:avLst/>
              <a:gdLst>
                <a:gd name="T0" fmla="*/ 3021 w 3297"/>
                <a:gd name="T1" fmla="*/ 1954 h 1974"/>
                <a:gd name="T2" fmla="*/ 2485 w 3297"/>
                <a:gd name="T3" fmla="*/ 1782 h 1974"/>
                <a:gd name="T4" fmla="*/ 1703 w 3297"/>
                <a:gd name="T5" fmla="*/ 1754 h 1974"/>
                <a:gd name="T6" fmla="*/ 1199 w 3297"/>
                <a:gd name="T7" fmla="*/ 1568 h 1974"/>
                <a:gd name="T8" fmla="*/ 741 w 3297"/>
                <a:gd name="T9" fmla="*/ 1536 h 1974"/>
                <a:gd name="T10" fmla="*/ 297 w 3297"/>
                <a:gd name="T11" fmla="*/ 1514 h 1974"/>
                <a:gd name="T12" fmla="*/ 93 w 3297"/>
                <a:gd name="T13" fmla="*/ 1492 h 1974"/>
                <a:gd name="T14" fmla="*/ 1 w 3297"/>
                <a:gd name="T15" fmla="*/ 1474 h 1974"/>
                <a:gd name="T16" fmla="*/ 109 w 3297"/>
                <a:gd name="T17" fmla="*/ 1440 h 1974"/>
                <a:gd name="T18" fmla="*/ 311 w 3297"/>
                <a:gd name="T19" fmla="*/ 1384 h 1974"/>
                <a:gd name="T20" fmla="*/ 481 w 3297"/>
                <a:gd name="T21" fmla="*/ 1322 h 1974"/>
                <a:gd name="T22" fmla="*/ 803 w 3297"/>
                <a:gd name="T23" fmla="*/ 1376 h 1974"/>
                <a:gd name="T24" fmla="*/ 1279 w 3297"/>
                <a:gd name="T25" fmla="*/ 1342 h 1974"/>
                <a:gd name="T26" fmla="*/ 1583 w 3297"/>
                <a:gd name="T27" fmla="*/ 1290 h 1974"/>
                <a:gd name="T28" fmla="*/ 1813 w 3297"/>
                <a:gd name="T29" fmla="*/ 1032 h 1974"/>
                <a:gd name="T30" fmla="*/ 1965 w 3297"/>
                <a:gd name="T31" fmla="*/ 744 h 1974"/>
                <a:gd name="T32" fmla="*/ 2129 w 3297"/>
                <a:gd name="T33" fmla="*/ 378 h 1974"/>
                <a:gd name="T34" fmla="*/ 2153 w 3297"/>
                <a:gd name="T35" fmla="*/ 42 h 1974"/>
                <a:gd name="T36" fmla="*/ 2237 w 3297"/>
                <a:gd name="T37" fmla="*/ 52 h 1974"/>
                <a:gd name="T38" fmla="*/ 2241 w 3297"/>
                <a:gd name="T39" fmla="*/ 280 h 1974"/>
                <a:gd name="T40" fmla="*/ 2261 w 3297"/>
                <a:gd name="T41" fmla="*/ 302 h 1974"/>
                <a:gd name="T42" fmla="*/ 2291 w 3297"/>
                <a:gd name="T43" fmla="*/ 148 h 1974"/>
                <a:gd name="T44" fmla="*/ 2297 w 3297"/>
                <a:gd name="T45" fmla="*/ 60 h 1974"/>
                <a:gd name="T46" fmla="*/ 2333 w 3297"/>
                <a:gd name="T47" fmla="*/ 6 h 1974"/>
                <a:gd name="T48" fmla="*/ 2375 w 3297"/>
                <a:gd name="T49" fmla="*/ 148 h 1974"/>
                <a:gd name="T50" fmla="*/ 2321 w 3297"/>
                <a:gd name="T51" fmla="*/ 404 h 1974"/>
                <a:gd name="T52" fmla="*/ 2397 w 3297"/>
                <a:gd name="T53" fmla="*/ 344 h 1974"/>
                <a:gd name="T54" fmla="*/ 2473 w 3297"/>
                <a:gd name="T55" fmla="*/ 162 h 1974"/>
                <a:gd name="T56" fmla="*/ 2509 w 3297"/>
                <a:gd name="T57" fmla="*/ 90 h 1974"/>
                <a:gd name="T58" fmla="*/ 2535 w 3297"/>
                <a:gd name="T59" fmla="*/ 208 h 1974"/>
                <a:gd name="T60" fmla="*/ 2439 w 3297"/>
                <a:gd name="T61" fmla="*/ 436 h 1974"/>
                <a:gd name="T62" fmla="*/ 2649 w 3297"/>
                <a:gd name="T63" fmla="*/ 210 h 1974"/>
                <a:gd name="T64" fmla="*/ 2667 w 3297"/>
                <a:gd name="T65" fmla="*/ 300 h 1974"/>
                <a:gd name="T66" fmla="*/ 2533 w 3297"/>
                <a:gd name="T67" fmla="*/ 464 h 1974"/>
                <a:gd name="T68" fmla="*/ 2487 w 3297"/>
                <a:gd name="T69" fmla="*/ 524 h 1974"/>
                <a:gd name="T70" fmla="*/ 2649 w 3297"/>
                <a:gd name="T71" fmla="*/ 458 h 1974"/>
                <a:gd name="T72" fmla="*/ 2765 w 3297"/>
                <a:gd name="T73" fmla="*/ 368 h 1974"/>
                <a:gd name="T74" fmla="*/ 2795 w 3297"/>
                <a:gd name="T75" fmla="*/ 432 h 1974"/>
                <a:gd name="T76" fmla="*/ 2759 w 3297"/>
                <a:gd name="T77" fmla="*/ 488 h 1974"/>
                <a:gd name="T78" fmla="*/ 2769 w 3297"/>
                <a:gd name="T79" fmla="*/ 578 h 1974"/>
                <a:gd name="T80" fmla="*/ 2785 w 3297"/>
                <a:gd name="T81" fmla="*/ 678 h 1974"/>
                <a:gd name="T82" fmla="*/ 2733 w 3297"/>
                <a:gd name="T83" fmla="*/ 876 h 1974"/>
                <a:gd name="T84" fmla="*/ 2673 w 3297"/>
                <a:gd name="T85" fmla="*/ 1200 h 1974"/>
                <a:gd name="T86" fmla="*/ 2535 w 3297"/>
                <a:gd name="T87" fmla="*/ 1346 h 1974"/>
                <a:gd name="T88" fmla="*/ 2493 w 3297"/>
                <a:gd name="T89" fmla="*/ 1496 h 1974"/>
                <a:gd name="T90" fmla="*/ 2385 w 3297"/>
                <a:gd name="T91" fmla="*/ 1530 h 1974"/>
                <a:gd name="T92" fmla="*/ 2731 w 3297"/>
                <a:gd name="T93" fmla="*/ 1674 h 1974"/>
                <a:gd name="T94" fmla="*/ 2625 w 3297"/>
                <a:gd name="T95" fmla="*/ 1720 h 1974"/>
                <a:gd name="T96" fmla="*/ 2703 w 3297"/>
                <a:gd name="T97" fmla="*/ 1788 h 1974"/>
                <a:gd name="T98" fmla="*/ 2983 w 3297"/>
                <a:gd name="T99" fmla="*/ 1840 h 1974"/>
                <a:gd name="T100" fmla="*/ 3171 w 3297"/>
                <a:gd name="T101" fmla="*/ 1902 h 1974"/>
                <a:gd name="T102" fmla="*/ 3289 w 3297"/>
                <a:gd name="T103" fmla="*/ 1974 h 19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7" h="1974">
                  <a:moveTo>
                    <a:pt x="3289" y="1974"/>
                  </a:moveTo>
                  <a:cubicBezTo>
                    <a:pt x="3244" y="1971"/>
                    <a:pt x="3106" y="1971"/>
                    <a:pt x="3021" y="1954"/>
                  </a:cubicBezTo>
                  <a:cubicBezTo>
                    <a:pt x="2936" y="1937"/>
                    <a:pt x="2870" y="1903"/>
                    <a:pt x="2781" y="1874"/>
                  </a:cubicBezTo>
                  <a:cubicBezTo>
                    <a:pt x="2722" y="1843"/>
                    <a:pt x="2588" y="1797"/>
                    <a:pt x="2485" y="1782"/>
                  </a:cubicBezTo>
                  <a:cubicBezTo>
                    <a:pt x="2382" y="1767"/>
                    <a:pt x="2291" y="1791"/>
                    <a:pt x="2161" y="1786"/>
                  </a:cubicBezTo>
                  <a:cubicBezTo>
                    <a:pt x="2031" y="1781"/>
                    <a:pt x="1827" y="1785"/>
                    <a:pt x="1703" y="1754"/>
                  </a:cubicBezTo>
                  <a:cubicBezTo>
                    <a:pt x="1576" y="1732"/>
                    <a:pt x="1504" y="1630"/>
                    <a:pt x="1415" y="1600"/>
                  </a:cubicBezTo>
                  <a:cubicBezTo>
                    <a:pt x="1331" y="1569"/>
                    <a:pt x="1267" y="1575"/>
                    <a:pt x="1199" y="1568"/>
                  </a:cubicBezTo>
                  <a:cubicBezTo>
                    <a:pt x="1131" y="1561"/>
                    <a:pt x="1081" y="1565"/>
                    <a:pt x="1005" y="1560"/>
                  </a:cubicBezTo>
                  <a:cubicBezTo>
                    <a:pt x="929" y="1555"/>
                    <a:pt x="834" y="1539"/>
                    <a:pt x="741" y="1536"/>
                  </a:cubicBezTo>
                  <a:cubicBezTo>
                    <a:pt x="659" y="1541"/>
                    <a:pt x="515" y="1521"/>
                    <a:pt x="447" y="1544"/>
                  </a:cubicBezTo>
                  <a:cubicBezTo>
                    <a:pt x="377" y="1539"/>
                    <a:pt x="351" y="1524"/>
                    <a:pt x="297" y="1514"/>
                  </a:cubicBezTo>
                  <a:cubicBezTo>
                    <a:pt x="243" y="1504"/>
                    <a:pt x="157" y="1488"/>
                    <a:pt x="123" y="1484"/>
                  </a:cubicBezTo>
                  <a:cubicBezTo>
                    <a:pt x="89" y="1480"/>
                    <a:pt x="109" y="1490"/>
                    <a:pt x="93" y="1492"/>
                  </a:cubicBezTo>
                  <a:cubicBezTo>
                    <a:pt x="77" y="1494"/>
                    <a:pt x="42" y="1501"/>
                    <a:pt x="27" y="1498"/>
                  </a:cubicBezTo>
                  <a:cubicBezTo>
                    <a:pt x="12" y="1495"/>
                    <a:pt x="2" y="1481"/>
                    <a:pt x="1" y="1474"/>
                  </a:cubicBezTo>
                  <a:cubicBezTo>
                    <a:pt x="0" y="1467"/>
                    <a:pt x="5" y="1464"/>
                    <a:pt x="23" y="1458"/>
                  </a:cubicBezTo>
                  <a:cubicBezTo>
                    <a:pt x="39" y="1451"/>
                    <a:pt x="82" y="1446"/>
                    <a:pt x="109" y="1440"/>
                  </a:cubicBezTo>
                  <a:cubicBezTo>
                    <a:pt x="136" y="1434"/>
                    <a:pt x="153" y="1431"/>
                    <a:pt x="187" y="1422"/>
                  </a:cubicBezTo>
                  <a:cubicBezTo>
                    <a:pt x="235" y="1410"/>
                    <a:pt x="285" y="1395"/>
                    <a:pt x="311" y="1384"/>
                  </a:cubicBezTo>
                  <a:cubicBezTo>
                    <a:pt x="329" y="1378"/>
                    <a:pt x="327" y="1369"/>
                    <a:pt x="355" y="1358"/>
                  </a:cubicBezTo>
                  <a:cubicBezTo>
                    <a:pt x="383" y="1348"/>
                    <a:pt x="436" y="1323"/>
                    <a:pt x="481" y="1322"/>
                  </a:cubicBezTo>
                  <a:cubicBezTo>
                    <a:pt x="532" y="1321"/>
                    <a:pt x="571" y="1345"/>
                    <a:pt x="625" y="1354"/>
                  </a:cubicBezTo>
                  <a:cubicBezTo>
                    <a:pt x="679" y="1363"/>
                    <a:pt x="726" y="1372"/>
                    <a:pt x="803" y="1376"/>
                  </a:cubicBezTo>
                  <a:cubicBezTo>
                    <a:pt x="888" y="1380"/>
                    <a:pt x="1008" y="1382"/>
                    <a:pt x="1087" y="1376"/>
                  </a:cubicBezTo>
                  <a:cubicBezTo>
                    <a:pt x="1166" y="1370"/>
                    <a:pt x="1223" y="1355"/>
                    <a:pt x="1279" y="1342"/>
                  </a:cubicBezTo>
                  <a:cubicBezTo>
                    <a:pt x="1335" y="1329"/>
                    <a:pt x="1374" y="1307"/>
                    <a:pt x="1425" y="1298"/>
                  </a:cubicBezTo>
                  <a:cubicBezTo>
                    <a:pt x="1476" y="1289"/>
                    <a:pt x="1536" y="1306"/>
                    <a:pt x="1583" y="1290"/>
                  </a:cubicBezTo>
                  <a:cubicBezTo>
                    <a:pt x="1637" y="1265"/>
                    <a:pt x="1669" y="1243"/>
                    <a:pt x="1707" y="1200"/>
                  </a:cubicBezTo>
                  <a:cubicBezTo>
                    <a:pt x="1745" y="1157"/>
                    <a:pt x="1778" y="1089"/>
                    <a:pt x="1813" y="1032"/>
                  </a:cubicBezTo>
                  <a:cubicBezTo>
                    <a:pt x="1847" y="986"/>
                    <a:pt x="1885" y="902"/>
                    <a:pt x="1917" y="858"/>
                  </a:cubicBezTo>
                  <a:cubicBezTo>
                    <a:pt x="1944" y="810"/>
                    <a:pt x="1942" y="789"/>
                    <a:pt x="1965" y="744"/>
                  </a:cubicBezTo>
                  <a:cubicBezTo>
                    <a:pt x="1993" y="692"/>
                    <a:pt x="2056" y="607"/>
                    <a:pt x="2083" y="546"/>
                  </a:cubicBezTo>
                  <a:cubicBezTo>
                    <a:pt x="2107" y="494"/>
                    <a:pt x="2112" y="465"/>
                    <a:pt x="2129" y="378"/>
                  </a:cubicBezTo>
                  <a:cubicBezTo>
                    <a:pt x="2140" y="323"/>
                    <a:pt x="2147" y="274"/>
                    <a:pt x="2151" y="218"/>
                  </a:cubicBezTo>
                  <a:cubicBezTo>
                    <a:pt x="2155" y="162"/>
                    <a:pt x="2149" y="78"/>
                    <a:pt x="2153" y="42"/>
                  </a:cubicBezTo>
                  <a:cubicBezTo>
                    <a:pt x="2159" y="8"/>
                    <a:pt x="2163" y="0"/>
                    <a:pt x="2177" y="0"/>
                  </a:cubicBezTo>
                  <a:cubicBezTo>
                    <a:pt x="2191" y="2"/>
                    <a:pt x="2225" y="29"/>
                    <a:pt x="2237" y="52"/>
                  </a:cubicBezTo>
                  <a:cubicBezTo>
                    <a:pt x="2248" y="70"/>
                    <a:pt x="2250" y="100"/>
                    <a:pt x="2251" y="138"/>
                  </a:cubicBezTo>
                  <a:cubicBezTo>
                    <a:pt x="2252" y="176"/>
                    <a:pt x="2244" y="238"/>
                    <a:pt x="2241" y="280"/>
                  </a:cubicBezTo>
                  <a:cubicBezTo>
                    <a:pt x="2238" y="322"/>
                    <a:pt x="2228" y="388"/>
                    <a:pt x="2231" y="392"/>
                  </a:cubicBezTo>
                  <a:cubicBezTo>
                    <a:pt x="2234" y="396"/>
                    <a:pt x="2253" y="330"/>
                    <a:pt x="2261" y="302"/>
                  </a:cubicBezTo>
                  <a:cubicBezTo>
                    <a:pt x="2269" y="274"/>
                    <a:pt x="2272" y="250"/>
                    <a:pt x="2277" y="224"/>
                  </a:cubicBezTo>
                  <a:cubicBezTo>
                    <a:pt x="2282" y="198"/>
                    <a:pt x="2289" y="169"/>
                    <a:pt x="2291" y="148"/>
                  </a:cubicBezTo>
                  <a:cubicBezTo>
                    <a:pt x="2293" y="127"/>
                    <a:pt x="2288" y="115"/>
                    <a:pt x="2289" y="100"/>
                  </a:cubicBezTo>
                  <a:cubicBezTo>
                    <a:pt x="2290" y="85"/>
                    <a:pt x="2295" y="75"/>
                    <a:pt x="2297" y="60"/>
                  </a:cubicBezTo>
                  <a:cubicBezTo>
                    <a:pt x="2299" y="45"/>
                    <a:pt x="2297" y="21"/>
                    <a:pt x="2303" y="12"/>
                  </a:cubicBezTo>
                  <a:cubicBezTo>
                    <a:pt x="2309" y="3"/>
                    <a:pt x="2322" y="2"/>
                    <a:pt x="2333" y="6"/>
                  </a:cubicBezTo>
                  <a:cubicBezTo>
                    <a:pt x="2344" y="10"/>
                    <a:pt x="2360" y="12"/>
                    <a:pt x="2367" y="36"/>
                  </a:cubicBezTo>
                  <a:cubicBezTo>
                    <a:pt x="2374" y="60"/>
                    <a:pt x="2375" y="112"/>
                    <a:pt x="2375" y="148"/>
                  </a:cubicBezTo>
                  <a:cubicBezTo>
                    <a:pt x="2375" y="184"/>
                    <a:pt x="2374" y="211"/>
                    <a:pt x="2365" y="254"/>
                  </a:cubicBezTo>
                  <a:cubicBezTo>
                    <a:pt x="2367" y="273"/>
                    <a:pt x="2322" y="383"/>
                    <a:pt x="2321" y="404"/>
                  </a:cubicBezTo>
                  <a:cubicBezTo>
                    <a:pt x="2320" y="425"/>
                    <a:pt x="2346" y="392"/>
                    <a:pt x="2359" y="382"/>
                  </a:cubicBezTo>
                  <a:cubicBezTo>
                    <a:pt x="2372" y="372"/>
                    <a:pt x="2384" y="362"/>
                    <a:pt x="2397" y="344"/>
                  </a:cubicBezTo>
                  <a:cubicBezTo>
                    <a:pt x="2410" y="326"/>
                    <a:pt x="2422" y="306"/>
                    <a:pt x="2435" y="276"/>
                  </a:cubicBezTo>
                  <a:cubicBezTo>
                    <a:pt x="2448" y="246"/>
                    <a:pt x="2466" y="188"/>
                    <a:pt x="2473" y="162"/>
                  </a:cubicBezTo>
                  <a:cubicBezTo>
                    <a:pt x="2480" y="136"/>
                    <a:pt x="2469" y="132"/>
                    <a:pt x="2475" y="120"/>
                  </a:cubicBezTo>
                  <a:cubicBezTo>
                    <a:pt x="2481" y="108"/>
                    <a:pt x="2499" y="88"/>
                    <a:pt x="2509" y="90"/>
                  </a:cubicBezTo>
                  <a:cubicBezTo>
                    <a:pt x="2517" y="94"/>
                    <a:pt x="2529" y="112"/>
                    <a:pt x="2533" y="132"/>
                  </a:cubicBezTo>
                  <a:cubicBezTo>
                    <a:pt x="2537" y="152"/>
                    <a:pt x="2539" y="180"/>
                    <a:pt x="2535" y="208"/>
                  </a:cubicBezTo>
                  <a:cubicBezTo>
                    <a:pt x="2531" y="236"/>
                    <a:pt x="2523" y="260"/>
                    <a:pt x="2507" y="298"/>
                  </a:cubicBezTo>
                  <a:cubicBezTo>
                    <a:pt x="2491" y="336"/>
                    <a:pt x="2428" y="437"/>
                    <a:pt x="2439" y="436"/>
                  </a:cubicBezTo>
                  <a:cubicBezTo>
                    <a:pt x="2450" y="435"/>
                    <a:pt x="2538" y="332"/>
                    <a:pt x="2573" y="294"/>
                  </a:cubicBezTo>
                  <a:cubicBezTo>
                    <a:pt x="2608" y="256"/>
                    <a:pt x="2632" y="222"/>
                    <a:pt x="2649" y="210"/>
                  </a:cubicBezTo>
                  <a:cubicBezTo>
                    <a:pt x="2666" y="198"/>
                    <a:pt x="2672" y="205"/>
                    <a:pt x="2675" y="220"/>
                  </a:cubicBezTo>
                  <a:cubicBezTo>
                    <a:pt x="2678" y="235"/>
                    <a:pt x="2677" y="272"/>
                    <a:pt x="2667" y="300"/>
                  </a:cubicBezTo>
                  <a:cubicBezTo>
                    <a:pt x="2657" y="328"/>
                    <a:pt x="2635" y="359"/>
                    <a:pt x="2613" y="386"/>
                  </a:cubicBezTo>
                  <a:cubicBezTo>
                    <a:pt x="2591" y="413"/>
                    <a:pt x="2560" y="440"/>
                    <a:pt x="2533" y="464"/>
                  </a:cubicBezTo>
                  <a:cubicBezTo>
                    <a:pt x="2513" y="487"/>
                    <a:pt x="2447" y="524"/>
                    <a:pt x="2449" y="530"/>
                  </a:cubicBezTo>
                  <a:cubicBezTo>
                    <a:pt x="2443" y="538"/>
                    <a:pt x="2471" y="529"/>
                    <a:pt x="2487" y="524"/>
                  </a:cubicBezTo>
                  <a:cubicBezTo>
                    <a:pt x="2503" y="519"/>
                    <a:pt x="2516" y="509"/>
                    <a:pt x="2543" y="498"/>
                  </a:cubicBezTo>
                  <a:cubicBezTo>
                    <a:pt x="2569" y="483"/>
                    <a:pt x="2621" y="475"/>
                    <a:pt x="2649" y="458"/>
                  </a:cubicBezTo>
                  <a:cubicBezTo>
                    <a:pt x="2679" y="440"/>
                    <a:pt x="2704" y="405"/>
                    <a:pt x="2723" y="390"/>
                  </a:cubicBezTo>
                  <a:cubicBezTo>
                    <a:pt x="2744" y="375"/>
                    <a:pt x="2750" y="374"/>
                    <a:pt x="2765" y="368"/>
                  </a:cubicBezTo>
                  <a:cubicBezTo>
                    <a:pt x="2780" y="362"/>
                    <a:pt x="2806" y="345"/>
                    <a:pt x="2811" y="356"/>
                  </a:cubicBezTo>
                  <a:cubicBezTo>
                    <a:pt x="2815" y="367"/>
                    <a:pt x="2800" y="412"/>
                    <a:pt x="2795" y="432"/>
                  </a:cubicBezTo>
                  <a:cubicBezTo>
                    <a:pt x="2789" y="451"/>
                    <a:pt x="2781" y="461"/>
                    <a:pt x="2775" y="470"/>
                  </a:cubicBezTo>
                  <a:cubicBezTo>
                    <a:pt x="2772" y="491"/>
                    <a:pt x="2758" y="483"/>
                    <a:pt x="2759" y="488"/>
                  </a:cubicBezTo>
                  <a:cubicBezTo>
                    <a:pt x="2759" y="495"/>
                    <a:pt x="2775" y="499"/>
                    <a:pt x="2777" y="514"/>
                  </a:cubicBezTo>
                  <a:cubicBezTo>
                    <a:pt x="2779" y="529"/>
                    <a:pt x="2767" y="561"/>
                    <a:pt x="2769" y="578"/>
                  </a:cubicBezTo>
                  <a:cubicBezTo>
                    <a:pt x="2771" y="595"/>
                    <a:pt x="2786" y="601"/>
                    <a:pt x="2789" y="618"/>
                  </a:cubicBezTo>
                  <a:cubicBezTo>
                    <a:pt x="2792" y="635"/>
                    <a:pt x="2793" y="653"/>
                    <a:pt x="2785" y="678"/>
                  </a:cubicBezTo>
                  <a:cubicBezTo>
                    <a:pt x="2781" y="701"/>
                    <a:pt x="2765" y="721"/>
                    <a:pt x="2743" y="768"/>
                  </a:cubicBezTo>
                  <a:cubicBezTo>
                    <a:pt x="2730" y="799"/>
                    <a:pt x="2748" y="844"/>
                    <a:pt x="2733" y="876"/>
                  </a:cubicBezTo>
                  <a:cubicBezTo>
                    <a:pt x="2727" y="916"/>
                    <a:pt x="2719" y="954"/>
                    <a:pt x="2709" y="1008"/>
                  </a:cubicBezTo>
                  <a:cubicBezTo>
                    <a:pt x="2699" y="1062"/>
                    <a:pt x="2689" y="1154"/>
                    <a:pt x="2673" y="1200"/>
                  </a:cubicBezTo>
                  <a:cubicBezTo>
                    <a:pt x="2655" y="1245"/>
                    <a:pt x="2636" y="1258"/>
                    <a:pt x="2613" y="1282"/>
                  </a:cubicBezTo>
                  <a:cubicBezTo>
                    <a:pt x="2590" y="1306"/>
                    <a:pt x="2560" y="1317"/>
                    <a:pt x="2535" y="1346"/>
                  </a:cubicBezTo>
                  <a:cubicBezTo>
                    <a:pt x="2531" y="1373"/>
                    <a:pt x="2478" y="1430"/>
                    <a:pt x="2465" y="1458"/>
                  </a:cubicBezTo>
                  <a:cubicBezTo>
                    <a:pt x="2454" y="1484"/>
                    <a:pt x="2495" y="1487"/>
                    <a:pt x="2493" y="1496"/>
                  </a:cubicBezTo>
                  <a:cubicBezTo>
                    <a:pt x="2491" y="1505"/>
                    <a:pt x="2473" y="1508"/>
                    <a:pt x="2455" y="1514"/>
                  </a:cubicBezTo>
                  <a:cubicBezTo>
                    <a:pt x="2445" y="1522"/>
                    <a:pt x="2392" y="1521"/>
                    <a:pt x="2385" y="1530"/>
                  </a:cubicBezTo>
                  <a:cubicBezTo>
                    <a:pt x="2393" y="1540"/>
                    <a:pt x="2443" y="1548"/>
                    <a:pt x="2501" y="1572"/>
                  </a:cubicBezTo>
                  <a:cubicBezTo>
                    <a:pt x="2562" y="1588"/>
                    <a:pt x="2689" y="1651"/>
                    <a:pt x="2731" y="1674"/>
                  </a:cubicBezTo>
                  <a:cubicBezTo>
                    <a:pt x="2741" y="1686"/>
                    <a:pt x="2772" y="1706"/>
                    <a:pt x="2753" y="1710"/>
                  </a:cubicBezTo>
                  <a:cubicBezTo>
                    <a:pt x="2735" y="1718"/>
                    <a:pt x="2655" y="1715"/>
                    <a:pt x="2625" y="1720"/>
                  </a:cubicBezTo>
                  <a:cubicBezTo>
                    <a:pt x="2604" y="1724"/>
                    <a:pt x="2558" y="1737"/>
                    <a:pt x="2571" y="1740"/>
                  </a:cubicBezTo>
                  <a:cubicBezTo>
                    <a:pt x="2584" y="1751"/>
                    <a:pt x="2648" y="1772"/>
                    <a:pt x="2703" y="1788"/>
                  </a:cubicBezTo>
                  <a:cubicBezTo>
                    <a:pt x="2758" y="1801"/>
                    <a:pt x="2848" y="1826"/>
                    <a:pt x="2903" y="1834"/>
                  </a:cubicBezTo>
                  <a:cubicBezTo>
                    <a:pt x="2950" y="1843"/>
                    <a:pt x="2957" y="1840"/>
                    <a:pt x="2983" y="1840"/>
                  </a:cubicBezTo>
                  <a:cubicBezTo>
                    <a:pt x="3009" y="1840"/>
                    <a:pt x="3028" y="1824"/>
                    <a:pt x="3059" y="1834"/>
                  </a:cubicBezTo>
                  <a:cubicBezTo>
                    <a:pt x="3090" y="1844"/>
                    <a:pt x="3131" y="1883"/>
                    <a:pt x="3171" y="1902"/>
                  </a:cubicBezTo>
                  <a:cubicBezTo>
                    <a:pt x="3185" y="1914"/>
                    <a:pt x="3297" y="1920"/>
                    <a:pt x="3297" y="1948"/>
                  </a:cubicBezTo>
                  <a:cubicBezTo>
                    <a:pt x="3297" y="1958"/>
                    <a:pt x="3294" y="1966"/>
                    <a:pt x="3289" y="1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00" name="Freeform 126"/>
            <p:cNvSpPr>
              <a:spLocks/>
            </p:cNvSpPr>
            <p:nvPr/>
          </p:nvSpPr>
          <p:spPr bwMode="auto">
            <a:xfrm>
              <a:off x="2577" y="858"/>
              <a:ext cx="749" cy="1100"/>
            </a:xfrm>
            <a:custGeom>
              <a:avLst/>
              <a:gdLst>
                <a:gd name="T0" fmla="*/ 749 w 749"/>
                <a:gd name="T1" fmla="*/ 545 h 1100"/>
                <a:gd name="T2" fmla="*/ 717 w 749"/>
                <a:gd name="T3" fmla="*/ 627 h 1100"/>
                <a:gd name="T4" fmla="*/ 629 w 749"/>
                <a:gd name="T5" fmla="*/ 794 h 1100"/>
                <a:gd name="T6" fmla="*/ 513 w 749"/>
                <a:gd name="T7" fmla="*/ 980 h 1100"/>
                <a:gd name="T8" fmla="*/ 411 w 749"/>
                <a:gd name="T9" fmla="*/ 1070 h 1100"/>
                <a:gd name="T10" fmla="*/ 330 w 749"/>
                <a:gd name="T11" fmla="*/ 1086 h 1100"/>
                <a:gd name="T12" fmla="*/ 287 w 749"/>
                <a:gd name="T13" fmla="*/ 1088 h 1100"/>
                <a:gd name="T14" fmla="*/ 282 w 749"/>
                <a:gd name="T15" fmla="*/ 1013 h 1100"/>
                <a:gd name="T16" fmla="*/ 255 w 749"/>
                <a:gd name="T17" fmla="*/ 906 h 1100"/>
                <a:gd name="T18" fmla="*/ 155 w 749"/>
                <a:gd name="T19" fmla="*/ 798 h 1100"/>
                <a:gd name="T20" fmla="*/ 105 w 749"/>
                <a:gd name="T21" fmla="*/ 725 h 1100"/>
                <a:gd name="T22" fmla="*/ 86 w 749"/>
                <a:gd name="T23" fmla="*/ 588 h 1100"/>
                <a:gd name="T24" fmla="*/ 29 w 749"/>
                <a:gd name="T25" fmla="*/ 396 h 1100"/>
                <a:gd name="T26" fmla="*/ 8 w 749"/>
                <a:gd name="T27" fmla="*/ 284 h 1100"/>
                <a:gd name="T28" fmla="*/ 2 w 749"/>
                <a:gd name="T29" fmla="*/ 176 h 1100"/>
                <a:gd name="T30" fmla="*/ 23 w 749"/>
                <a:gd name="T31" fmla="*/ 93 h 1100"/>
                <a:gd name="T32" fmla="*/ 63 w 749"/>
                <a:gd name="T33" fmla="*/ 92 h 1100"/>
                <a:gd name="T34" fmla="*/ 93 w 749"/>
                <a:gd name="T35" fmla="*/ 143 h 1100"/>
                <a:gd name="T36" fmla="*/ 119 w 749"/>
                <a:gd name="T37" fmla="*/ 219 h 1100"/>
                <a:gd name="T38" fmla="*/ 123 w 749"/>
                <a:gd name="T39" fmla="*/ 26 h 1100"/>
                <a:gd name="T40" fmla="*/ 194 w 749"/>
                <a:gd name="T41" fmla="*/ 63 h 1100"/>
                <a:gd name="T42" fmla="*/ 225 w 749"/>
                <a:gd name="T43" fmla="*/ 138 h 1100"/>
                <a:gd name="T44" fmla="*/ 261 w 749"/>
                <a:gd name="T45" fmla="*/ 143 h 1100"/>
                <a:gd name="T46" fmla="*/ 305 w 749"/>
                <a:gd name="T47" fmla="*/ 216 h 1100"/>
                <a:gd name="T48" fmla="*/ 321 w 749"/>
                <a:gd name="T49" fmla="*/ 294 h 1100"/>
                <a:gd name="T50" fmla="*/ 338 w 749"/>
                <a:gd name="T51" fmla="*/ 240 h 1100"/>
                <a:gd name="T52" fmla="*/ 354 w 749"/>
                <a:gd name="T53" fmla="*/ 203 h 1100"/>
                <a:gd name="T54" fmla="*/ 380 w 749"/>
                <a:gd name="T55" fmla="*/ 192 h 1100"/>
                <a:gd name="T56" fmla="*/ 414 w 749"/>
                <a:gd name="T57" fmla="*/ 255 h 1100"/>
                <a:gd name="T58" fmla="*/ 425 w 749"/>
                <a:gd name="T59" fmla="*/ 366 h 1100"/>
                <a:gd name="T60" fmla="*/ 437 w 749"/>
                <a:gd name="T61" fmla="*/ 374 h 1100"/>
                <a:gd name="T62" fmla="*/ 473 w 749"/>
                <a:gd name="T63" fmla="*/ 315 h 1100"/>
                <a:gd name="T64" fmla="*/ 503 w 749"/>
                <a:gd name="T65" fmla="*/ 318 h 1100"/>
                <a:gd name="T66" fmla="*/ 528 w 749"/>
                <a:gd name="T67" fmla="*/ 360 h 1100"/>
                <a:gd name="T68" fmla="*/ 531 w 749"/>
                <a:gd name="T69" fmla="*/ 426 h 1100"/>
                <a:gd name="T70" fmla="*/ 560 w 749"/>
                <a:gd name="T71" fmla="*/ 447 h 1100"/>
                <a:gd name="T72" fmla="*/ 645 w 749"/>
                <a:gd name="T73" fmla="*/ 452 h 1100"/>
                <a:gd name="T74" fmla="*/ 665 w 749"/>
                <a:gd name="T75" fmla="*/ 477 h 1100"/>
                <a:gd name="T76" fmla="*/ 657 w 749"/>
                <a:gd name="T77" fmla="*/ 510 h 1100"/>
                <a:gd name="T78" fmla="*/ 722 w 749"/>
                <a:gd name="T79" fmla="*/ 518 h 1100"/>
                <a:gd name="T80" fmla="*/ 749 w 749"/>
                <a:gd name="T81" fmla="*/ 545 h 1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9" h="1100">
                  <a:moveTo>
                    <a:pt x="749" y="545"/>
                  </a:moveTo>
                  <a:cubicBezTo>
                    <a:pt x="749" y="561"/>
                    <a:pt x="737" y="586"/>
                    <a:pt x="717" y="627"/>
                  </a:cubicBezTo>
                  <a:cubicBezTo>
                    <a:pt x="697" y="668"/>
                    <a:pt x="663" y="735"/>
                    <a:pt x="629" y="794"/>
                  </a:cubicBezTo>
                  <a:cubicBezTo>
                    <a:pt x="595" y="853"/>
                    <a:pt x="549" y="934"/>
                    <a:pt x="513" y="980"/>
                  </a:cubicBezTo>
                  <a:cubicBezTo>
                    <a:pt x="477" y="1026"/>
                    <a:pt x="441" y="1052"/>
                    <a:pt x="411" y="1070"/>
                  </a:cubicBezTo>
                  <a:cubicBezTo>
                    <a:pt x="381" y="1088"/>
                    <a:pt x="351" y="1083"/>
                    <a:pt x="330" y="1086"/>
                  </a:cubicBezTo>
                  <a:cubicBezTo>
                    <a:pt x="309" y="1089"/>
                    <a:pt x="295" y="1100"/>
                    <a:pt x="287" y="1088"/>
                  </a:cubicBezTo>
                  <a:cubicBezTo>
                    <a:pt x="279" y="1076"/>
                    <a:pt x="287" y="1043"/>
                    <a:pt x="282" y="1013"/>
                  </a:cubicBezTo>
                  <a:cubicBezTo>
                    <a:pt x="277" y="983"/>
                    <a:pt x="276" y="942"/>
                    <a:pt x="255" y="906"/>
                  </a:cubicBezTo>
                  <a:cubicBezTo>
                    <a:pt x="233" y="859"/>
                    <a:pt x="180" y="828"/>
                    <a:pt x="155" y="798"/>
                  </a:cubicBezTo>
                  <a:cubicBezTo>
                    <a:pt x="130" y="768"/>
                    <a:pt x="117" y="760"/>
                    <a:pt x="105" y="725"/>
                  </a:cubicBezTo>
                  <a:cubicBezTo>
                    <a:pt x="91" y="685"/>
                    <a:pt x="99" y="643"/>
                    <a:pt x="86" y="588"/>
                  </a:cubicBezTo>
                  <a:cubicBezTo>
                    <a:pt x="73" y="533"/>
                    <a:pt x="42" y="447"/>
                    <a:pt x="29" y="396"/>
                  </a:cubicBezTo>
                  <a:cubicBezTo>
                    <a:pt x="16" y="345"/>
                    <a:pt x="12" y="321"/>
                    <a:pt x="8" y="284"/>
                  </a:cubicBezTo>
                  <a:cubicBezTo>
                    <a:pt x="4" y="247"/>
                    <a:pt x="0" y="208"/>
                    <a:pt x="2" y="176"/>
                  </a:cubicBezTo>
                  <a:cubicBezTo>
                    <a:pt x="4" y="144"/>
                    <a:pt x="13" y="107"/>
                    <a:pt x="23" y="93"/>
                  </a:cubicBezTo>
                  <a:cubicBezTo>
                    <a:pt x="33" y="79"/>
                    <a:pt x="51" y="84"/>
                    <a:pt x="63" y="92"/>
                  </a:cubicBezTo>
                  <a:cubicBezTo>
                    <a:pt x="75" y="100"/>
                    <a:pt x="84" y="122"/>
                    <a:pt x="93" y="143"/>
                  </a:cubicBezTo>
                  <a:cubicBezTo>
                    <a:pt x="102" y="164"/>
                    <a:pt x="114" y="238"/>
                    <a:pt x="119" y="219"/>
                  </a:cubicBezTo>
                  <a:cubicBezTo>
                    <a:pt x="129" y="220"/>
                    <a:pt x="105" y="39"/>
                    <a:pt x="123" y="26"/>
                  </a:cubicBezTo>
                  <a:cubicBezTo>
                    <a:pt x="135" y="0"/>
                    <a:pt x="177" y="44"/>
                    <a:pt x="194" y="63"/>
                  </a:cubicBezTo>
                  <a:cubicBezTo>
                    <a:pt x="211" y="82"/>
                    <a:pt x="214" y="125"/>
                    <a:pt x="225" y="138"/>
                  </a:cubicBezTo>
                  <a:cubicBezTo>
                    <a:pt x="236" y="154"/>
                    <a:pt x="248" y="130"/>
                    <a:pt x="261" y="143"/>
                  </a:cubicBezTo>
                  <a:cubicBezTo>
                    <a:pt x="274" y="156"/>
                    <a:pt x="295" y="191"/>
                    <a:pt x="305" y="216"/>
                  </a:cubicBezTo>
                  <a:cubicBezTo>
                    <a:pt x="317" y="226"/>
                    <a:pt x="316" y="290"/>
                    <a:pt x="321" y="294"/>
                  </a:cubicBezTo>
                  <a:cubicBezTo>
                    <a:pt x="326" y="298"/>
                    <a:pt x="333" y="255"/>
                    <a:pt x="338" y="240"/>
                  </a:cubicBezTo>
                  <a:cubicBezTo>
                    <a:pt x="343" y="225"/>
                    <a:pt x="347" y="211"/>
                    <a:pt x="354" y="203"/>
                  </a:cubicBezTo>
                  <a:cubicBezTo>
                    <a:pt x="361" y="195"/>
                    <a:pt x="370" y="183"/>
                    <a:pt x="380" y="192"/>
                  </a:cubicBezTo>
                  <a:cubicBezTo>
                    <a:pt x="390" y="201"/>
                    <a:pt x="407" y="226"/>
                    <a:pt x="414" y="255"/>
                  </a:cubicBezTo>
                  <a:cubicBezTo>
                    <a:pt x="421" y="284"/>
                    <a:pt x="421" y="346"/>
                    <a:pt x="425" y="366"/>
                  </a:cubicBezTo>
                  <a:cubicBezTo>
                    <a:pt x="429" y="386"/>
                    <a:pt x="429" y="383"/>
                    <a:pt x="437" y="374"/>
                  </a:cubicBezTo>
                  <a:cubicBezTo>
                    <a:pt x="445" y="362"/>
                    <a:pt x="459" y="319"/>
                    <a:pt x="473" y="315"/>
                  </a:cubicBezTo>
                  <a:cubicBezTo>
                    <a:pt x="485" y="315"/>
                    <a:pt x="494" y="310"/>
                    <a:pt x="503" y="318"/>
                  </a:cubicBezTo>
                  <a:cubicBezTo>
                    <a:pt x="512" y="326"/>
                    <a:pt x="523" y="342"/>
                    <a:pt x="528" y="360"/>
                  </a:cubicBezTo>
                  <a:cubicBezTo>
                    <a:pt x="533" y="378"/>
                    <a:pt x="526" y="412"/>
                    <a:pt x="531" y="426"/>
                  </a:cubicBezTo>
                  <a:cubicBezTo>
                    <a:pt x="548" y="450"/>
                    <a:pt x="538" y="438"/>
                    <a:pt x="560" y="447"/>
                  </a:cubicBezTo>
                  <a:cubicBezTo>
                    <a:pt x="579" y="451"/>
                    <a:pt x="628" y="447"/>
                    <a:pt x="645" y="452"/>
                  </a:cubicBezTo>
                  <a:cubicBezTo>
                    <a:pt x="662" y="457"/>
                    <a:pt x="663" y="467"/>
                    <a:pt x="665" y="477"/>
                  </a:cubicBezTo>
                  <a:cubicBezTo>
                    <a:pt x="667" y="487"/>
                    <a:pt x="647" y="503"/>
                    <a:pt x="657" y="510"/>
                  </a:cubicBezTo>
                  <a:cubicBezTo>
                    <a:pt x="667" y="517"/>
                    <a:pt x="707" y="512"/>
                    <a:pt x="722" y="518"/>
                  </a:cubicBezTo>
                  <a:cubicBezTo>
                    <a:pt x="737" y="524"/>
                    <a:pt x="744" y="540"/>
                    <a:pt x="749" y="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12316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17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2292" name="AutoShape 6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 rot="1534486">
            <a:off x="4114800" y="457200"/>
            <a:ext cx="2667000" cy="1524000"/>
            <a:chOff x="3936" y="960"/>
            <a:chExt cx="1680" cy="912"/>
          </a:xfrm>
        </p:grpSpPr>
        <p:sp>
          <p:nvSpPr>
            <p:cNvPr id="12314" name="AutoShape 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15" name="AutoShape 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2294" name="Group 10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2312" name="AutoShape 1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13" name="AutoShape 1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Freeform 14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7" name="Freeform 15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229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07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938" name="Group 146"/>
          <p:cNvGrpSpPr>
            <a:grpSpLocks/>
          </p:cNvGrpSpPr>
          <p:nvPr/>
        </p:nvGrpSpPr>
        <p:grpSpPr bwMode="auto">
          <a:xfrm>
            <a:off x="1524000" y="0"/>
            <a:ext cx="7086600" cy="5105400"/>
            <a:chOff x="960" y="0"/>
            <a:chExt cx="4464" cy="3216"/>
          </a:xfrm>
        </p:grpSpPr>
        <p:pic>
          <p:nvPicPr>
            <p:cNvPr id="12310" name="Picture 147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672"/>
              <a:ext cx="2208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1" name="AutoShape 148"/>
            <p:cNvSpPr>
              <a:spLocks noChangeArrowheads="1"/>
            </p:cNvSpPr>
            <p:nvPr/>
          </p:nvSpPr>
          <p:spPr bwMode="auto">
            <a:xfrm>
              <a:off x="960" y="0"/>
              <a:ext cx="4464" cy="3216"/>
            </a:xfrm>
            <a:prstGeom prst="irregularSeal2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2301" name="Freeform 59"/>
          <p:cNvSpPr>
            <a:spLocks/>
          </p:cNvSpPr>
          <p:nvPr/>
        </p:nvSpPr>
        <p:spPr bwMode="auto">
          <a:xfrm>
            <a:off x="5638800" y="3733800"/>
            <a:ext cx="785813" cy="1185863"/>
          </a:xfrm>
          <a:custGeom>
            <a:avLst/>
            <a:gdLst>
              <a:gd name="T0" fmla="*/ 779526 w 125"/>
              <a:gd name="T1" fmla="*/ 426911 h 200"/>
              <a:gd name="T2" fmla="*/ 741807 w 125"/>
              <a:gd name="T3" fmla="*/ 907185 h 200"/>
              <a:gd name="T4" fmla="*/ 704088 w 125"/>
              <a:gd name="T5" fmla="*/ 1156216 h 200"/>
              <a:gd name="T6" fmla="*/ 364617 w 125"/>
              <a:gd name="T7" fmla="*/ 1073206 h 200"/>
              <a:gd name="T8" fmla="*/ 100584 w 125"/>
              <a:gd name="T9" fmla="*/ 1031701 h 200"/>
              <a:gd name="T10" fmla="*/ 0 w 125"/>
              <a:gd name="T11" fmla="*/ 1055418 h 200"/>
              <a:gd name="T12" fmla="*/ 113157 w 125"/>
              <a:gd name="T13" fmla="*/ 907185 h 200"/>
              <a:gd name="T14" fmla="*/ 169736 w 125"/>
              <a:gd name="T15" fmla="*/ 699659 h 200"/>
              <a:gd name="T16" fmla="*/ 194882 w 125"/>
              <a:gd name="T17" fmla="*/ 480275 h 200"/>
              <a:gd name="T18" fmla="*/ 213741 w 125"/>
              <a:gd name="T19" fmla="*/ 71152 h 200"/>
              <a:gd name="T20" fmla="*/ 414909 w 125"/>
              <a:gd name="T21" fmla="*/ 35576 h 200"/>
              <a:gd name="T22" fmla="*/ 584645 w 125"/>
              <a:gd name="T23" fmla="*/ 77081 h 200"/>
              <a:gd name="T24" fmla="*/ 735521 w 125"/>
              <a:gd name="T25" fmla="*/ 112657 h 200"/>
              <a:gd name="T26" fmla="*/ 779526 w 125"/>
              <a:gd name="T27" fmla="*/ 426911 h 2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" h="200">
                <a:moveTo>
                  <a:pt x="124" y="72"/>
                </a:moveTo>
                <a:cubicBezTo>
                  <a:pt x="125" y="94"/>
                  <a:pt x="119" y="133"/>
                  <a:pt x="118" y="153"/>
                </a:cubicBezTo>
                <a:cubicBezTo>
                  <a:pt x="116" y="173"/>
                  <a:pt x="122" y="190"/>
                  <a:pt x="112" y="195"/>
                </a:cubicBezTo>
                <a:cubicBezTo>
                  <a:pt x="102" y="200"/>
                  <a:pt x="74" y="185"/>
                  <a:pt x="58" y="181"/>
                </a:cubicBezTo>
                <a:cubicBezTo>
                  <a:pt x="42" y="177"/>
                  <a:pt x="26" y="175"/>
                  <a:pt x="16" y="174"/>
                </a:cubicBezTo>
                <a:cubicBezTo>
                  <a:pt x="6" y="173"/>
                  <a:pt x="0" y="181"/>
                  <a:pt x="0" y="178"/>
                </a:cubicBezTo>
                <a:cubicBezTo>
                  <a:pt x="1" y="172"/>
                  <a:pt x="15" y="159"/>
                  <a:pt x="18" y="153"/>
                </a:cubicBezTo>
                <a:cubicBezTo>
                  <a:pt x="23" y="141"/>
                  <a:pt x="24" y="129"/>
                  <a:pt x="27" y="118"/>
                </a:cubicBezTo>
                <a:cubicBezTo>
                  <a:pt x="28" y="110"/>
                  <a:pt x="27" y="89"/>
                  <a:pt x="31" y="81"/>
                </a:cubicBezTo>
                <a:cubicBezTo>
                  <a:pt x="32" y="63"/>
                  <a:pt x="28" y="24"/>
                  <a:pt x="34" y="12"/>
                </a:cubicBezTo>
                <a:cubicBezTo>
                  <a:pt x="40" y="0"/>
                  <a:pt x="56" y="6"/>
                  <a:pt x="66" y="6"/>
                </a:cubicBezTo>
                <a:cubicBezTo>
                  <a:pt x="73" y="12"/>
                  <a:pt x="84" y="12"/>
                  <a:pt x="93" y="13"/>
                </a:cubicBezTo>
                <a:cubicBezTo>
                  <a:pt x="100" y="16"/>
                  <a:pt x="109" y="18"/>
                  <a:pt x="117" y="19"/>
                </a:cubicBezTo>
                <a:cubicBezTo>
                  <a:pt x="122" y="29"/>
                  <a:pt x="122" y="51"/>
                  <a:pt x="124" y="72"/>
                </a:cubicBez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3942" name="Freeform 150"/>
          <p:cNvSpPr>
            <a:spLocks/>
          </p:cNvSpPr>
          <p:nvPr/>
        </p:nvSpPr>
        <p:spPr bwMode="auto">
          <a:xfrm>
            <a:off x="5638800" y="3733800"/>
            <a:ext cx="785813" cy="1185863"/>
          </a:xfrm>
          <a:custGeom>
            <a:avLst/>
            <a:gdLst>
              <a:gd name="T0" fmla="*/ 779526 w 125"/>
              <a:gd name="T1" fmla="*/ 426911 h 200"/>
              <a:gd name="T2" fmla="*/ 741807 w 125"/>
              <a:gd name="T3" fmla="*/ 907185 h 200"/>
              <a:gd name="T4" fmla="*/ 704088 w 125"/>
              <a:gd name="T5" fmla="*/ 1156216 h 200"/>
              <a:gd name="T6" fmla="*/ 364617 w 125"/>
              <a:gd name="T7" fmla="*/ 1073206 h 200"/>
              <a:gd name="T8" fmla="*/ 100584 w 125"/>
              <a:gd name="T9" fmla="*/ 1031701 h 200"/>
              <a:gd name="T10" fmla="*/ 0 w 125"/>
              <a:gd name="T11" fmla="*/ 1055418 h 200"/>
              <a:gd name="T12" fmla="*/ 113157 w 125"/>
              <a:gd name="T13" fmla="*/ 907185 h 200"/>
              <a:gd name="T14" fmla="*/ 169736 w 125"/>
              <a:gd name="T15" fmla="*/ 699659 h 200"/>
              <a:gd name="T16" fmla="*/ 194882 w 125"/>
              <a:gd name="T17" fmla="*/ 480275 h 200"/>
              <a:gd name="T18" fmla="*/ 213741 w 125"/>
              <a:gd name="T19" fmla="*/ 71152 h 200"/>
              <a:gd name="T20" fmla="*/ 414909 w 125"/>
              <a:gd name="T21" fmla="*/ 35576 h 200"/>
              <a:gd name="T22" fmla="*/ 584645 w 125"/>
              <a:gd name="T23" fmla="*/ 77081 h 200"/>
              <a:gd name="T24" fmla="*/ 735521 w 125"/>
              <a:gd name="T25" fmla="*/ 112657 h 200"/>
              <a:gd name="T26" fmla="*/ 779526 w 125"/>
              <a:gd name="T27" fmla="*/ 426911 h 2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" h="200">
                <a:moveTo>
                  <a:pt x="124" y="72"/>
                </a:moveTo>
                <a:cubicBezTo>
                  <a:pt x="125" y="94"/>
                  <a:pt x="119" y="133"/>
                  <a:pt x="118" y="153"/>
                </a:cubicBezTo>
                <a:cubicBezTo>
                  <a:pt x="116" y="173"/>
                  <a:pt x="122" y="190"/>
                  <a:pt x="112" y="195"/>
                </a:cubicBezTo>
                <a:cubicBezTo>
                  <a:pt x="102" y="200"/>
                  <a:pt x="74" y="185"/>
                  <a:pt x="58" y="181"/>
                </a:cubicBezTo>
                <a:cubicBezTo>
                  <a:pt x="42" y="177"/>
                  <a:pt x="26" y="175"/>
                  <a:pt x="16" y="174"/>
                </a:cubicBezTo>
                <a:cubicBezTo>
                  <a:pt x="6" y="173"/>
                  <a:pt x="0" y="181"/>
                  <a:pt x="0" y="178"/>
                </a:cubicBezTo>
                <a:cubicBezTo>
                  <a:pt x="1" y="172"/>
                  <a:pt x="15" y="159"/>
                  <a:pt x="18" y="153"/>
                </a:cubicBezTo>
                <a:cubicBezTo>
                  <a:pt x="23" y="141"/>
                  <a:pt x="24" y="129"/>
                  <a:pt x="27" y="118"/>
                </a:cubicBezTo>
                <a:cubicBezTo>
                  <a:pt x="28" y="110"/>
                  <a:pt x="27" y="89"/>
                  <a:pt x="31" y="81"/>
                </a:cubicBezTo>
                <a:cubicBezTo>
                  <a:pt x="32" y="63"/>
                  <a:pt x="28" y="24"/>
                  <a:pt x="34" y="12"/>
                </a:cubicBezTo>
                <a:cubicBezTo>
                  <a:pt x="40" y="0"/>
                  <a:pt x="56" y="6"/>
                  <a:pt x="66" y="6"/>
                </a:cubicBezTo>
                <a:cubicBezTo>
                  <a:pt x="73" y="12"/>
                  <a:pt x="84" y="12"/>
                  <a:pt x="93" y="13"/>
                </a:cubicBezTo>
                <a:cubicBezTo>
                  <a:pt x="100" y="16"/>
                  <a:pt x="109" y="18"/>
                  <a:pt x="117" y="19"/>
                </a:cubicBezTo>
                <a:cubicBezTo>
                  <a:pt x="122" y="29"/>
                  <a:pt x="122" y="51"/>
                  <a:pt x="124" y="72"/>
                </a:cubicBezTo>
                <a:close/>
              </a:path>
            </a:pathLst>
          </a:custGeom>
          <a:solidFill>
            <a:srgbClr val="8643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3941" name="Picture 149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562225" cy="25908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5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18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1019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12112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1127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" name="AutoShape 156"/>
          <p:cNvSpPr>
            <a:spLocks noChangeArrowheads="1"/>
          </p:cNvSpPr>
          <p:nvPr/>
        </p:nvSpPr>
        <p:spPr bwMode="auto">
          <a:xfrm>
            <a:off x="1752600" y="2895600"/>
            <a:ext cx="2438400" cy="685800"/>
          </a:xfrm>
          <a:prstGeom prst="wedgeRoundRectCallout">
            <a:avLst>
              <a:gd name="adj1" fmla="val 3579"/>
              <a:gd name="adj2" fmla="val 197222"/>
              <a:gd name="adj3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nl-NL" sz="1600" b="1">
              <a:latin typeface="Comic Sans MS" pitchFamily="66" charset="0"/>
            </a:endParaRPr>
          </a:p>
        </p:txBody>
      </p:sp>
      <p:sp>
        <p:nvSpPr>
          <p:cNvPr id="12309" name="AutoShape 155"/>
          <p:cNvSpPr>
            <a:spLocks noChangeArrowheads="1"/>
          </p:cNvSpPr>
          <p:nvPr/>
        </p:nvSpPr>
        <p:spPr bwMode="auto">
          <a:xfrm>
            <a:off x="1752600" y="2895600"/>
            <a:ext cx="2438400" cy="685800"/>
          </a:xfrm>
          <a:prstGeom prst="wedgeRoundRectCallout">
            <a:avLst>
              <a:gd name="adj1" fmla="val -79037"/>
              <a:gd name="adj2" fmla="val 122454"/>
              <a:gd name="adj3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r>
              <a:rPr lang="nl-NL" sz="1600" b="1" dirty="0">
                <a:latin typeface="Comic Sans MS" pitchFamily="66" charset="0"/>
              </a:rPr>
              <a:t>HA, HA </a:t>
            </a:r>
          </a:p>
          <a:p>
            <a:r>
              <a:rPr lang="nl-NL" sz="1600" b="1" dirty="0" smtClean="0">
                <a:latin typeface="Comic Sans MS" pitchFamily="66" charset="0"/>
              </a:rPr>
              <a:t>Er komt regen</a:t>
            </a:r>
            <a:r>
              <a:rPr lang="nl-NL" sz="1600" b="1" dirty="0" smtClean="0">
                <a:latin typeface="Comic Sans MS" pitchFamily="66" charset="0"/>
              </a:rPr>
              <a:t>...</a:t>
            </a:r>
            <a:endParaRPr lang="nl-NL" sz="16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3315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19075"/>
            <a:ext cx="8855075" cy="48101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40"/>
          <p:cNvGrpSpPr>
            <a:grpSpLocks/>
          </p:cNvGrpSpPr>
          <p:nvPr/>
        </p:nvGrpSpPr>
        <p:grpSpPr bwMode="auto">
          <a:xfrm>
            <a:off x="157163" y="0"/>
            <a:ext cx="8847137" cy="4810125"/>
            <a:chOff x="100" y="109"/>
            <a:chExt cx="5571" cy="3919"/>
          </a:xfrm>
        </p:grpSpPr>
        <p:sp>
          <p:nvSpPr>
            <p:cNvPr id="13399" name="Freeform 41"/>
            <p:cNvSpPr>
              <a:spLocks/>
            </p:cNvSpPr>
            <p:nvPr/>
          </p:nvSpPr>
          <p:spPr bwMode="auto">
            <a:xfrm>
              <a:off x="127" y="117"/>
              <a:ext cx="5544" cy="1925"/>
            </a:xfrm>
            <a:custGeom>
              <a:avLst/>
              <a:gdLst>
                <a:gd name="T0" fmla="*/ 1905 w 5544"/>
                <a:gd name="T1" fmla="*/ 1827 h 1925"/>
                <a:gd name="T2" fmla="*/ 1601 w 5544"/>
                <a:gd name="T3" fmla="*/ 1811 h 1925"/>
                <a:gd name="T4" fmla="*/ 1521 w 5544"/>
                <a:gd name="T5" fmla="*/ 1707 h 1925"/>
                <a:gd name="T6" fmla="*/ 977 w 5544"/>
                <a:gd name="T7" fmla="*/ 1731 h 1925"/>
                <a:gd name="T8" fmla="*/ 345 w 5544"/>
                <a:gd name="T9" fmla="*/ 1707 h 1925"/>
                <a:gd name="T10" fmla="*/ 57 w 5544"/>
                <a:gd name="T11" fmla="*/ 1715 h 1925"/>
                <a:gd name="T12" fmla="*/ 33 w 5544"/>
                <a:gd name="T13" fmla="*/ 1635 h 1925"/>
                <a:gd name="T14" fmla="*/ 25 w 5544"/>
                <a:gd name="T15" fmla="*/ 1395 h 1925"/>
                <a:gd name="T16" fmla="*/ 17 w 5544"/>
                <a:gd name="T17" fmla="*/ 539 h 1925"/>
                <a:gd name="T18" fmla="*/ 9 w 5544"/>
                <a:gd name="T19" fmla="*/ 339 h 1925"/>
                <a:gd name="T20" fmla="*/ 17 w 5544"/>
                <a:gd name="T21" fmla="*/ 51 h 1925"/>
                <a:gd name="T22" fmla="*/ 65 w 5544"/>
                <a:gd name="T23" fmla="*/ 19 h 1925"/>
                <a:gd name="T24" fmla="*/ 2121 w 5544"/>
                <a:gd name="T25" fmla="*/ 11 h 1925"/>
                <a:gd name="T26" fmla="*/ 3041 w 5544"/>
                <a:gd name="T27" fmla="*/ 3 h 1925"/>
                <a:gd name="T28" fmla="*/ 3377 w 5544"/>
                <a:gd name="T29" fmla="*/ 3 h 1925"/>
                <a:gd name="T30" fmla="*/ 4217 w 5544"/>
                <a:gd name="T31" fmla="*/ 19 h 1925"/>
                <a:gd name="T32" fmla="*/ 5465 w 5544"/>
                <a:gd name="T33" fmla="*/ 35 h 1925"/>
                <a:gd name="T34" fmla="*/ 5537 w 5544"/>
                <a:gd name="T35" fmla="*/ 35 h 1925"/>
                <a:gd name="T36" fmla="*/ 5537 w 5544"/>
                <a:gd name="T37" fmla="*/ 171 h 1925"/>
                <a:gd name="T38" fmla="*/ 5513 w 5544"/>
                <a:gd name="T39" fmla="*/ 875 h 1925"/>
                <a:gd name="T40" fmla="*/ 5505 w 5544"/>
                <a:gd name="T41" fmla="*/ 1283 h 1925"/>
                <a:gd name="T42" fmla="*/ 5497 w 5544"/>
                <a:gd name="T43" fmla="*/ 1755 h 1925"/>
                <a:gd name="T44" fmla="*/ 5449 w 5544"/>
                <a:gd name="T45" fmla="*/ 1875 h 1925"/>
                <a:gd name="T46" fmla="*/ 5177 w 5544"/>
                <a:gd name="T47" fmla="*/ 1851 h 1925"/>
                <a:gd name="T48" fmla="*/ 4633 w 5544"/>
                <a:gd name="T49" fmla="*/ 1859 h 1925"/>
                <a:gd name="T50" fmla="*/ 4393 w 5544"/>
                <a:gd name="T51" fmla="*/ 1899 h 1925"/>
                <a:gd name="T52" fmla="*/ 4289 w 5544"/>
                <a:gd name="T53" fmla="*/ 1923 h 1925"/>
                <a:gd name="T54" fmla="*/ 3977 w 5544"/>
                <a:gd name="T55" fmla="*/ 1891 h 1925"/>
                <a:gd name="T56" fmla="*/ 3745 w 5544"/>
                <a:gd name="T57" fmla="*/ 1859 h 1925"/>
                <a:gd name="T58" fmla="*/ 3097 w 5544"/>
                <a:gd name="T59" fmla="*/ 1851 h 1925"/>
                <a:gd name="T60" fmla="*/ 2569 w 5544"/>
                <a:gd name="T61" fmla="*/ 1843 h 1925"/>
                <a:gd name="T62" fmla="*/ 2329 w 5544"/>
                <a:gd name="T63" fmla="*/ 1915 h 1925"/>
                <a:gd name="T64" fmla="*/ 2185 w 5544"/>
                <a:gd name="T65" fmla="*/ 1867 h 1925"/>
                <a:gd name="T66" fmla="*/ 2065 w 5544"/>
                <a:gd name="T67" fmla="*/ 1859 h 1925"/>
                <a:gd name="T68" fmla="*/ 1889 w 5544"/>
                <a:gd name="T69" fmla="*/ 1827 h 1925"/>
                <a:gd name="T70" fmla="*/ 1905 w 5544"/>
                <a:gd name="T71" fmla="*/ 1827 h 19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44" h="1925">
                  <a:moveTo>
                    <a:pt x="1905" y="1827"/>
                  </a:moveTo>
                  <a:cubicBezTo>
                    <a:pt x="1810" y="1835"/>
                    <a:pt x="1683" y="1866"/>
                    <a:pt x="1601" y="1811"/>
                  </a:cubicBezTo>
                  <a:cubicBezTo>
                    <a:pt x="1567" y="1760"/>
                    <a:pt x="1586" y="1723"/>
                    <a:pt x="1521" y="1707"/>
                  </a:cubicBezTo>
                  <a:cubicBezTo>
                    <a:pt x="1340" y="1714"/>
                    <a:pt x="1158" y="1728"/>
                    <a:pt x="977" y="1731"/>
                  </a:cubicBezTo>
                  <a:cubicBezTo>
                    <a:pt x="771" y="1735"/>
                    <a:pt x="547" y="1711"/>
                    <a:pt x="345" y="1707"/>
                  </a:cubicBezTo>
                  <a:cubicBezTo>
                    <a:pt x="258" y="1678"/>
                    <a:pt x="149" y="1707"/>
                    <a:pt x="57" y="1715"/>
                  </a:cubicBezTo>
                  <a:cubicBezTo>
                    <a:pt x="1" y="1702"/>
                    <a:pt x="38" y="1688"/>
                    <a:pt x="33" y="1635"/>
                  </a:cubicBezTo>
                  <a:cubicBezTo>
                    <a:pt x="28" y="1582"/>
                    <a:pt x="28" y="1578"/>
                    <a:pt x="25" y="1395"/>
                  </a:cubicBezTo>
                  <a:cubicBezTo>
                    <a:pt x="22" y="1110"/>
                    <a:pt x="21" y="824"/>
                    <a:pt x="17" y="539"/>
                  </a:cubicBezTo>
                  <a:cubicBezTo>
                    <a:pt x="16" y="472"/>
                    <a:pt x="9" y="406"/>
                    <a:pt x="9" y="339"/>
                  </a:cubicBezTo>
                  <a:cubicBezTo>
                    <a:pt x="9" y="243"/>
                    <a:pt x="0" y="146"/>
                    <a:pt x="17" y="51"/>
                  </a:cubicBezTo>
                  <a:cubicBezTo>
                    <a:pt x="20" y="32"/>
                    <a:pt x="46" y="19"/>
                    <a:pt x="65" y="19"/>
                  </a:cubicBezTo>
                  <a:cubicBezTo>
                    <a:pt x="750" y="16"/>
                    <a:pt x="1436" y="14"/>
                    <a:pt x="2121" y="11"/>
                  </a:cubicBezTo>
                  <a:cubicBezTo>
                    <a:pt x="2617" y="8"/>
                    <a:pt x="2832" y="4"/>
                    <a:pt x="3041" y="3"/>
                  </a:cubicBezTo>
                  <a:cubicBezTo>
                    <a:pt x="3155" y="0"/>
                    <a:pt x="3181" y="0"/>
                    <a:pt x="3377" y="3"/>
                  </a:cubicBezTo>
                  <a:cubicBezTo>
                    <a:pt x="3573" y="6"/>
                    <a:pt x="3869" y="14"/>
                    <a:pt x="4217" y="19"/>
                  </a:cubicBezTo>
                  <a:cubicBezTo>
                    <a:pt x="4628" y="20"/>
                    <a:pt x="5245" y="32"/>
                    <a:pt x="5465" y="35"/>
                  </a:cubicBezTo>
                  <a:cubicBezTo>
                    <a:pt x="5474" y="45"/>
                    <a:pt x="5528" y="26"/>
                    <a:pt x="5537" y="35"/>
                  </a:cubicBezTo>
                  <a:cubicBezTo>
                    <a:pt x="5544" y="42"/>
                    <a:pt x="5532" y="163"/>
                    <a:pt x="5537" y="171"/>
                  </a:cubicBezTo>
                  <a:cubicBezTo>
                    <a:pt x="5500" y="467"/>
                    <a:pt x="5517" y="490"/>
                    <a:pt x="5513" y="875"/>
                  </a:cubicBezTo>
                  <a:cubicBezTo>
                    <a:pt x="5511" y="1074"/>
                    <a:pt x="5508" y="1136"/>
                    <a:pt x="5505" y="1283"/>
                  </a:cubicBezTo>
                  <a:cubicBezTo>
                    <a:pt x="5502" y="1430"/>
                    <a:pt x="5506" y="1656"/>
                    <a:pt x="5497" y="1755"/>
                  </a:cubicBezTo>
                  <a:cubicBezTo>
                    <a:pt x="5488" y="1854"/>
                    <a:pt x="5502" y="1859"/>
                    <a:pt x="5449" y="1875"/>
                  </a:cubicBezTo>
                  <a:cubicBezTo>
                    <a:pt x="5334" y="1870"/>
                    <a:pt x="5289" y="1862"/>
                    <a:pt x="5177" y="1851"/>
                  </a:cubicBezTo>
                  <a:cubicBezTo>
                    <a:pt x="4996" y="1854"/>
                    <a:pt x="4814" y="1852"/>
                    <a:pt x="4633" y="1859"/>
                  </a:cubicBezTo>
                  <a:cubicBezTo>
                    <a:pt x="4555" y="1862"/>
                    <a:pt x="4472" y="1890"/>
                    <a:pt x="4393" y="1899"/>
                  </a:cubicBezTo>
                  <a:cubicBezTo>
                    <a:pt x="4357" y="1908"/>
                    <a:pt x="4326" y="1917"/>
                    <a:pt x="4289" y="1923"/>
                  </a:cubicBezTo>
                  <a:cubicBezTo>
                    <a:pt x="3888" y="1910"/>
                    <a:pt x="4148" y="1925"/>
                    <a:pt x="3977" y="1891"/>
                  </a:cubicBezTo>
                  <a:cubicBezTo>
                    <a:pt x="3906" y="1855"/>
                    <a:pt x="3824" y="1861"/>
                    <a:pt x="3745" y="1859"/>
                  </a:cubicBezTo>
                  <a:cubicBezTo>
                    <a:pt x="3529" y="1855"/>
                    <a:pt x="3313" y="1854"/>
                    <a:pt x="3097" y="1851"/>
                  </a:cubicBezTo>
                  <a:cubicBezTo>
                    <a:pt x="2910" y="1838"/>
                    <a:pt x="2771" y="1838"/>
                    <a:pt x="2569" y="1843"/>
                  </a:cubicBezTo>
                  <a:cubicBezTo>
                    <a:pt x="2484" y="1855"/>
                    <a:pt x="2410" y="1888"/>
                    <a:pt x="2329" y="1915"/>
                  </a:cubicBezTo>
                  <a:cubicBezTo>
                    <a:pt x="2263" y="1906"/>
                    <a:pt x="2247" y="1898"/>
                    <a:pt x="2185" y="1867"/>
                  </a:cubicBezTo>
                  <a:cubicBezTo>
                    <a:pt x="2149" y="1849"/>
                    <a:pt x="2105" y="1862"/>
                    <a:pt x="2065" y="1859"/>
                  </a:cubicBezTo>
                  <a:cubicBezTo>
                    <a:pt x="2007" y="1845"/>
                    <a:pt x="1940" y="1861"/>
                    <a:pt x="1889" y="1827"/>
                  </a:cubicBezTo>
                  <a:cubicBezTo>
                    <a:pt x="1885" y="1824"/>
                    <a:pt x="1900" y="1827"/>
                    <a:pt x="1905" y="182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00" name="Freeform 42"/>
            <p:cNvSpPr>
              <a:spLocks/>
            </p:cNvSpPr>
            <p:nvPr/>
          </p:nvSpPr>
          <p:spPr bwMode="auto">
            <a:xfrm>
              <a:off x="100" y="1288"/>
              <a:ext cx="5571" cy="2740"/>
            </a:xfrm>
            <a:custGeom>
              <a:avLst/>
              <a:gdLst>
                <a:gd name="T0" fmla="*/ 1596 w 5571"/>
                <a:gd name="T1" fmla="*/ 424 h 2740"/>
                <a:gd name="T2" fmla="*/ 1476 w 5571"/>
                <a:gd name="T3" fmla="*/ 344 h 2740"/>
                <a:gd name="T4" fmla="*/ 1412 w 5571"/>
                <a:gd name="T5" fmla="*/ 312 h 2740"/>
                <a:gd name="T6" fmla="*/ 1276 w 5571"/>
                <a:gd name="T7" fmla="*/ 296 h 2740"/>
                <a:gd name="T8" fmla="*/ 1140 w 5571"/>
                <a:gd name="T9" fmla="*/ 264 h 2740"/>
                <a:gd name="T10" fmla="*/ 1092 w 5571"/>
                <a:gd name="T11" fmla="*/ 128 h 2740"/>
                <a:gd name="T12" fmla="*/ 1108 w 5571"/>
                <a:gd name="T13" fmla="*/ 232 h 2740"/>
                <a:gd name="T14" fmla="*/ 1004 w 5571"/>
                <a:gd name="T15" fmla="*/ 296 h 2740"/>
                <a:gd name="T16" fmla="*/ 932 w 5571"/>
                <a:gd name="T17" fmla="*/ 440 h 2740"/>
                <a:gd name="T18" fmla="*/ 972 w 5571"/>
                <a:gd name="T19" fmla="*/ 512 h 2740"/>
                <a:gd name="T20" fmla="*/ 716 w 5571"/>
                <a:gd name="T21" fmla="*/ 416 h 2740"/>
                <a:gd name="T22" fmla="*/ 484 w 5571"/>
                <a:gd name="T23" fmla="*/ 304 h 2740"/>
                <a:gd name="T24" fmla="*/ 396 w 5571"/>
                <a:gd name="T25" fmla="*/ 312 h 2740"/>
                <a:gd name="T26" fmla="*/ 340 w 5571"/>
                <a:gd name="T27" fmla="*/ 336 h 2740"/>
                <a:gd name="T28" fmla="*/ 140 w 5571"/>
                <a:gd name="T29" fmla="*/ 376 h 2740"/>
                <a:gd name="T30" fmla="*/ 44 w 5571"/>
                <a:gd name="T31" fmla="*/ 1632 h 2740"/>
                <a:gd name="T32" fmla="*/ 1036 w 5571"/>
                <a:gd name="T33" fmla="*/ 2656 h 2740"/>
                <a:gd name="T34" fmla="*/ 5508 w 5571"/>
                <a:gd name="T35" fmla="*/ 2504 h 2740"/>
                <a:gd name="T36" fmla="*/ 5508 w 5571"/>
                <a:gd name="T37" fmla="*/ 424 h 2740"/>
                <a:gd name="T38" fmla="*/ 5436 w 5571"/>
                <a:gd name="T39" fmla="*/ 344 h 2740"/>
                <a:gd name="T40" fmla="*/ 5292 w 5571"/>
                <a:gd name="T41" fmla="*/ 384 h 2740"/>
                <a:gd name="T42" fmla="*/ 5148 w 5571"/>
                <a:gd name="T43" fmla="*/ 432 h 2740"/>
                <a:gd name="T44" fmla="*/ 5060 w 5571"/>
                <a:gd name="T45" fmla="*/ 448 h 2740"/>
                <a:gd name="T46" fmla="*/ 4908 w 5571"/>
                <a:gd name="T47" fmla="*/ 480 h 2740"/>
                <a:gd name="T48" fmla="*/ 4740 w 5571"/>
                <a:gd name="T49" fmla="*/ 464 h 2740"/>
                <a:gd name="T50" fmla="*/ 4836 w 5571"/>
                <a:gd name="T51" fmla="*/ 312 h 2740"/>
                <a:gd name="T52" fmla="*/ 4956 w 5571"/>
                <a:gd name="T53" fmla="*/ 280 h 2740"/>
                <a:gd name="T54" fmla="*/ 4876 w 5571"/>
                <a:gd name="T55" fmla="*/ 152 h 2740"/>
                <a:gd name="T56" fmla="*/ 4780 w 5571"/>
                <a:gd name="T57" fmla="*/ 32 h 2740"/>
                <a:gd name="T58" fmla="*/ 4572 w 5571"/>
                <a:gd name="T59" fmla="*/ 24 h 2740"/>
                <a:gd name="T60" fmla="*/ 4652 w 5571"/>
                <a:gd name="T61" fmla="*/ 120 h 2740"/>
                <a:gd name="T62" fmla="*/ 4636 w 5571"/>
                <a:gd name="T63" fmla="*/ 176 h 2740"/>
                <a:gd name="T64" fmla="*/ 4540 w 5571"/>
                <a:gd name="T65" fmla="*/ 192 h 2740"/>
                <a:gd name="T66" fmla="*/ 4444 w 5571"/>
                <a:gd name="T67" fmla="*/ 208 h 2740"/>
                <a:gd name="T68" fmla="*/ 4308 w 5571"/>
                <a:gd name="T69" fmla="*/ 360 h 2740"/>
                <a:gd name="T70" fmla="*/ 4340 w 5571"/>
                <a:gd name="T71" fmla="*/ 360 h 2740"/>
                <a:gd name="T72" fmla="*/ 4188 w 5571"/>
                <a:gd name="T73" fmla="*/ 400 h 2740"/>
                <a:gd name="T74" fmla="*/ 4124 w 5571"/>
                <a:gd name="T75" fmla="*/ 272 h 2740"/>
                <a:gd name="T76" fmla="*/ 4044 w 5571"/>
                <a:gd name="T77" fmla="*/ 424 h 2740"/>
                <a:gd name="T78" fmla="*/ 3716 w 5571"/>
                <a:gd name="T79" fmla="*/ 392 h 2740"/>
                <a:gd name="T80" fmla="*/ 3604 w 5571"/>
                <a:gd name="T81" fmla="*/ 496 h 2740"/>
                <a:gd name="T82" fmla="*/ 3468 w 5571"/>
                <a:gd name="T83" fmla="*/ 464 h 2740"/>
                <a:gd name="T84" fmla="*/ 3356 w 5571"/>
                <a:gd name="T85" fmla="*/ 512 h 2740"/>
                <a:gd name="T86" fmla="*/ 3244 w 5571"/>
                <a:gd name="T87" fmla="*/ 480 h 2740"/>
                <a:gd name="T88" fmla="*/ 3108 w 5571"/>
                <a:gd name="T89" fmla="*/ 424 h 2740"/>
                <a:gd name="T90" fmla="*/ 3012 w 5571"/>
                <a:gd name="T91" fmla="*/ 432 h 2740"/>
                <a:gd name="T92" fmla="*/ 2892 w 5571"/>
                <a:gd name="T93" fmla="*/ 384 h 2740"/>
                <a:gd name="T94" fmla="*/ 2644 w 5571"/>
                <a:gd name="T95" fmla="*/ 384 h 2740"/>
                <a:gd name="T96" fmla="*/ 2468 w 5571"/>
                <a:gd name="T97" fmla="*/ 440 h 2740"/>
                <a:gd name="T98" fmla="*/ 2284 w 5571"/>
                <a:gd name="T99" fmla="*/ 536 h 2740"/>
                <a:gd name="T100" fmla="*/ 1924 w 5571"/>
                <a:gd name="T101" fmla="*/ 552 h 27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571" h="2740">
                  <a:moveTo>
                    <a:pt x="1788" y="560"/>
                  </a:moveTo>
                  <a:cubicBezTo>
                    <a:pt x="1708" y="533"/>
                    <a:pt x="1748" y="448"/>
                    <a:pt x="1676" y="424"/>
                  </a:cubicBezTo>
                  <a:cubicBezTo>
                    <a:pt x="1659" y="374"/>
                    <a:pt x="1662" y="417"/>
                    <a:pt x="1612" y="400"/>
                  </a:cubicBezTo>
                  <a:cubicBezTo>
                    <a:pt x="1607" y="408"/>
                    <a:pt x="1606" y="424"/>
                    <a:pt x="1596" y="424"/>
                  </a:cubicBezTo>
                  <a:cubicBezTo>
                    <a:pt x="1588" y="424"/>
                    <a:pt x="1591" y="408"/>
                    <a:pt x="1588" y="400"/>
                  </a:cubicBezTo>
                  <a:cubicBezTo>
                    <a:pt x="1583" y="389"/>
                    <a:pt x="1582" y="375"/>
                    <a:pt x="1572" y="368"/>
                  </a:cubicBezTo>
                  <a:cubicBezTo>
                    <a:pt x="1551" y="352"/>
                    <a:pt x="1522" y="351"/>
                    <a:pt x="1500" y="336"/>
                  </a:cubicBezTo>
                  <a:cubicBezTo>
                    <a:pt x="1492" y="339"/>
                    <a:pt x="1484" y="344"/>
                    <a:pt x="1476" y="344"/>
                  </a:cubicBezTo>
                  <a:cubicBezTo>
                    <a:pt x="1465" y="344"/>
                    <a:pt x="1455" y="333"/>
                    <a:pt x="1444" y="336"/>
                  </a:cubicBezTo>
                  <a:cubicBezTo>
                    <a:pt x="1426" y="342"/>
                    <a:pt x="1415" y="363"/>
                    <a:pt x="1396" y="368"/>
                  </a:cubicBezTo>
                  <a:cubicBezTo>
                    <a:pt x="1342" y="382"/>
                    <a:pt x="1354" y="380"/>
                    <a:pt x="1428" y="352"/>
                  </a:cubicBezTo>
                  <a:cubicBezTo>
                    <a:pt x="1423" y="339"/>
                    <a:pt x="1424" y="319"/>
                    <a:pt x="1412" y="312"/>
                  </a:cubicBezTo>
                  <a:cubicBezTo>
                    <a:pt x="1400" y="305"/>
                    <a:pt x="1385" y="322"/>
                    <a:pt x="1372" y="320"/>
                  </a:cubicBezTo>
                  <a:cubicBezTo>
                    <a:pt x="1362" y="319"/>
                    <a:pt x="1356" y="309"/>
                    <a:pt x="1348" y="304"/>
                  </a:cubicBezTo>
                  <a:cubicBezTo>
                    <a:pt x="1340" y="307"/>
                    <a:pt x="1332" y="313"/>
                    <a:pt x="1324" y="312"/>
                  </a:cubicBezTo>
                  <a:cubicBezTo>
                    <a:pt x="1307" y="310"/>
                    <a:pt x="1276" y="296"/>
                    <a:pt x="1276" y="296"/>
                  </a:cubicBezTo>
                  <a:cubicBezTo>
                    <a:pt x="1265" y="302"/>
                    <a:pt x="1225" y="323"/>
                    <a:pt x="1220" y="320"/>
                  </a:cubicBezTo>
                  <a:cubicBezTo>
                    <a:pt x="1212" y="316"/>
                    <a:pt x="1217" y="303"/>
                    <a:pt x="1212" y="296"/>
                  </a:cubicBezTo>
                  <a:cubicBezTo>
                    <a:pt x="1206" y="288"/>
                    <a:pt x="1197" y="284"/>
                    <a:pt x="1188" y="280"/>
                  </a:cubicBezTo>
                  <a:cubicBezTo>
                    <a:pt x="1173" y="273"/>
                    <a:pt x="1156" y="269"/>
                    <a:pt x="1140" y="264"/>
                  </a:cubicBezTo>
                  <a:cubicBezTo>
                    <a:pt x="1132" y="261"/>
                    <a:pt x="1116" y="256"/>
                    <a:pt x="1116" y="256"/>
                  </a:cubicBezTo>
                  <a:cubicBezTo>
                    <a:pt x="1128" y="239"/>
                    <a:pt x="1153" y="205"/>
                    <a:pt x="1148" y="184"/>
                  </a:cubicBezTo>
                  <a:cubicBezTo>
                    <a:pt x="1145" y="173"/>
                    <a:pt x="1092" y="162"/>
                    <a:pt x="1084" y="160"/>
                  </a:cubicBezTo>
                  <a:cubicBezTo>
                    <a:pt x="1087" y="149"/>
                    <a:pt x="1084" y="135"/>
                    <a:pt x="1092" y="128"/>
                  </a:cubicBezTo>
                  <a:cubicBezTo>
                    <a:pt x="1105" y="117"/>
                    <a:pt x="1140" y="112"/>
                    <a:pt x="1140" y="112"/>
                  </a:cubicBezTo>
                  <a:cubicBezTo>
                    <a:pt x="1083" y="74"/>
                    <a:pt x="1087" y="61"/>
                    <a:pt x="1100" y="112"/>
                  </a:cubicBezTo>
                  <a:cubicBezTo>
                    <a:pt x="1092" y="160"/>
                    <a:pt x="1085" y="200"/>
                    <a:pt x="1036" y="216"/>
                  </a:cubicBezTo>
                  <a:cubicBezTo>
                    <a:pt x="1059" y="224"/>
                    <a:pt x="1089" y="217"/>
                    <a:pt x="1108" y="232"/>
                  </a:cubicBezTo>
                  <a:cubicBezTo>
                    <a:pt x="1115" y="237"/>
                    <a:pt x="1108" y="253"/>
                    <a:pt x="1100" y="256"/>
                  </a:cubicBezTo>
                  <a:cubicBezTo>
                    <a:pt x="1080" y="265"/>
                    <a:pt x="1057" y="261"/>
                    <a:pt x="1036" y="264"/>
                  </a:cubicBezTo>
                  <a:cubicBezTo>
                    <a:pt x="1041" y="272"/>
                    <a:pt x="1054" y="279"/>
                    <a:pt x="1052" y="288"/>
                  </a:cubicBezTo>
                  <a:cubicBezTo>
                    <a:pt x="1046" y="317"/>
                    <a:pt x="1015" y="300"/>
                    <a:pt x="1004" y="296"/>
                  </a:cubicBezTo>
                  <a:cubicBezTo>
                    <a:pt x="976" y="337"/>
                    <a:pt x="985" y="350"/>
                    <a:pt x="932" y="368"/>
                  </a:cubicBezTo>
                  <a:cubicBezTo>
                    <a:pt x="952" y="447"/>
                    <a:pt x="926" y="388"/>
                    <a:pt x="1076" y="408"/>
                  </a:cubicBezTo>
                  <a:cubicBezTo>
                    <a:pt x="1093" y="410"/>
                    <a:pt x="1124" y="424"/>
                    <a:pt x="1124" y="424"/>
                  </a:cubicBezTo>
                  <a:cubicBezTo>
                    <a:pt x="1068" y="461"/>
                    <a:pt x="998" y="429"/>
                    <a:pt x="932" y="440"/>
                  </a:cubicBezTo>
                  <a:cubicBezTo>
                    <a:pt x="916" y="489"/>
                    <a:pt x="922" y="443"/>
                    <a:pt x="972" y="472"/>
                  </a:cubicBezTo>
                  <a:cubicBezTo>
                    <a:pt x="979" y="476"/>
                    <a:pt x="976" y="488"/>
                    <a:pt x="980" y="496"/>
                  </a:cubicBezTo>
                  <a:cubicBezTo>
                    <a:pt x="984" y="505"/>
                    <a:pt x="1000" y="511"/>
                    <a:pt x="996" y="520"/>
                  </a:cubicBezTo>
                  <a:cubicBezTo>
                    <a:pt x="992" y="528"/>
                    <a:pt x="980" y="514"/>
                    <a:pt x="972" y="512"/>
                  </a:cubicBezTo>
                  <a:cubicBezTo>
                    <a:pt x="959" y="509"/>
                    <a:pt x="945" y="507"/>
                    <a:pt x="932" y="504"/>
                  </a:cubicBezTo>
                  <a:cubicBezTo>
                    <a:pt x="902" y="507"/>
                    <a:pt x="849" y="525"/>
                    <a:pt x="820" y="496"/>
                  </a:cubicBezTo>
                  <a:cubicBezTo>
                    <a:pt x="806" y="482"/>
                    <a:pt x="821" y="449"/>
                    <a:pt x="804" y="440"/>
                  </a:cubicBezTo>
                  <a:cubicBezTo>
                    <a:pt x="777" y="425"/>
                    <a:pt x="745" y="426"/>
                    <a:pt x="716" y="416"/>
                  </a:cubicBezTo>
                  <a:cubicBezTo>
                    <a:pt x="806" y="394"/>
                    <a:pt x="794" y="401"/>
                    <a:pt x="732" y="360"/>
                  </a:cubicBezTo>
                  <a:cubicBezTo>
                    <a:pt x="680" y="367"/>
                    <a:pt x="639" y="378"/>
                    <a:pt x="588" y="368"/>
                  </a:cubicBezTo>
                  <a:cubicBezTo>
                    <a:pt x="565" y="333"/>
                    <a:pt x="554" y="341"/>
                    <a:pt x="516" y="328"/>
                  </a:cubicBezTo>
                  <a:cubicBezTo>
                    <a:pt x="449" y="350"/>
                    <a:pt x="536" y="330"/>
                    <a:pt x="484" y="304"/>
                  </a:cubicBezTo>
                  <a:cubicBezTo>
                    <a:pt x="472" y="298"/>
                    <a:pt x="457" y="309"/>
                    <a:pt x="444" y="312"/>
                  </a:cubicBezTo>
                  <a:cubicBezTo>
                    <a:pt x="439" y="320"/>
                    <a:pt x="432" y="327"/>
                    <a:pt x="428" y="336"/>
                  </a:cubicBezTo>
                  <a:cubicBezTo>
                    <a:pt x="424" y="344"/>
                    <a:pt x="428" y="360"/>
                    <a:pt x="420" y="360"/>
                  </a:cubicBezTo>
                  <a:cubicBezTo>
                    <a:pt x="402" y="360"/>
                    <a:pt x="405" y="318"/>
                    <a:pt x="396" y="312"/>
                  </a:cubicBezTo>
                  <a:cubicBezTo>
                    <a:pt x="385" y="304"/>
                    <a:pt x="369" y="307"/>
                    <a:pt x="356" y="304"/>
                  </a:cubicBezTo>
                  <a:cubicBezTo>
                    <a:pt x="359" y="296"/>
                    <a:pt x="365" y="288"/>
                    <a:pt x="364" y="280"/>
                  </a:cubicBezTo>
                  <a:cubicBezTo>
                    <a:pt x="354" y="218"/>
                    <a:pt x="342" y="274"/>
                    <a:pt x="340" y="280"/>
                  </a:cubicBezTo>
                  <a:cubicBezTo>
                    <a:pt x="353" y="318"/>
                    <a:pt x="385" y="321"/>
                    <a:pt x="340" y="336"/>
                  </a:cubicBezTo>
                  <a:cubicBezTo>
                    <a:pt x="294" y="329"/>
                    <a:pt x="261" y="310"/>
                    <a:pt x="244" y="360"/>
                  </a:cubicBezTo>
                  <a:cubicBezTo>
                    <a:pt x="233" y="357"/>
                    <a:pt x="222" y="356"/>
                    <a:pt x="212" y="352"/>
                  </a:cubicBezTo>
                  <a:cubicBezTo>
                    <a:pt x="203" y="348"/>
                    <a:pt x="197" y="334"/>
                    <a:pt x="188" y="336"/>
                  </a:cubicBezTo>
                  <a:cubicBezTo>
                    <a:pt x="167" y="339"/>
                    <a:pt x="159" y="368"/>
                    <a:pt x="140" y="376"/>
                  </a:cubicBezTo>
                  <a:cubicBezTo>
                    <a:pt x="122" y="384"/>
                    <a:pt x="102" y="386"/>
                    <a:pt x="84" y="392"/>
                  </a:cubicBezTo>
                  <a:cubicBezTo>
                    <a:pt x="48" y="380"/>
                    <a:pt x="27" y="342"/>
                    <a:pt x="44" y="392"/>
                  </a:cubicBezTo>
                  <a:cubicBezTo>
                    <a:pt x="42" y="540"/>
                    <a:pt x="52" y="1033"/>
                    <a:pt x="52" y="1240"/>
                  </a:cubicBezTo>
                  <a:cubicBezTo>
                    <a:pt x="52" y="1447"/>
                    <a:pt x="44" y="1443"/>
                    <a:pt x="44" y="1632"/>
                  </a:cubicBezTo>
                  <a:cubicBezTo>
                    <a:pt x="41" y="1664"/>
                    <a:pt x="53" y="2344"/>
                    <a:pt x="52" y="2376"/>
                  </a:cubicBezTo>
                  <a:cubicBezTo>
                    <a:pt x="54" y="2515"/>
                    <a:pt x="33" y="2433"/>
                    <a:pt x="52" y="2480"/>
                  </a:cubicBezTo>
                  <a:cubicBezTo>
                    <a:pt x="71" y="2527"/>
                    <a:pt x="0" y="2627"/>
                    <a:pt x="164" y="2656"/>
                  </a:cubicBezTo>
                  <a:cubicBezTo>
                    <a:pt x="328" y="2685"/>
                    <a:pt x="297" y="2651"/>
                    <a:pt x="1036" y="2656"/>
                  </a:cubicBezTo>
                  <a:cubicBezTo>
                    <a:pt x="2206" y="2740"/>
                    <a:pt x="3413" y="2673"/>
                    <a:pt x="4596" y="2688"/>
                  </a:cubicBezTo>
                  <a:cubicBezTo>
                    <a:pt x="5327" y="2711"/>
                    <a:pt x="5269" y="2707"/>
                    <a:pt x="5420" y="2696"/>
                  </a:cubicBezTo>
                  <a:cubicBezTo>
                    <a:pt x="5571" y="2685"/>
                    <a:pt x="5485" y="2656"/>
                    <a:pt x="5500" y="2624"/>
                  </a:cubicBezTo>
                  <a:cubicBezTo>
                    <a:pt x="5525" y="2593"/>
                    <a:pt x="5507" y="2571"/>
                    <a:pt x="5508" y="2504"/>
                  </a:cubicBezTo>
                  <a:cubicBezTo>
                    <a:pt x="5509" y="2437"/>
                    <a:pt x="5507" y="2344"/>
                    <a:pt x="5508" y="2224"/>
                  </a:cubicBezTo>
                  <a:cubicBezTo>
                    <a:pt x="5509" y="2104"/>
                    <a:pt x="5515" y="2028"/>
                    <a:pt x="5516" y="1784"/>
                  </a:cubicBezTo>
                  <a:cubicBezTo>
                    <a:pt x="5527" y="1520"/>
                    <a:pt x="5517" y="987"/>
                    <a:pt x="5516" y="760"/>
                  </a:cubicBezTo>
                  <a:cubicBezTo>
                    <a:pt x="5552" y="652"/>
                    <a:pt x="5530" y="534"/>
                    <a:pt x="5508" y="424"/>
                  </a:cubicBezTo>
                  <a:cubicBezTo>
                    <a:pt x="5505" y="376"/>
                    <a:pt x="5507" y="328"/>
                    <a:pt x="5500" y="280"/>
                  </a:cubicBezTo>
                  <a:cubicBezTo>
                    <a:pt x="5498" y="267"/>
                    <a:pt x="5500" y="309"/>
                    <a:pt x="5492" y="320"/>
                  </a:cubicBezTo>
                  <a:cubicBezTo>
                    <a:pt x="5487" y="327"/>
                    <a:pt x="5476" y="325"/>
                    <a:pt x="5468" y="328"/>
                  </a:cubicBezTo>
                  <a:cubicBezTo>
                    <a:pt x="5454" y="371"/>
                    <a:pt x="5472" y="344"/>
                    <a:pt x="5436" y="344"/>
                  </a:cubicBezTo>
                  <a:cubicBezTo>
                    <a:pt x="5425" y="344"/>
                    <a:pt x="5415" y="349"/>
                    <a:pt x="5404" y="352"/>
                  </a:cubicBezTo>
                  <a:cubicBezTo>
                    <a:pt x="5401" y="344"/>
                    <a:pt x="5404" y="330"/>
                    <a:pt x="5396" y="328"/>
                  </a:cubicBezTo>
                  <a:cubicBezTo>
                    <a:pt x="5384" y="326"/>
                    <a:pt x="5374" y="338"/>
                    <a:pt x="5364" y="344"/>
                  </a:cubicBezTo>
                  <a:cubicBezTo>
                    <a:pt x="5295" y="385"/>
                    <a:pt x="5340" y="368"/>
                    <a:pt x="5292" y="384"/>
                  </a:cubicBezTo>
                  <a:cubicBezTo>
                    <a:pt x="5241" y="367"/>
                    <a:pt x="5242" y="406"/>
                    <a:pt x="5228" y="448"/>
                  </a:cubicBezTo>
                  <a:cubicBezTo>
                    <a:pt x="5225" y="456"/>
                    <a:pt x="5212" y="453"/>
                    <a:pt x="5204" y="456"/>
                  </a:cubicBezTo>
                  <a:cubicBezTo>
                    <a:pt x="5196" y="453"/>
                    <a:pt x="5186" y="454"/>
                    <a:pt x="5180" y="448"/>
                  </a:cubicBezTo>
                  <a:cubicBezTo>
                    <a:pt x="5153" y="421"/>
                    <a:pt x="5196" y="416"/>
                    <a:pt x="5148" y="432"/>
                  </a:cubicBezTo>
                  <a:cubicBezTo>
                    <a:pt x="5133" y="477"/>
                    <a:pt x="5147" y="451"/>
                    <a:pt x="5132" y="432"/>
                  </a:cubicBezTo>
                  <a:cubicBezTo>
                    <a:pt x="5126" y="424"/>
                    <a:pt x="5116" y="421"/>
                    <a:pt x="5108" y="416"/>
                  </a:cubicBezTo>
                  <a:cubicBezTo>
                    <a:pt x="5097" y="421"/>
                    <a:pt x="5082" y="422"/>
                    <a:pt x="5076" y="432"/>
                  </a:cubicBezTo>
                  <a:cubicBezTo>
                    <a:pt x="5062" y="456"/>
                    <a:pt x="5117" y="467"/>
                    <a:pt x="5060" y="448"/>
                  </a:cubicBezTo>
                  <a:cubicBezTo>
                    <a:pt x="5046" y="532"/>
                    <a:pt x="5064" y="494"/>
                    <a:pt x="5036" y="472"/>
                  </a:cubicBezTo>
                  <a:cubicBezTo>
                    <a:pt x="5029" y="467"/>
                    <a:pt x="5020" y="467"/>
                    <a:pt x="5012" y="464"/>
                  </a:cubicBezTo>
                  <a:cubicBezTo>
                    <a:pt x="4955" y="478"/>
                    <a:pt x="4974" y="506"/>
                    <a:pt x="4932" y="464"/>
                  </a:cubicBezTo>
                  <a:cubicBezTo>
                    <a:pt x="4924" y="469"/>
                    <a:pt x="4917" y="476"/>
                    <a:pt x="4908" y="480"/>
                  </a:cubicBezTo>
                  <a:cubicBezTo>
                    <a:pt x="4893" y="487"/>
                    <a:pt x="4860" y="496"/>
                    <a:pt x="4860" y="496"/>
                  </a:cubicBezTo>
                  <a:cubicBezTo>
                    <a:pt x="4802" y="457"/>
                    <a:pt x="4874" y="497"/>
                    <a:pt x="4804" y="488"/>
                  </a:cubicBezTo>
                  <a:cubicBezTo>
                    <a:pt x="4792" y="487"/>
                    <a:pt x="4783" y="477"/>
                    <a:pt x="4772" y="472"/>
                  </a:cubicBezTo>
                  <a:cubicBezTo>
                    <a:pt x="4753" y="414"/>
                    <a:pt x="4781" y="472"/>
                    <a:pt x="4740" y="464"/>
                  </a:cubicBezTo>
                  <a:cubicBezTo>
                    <a:pt x="4731" y="462"/>
                    <a:pt x="4729" y="448"/>
                    <a:pt x="4724" y="440"/>
                  </a:cubicBezTo>
                  <a:cubicBezTo>
                    <a:pt x="4752" y="412"/>
                    <a:pt x="4745" y="396"/>
                    <a:pt x="4780" y="384"/>
                  </a:cubicBezTo>
                  <a:cubicBezTo>
                    <a:pt x="4783" y="365"/>
                    <a:pt x="4776" y="343"/>
                    <a:pt x="4788" y="328"/>
                  </a:cubicBezTo>
                  <a:cubicBezTo>
                    <a:pt x="4798" y="315"/>
                    <a:pt x="4836" y="312"/>
                    <a:pt x="4836" y="312"/>
                  </a:cubicBezTo>
                  <a:cubicBezTo>
                    <a:pt x="4841" y="304"/>
                    <a:pt x="4849" y="297"/>
                    <a:pt x="4852" y="288"/>
                  </a:cubicBezTo>
                  <a:cubicBezTo>
                    <a:pt x="4857" y="275"/>
                    <a:pt x="4852" y="259"/>
                    <a:pt x="4860" y="248"/>
                  </a:cubicBezTo>
                  <a:cubicBezTo>
                    <a:pt x="4867" y="238"/>
                    <a:pt x="4881" y="237"/>
                    <a:pt x="4892" y="232"/>
                  </a:cubicBezTo>
                  <a:cubicBezTo>
                    <a:pt x="4922" y="242"/>
                    <a:pt x="4929" y="262"/>
                    <a:pt x="4956" y="280"/>
                  </a:cubicBezTo>
                  <a:cubicBezTo>
                    <a:pt x="5007" y="267"/>
                    <a:pt x="4994" y="247"/>
                    <a:pt x="5044" y="272"/>
                  </a:cubicBezTo>
                  <a:cubicBezTo>
                    <a:pt x="5042" y="266"/>
                    <a:pt x="5028" y="209"/>
                    <a:pt x="5012" y="200"/>
                  </a:cubicBezTo>
                  <a:cubicBezTo>
                    <a:pt x="4977" y="180"/>
                    <a:pt x="4932" y="188"/>
                    <a:pt x="4892" y="184"/>
                  </a:cubicBezTo>
                  <a:cubicBezTo>
                    <a:pt x="4887" y="173"/>
                    <a:pt x="4886" y="158"/>
                    <a:pt x="4876" y="152"/>
                  </a:cubicBezTo>
                  <a:cubicBezTo>
                    <a:pt x="4869" y="148"/>
                    <a:pt x="4848" y="168"/>
                    <a:pt x="4852" y="160"/>
                  </a:cubicBezTo>
                  <a:cubicBezTo>
                    <a:pt x="4870" y="123"/>
                    <a:pt x="4886" y="122"/>
                    <a:pt x="4916" y="112"/>
                  </a:cubicBezTo>
                  <a:cubicBezTo>
                    <a:pt x="4877" y="99"/>
                    <a:pt x="4863" y="94"/>
                    <a:pt x="4844" y="56"/>
                  </a:cubicBezTo>
                  <a:cubicBezTo>
                    <a:pt x="4809" y="68"/>
                    <a:pt x="4800" y="63"/>
                    <a:pt x="4780" y="32"/>
                  </a:cubicBezTo>
                  <a:cubicBezTo>
                    <a:pt x="4724" y="51"/>
                    <a:pt x="4748" y="53"/>
                    <a:pt x="4708" y="40"/>
                  </a:cubicBezTo>
                  <a:cubicBezTo>
                    <a:pt x="4703" y="32"/>
                    <a:pt x="4700" y="21"/>
                    <a:pt x="4692" y="16"/>
                  </a:cubicBezTo>
                  <a:cubicBezTo>
                    <a:pt x="4678" y="7"/>
                    <a:pt x="4644" y="0"/>
                    <a:pt x="4644" y="0"/>
                  </a:cubicBezTo>
                  <a:cubicBezTo>
                    <a:pt x="4620" y="4"/>
                    <a:pt x="4574" y="7"/>
                    <a:pt x="4572" y="24"/>
                  </a:cubicBezTo>
                  <a:cubicBezTo>
                    <a:pt x="4570" y="38"/>
                    <a:pt x="4577" y="55"/>
                    <a:pt x="4588" y="64"/>
                  </a:cubicBezTo>
                  <a:cubicBezTo>
                    <a:pt x="4601" y="75"/>
                    <a:pt x="4636" y="80"/>
                    <a:pt x="4636" y="80"/>
                  </a:cubicBezTo>
                  <a:cubicBezTo>
                    <a:pt x="4633" y="88"/>
                    <a:pt x="4625" y="96"/>
                    <a:pt x="4628" y="104"/>
                  </a:cubicBezTo>
                  <a:cubicBezTo>
                    <a:pt x="4632" y="113"/>
                    <a:pt x="4647" y="112"/>
                    <a:pt x="4652" y="120"/>
                  </a:cubicBezTo>
                  <a:cubicBezTo>
                    <a:pt x="4655" y="125"/>
                    <a:pt x="4668" y="191"/>
                    <a:pt x="4668" y="192"/>
                  </a:cubicBezTo>
                  <a:cubicBezTo>
                    <a:pt x="4670" y="200"/>
                    <a:pt x="4684" y="213"/>
                    <a:pt x="4676" y="216"/>
                  </a:cubicBezTo>
                  <a:cubicBezTo>
                    <a:pt x="4665" y="220"/>
                    <a:pt x="4655" y="205"/>
                    <a:pt x="4644" y="200"/>
                  </a:cubicBezTo>
                  <a:cubicBezTo>
                    <a:pt x="4641" y="192"/>
                    <a:pt x="4644" y="180"/>
                    <a:pt x="4636" y="176"/>
                  </a:cubicBezTo>
                  <a:cubicBezTo>
                    <a:pt x="4604" y="160"/>
                    <a:pt x="4606" y="221"/>
                    <a:pt x="4604" y="224"/>
                  </a:cubicBezTo>
                  <a:cubicBezTo>
                    <a:pt x="4599" y="231"/>
                    <a:pt x="4588" y="229"/>
                    <a:pt x="4580" y="232"/>
                  </a:cubicBezTo>
                  <a:cubicBezTo>
                    <a:pt x="4574" y="214"/>
                    <a:pt x="4581" y="185"/>
                    <a:pt x="4564" y="176"/>
                  </a:cubicBezTo>
                  <a:cubicBezTo>
                    <a:pt x="4555" y="172"/>
                    <a:pt x="4549" y="188"/>
                    <a:pt x="4540" y="192"/>
                  </a:cubicBezTo>
                  <a:cubicBezTo>
                    <a:pt x="4522" y="200"/>
                    <a:pt x="4502" y="202"/>
                    <a:pt x="4484" y="208"/>
                  </a:cubicBezTo>
                  <a:cubicBezTo>
                    <a:pt x="4481" y="216"/>
                    <a:pt x="4478" y="224"/>
                    <a:pt x="4476" y="232"/>
                  </a:cubicBezTo>
                  <a:cubicBezTo>
                    <a:pt x="4473" y="243"/>
                    <a:pt x="4479" y="264"/>
                    <a:pt x="4468" y="264"/>
                  </a:cubicBezTo>
                  <a:cubicBezTo>
                    <a:pt x="4461" y="264"/>
                    <a:pt x="4446" y="215"/>
                    <a:pt x="4444" y="208"/>
                  </a:cubicBezTo>
                  <a:cubicBezTo>
                    <a:pt x="4394" y="225"/>
                    <a:pt x="4429" y="248"/>
                    <a:pt x="4380" y="232"/>
                  </a:cubicBezTo>
                  <a:cubicBezTo>
                    <a:pt x="4357" y="266"/>
                    <a:pt x="4341" y="264"/>
                    <a:pt x="4300" y="272"/>
                  </a:cubicBezTo>
                  <a:cubicBezTo>
                    <a:pt x="4276" y="288"/>
                    <a:pt x="4248" y="319"/>
                    <a:pt x="4276" y="352"/>
                  </a:cubicBezTo>
                  <a:cubicBezTo>
                    <a:pt x="4283" y="360"/>
                    <a:pt x="4297" y="357"/>
                    <a:pt x="4308" y="360"/>
                  </a:cubicBezTo>
                  <a:cubicBezTo>
                    <a:pt x="4300" y="365"/>
                    <a:pt x="4289" y="384"/>
                    <a:pt x="4284" y="376"/>
                  </a:cubicBezTo>
                  <a:cubicBezTo>
                    <a:pt x="4276" y="365"/>
                    <a:pt x="4281" y="344"/>
                    <a:pt x="4292" y="336"/>
                  </a:cubicBezTo>
                  <a:cubicBezTo>
                    <a:pt x="4300" y="330"/>
                    <a:pt x="4307" y="348"/>
                    <a:pt x="4316" y="352"/>
                  </a:cubicBezTo>
                  <a:cubicBezTo>
                    <a:pt x="4324" y="356"/>
                    <a:pt x="4332" y="357"/>
                    <a:pt x="4340" y="360"/>
                  </a:cubicBezTo>
                  <a:cubicBezTo>
                    <a:pt x="4353" y="356"/>
                    <a:pt x="4384" y="340"/>
                    <a:pt x="4396" y="360"/>
                  </a:cubicBezTo>
                  <a:cubicBezTo>
                    <a:pt x="4402" y="369"/>
                    <a:pt x="4398" y="388"/>
                    <a:pt x="4388" y="392"/>
                  </a:cubicBezTo>
                  <a:cubicBezTo>
                    <a:pt x="4361" y="403"/>
                    <a:pt x="4329" y="397"/>
                    <a:pt x="4300" y="400"/>
                  </a:cubicBezTo>
                  <a:cubicBezTo>
                    <a:pt x="4262" y="426"/>
                    <a:pt x="4253" y="439"/>
                    <a:pt x="4188" y="400"/>
                  </a:cubicBezTo>
                  <a:cubicBezTo>
                    <a:pt x="4151" y="378"/>
                    <a:pt x="4208" y="364"/>
                    <a:pt x="4220" y="360"/>
                  </a:cubicBezTo>
                  <a:cubicBezTo>
                    <a:pt x="4133" y="302"/>
                    <a:pt x="4267" y="388"/>
                    <a:pt x="4164" y="336"/>
                  </a:cubicBezTo>
                  <a:cubicBezTo>
                    <a:pt x="4147" y="327"/>
                    <a:pt x="4116" y="304"/>
                    <a:pt x="4116" y="304"/>
                  </a:cubicBezTo>
                  <a:cubicBezTo>
                    <a:pt x="4119" y="293"/>
                    <a:pt x="4130" y="281"/>
                    <a:pt x="4124" y="272"/>
                  </a:cubicBezTo>
                  <a:cubicBezTo>
                    <a:pt x="4119" y="265"/>
                    <a:pt x="4106" y="274"/>
                    <a:pt x="4100" y="280"/>
                  </a:cubicBezTo>
                  <a:cubicBezTo>
                    <a:pt x="4094" y="286"/>
                    <a:pt x="4095" y="296"/>
                    <a:pt x="4092" y="304"/>
                  </a:cubicBezTo>
                  <a:cubicBezTo>
                    <a:pt x="4129" y="328"/>
                    <a:pt x="4135" y="365"/>
                    <a:pt x="4100" y="400"/>
                  </a:cubicBezTo>
                  <a:cubicBezTo>
                    <a:pt x="4090" y="410"/>
                    <a:pt x="4058" y="419"/>
                    <a:pt x="4044" y="424"/>
                  </a:cubicBezTo>
                  <a:cubicBezTo>
                    <a:pt x="3986" y="416"/>
                    <a:pt x="3987" y="408"/>
                    <a:pt x="3940" y="392"/>
                  </a:cubicBezTo>
                  <a:cubicBezTo>
                    <a:pt x="3850" y="398"/>
                    <a:pt x="3817" y="379"/>
                    <a:pt x="3764" y="432"/>
                  </a:cubicBezTo>
                  <a:cubicBezTo>
                    <a:pt x="3751" y="427"/>
                    <a:pt x="3735" y="425"/>
                    <a:pt x="3724" y="416"/>
                  </a:cubicBezTo>
                  <a:cubicBezTo>
                    <a:pt x="3718" y="411"/>
                    <a:pt x="3724" y="396"/>
                    <a:pt x="3716" y="392"/>
                  </a:cubicBezTo>
                  <a:cubicBezTo>
                    <a:pt x="3708" y="388"/>
                    <a:pt x="3700" y="398"/>
                    <a:pt x="3692" y="400"/>
                  </a:cubicBezTo>
                  <a:cubicBezTo>
                    <a:pt x="3681" y="403"/>
                    <a:pt x="3671" y="405"/>
                    <a:pt x="3660" y="408"/>
                  </a:cubicBezTo>
                  <a:cubicBezTo>
                    <a:pt x="3638" y="423"/>
                    <a:pt x="3631" y="423"/>
                    <a:pt x="3620" y="448"/>
                  </a:cubicBezTo>
                  <a:cubicBezTo>
                    <a:pt x="3613" y="463"/>
                    <a:pt x="3604" y="496"/>
                    <a:pt x="3604" y="496"/>
                  </a:cubicBezTo>
                  <a:cubicBezTo>
                    <a:pt x="3591" y="457"/>
                    <a:pt x="3598" y="436"/>
                    <a:pt x="3556" y="464"/>
                  </a:cubicBezTo>
                  <a:cubicBezTo>
                    <a:pt x="3553" y="472"/>
                    <a:pt x="3556" y="489"/>
                    <a:pt x="3548" y="488"/>
                  </a:cubicBezTo>
                  <a:cubicBezTo>
                    <a:pt x="3529" y="485"/>
                    <a:pt x="3500" y="456"/>
                    <a:pt x="3500" y="456"/>
                  </a:cubicBezTo>
                  <a:cubicBezTo>
                    <a:pt x="3489" y="459"/>
                    <a:pt x="3476" y="456"/>
                    <a:pt x="3468" y="464"/>
                  </a:cubicBezTo>
                  <a:cubicBezTo>
                    <a:pt x="3460" y="472"/>
                    <a:pt x="3466" y="487"/>
                    <a:pt x="3460" y="496"/>
                  </a:cubicBezTo>
                  <a:cubicBezTo>
                    <a:pt x="3455" y="504"/>
                    <a:pt x="3444" y="507"/>
                    <a:pt x="3436" y="512"/>
                  </a:cubicBezTo>
                  <a:cubicBezTo>
                    <a:pt x="3417" y="509"/>
                    <a:pt x="3399" y="504"/>
                    <a:pt x="3380" y="504"/>
                  </a:cubicBezTo>
                  <a:cubicBezTo>
                    <a:pt x="3372" y="504"/>
                    <a:pt x="3363" y="517"/>
                    <a:pt x="3356" y="512"/>
                  </a:cubicBezTo>
                  <a:cubicBezTo>
                    <a:pt x="3340" y="501"/>
                    <a:pt x="3342" y="470"/>
                    <a:pt x="3324" y="464"/>
                  </a:cubicBezTo>
                  <a:cubicBezTo>
                    <a:pt x="3316" y="461"/>
                    <a:pt x="3308" y="459"/>
                    <a:pt x="3300" y="456"/>
                  </a:cubicBezTo>
                  <a:cubicBezTo>
                    <a:pt x="3297" y="448"/>
                    <a:pt x="3300" y="434"/>
                    <a:pt x="3292" y="432"/>
                  </a:cubicBezTo>
                  <a:cubicBezTo>
                    <a:pt x="3277" y="428"/>
                    <a:pt x="3246" y="478"/>
                    <a:pt x="3244" y="480"/>
                  </a:cubicBezTo>
                  <a:cubicBezTo>
                    <a:pt x="3230" y="437"/>
                    <a:pt x="3210" y="443"/>
                    <a:pt x="3172" y="456"/>
                  </a:cubicBezTo>
                  <a:cubicBezTo>
                    <a:pt x="3164" y="453"/>
                    <a:pt x="3156" y="444"/>
                    <a:pt x="3148" y="448"/>
                  </a:cubicBezTo>
                  <a:cubicBezTo>
                    <a:pt x="3140" y="452"/>
                    <a:pt x="3147" y="476"/>
                    <a:pt x="3140" y="472"/>
                  </a:cubicBezTo>
                  <a:cubicBezTo>
                    <a:pt x="3124" y="462"/>
                    <a:pt x="3127" y="429"/>
                    <a:pt x="3108" y="424"/>
                  </a:cubicBezTo>
                  <a:cubicBezTo>
                    <a:pt x="3097" y="421"/>
                    <a:pt x="3087" y="419"/>
                    <a:pt x="3076" y="416"/>
                  </a:cubicBezTo>
                  <a:cubicBezTo>
                    <a:pt x="3065" y="421"/>
                    <a:pt x="3054" y="425"/>
                    <a:pt x="3044" y="432"/>
                  </a:cubicBezTo>
                  <a:cubicBezTo>
                    <a:pt x="3035" y="439"/>
                    <a:pt x="3031" y="456"/>
                    <a:pt x="3020" y="456"/>
                  </a:cubicBezTo>
                  <a:cubicBezTo>
                    <a:pt x="3012" y="456"/>
                    <a:pt x="3018" y="438"/>
                    <a:pt x="3012" y="432"/>
                  </a:cubicBezTo>
                  <a:cubicBezTo>
                    <a:pt x="3006" y="426"/>
                    <a:pt x="2996" y="427"/>
                    <a:pt x="2988" y="424"/>
                  </a:cubicBezTo>
                  <a:cubicBezTo>
                    <a:pt x="2973" y="378"/>
                    <a:pt x="2993" y="412"/>
                    <a:pt x="2948" y="416"/>
                  </a:cubicBezTo>
                  <a:cubicBezTo>
                    <a:pt x="2932" y="418"/>
                    <a:pt x="2916" y="411"/>
                    <a:pt x="2900" y="408"/>
                  </a:cubicBezTo>
                  <a:cubicBezTo>
                    <a:pt x="2897" y="400"/>
                    <a:pt x="2900" y="388"/>
                    <a:pt x="2892" y="384"/>
                  </a:cubicBezTo>
                  <a:cubicBezTo>
                    <a:pt x="2884" y="380"/>
                    <a:pt x="2873" y="399"/>
                    <a:pt x="2868" y="392"/>
                  </a:cubicBezTo>
                  <a:cubicBezTo>
                    <a:pt x="2858" y="379"/>
                    <a:pt x="2863" y="360"/>
                    <a:pt x="2860" y="344"/>
                  </a:cubicBezTo>
                  <a:cubicBezTo>
                    <a:pt x="2809" y="361"/>
                    <a:pt x="2803" y="330"/>
                    <a:pt x="2764" y="304"/>
                  </a:cubicBezTo>
                  <a:cubicBezTo>
                    <a:pt x="2716" y="320"/>
                    <a:pt x="2694" y="367"/>
                    <a:pt x="2644" y="384"/>
                  </a:cubicBezTo>
                  <a:cubicBezTo>
                    <a:pt x="2639" y="376"/>
                    <a:pt x="2636" y="366"/>
                    <a:pt x="2628" y="360"/>
                  </a:cubicBezTo>
                  <a:cubicBezTo>
                    <a:pt x="2584" y="325"/>
                    <a:pt x="2571" y="414"/>
                    <a:pt x="2548" y="432"/>
                  </a:cubicBezTo>
                  <a:cubicBezTo>
                    <a:pt x="2534" y="443"/>
                    <a:pt x="2515" y="446"/>
                    <a:pt x="2500" y="456"/>
                  </a:cubicBezTo>
                  <a:cubicBezTo>
                    <a:pt x="2489" y="451"/>
                    <a:pt x="2478" y="447"/>
                    <a:pt x="2468" y="440"/>
                  </a:cubicBezTo>
                  <a:cubicBezTo>
                    <a:pt x="2459" y="433"/>
                    <a:pt x="2455" y="416"/>
                    <a:pt x="2444" y="416"/>
                  </a:cubicBezTo>
                  <a:cubicBezTo>
                    <a:pt x="2431" y="416"/>
                    <a:pt x="2422" y="432"/>
                    <a:pt x="2412" y="440"/>
                  </a:cubicBezTo>
                  <a:cubicBezTo>
                    <a:pt x="2396" y="453"/>
                    <a:pt x="2380" y="467"/>
                    <a:pt x="2364" y="480"/>
                  </a:cubicBezTo>
                  <a:cubicBezTo>
                    <a:pt x="2342" y="525"/>
                    <a:pt x="2332" y="525"/>
                    <a:pt x="2284" y="536"/>
                  </a:cubicBezTo>
                  <a:cubicBezTo>
                    <a:pt x="2263" y="541"/>
                    <a:pt x="2220" y="552"/>
                    <a:pt x="2220" y="552"/>
                  </a:cubicBezTo>
                  <a:cubicBezTo>
                    <a:pt x="2143" y="501"/>
                    <a:pt x="2191" y="523"/>
                    <a:pt x="2068" y="504"/>
                  </a:cubicBezTo>
                  <a:cubicBezTo>
                    <a:pt x="2022" y="519"/>
                    <a:pt x="2015" y="557"/>
                    <a:pt x="2004" y="600"/>
                  </a:cubicBezTo>
                  <a:cubicBezTo>
                    <a:pt x="1973" y="559"/>
                    <a:pt x="1976" y="539"/>
                    <a:pt x="1924" y="552"/>
                  </a:cubicBezTo>
                  <a:cubicBezTo>
                    <a:pt x="1913" y="584"/>
                    <a:pt x="1899" y="590"/>
                    <a:pt x="1868" y="600"/>
                  </a:cubicBezTo>
                  <a:cubicBezTo>
                    <a:pt x="1752" y="586"/>
                    <a:pt x="1838" y="610"/>
                    <a:pt x="1788" y="5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01" name="Freeform 43"/>
            <p:cNvSpPr>
              <a:spLocks/>
            </p:cNvSpPr>
            <p:nvPr/>
          </p:nvSpPr>
          <p:spPr bwMode="auto">
            <a:xfrm>
              <a:off x="120" y="232"/>
              <a:ext cx="5488" cy="3752"/>
            </a:xfrm>
            <a:custGeom>
              <a:avLst/>
              <a:gdLst>
                <a:gd name="T0" fmla="*/ 1600 w 5488"/>
                <a:gd name="T1" fmla="*/ 3296 h 3752"/>
                <a:gd name="T2" fmla="*/ 1488 w 5488"/>
                <a:gd name="T3" fmla="*/ 3264 h 3752"/>
                <a:gd name="T4" fmla="*/ 1200 w 5488"/>
                <a:gd name="T5" fmla="*/ 3192 h 3752"/>
                <a:gd name="T6" fmla="*/ 1160 w 5488"/>
                <a:gd name="T7" fmla="*/ 3080 h 3752"/>
                <a:gd name="T8" fmla="*/ 992 w 5488"/>
                <a:gd name="T9" fmla="*/ 2840 h 3752"/>
                <a:gd name="T10" fmla="*/ 712 w 5488"/>
                <a:gd name="T11" fmla="*/ 2736 h 3752"/>
                <a:gd name="T12" fmla="*/ 536 w 5488"/>
                <a:gd name="T13" fmla="*/ 2824 h 3752"/>
                <a:gd name="T14" fmla="*/ 376 w 5488"/>
                <a:gd name="T15" fmla="*/ 2896 h 3752"/>
                <a:gd name="T16" fmla="*/ 264 w 5488"/>
                <a:gd name="T17" fmla="*/ 3008 h 3752"/>
                <a:gd name="T18" fmla="*/ 32 w 5488"/>
                <a:gd name="T19" fmla="*/ 2976 h 3752"/>
                <a:gd name="T20" fmla="*/ 128 w 5488"/>
                <a:gd name="T21" fmla="*/ 616 h 3752"/>
                <a:gd name="T22" fmla="*/ 192 w 5488"/>
                <a:gd name="T23" fmla="*/ 288 h 3752"/>
                <a:gd name="T24" fmla="*/ 456 w 5488"/>
                <a:gd name="T25" fmla="*/ 8 h 3752"/>
                <a:gd name="T26" fmla="*/ 848 w 5488"/>
                <a:gd name="T27" fmla="*/ 56 h 3752"/>
                <a:gd name="T28" fmla="*/ 1096 w 5488"/>
                <a:gd name="T29" fmla="*/ 56 h 3752"/>
                <a:gd name="T30" fmla="*/ 1288 w 5488"/>
                <a:gd name="T31" fmla="*/ 152 h 3752"/>
                <a:gd name="T32" fmla="*/ 1472 w 5488"/>
                <a:gd name="T33" fmla="*/ 104 h 3752"/>
                <a:gd name="T34" fmla="*/ 1896 w 5488"/>
                <a:gd name="T35" fmla="*/ 48 h 3752"/>
                <a:gd name="T36" fmla="*/ 2176 w 5488"/>
                <a:gd name="T37" fmla="*/ 136 h 3752"/>
                <a:gd name="T38" fmla="*/ 2440 w 5488"/>
                <a:gd name="T39" fmla="*/ 136 h 3752"/>
                <a:gd name="T40" fmla="*/ 2744 w 5488"/>
                <a:gd name="T41" fmla="*/ 376 h 3752"/>
                <a:gd name="T42" fmla="*/ 2912 w 5488"/>
                <a:gd name="T43" fmla="*/ 488 h 3752"/>
                <a:gd name="T44" fmla="*/ 3048 w 5488"/>
                <a:gd name="T45" fmla="*/ 384 h 3752"/>
                <a:gd name="T46" fmla="*/ 3312 w 5488"/>
                <a:gd name="T47" fmla="*/ 368 h 3752"/>
                <a:gd name="T48" fmla="*/ 3624 w 5488"/>
                <a:gd name="T49" fmla="*/ 384 h 3752"/>
                <a:gd name="T50" fmla="*/ 3832 w 5488"/>
                <a:gd name="T51" fmla="*/ 520 h 3752"/>
                <a:gd name="T52" fmla="*/ 4024 w 5488"/>
                <a:gd name="T53" fmla="*/ 608 h 3752"/>
                <a:gd name="T54" fmla="*/ 4248 w 5488"/>
                <a:gd name="T55" fmla="*/ 744 h 3752"/>
                <a:gd name="T56" fmla="*/ 4448 w 5488"/>
                <a:gd name="T57" fmla="*/ 784 h 3752"/>
                <a:gd name="T58" fmla="*/ 4560 w 5488"/>
                <a:gd name="T59" fmla="*/ 832 h 3752"/>
                <a:gd name="T60" fmla="*/ 4704 w 5488"/>
                <a:gd name="T61" fmla="*/ 808 h 3752"/>
                <a:gd name="T62" fmla="*/ 4968 w 5488"/>
                <a:gd name="T63" fmla="*/ 752 h 3752"/>
                <a:gd name="T64" fmla="*/ 5160 w 5488"/>
                <a:gd name="T65" fmla="*/ 776 h 3752"/>
                <a:gd name="T66" fmla="*/ 5464 w 5488"/>
                <a:gd name="T67" fmla="*/ 720 h 3752"/>
                <a:gd name="T68" fmla="*/ 5424 w 5488"/>
                <a:gd name="T69" fmla="*/ 3616 h 3752"/>
                <a:gd name="T70" fmla="*/ 5192 w 5488"/>
                <a:gd name="T71" fmla="*/ 3440 h 3752"/>
                <a:gd name="T72" fmla="*/ 5000 w 5488"/>
                <a:gd name="T73" fmla="*/ 3504 h 3752"/>
                <a:gd name="T74" fmla="*/ 4896 w 5488"/>
                <a:gd name="T75" fmla="*/ 3536 h 3752"/>
                <a:gd name="T76" fmla="*/ 4664 w 5488"/>
                <a:gd name="T77" fmla="*/ 3608 h 3752"/>
                <a:gd name="T78" fmla="*/ 4528 w 5488"/>
                <a:gd name="T79" fmla="*/ 3696 h 3752"/>
                <a:gd name="T80" fmla="*/ 4312 w 5488"/>
                <a:gd name="T81" fmla="*/ 3584 h 3752"/>
                <a:gd name="T82" fmla="*/ 4208 w 5488"/>
                <a:gd name="T83" fmla="*/ 3568 h 3752"/>
                <a:gd name="T84" fmla="*/ 4056 w 5488"/>
                <a:gd name="T85" fmla="*/ 3704 h 3752"/>
                <a:gd name="T86" fmla="*/ 3888 w 5488"/>
                <a:gd name="T87" fmla="*/ 3600 h 3752"/>
                <a:gd name="T88" fmla="*/ 3696 w 5488"/>
                <a:gd name="T89" fmla="*/ 3640 h 3752"/>
                <a:gd name="T90" fmla="*/ 3560 w 5488"/>
                <a:gd name="T91" fmla="*/ 3664 h 3752"/>
                <a:gd name="T92" fmla="*/ 3416 w 5488"/>
                <a:gd name="T93" fmla="*/ 3656 h 3752"/>
                <a:gd name="T94" fmla="*/ 3232 w 5488"/>
                <a:gd name="T95" fmla="*/ 3680 h 3752"/>
                <a:gd name="T96" fmla="*/ 2880 w 5488"/>
                <a:gd name="T97" fmla="*/ 3616 h 3752"/>
                <a:gd name="T98" fmla="*/ 2800 w 5488"/>
                <a:gd name="T99" fmla="*/ 3632 h 3752"/>
                <a:gd name="T100" fmla="*/ 2688 w 5488"/>
                <a:gd name="T101" fmla="*/ 3584 h 3752"/>
                <a:gd name="T102" fmla="*/ 2208 w 5488"/>
                <a:gd name="T103" fmla="*/ 3728 h 3752"/>
                <a:gd name="T104" fmla="*/ 1960 w 5488"/>
                <a:gd name="T105" fmla="*/ 3640 h 3752"/>
                <a:gd name="T106" fmla="*/ 1816 w 5488"/>
                <a:gd name="T107" fmla="*/ 3488 h 37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88" h="3752">
                  <a:moveTo>
                    <a:pt x="1720" y="3400"/>
                  </a:moveTo>
                  <a:cubicBezTo>
                    <a:pt x="1707" y="3380"/>
                    <a:pt x="1699" y="3343"/>
                    <a:pt x="1680" y="3328"/>
                  </a:cubicBezTo>
                  <a:cubicBezTo>
                    <a:pt x="1666" y="3317"/>
                    <a:pt x="1647" y="3314"/>
                    <a:pt x="1632" y="3304"/>
                  </a:cubicBezTo>
                  <a:cubicBezTo>
                    <a:pt x="1610" y="3237"/>
                    <a:pt x="1644" y="3313"/>
                    <a:pt x="1600" y="3296"/>
                  </a:cubicBezTo>
                  <a:cubicBezTo>
                    <a:pt x="1589" y="3292"/>
                    <a:pt x="1592" y="3272"/>
                    <a:pt x="1584" y="3264"/>
                  </a:cubicBezTo>
                  <a:cubicBezTo>
                    <a:pt x="1570" y="3250"/>
                    <a:pt x="1536" y="3232"/>
                    <a:pt x="1536" y="3232"/>
                  </a:cubicBezTo>
                  <a:cubicBezTo>
                    <a:pt x="1521" y="3188"/>
                    <a:pt x="1511" y="3212"/>
                    <a:pt x="1480" y="3232"/>
                  </a:cubicBezTo>
                  <a:cubicBezTo>
                    <a:pt x="1483" y="3243"/>
                    <a:pt x="1498" y="3260"/>
                    <a:pt x="1488" y="3264"/>
                  </a:cubicBezTo>
                  <a:cubicBezTo>
                    <a:pt x="1460" y="3275"/>
                    <a:pt x="1438" y="3240"/>
                    <a:pt x="1416" y="3232"/>
                  </a:cubicBezTo>
                  <a:cubicBezTo>
                    <a:pt x="1402" y="3227"/>
                    <a:pt x="1328" y="3217"/>
                    <a:pt x="1320" y="3216"/>
                  </a:cubicBezTo>
                  <a:cubicBezTo>
                    <a:pt x="1312" y="3211"/>
                    <a:pt x="1305" y="3202"/>
                    <a:pt x="1296" y="3200"/>
                  </a:cubicBezTo>
                  <a:cubicBezTo>
                    <a:pt x="1265" y="3194"/>
                    <a:pt x="1229" y="3206"/>
                    <a:pt x="1200" y="3192"/>
                  </a:cubicBezTo>
                  <a:cubicBezTo>
                    <a:pt x="1189" y="3187"/>
                    <a:pt x="1207" y="3168"/>
                    <a:pt x="1216" y="3160"/>
                  </a:cubicBezTo>
                  <a:cubicBezTo>
                    <a:pt x="1224" y="3153"/>
                    <a:pt x="1237" y="3155"/>
                    <a:pt x="1248" y="3152"/>
                  </a:cubicBezTo>
                  <a:cubicBezTo>
                    <a:pt x="1225" y="3140"/>
                    <a:pt x="1195" y="3139"/>
                    <a:pt x="1176" y="3120"/>
                  </a:cubicBezTo>
                  <a:cubicBezTo>
                    <a:pt x="1166" y="3110"/>
                    <a:pt x="1170" y="3090"/>
                    <a:pt x="1160" y="3080"/>
                  </a:cubicBezTo>
                  <a:cubicBezTo>
                    <a:pt x="1146" y="3066"/>
                    <a:pt x="1122" y="3070"/>
                    <a:pt x="1104" y="3064"/>
                  </a:cubicBezTo>
                  <a:cubicBezTo>
                    <a:pt x="1085" y="3036"/>
                    <a:pt x="1072" y="3027"/>
                    <a:pt x="1040" y="3016"/>
                  </a:cubicBezTo>
                  <a:cubicBezTo>
                    <a:pt x="1032" y="2978"/>
                    <a:pt x="1026" y="2932"/>
                    <a:pt x="1016" y="2896"/>
                  </a:cubicBezTo>
                  <a:cubicBezTo>
                    <a:pt x="1011" y="2876"/>
                    <a:pt x="998" y="2859"/>
                    <a:pt x="992" y="2840"/>
                  </a:cubicBezTo>
                  <a:cubicBezTo>
                    <a:pt x="989" y="2803"/>
                    <a:pt x="991" y="2765"/>
                    <a:pt x="984" y="2728"/>
                  </a:cubicBezTo>
                  <a:cubicBezTo>
                    <a:pt x="973" y="2666"/>
                    <a:pt x="785" y="2681"/>
                    <a:pt x="776" y="2680"/>
                  </a:cubicBezTo>
                  <a:cubicBezTo>
                    <a:pt x="771" y="2688"/>
                    <a:pt x="767" y="2698"/>
                    <a:pt x="760" y="2704"/>
                  </a:cubicBezTo>
                  <a:cubicBezTo>
                    <a:pt x="746" y="2717"/>
                    <a:pt x="712" y="2736"/>
                    <a:pt x="712" y="2736"/>
                  </a:cubicBezTo>
                  <a:cubicBezTo>
                    <a:pt x="701" y="2731"/>
                    <a:pt x="692" y="2720"/>
                    <a:pt x="680" y="2720"/>
                  </a:cubicBezTo>
                  <a:cubicBezTo>
                    <a:pt x="668" y="2720"/>
                    <a:pt x="660" y="2734"/>
                    <a:pt x="648" y="2736"/>
                  </a:cubicBezTo>
                  <a:cubicBezTo>
                    <a:pt x="619" y="2742"/>
                    <a:pt x="589" y="2741"/>
                    <a:pt x="560" y="2744"/>
                  </a:cubicBezTo>
                  <a:cubicBezTo>
                    <a:pt x="573" y="2795"/>
                    <a:pt x="574" y="2767"/>
                    <a:pt x="536" y="2824"/>
                  </a:cubicBezTo>
                  <a:cubicBezTo>
                    <a:pt x="531" y="2832"/>
                    <a:pt x="520" y="2848"/>
                    <a:pt x="520" y="2848"/>
                  </a:cubicBezTo>
                  <a:cubicBezTo>
                    <a:pt x="484" y="2836"/>
                    <a:pt x="452" y="2855"/>
                    <a:pt x="416" y="2864"/>
                  </a:cubicBezTo>
                  <a:cubicBezTo>
                    <a:pt x="411" y="2872"/>
                    <a:pt x="408" y="2882"/>
                    <a:pt x="400" y="2888"/>
                  </a:cubicBezTo>
                  <a:cubicBezTo>
                    <a:pt x="393" y="2893"/>
                    <a:pt x="381" y="2889"/>
                    <a:pt x="376" y="2896"/>
                  </a:cubicBezTo>
                  <a:cubicBezTo>
                    <a:pt x="369" y="2905"/>
                    <a:pt x="376" y="2921"/>
                    <a:pt x="368" y="2928"/>
                  </a:cubicBezTo>
                  <a:cubicBezTo>
                    <a:pt x="355" y="2939"/>
                    <a:pt x="320" y="2944"/>
                    <a:pt x="320" y="2944"/>
                  </a:cubicBezTo>
                  <a:cubicBezTo>
                    <a:pt x="277" y="3008"/>
                    <a:pt x="333" y="2931"/>
                    <a:pt x="280" y="2984"/>
                  </a:cubicBezTo>
                  <a:cubicBezTo>
                    <a:pt x="273" y="2991"/>
                    <a:pt x="272" y="3003"/>
                    <a:pt x="264" y="3008"/>
                  </a:cubicBezTo>
                  <a:cubicBezTo>
                    <a:pt x="246" y="3020"/>
                    <a:pt x="197" y="3027"/>
                    <a:pt x="176" y="3032"/>
                  </a:cubicBezTo>
                  <a:cubicBezTo>
                    <a:pt x="130" y="3101"/>
                    <a:pt x="191" y="3020"/>
                    <a:pt x="136" y="3064"/>
                  </a:cubicBezTo>
                  <a:cubicBezTo>
                    <a:pt x="84" y="3105"/>
                    <a:pt x="156" y="3076"/>
                    <a:pt x="96" y="3096"/>
                  </a:cubicBezTo>
                  <a:cubicBezTo>
                    <a:pt x="0" y="3082"/>
                    <a:pt x="23" y="3079"/>
                    <a:pt x="32" y="2976"/>
                  </a:cubicBezTo>
                  <a:cubicBezTo>
                    <a:pt x="55" y="1935"/>
                    <a:pt x="32" y="3124"/>
                    <a:pt x="32" y="832"/>
                  </a:cubicBezTo>
                  <a:cubicBezTo>
                    <a:pt x="32" y="794"/>
                    <a:pt x="11" y="668"/>
                    <a:pt x="72" y="648"/>
                  </a:cubicBezTo>
                  <a:cubicBezTo>
                    <a:pt x="83" y="640"/>
                    <a:pt x="92" y="631"/>
                    <a:pt x="104" y="624"/>
                  </a:cubicBezTo>
                  <a:cubicBezTo>
                    <a:pt x="111" y="620"/>
                    <a:pt x="124" y="623"/>
                    <a:pt x="128" y="616"/>
                  </a:cubicBezTo>
                  <a:cubicBezTo>
                    <a:pt x="139" y="597"/>
                    <a:pt x="144" y="552"/>
                    <a:pt x="144" y="552"/>
                  </a:cubicBezTo>
                  <a:cubicBezTo>
                    <a:pt x="126" y="488"/>
                    <a:pt x="111" y="426"/>
                    <a:pt x="128" y="360"/>
                  </a:cubicBezTo>
                  <a:cubicBezTo>
                    <a:pt x="131" y="347"/>
                    <a:pt x="128" y="331"/>
                    <a:pt x="136" y="320"/>
                  </a:cubicBezTo>
                  <a:cubicBezTo>
                    <a:pt x="148" y="303"/>
                    <a:pt x="174" y="300"/>
                    <a:pt x="192" y="288"/>
                  </a:cubicBezTo>
                  <a:cubicBezTo>
                    <a:pt x="197" y="280"/>
                    <a:pt x="208" y="274"/>
                    <a:pt x="208" y="264"/>
                  </a:cubicBezTo>
                  <a:cubicBezTo>
                    <a:pt x="217" y="56"/>
                    <a:pt x="128" y="119"/>
                    <a:pt x="360" y="96"/>
                  </a:cubicBezTo>
                  <a:cubicBezTo>
                    <a:pt x="382" y="83"/>
                    <a:pt x="412" y="78"/>
                    <a:pt x="424" y="56"/>
                  </a:cubicBezTo>
                  <a:cubicBezTo>
                    <a:pt x="456" y="0"/>
                    <a:pt x="405" y="25"/>
                    <a:pt x="456" y="8"/>
                  </a:cubicBezTo>
                  <a:cubicBezTo>
                    <a:pt x="497" y="22"/>
                    <a:pt x="466" y="7"/>
                    <a:pt x="504" y="40"/>
                  </a:cubicBezTo>
                  <a:cubicBezTo>
                    <a:pt x="547" y="77"/>
                    <a:pt x="593" y="106"/>
                    <a:pt x="648" y="120"/>
                  </a:cubicBezTo>
                  <a:cubicBezTo>
                    <a:pt x="688" y="96"/>
                    <a:pt x="724" y="63"/>
                    <a:pt x="768" y="48"/>
                  </a:cubicBezTo>
                  <a:cubicBezTo>
                    <a:pt x="795" y="51"/>
                    <a:pt x="822" y="48"/>
                    <a:pt x="848" y="56"/>
                  </a:cubicBezTo>
                  <a:cubicBezTo>
                    <a:pt x="880" y="66"/>
                    <a:pt x="872" y="97"/>
                    <a:pt x="880" y="120"/>
                  </a:cubicBezTo>
                  <a:cubicBezTo>
                    <a:pt x="892" y="153"/>
                    <a:pt x="923" y="170"/>
                    <a:pt x="952" y="184"/>
                  </a:cubicBezTo>
                  <a:cubicBezTo>
                    <a:pt x="965" y="181"/>
                    <a:pt x="980" y="182"/>
                    <a:pt x="992" y="176"/>
                  </a:cubicBezTo>
                  <a:cubicBezTo>
                    <a:pt x="1037" y="154"/>
                    <a:pt x="1053" y="85"/>
                    <a:pt x="1096" y="56"/>
                  </a:cubicBezTo>
                  <a:cubicBezTo>
                    <a:pt x="1127" y="68"/>
                    <a:pt x="1153" y="86"/>
                    <a:pt x="1184" y="96"/>
                  </a:cubicBezTo>
                  <a:cubicBezTo>
                    <a:pt x="1195" y="107"/>
                    <a:pt x="1203" y="121"/>
                    <a:pt x="1216" y="128"/>
                  </a:cubicBezTo>
                  <a:cubicBezTo>
                    <a:pt x="1231" y="135"/>
                    <a:pt x="1249" y="131"/>
                    <a:pt x="1264" y="136"/>
                  </a:cubicBezTo>
                  <a:cubicBezTo>
                    <a:pt x="1273" y="139"/>
                    <a:pt x="1280" y="147"/>
                    <a:pt x="1288" y="152"/>
                  </a:cubicBezTo>
                  <a:cubicBezTo>
                    <a:pt x="1299" y="149"/>
                    <a:pt x="1311" y="151"/>
                    <a:pt x="1320" y="144"/>
                  </a:cubicBezTo>
                  <a:cubicBezTo>
                    <a:pt x="1327" y="139"/>
                    <a:pt x="1324" y="127"/>
                    <a:pt x="1328" y="120"/>
                  </a:cubicBezTo>
                  <a:cubicBezTo>
                    <a:pt x="1352" y="82"/>
                    <a:pt x="1374" y="59"/>
                    <a:pt x="1416" y="48"/>
                  </a:cubicBezTo>
                  <a:cubicBezTo>
                    <a:pt x="1458" y="62"/>
                    <a:pt x="1435" y="49"/>
                    <a:pt x="1472" y="104"/>
                  </a:cubicBezTo>
                  <a:cubicBezTo>
                    <a:pt x="1480" y="117"/>
                    <a:pt x="1523" y="125"/>
                    <a:pt x="1536" y="128"/>
                  </a:cubicBezTo>
                  <a:cubicBezTo>
                    <a:pt x="1588" y="119"/>
                    <a:pt x="1633" y="103"/>
                    <a:pt x="1680" y="80"/>
                  </a:cubicBezTo>
                  <a:cubicBezTo>
                    <a:pt x="1726" y="87"/>
                    <a:pt x="1747" y="87"/>
                    <a:pt x="1784" y="112"/>
                  </a:cubicBezTo>
                  <a:cubicBezTo>
                    <a:pt x="1843" y="100"/>
                    <a:pt x="1849" y="79"/>
                    <a:pt x="1896" y="48"/>
                  </a:cubicBezTo>
                  <a:cubicBezTo>
                    <a:pt x="1930" y="71"/>
                    <a:pt x="1937" y="101"/>
                    <a:pt x="1968" y="128"/>
                  </a:cubicBezTo>
                  <a:cubicBezTo>
                    <a:pt x="1987" y="145"/>
                    <a:pt x="2011" y="154"/>
                    <a:pt x="2032" y="168"/>
                  </a:cubicBezTo>
                  <a:cubicBezTo>
                    <a:pt x="2064" y="163"/>
                    <a:pt x="2096" y="159"/>
                    <a:pt x="2128" y="152"/>
                  </a:cubicBezTo>
                  <a:cubicBezTo>
                    <a:pt x="2144" y="148"/>
                    <a:pt x="2176" y="136"/>
                    <a:pt x="2176" y="136"/>
                  </a:cubicBezTo>
                  <a:cubicBezTo>
                    <a:pt x="2232" y="150"/>
                    <a:pt x="2263" y="205"/>
                    <a:pt x="2320" y="224"/>
                  </a:cubicBezTo>
                  <a:cubicBezTo>
                    <a:pt x="2345" y="199"/>
                    <a:pt x="2365" y="173"/>
                    <a:pt x="2384" y="144"/>
                  </a:cubicBezTo>
                  <a:cubicBezTo>
                    <a:pt x="2387" y="131"/>
                    <a:pt x="2379" y="106"/>
                    <a:pt x="2392" y="104"/>
                  </a:cubicBezTo>
                  <a:cubicBezTo>
                    <a:pt x="2411" y="101"/>
                    <a:pt x="2424" y="125"/>
                    <a:pt x="2440" y="136"/>
                  </a:cubicBezTo>
                  <a:cubicBezTo>
                    <a:pt x="2478" y="161"/>
                    <a:pt x="2530" y="148"/>
                    <a:pt x="2576" y="152"/>
                  </a:cubicBezTo>
                  <a:cubicBezTo>
                    <a:pt x="2608" y="163"/>
                    <a:pt x="2636" y="165"/>
                    <a:pt x="2664" y="184"/>
                  </a:cubicBezTo>
                  <a:cubicBezTo>
                    <a:pt x="2675" y="263"/>
                    <a:pt x="2669" y="243"/>
                    <a:pt x="2744" y="256"/>
                  </a:cubicBezTo>
                  <a:cubicBezTo>
                    <a:pt x="2742" y="280"/>
                    <a:pt x="2727" y="362"/>
                    <a:pt x="2744" y="376"/>
                  </a:cubicBezTo>
                  <a:cubicBezTo>
                    <a:pt x="2756" y="387"/>
                    <a:pt x="2776" y="381"/>
                    <a:pt x="2792" y="384"/>
                  </a:cubicBezTo>
                  <a:cubicBezTo>
                    <a:pt x="2807" y="444"/>
                    <a:pt x="2790" y="437"/>
                    <a:pt x="2856" y="448"/>
                  </a:cubicBezTo>
                  <a:cubicBezTo>
                    <a:pt x="2864" y="456"/>
                    <a:pt x="2874" y="463"/>
                    <a:pt x="2880" y="472"/>
                  </a:cubicBezTo>
                  <a:cubicBezTo>
                    <a:pt x="2899" y="501"/>
                    <a:pt x="2871" y="502"/>
                    <a:pt x="2912" y="488"/>
                  </a:cubicBezTo>
                  <a:cubicBezTo>
                    <a:pt x="2935" y="453"/>
                    <a:pt x="2959" y="456"/>
                    <a:pt x="3000" y="448"/>
                  </a:cubicBezTo>
                  <a:cubicBezTo>
                    <a:pt x="3005" y="440"/>
                    <a:pt x="3014" y="433"/>
                    <a:pt x="3016" y="424"/>
                  </a:cubicBezTo>
                  <a:cubicBezTo>
                    <a:pt x="3022" y="401"/>
                    <a:pt x="3009" y="371"/>
                    <a:pt x="3024" y="352"/>
                  </a:cubicBezTo>
                  <a:cubicBezTo>
                    <a:pt x="3032" y="342"/>
                    <a:pt x="3038" y="375"/>
                    <a:pt x="3048" y="384"/>
                  </a:cubicBezTo>
                  <a:cubicBezTo>
                    <a:pt x="3054" y="389"/>
                    <a:pt x="3064" y="389"/>
                    <a:pt x="3072" y="392"/>
                  </a:cubicBezTo>
                  <a:cubicBezTo>
                    <a:pt x="3084" y="390"/>
                    <a:pt x="3128" y="385"/>
                    <a:pt x="3144" y="376"/>
                  </a:cubicBezTo>
                  <a:cubicBezTo>
                    <a:pt x="3189" y="350"/>
                    <a:pt x="3173" y="333"/>
                    <a:pt x="3224" y="320"/>
                  </a:cubicBezTo>
                  <a:cubicBezTo>
                    <a:pt x="3266" y="328"/>
                    <a:pt x="3288" y="332"/>
                    <a:pt x="3312" y="368"/>
                  </a:cubicBezTo>
                  <a:cubicBezTo>
                    <a:pt x="3344" y="342"/>
                    <a:pt x="3371" y="327"/>
                    <a:pt x="3384" y="288"/>
                  </a:cubicBezTo>
                  <a:cubicBezTo>
                    <a:pt x="3439" y="361"/>
                    <a:pt x="3450" y="337"/>
                    <a:pt x="3568" y="344"/>
                  </a:cubicBezTo>
                  <a:cubicBezTo>
                    <a:pt x="3584" y="349"/>
                    <a:pt x="3600" y="355"/>
                    <a:pt x="3616" y="360"/>
                  </a:cubicBezTo>
                  <a:cubicBezTo>
                    <a:pt x="3624" y="363"/>
                    <a:pt x="3619" y="377"/>
                    <a:pt x="3624" y="384"/>
                  </a:cubicBezTo>
                  <a:cubicBezTo>
                    <a:pt x="3630" y="392"/>
                    <a:pt x="3639" y="398"/>
                    <a:pt x="3648" y="400"/>
                  </a:cubicBezTo>
                  <a:cubicBezTo>
                    <a:pt x="3674" y="406"/>
                    <a:pt x="3701" y="405"/>
                    <a:pt x="3728" y="408"/>
                  </a:cubicBezTo>
                  <a:cubicBezTo>
                    <a:pt x="3749" y="429"/>
                    <a:pt x="3759" y="463"/>
                    <a:pt x="3784" y="480"/>
                  </a:cubicBezTo>
                  <a:cubicBezTo>
                    <a:pt x="3817" y="502"/>
                    <a:pt x="3801" y="489"/>
                    <a:pt x="3832" y="520"/>
                  </a:cubicBezTo>
                  <a:cubicBezTo>
                    <a:pt x="3844" y="557"/>
                    <a:pt x="3857" y="557"/>
                    <a:pt x="3888" y="536"/>
                  </a:cubicBezTo>
                  <a:cubicBezTo>
                    <a:pt x="3939" y="549"/>
                    <a:pt x="3921" y="555"/>
                    <a:pt x="3936" y="600"/>
                  </a:cubicBezTo>
                  <a:cubicBezTo>
                    <a:pt x="3947" y="595"/>
                    <a:pt x="3956" y="581"/>
                    <a:pt x="3968" y="584"/>
                  </a:cubicBezTo>
                  <a:cubicBezTo>
                    <a:pt x="4055" y="606"/>
                    <a:pt x="3958" y="630"/>
                    <a:pt x="4024" y="608"/>
                  </a:cubicBezTo>
                  <a:cubicBezTo>
                    <a:pt x="4029" y="616"/>
                    <a:pt x="4038" y="623"/>
                    <a:pt x="4040" y="632"/>
                  </a:cubicBezTo>
                  <a:cubicBezTo>
                    <a:pt x="4046" y="655"/>
                    <a:pt x="4029" y="689"/>
                    <a:pt x="4048" y="704"/>
                  </a:cubicBezTo>
                  <a:cubicBezTo>
                    <a:pt x="4071" y="723"/>
                    <a:pt x="4107" y="709"/>
                    <a:pt x="4136" y="712"/>
                  </a:cubicBezTo>
                  <a:cubicBezTo>
                    <a:pt x="4173" y="736"/>
                    <a:pt x="4204" y="738"/>
                    <a:pt x="4248" y="744"/>
                  </a:cubicBezTo>
                  <a:cubicBezTo>
                    <a:pt x="4247" y="748"/>
                    <a:pt x="4229" y="809"/>
                    <a:pt x="4248" y="816"/>
                  </a:cubicBezTo>
                  <a:cubicBezTo>
                    <a:pt x="4266" y="823"/>
                    <a:pt x="4285" y="811"/>
                    <a:pt x="4304" y="808"/>
                  </a:cubicBezTo>
                  <a:cubicBezTo>
                    <a:pt x="4321" y="757"/>
                    <a:pt x="4341" y="787"/>
                    <a:pt x="4360" y="816"/>
                  </a:cubicBezTo>
                  <a:cubicBezTo>
                    <a:pt x="4397" y="797"/>
                    <a:pt x="4408" y="771"/>
                    <a:pt x="4448" y="784"/>
                  </a:cubicBezTo>
                  <a:cubicBezTo>
                    <a:pt x="4453" y="795"/>
                    <a:pt x="4459" y="805"/>
                    <a:pt x="4464" y="816"/>
                  </a:cubicBezTo>
                  <a:cubicBezTo>
                    <a:pt x="4467" y="824"/>
                    <a:pt x="4464" y="838"/>
                    <a:pt x="4472" y="840"/>
                  </a:cubicBezTo>
                  <a:cubicBezTo>
                    <a:pt x="4481" y="842"/>
                    <a:pt x="4488" y="829"/>
                    <a:pt x="4496" y="824"/>
                  </a:cubicBezTo>
                  <a:cubicBezTo>
                    <a:pt x="4523" y="864"/>
                    <a:pt x="4525" y="867"/>
                    <a:pt x="4560" y="832"/>
                  </a:cubicBezTo>
                  <a:cubicBezTo>
                    <a:pt x="4575" y="842"/>
                    <a:pt x="4595" y="864"/>
                    <a:pt x="4616" y="840"/>
                  </a:cubicBezTo>
                  <a:cubicBezTo>
                    <a:pt x="4627" y="827"/>
                    <a:pt x="4632" y="792"/>
                    <a:pt x="4632" y="792"/>
                  </a:cubicBezTo>
                  <a:cubicBezTo>
                    <a:pt x="4648" y="795"/>
                    <a:pt x="4664" y="796"/>
                    <a:pt x="4680" y="800"/>
                  </a:cubicBezTo>
                  <a:cubicBezTo>
                    <a:pt x="4688" y="802"/>
                    <a:pt x="4697" y="813"/>
                    <a:pt x="4704" y="808"/>
                  </a:cubicBezTo>
                  <a:cubicBezTo>
                    <a:pt x="4713" y="801"/>
                    <a:pt x="4709" y="786"/>
                    <a:pt x="4712" y="776"/>
                  </a:cubicBezTo>
                  <a:cubicBezTo>
                    <a:pt x="4717" y="762"/>
                    <a:pt x="4723" y="749"/>
                    <a:pt x="4728" y="736"/>
                  </a:cubicBezTo>
                  <a:cubicBezTo>
                    <a:pt x="4774" y="748"/>
                    <a:pt x="4775" y="762"/>
                    <a:pt x="4800" y="800"/>
                  </a:cubicBezTo>
                  <a:cubicBezTo>
                    <a:pt x="5054" y="784"/>
                    <a:pt x="4841" y="815"/>
                    <a:pt x="4968" y="752"/>
                  </a:cubicBezTo>
                  <a:cubicBezTo>
                    <a:pt x="4988" y="782"/>
                    <a:pt x="5010" y="804"/>
                    <a:pt x="5040" y="824"/>
                  </a:cubicBezTo>
                  <a:cubicBezTo>
                    <a:pt x="5051" y="792"/>
                    <a:pt x="5060" y="779"/>
                    <a:pt x="5088" y="760"/>
                  </a:cubicBezTo>
                  <a:cubicBezTo>
                    <a:pt x="5093" y="752"/>
                    <a:pt x="5095" y="738"/>
                    <a:pt x="5104" y="736"/>
                  </a:cubicBezTo>
                  <a:cubicBezTo>
                    <a:pt x="5122" y="733"/>
                    <a:pt x="5150" y="766"/>
                    <a:pt x="5160" y="776"/>
                  </a:cubicBezTo>
                  <a:cubicBezTo>
                    <a:pt x="5206" y="770"/>
                    <a:pt x="5243" y="761"/>
                    <a:pt x="5288" y="752"/>
                  </a:cubicBezTo>
                  <a:cubicBezTo>
                    <a:pt x="5328" y="712"/>
                    <a:pt x="5377" y="719"/>
                    <a:pt x="5424" y="688"/>
                  </a:cubicBezTo>
                  <a:cubicBezTo>
                    <a:pt x="5440" y="691"/>
                    <a:pt x="5459" y="686"/>
                    <a:pt x="5472" y="696"/>
                  </a:cubicBezTo>
                  <a:cubicBezTo>
                    <a:pt x="5479" y="701"/>
                    <a:pt x="5464" y="712"/>
                    <a:pt x="5464" y="720"/>
                  </a:cubicBezTo>
                  <a:cubicBezTo>
                    <a:pt x="5464" y="749"/>
                    <a:pt x="5469" y="779"/>
                    <a:pt x="5472" y="808"/>
                  </a:cubicBezTo>
                  <a:cubicBezTo>
                    <a:pt x="5458" y="1032"/>
                    <a:pt x="5476" y="1256"/>
                    <a:pt x="5488" y="1480"/>
                  </a:cubicBezTo>
                  <a:cubicBezTo>
                    <a:pt x="5479" y="2017"/>
                    <a:pt x="5471" y="2550"/>
                    <a:pt x="5464" y="3088"/>
                  </a:cubicBezTo>
                  <a:cubicBezTo>
                    <a:pt x="5462" y="3259"/>
                    <a:pt x="5478" y="3455"/>
                    <a:pt x="5424" y="3616"/>
                  </a:cubicBezTo>
                  <a:cubicBezTo>
                    <a:pt x="5405" y="3568"/>
                    <a:pt x="5395" y="3524"/>
                    <a:pt x="5384" y="3472"/>
                  </a:cubicBezTo>
                  <a:cubicBezTo>
                    <a:pt x="5332" y="3507"/>
                    <a:pt x="5311" y="3474"/>
                    <a:pt x="5280" y="3536"/>
                  </a:cubicBezTo>
                  <a:cubicBezTo>
                    <a:pt x="5269" y="3528"/>
                    <a:pt x="5257" y="3522"/>
                    <a:pt x="5248" y="3512"/>
                  </a:cubicBezTo>
                  <a:cubicBezTo>
                    <a:pt x="5219" y="3479"/>
                    <a:pt x="5232" y="3453"/>
                    <a:pt x="5192" y="3440"/>
                  </a:cubicBezTo>
                  <a:cubicBezTo>
                    <a:pt x="5149" y="3468"/>
                    <a:pt x="5128" y="3466"/>
                    <a:pt x="5072" y="3472"/>
                  </a:cubicBezTo>
                  <a:cubicBezTo>
                    <a:pt x="5064" y="3477"/>
                    <a:pt x="5058" y="3488"/>
                    <a:pt x="5048" y="3488"/>
                  </a:cubicBezTo>
                  <a:cubicBezTo>
                    <a:pt x="5038" y="3488"/>
                    <a:pt x="5033" y="3469"/>
                    <a:pt x="5024" y="3472"/>
                  </a:cubicBezTo>
                  <a:cubicBezTo>
                    <a:pt x="5011" y="3476"/>
                    <a:pt x="5009" y="3494"/>
                    <a:pt x="5000" y="3504"/>
                  </a:cubicBezTo>
                  <a:cubicBezTo>
                    <a:pt x="4993" y="3513"/>
                    <a:pt x="4984" y="3520"/>
                    <a:pt x="4976" y="3528"/>
                  </a:cubicBezTo>
                  <a:cubicBezTo>
                    <a:pt x="4973" y="3517"/>
                    <a:pt x="4979" y="3498"/>
                    <a:pt x="4968" y="3496"/>
                  </a:cubicBezTo>
                  <a:cubicBezTo>
                    <a:pt x="4955" y="3493"/>
                    <a:pt x="4948" y="3514"/>
                    <a:pt x="4936" y="3520"/>
                  </a:cubicBezTo>
                  <a:cubicBezTo>
                    <a:pt x="4923" y="3527"/>
                    <a:pt x="4909" y="3531"/>
                    <a:pt x="4896" y="3536"/>
                  </a:cubicBezTo>
                  <a:cubicBezTo>
                    <a:pt x="4883" y="3589"/>
                    <a:pt x="4880" y="3564"/>
                    <a:pt x="4832" y="3552"/>
                  </a:cubicBezTo>
                  <a:cubicBezTo>
                    <a:pt x="4821" y="3555"/>
                    <a:pt x="4811" y="3557"/>
                    <a:pt x="4800" y="3560"/>
                  </a:cubicBezTo>
                  <a:cubicBezTo>
                    <a:pt x="4784" y="3565"/>
                    <a:pt x="4752" y="3576"/>
                    <a:pt x="4752" y="3576"/>
                  </a:cubicBezTo>
                  <a:cubicBezTo>
                    <a:pt x="4726" y="3654"/>
                    <a:pt x="4782" y="3509"/>
                    <a:pt x="4664" y="3608"/>
                  </a:cubicBezTo>
                  <a:cubicBezTo>
                    <a:pt x="4645" y="3624"/>
                    <a:pt x="4658" y="3658"/>
                    <a:pt x="4648" y="3680"/>
                  </a:cubicBezTo>
                  <a:cubicBezTo>
                    <a:pt x="4644" y="3689"/>
                    <a:pt x="4632" y="3691"/>
                    <a:pt x="4624" y="3696"/>
                  </a:cubicBezTo>
                  <a:cubicBezTo>
                    <a:pt x="4608" y="3691"/>
                    <a:pt x="4592" y="3685"/>
                    <a:pt x="4576" y="3680"/>
                  </a:cubicBezTo>
                  <a:cubicBezTo>
                    <a:pt x="4560" y="3675"/>
                    <a:pt x="4528" y="3696"/>
                    <a:pt x="4528" y="3696"/>
                  </a:cubicBezTo>
                  <a:cubicBezTo>
                    <a:pt x="4507" y="3693"/>
                    <a:pt x="4482" y="3700"/>
                    <a:pt x="4464" y="3688"/>
                  </a:cubicBezTo>
                  <a:cubicBezTo>
                    <a:pt x="4453" y="3680"/>
                    <a:pt x="4464" y="3659"/>
                    <a:pt x="4456" y="3648"/>
                  </a:cubicBezTo>
                  <a:cubicBezTo>
                    <a:pt x="4451" y="3641"/>
                    <a:pt x="4440" y="3643"/>
                    <a:pt x="4432" y="3640"/>
                  </a:cubicBezTo>
                  <a:cubicBezTo>
                    <a:pt x="4396" y="3613"/>
                    <a:pt x="4354" y="3598"/>
                    <a:pt x="4312" y="3584"/>
                  </a:cubicBezTo>
                  <a:cubicBezTo>
                    <a:pt x="4304" y="3587"/>
                    <a:pt x="4296" y="3595"/>
                    <a:pt x="4288" y="3592"/>
                  </a:cubicBezTo>
                  <a:cubicBezTo>
                    <a:pt x="4248" y="3576"/>
                    <a:pt x="4299" y="3541"/>
                    <a:pt x="4248" y="3592"/>
                  </a:cubicBezTo>
                  <a:cubicBezTo>
                    <a:pt x="4245" y="3600"/>
                    <a:pt x="4248" y="3616"/>
                    <a:pt x="4240" y="3616"/>
                  </a:cubicBezTo>
                  <a:cubicBezTo>
                    <a:pt x="4220" y="3616"/>
                    <a:pt x="4212" y="3580"/>
                    <a:pt x="4208" y="3568"/>
                  </a:cubicBezTo>
                  <a:cubicBezTo>
                    <a:pt x="4162" y="3580"/>
                    <a:pt x="4141" y="3613"/>
                    <a:pt x="4096" y="3624"/>
                  </a:cubicBezTo>
                  <a:cubicBezTo>
                    <a:pt x="4091" y="3632"/>
                    <a:pt x="4081" y="3638"/>
                    <a:pt x="4080" y="3648"/>
                  </a:cubicBezTo>
                  <a:cubicBezTo>
                    <a:pt x="4078" y="3661"/>
                    <a:pt x="4093" y="3676"/>
                    <a:pt x="4088" y="3688"/>
                  </a:cubicBezTo>
                  <a:cubicBezTo>
                    <a:pt x="4083" y="3699"/>
                    <a:pt x="4067" y="3699"/>
                    <a:pt x="4056" y="3704"/>
                  </a:cubicBezTo>
                  <a:cubicBezTo>
                    <a:pt x="4040" y="3701"/>
                    <a:pt x="4023" y="3701"/>
                    <a:pt x="4008" y="3696"/>
                  </a:cubicBezTo>
                  <a:cubicBezTo>
                    <a:pt x="3961" y="3680"/>
                    <a:pt x="4007" y="3672"/>
                    <a:pt x="3960" y="3688"/>
                  </a:cubicBezTo>
                  <a:cubicBezTo>
                    <a:pt x="3906" y="3652"/>
                    <a:pt x="3959" y="3694"/>
                    <a:pt x="3928" y="3648"/>
                  </a:cubicBezTo>
                  <a:cubicBezTo>
                    <a:pt x="3916" y="3631"/>
                    <a:pt x="3900" y="3617"/>
                    <a:pt x="3888" y="3600"/>
                  </a:cubicBezTo>
                  <a:cubicBezTo>
                    <a:pt x="3855" y="3617"/>
                    <a:pt x="3846" y="3636"/>
                    <a:pt x="3816" y="3656"/>
                  </a:cubicBezTo>
                  <a:cubicBezTo>
                    <a:pt x="3808" y="3648"/>
                    <a:pt x="3799" y="3641"/>
                    <a:pt x="3792" y="3632"/>
                  </a:cubicBezTo>
                  <a:cubicBezTo>
                    <a:pt x="3780" y="3617"/>
                    <a:pt x="3760" y="3584"/>
                    <a:pt x="3760" y="3584"/>
                  </a:cubicBezTo>
                  <a:cubicBezTo>
                    <a:pt x="3641" y="3601"/>
                    <a:pt x="3748" y="3568"/>
                    <a:pt x="3696" y="3640"/>
                  </a:cubicBezTo>
                  <a:cubicBezTo>
                    <a:pt x="3691" y="3647"/>
                    <a:pt x="3610" y="3658"/>
                    <a:pt x="3592" y="3664"/>
                  </a:cubicBezTo>
                  <a:cubicBezTo>
                    <a:pt x="3595" y="3672"/>
                    <a:pt x="3603" y="3680"/>
                    <a:pt x="3600" y="3688"/>
                  </a:cubicBezTo>
                  <a:cubicBezTo>
                    <a:pt x="3596" y="3697"/>
                    <a:pt x="3584" y="3709"/>
                    <a:pt x="3576" y="3704"/>
                  </a:cubicBezTo>
                  <a:cubicBezTo>
                    <a:pt x="3564" y="3697"/>
                    <a:pt x="3566" y="3677"/>
                    <a:pt x="3560" y="3664"/>
                  </a:cubicBezTo>
                  <a:cubicBezTo>
                    <a:pt x="3546" y="3635"/>
                    <a:pt x="3548" y="3641"/>
                    <a:pt x="3520" y="3632"/>
                  </a:cubicBezTo>
                  <a:cubicBezTo>
                    <a:pt x="3509" y="3635"/>
                    <a:pt x="3498" y="3635"/>
                    <a:pt x="3488" y="3640"/>
                  </a:cubicBezTo>
                  <a:cubicBezTo>
                    <a:pt x="3471" y="3649"/>
                    <a:pt x="3440" y="3672"/>
                    <a:pt x="3440" y="3672"/>
                  </a:cubicBezTo>
                  <a:cubicBezTo>
                    <a:pt x="3432" y="3667"/>
                    <a:pt x="3422" y="3663"/>
                    <a:pt x="3416" y="3656"/>
                  </a:cubicBezTo>
                  <a:cubicBezTo>
                    <a:pt x="3408" y="3647"/>
                    <a:pt x="3412" y="3627"/>
                    <a:pt x="3400" y="3624"/>
                  </a:cubicBezTo>
                  <a:cubicBezTo>
                    <a:pt x="3389" y="3621"/>
                    <a:pt x="3379" y="3669"/>
                    <a:pt x="3376" y="3672"/>
                  </a:cubicBezTo>
                  <a:cubicBezTo>
                    <a:pt x="3365" y="3686"/>
                    <a:pt x="3344" y="3691"/>
                    <a:pt x="3328" y="3696"/>
                  </a:cubicBezTo>
                  <a:cubicBezTo>
                    <a:pt x="3289" y="3670"/>
                    <a:pt x="3282" y="3672"/>
                    <a:pt x="3232" y="3680"/>
                  </a:cubicBezTo>
                  <a:cubicBezTo>
                    <a:pt x="3180" y="3675"/>
                    <a:pt x="3143" y="3672"/>
                    <a:pt x="3096" y="3656"/>
                  </a:cubicBezTo>
                  <a:cubicBezTo>
                    <a:pt x="3047" y="3668"/>
                    <a:pt x="3039" y="3672"/>
                    <a:pt x="2984" y="3664"/>
                  </a:cubicBezTo>
                  <a:cubicBezTo>
                    <a:pt x="2939" y="3649"/>
                    <a:pt x="2929" y="3674"/>
                    <a:pt x="2888" y="3688"/>
                  </a:cubicBezTo>
                  <a:cubicBezTo>
                    <a:pt x="2885" y="3664"/>
                    <a:pt x="2888" y="3639"/>
                    <a:pt x="2880" y="3616"/>
                  </a:cubicBezTo>
                  <a:cubicBezTo>
                    <a:pt x="2877" y="3607"/>
                    <a:pt x="2865" y="3598"/>
                    <a:pt x="2856" y="3600"/>
                  </a:cubicBezTo>
                  <a:cubicBezTo>
                    <a:pt x="2847" y="3602"/>
                    <a:pt x="2847" y="3617"/>
                    <a:pt x="2840" y="3624"/>
                  </a:cubicBezTo>
                  <a:cubicBezTo>
                    <a:pt x="2833" y="3631"/>
                    <a:pt x="2824" y="3635"/>
                    <a:pt x="2816" y="3640"/>
                  </a:cubicBezTo>
                  <a:cubicBezTo>
                    <a:pt x="2800" y="3687"/>
                    <a:pt x="2816" y="3655"/>
                    <a:pt x="2800" y="3632"/>
                  </a:cubicBezTo>
                  <a:cubicBezTo>
                    <a:pt x="2795" y="3624"/>
                    <a:pt x="2784" y="3621"/>
                    <a:pt x="2776" y="3616"/>
                  </a:cubicBezTo>
                  <a:cubicBezTo>
                    <a:pt x="2763" y="3619"/>
                    <a:pt x="2748" y="3618"/>
                    <a:pt x="2736" y="3624"/>
                  </a:cubicBezTo>
                  <a:cubicBezTo>
                    <a:pt x="2698" y="3643"/>
                    <a:pt x="2725" y="3667"/>
                    <a:pt x="2696" y="3624"/>
                  </a:cubicBezTo>
                  <a:cubicBezTo>
                    <a:pt x="2693" y="3611"/>
                    <a:pt x="2700" y="3591"/>
                    <a:pt x="2688" y="3584"/>
                  </a:cubicBezTo>
                  <a:cubicBezTo>
                    <a:pt x="2685" y="3582"/>
                    <a:pt x="2607" y="3599"/>
                    <a:pt x="2600" y="3600"/>
                  </a:cubicBezTo>
                  <a:cubicBezTo>
                    <a:pt x="2504" y="3664"/>
                    <a:pt x="2327" y="3530"/>
                    <a:pt x="2288" y="3648"/>
                  </a:cubicBezTo>
                  <a:cubicBezTo>
                    <a:pt x="2285" y="3672"/>
                    <a:pt x="2297" y="3703"/>
                    <a:pt x="2280" y="3720"/>
                  </a:cubicBezTo>
                  <a:cubicBezTo>
                    <a:pt x="2263" y="3737"/>
                    <a:pt x="2231" y="3722"/>
                    <a:pt x="2208" y="3728"/>
                  </a:cubicBezTo>
                  <a:cubicBezTo>
                    <a:pt x="2199" y="3730"/>
                    <a:pt x="2193" y="3741"/>
                    <a:pt x="2184" y="3744"/>
                  </a:cubicBezTo>
                  <a:cubicBezTo>
                    <a:pt x="2169" y="3749"/>
                    <a:pt x="2152" y="3749"/>
                    <a:pt x="2136" y="3752"/>
                  </a:cubicBezTo>
                  <a:cubicBezTo>
                    <a:pt x="2070" y="3741"/>
                    <a:pt x="2035" y="3727"/>
                    <a:pt x="1976" y="3712"/>
                  </a:cubicBezTo>
                  <a:cubicBezTo>
                    <a:pt x="1922" y="3676"/>
                    <a:pt x="1979" y="3724"/>
                    <a:pt x="1960" y="3640"/>
                  </a:cubicBezTo>
                  <a:cubicBezTo>
                    <a:pt x="1958" y="3629"/>
                    <a:pt x="1920" y="3619"/>
                    <a:pt x="1912" y="3616"/>
                  </a:cubicBezTo>
                  <a:cubicBezTo>
                    <a:pt x="1904" y="3605"/>
                    <a:pt x="1893" y="3596"/>
                    <a:pt x="1888" y="3584"/>
                  </a:cubicBezTo>
                  <a:cubicBezTo>
                    <a:pt x="1882" y="3569"/>
                    <a:pt x="1890" y="3549"/>
                    <a:pt x="1880" y="3536"/>
                  </a:cubicBezTo>
                  <a:cubicBezTo>
                    <a:pt x="1864" y="3515"/>
                    <a:pt x="1831" y="3510"/>
                    <a:pt x="1816" y="3488"/>
                  </a:cubicBezTo>
                  <a:cubicBezTo>
                    <a:pt x="1811" y="3480"/>
                    <a:pt x="1807" y="3470"/>
                    <a:pt x="1800" y="3464"/>
                  </a:cubicBezTo>
                  <a:cubicBezTo>
                    <a:pt x="1771" y="3439"/>
                    <a:pt x="1737" y="3433"/>
                    <a:pt x="1720" y="3400"/>
                  </a:cubicBezTo>
                  <a:close/>
                </a:path>
              </a:pathLst>
            </a:custGeom>
            <a:solidFill>
              <a:srgbClr val="33333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02" name="Freeform 44"/>
            <p:cNvSpPr>
              <a:spLocks/>
            </p:cNvSpPr>
            <p:nvPr/>
          </p:nvSpPr>
          <p:spPr bwMode="auto">
            <a:xfrm>
              <a:off x="115" y="125"/>
              <a:ext cx="2581" cy="1035"/>
            </a:xfrm>
            <a:custGeom>
              <a:avLst/>
              <a:gdLst>
                <a:gd name="T0" fmla="*/ 2133 w 2581"/>
                <a:gd name="T1" fmla="*/ 251 h 1035"/>
                <a:gd name="T2" fmla="*/ 2061 w 2581"/>
                <a:gd name="T3" fmla="*/ 283 h 1035"/>
                <a:gd name="T4" fmla="*/ 1893 w 2581"/>
                <a:gd name="T5" fmla="*/ 419 h 1035"/>
                <a:gd name="T6" fmla="*/ 1797 w 2581"/>
                <a:gd name="T7" fmla="*/ 467 h 1035"/>
                <a:gd name="T8" fmla="*/ 1701 w 2581"/>
                <a:gd name="T9" fmla="*/ 435 h 1035"/>
                <a:gd name="T10" fmla="*/ 1821 w 2581"/>
                <a:gd name="T11" fmla="*/ 387 h 1035"/>
                <a:gd name="T12" fmla="*/ 1909 w 2581"/>
                <a:gd name="T13" fmla="*/ 339 h 1035"/>
                <a:gd name="T14" fmla="*/ 1693 w 2581"/>
                <a:gd name="T15" fmla="*/ 427 h 1035"/>
                <a:gd name="T16" fmla="*/ 1757 w 2581"/>
                <a:gd name="T17" fmla="*/ 499 h 1035"/>
                <a:gd name="T18" fmla="*/ 1693 w 2581"/>
                <a:gd name="T19" fmla="*/ 531 h 1035"/>
                <a:gd name="T20" fmla="*/ 1525 w 2581"/>
                <a:gd name="T21" fmla="*/ 659 h 1035"/>
                <a:gd name="T22" fmla="*/ 1685 w 2581"/>
                <a:gd name="T23" fmla="*/ 619 h 1035"/>
                <a:gd name="T24" fmla="*/ 1773 w 2581"/>
                <a:gd name="T25" fmla="*/ 571 h 1035"/>
                <a:gd name="T26" fmla="*/ 1861 w 2581"/>
                <a:gd name="T27" fmla="*/ 507 h 1035"/>
                <a:gd name="T28" fmla="*/ 2093 w 2581"/>
                <a:gd name="T29" fmla="*/ 459 h 1035"/>
                <a:gd name="T30" fmla="*/ 1749 w 2581"/>
                <a:gd name="T31" fmla="*/ 595 h 1035"/>
                <a:gd name="T32" fmla="*/ 1501 w 2581"/>
                <a:gd name="T33" fmla="*/ 691 h 1035"/>
                <a:gd name="T34" fmla="*/ 1549 w 2581"/>
                <a:gd name="T35" fmla="*/ 683 h 1035"/>
                <a:gd name="T36" fmla="*/ 1333 w 2581"/>
                <a:gd name="T37" fmla="*/ 715 h 1035"/>
                <a:gd name="T38" fmla="*/ 1205 w 2581"/>
                <a:gd name="T39" fmla="*/ 819 h 1035"/>
                <a:gd name="T40" fmla="*/ 1125 w 2581"/>
                <a:gd name="T41" fmla="*/ 891 h 1035"/>
                <a:gd name="T42" fmla="*/ 1165 w 2581"/>
                <a:gd name="T43" fmla="*/ 867 h 1035"/>
                <a:gd name="T44" fmla="*/ 941 w 2581"/>
                <a:gd name="T45" fmla="*/ 779 h 1035"/>
                <a:gd name="T46" fmla="*/ 973 w 2581"/>
                <a:gd name="T47" fmla="*/ 715 h 1035"/>
                <a:gd name="T48" fmla="*/ 1101 w 2581"/>
                <a:gd name="T49" fmla="*/ 747 h 1035"/>
                <a:gd name="T50" fmla="*/ 1109 w 2581"/>
                <a:gd name="T51" fmla="*/ 731 h 1035"/>
                <a:gd name="T52" fmla="*/ 861 w 2581"/>
                <a:gd name="T53" fmla="*/ 699 h 1035"/>
                <a:gd name="T54" fmla="*/ 773 w 2581"/>
                <a:gd name="T55" fmla="*/ 747 h 1035"/>
                <a:gd name="T56" fmla="*/ 853 w 2581"/>
                <a:gd name="T57" fmla="*/ 811 h 1035"/>
                <a:gd name="T58" fmla="*/ 789 w 2581"/>
                <a:gd name="T59" fmla="*/ 859 h 1035"/>
                <a:gd name="T60" fmla="*/ 749 w 2581"/>
                <a:gd name="T61" fmla="*/ 891 h 1035"/>
                <a:gd name="T62" fmla="*/ 701 w 2581"/>
                <a:gd name="T63" fmla="*/ 795 h 1035"/>
                <a:gd name="T64" fmla="*/ 565 w 2581"/>
                <a:gd name="T65" fmla="*/ 827 h 1035"/>
                <a:gd name="T66" fmla="*/ 509 w 2581"/>
                <a:gd name="T67" fmla="*/ 827 h 1035"/>
                <a:gd name="T68" fmla="*/ 525 w 2581"/>
                <a:gd name="T69" fmla="*/ 931 h 1035"/>
                <a:gd name="T70" fmla="*/ 469 w 2581"/>
                <a:gd name="T71" fmla="*/ 915 h 1035"/>
                <a:gd name="T72" fmla="*/ 405 w 2581"/>
                <a:gd name="T73" fmla="*/ 899 h 1035"/>
                <a:gd name="T74" fmla="*/ 421 w 2581"/>
                <a:gd name="T75" fmla="*/ 779 h 1035"/>
                <a:gd name="T76" fmla="*/ 309 w 2581"/>
                <a:gd name="T77" fmla="*/ 795 h 1035"/>
                <a:gd name="T78" fmla="*/ 157 w 2581"/>
                <a:gd name="T79" fmla="*/ 851 h 1035"/>
                <a:gd name="T80" fmla="*/ 37 w 2581"/>
                <a:gd name="T81" fmla="*/ 675 h 1035"/>
                <a:gd name="T82" fmla="*/ 29 w 2581"/>
                <a:gd name="T83" fmla="*/ 67 h 1035"/>
                <a:gd name="T84" fmla="*/ 2293 w 2581"/>
                <a:gd name="T85" fmla="*/ 19 h 1035"/>
                <a:gd name="T86" fmla="*/ 2469 w 2581"/>
                <a:gd name="T87" fmla="*/ 211 h 1035"/>
                <a:gd name="T88" fmla="*/ 2421 w 2581"/>
                <a:gd name="T89" fmla="*/ 435 h 1035"/>
                <a:gd name="T90" fmla="*/ 2413 w 2581"/>
                <a:gd name="T91" fmla="*/ 683 h 1035"/>
                <a:gd name="T92" fmla="*/ 2405 w 2581"/>
                <a:gd name="T93" fmla="*/ 659 h 1035"/>
                <a:gd name="T94" fmla="*/ 2277 w 2581"/>
                <a:gd name="T95" fmla="*/ 611 h 1035"/>
                <a:gd name="T96" fmla="*/ 2229 w 2581"/>
                <a:gd name="T97" fmla="*/ 619 h 1035"/>
                <a:gd name="T98" fmla="*/ 2277 w 2581"/>
                <a:gd name="T99" fmla="*/ 771 h 1035"/>
                <a:gd name="T100" fmla="*/ 2197 w 2581"/>
                <a:gd name="T101" fmla="*/ 851 h 1035"/>
                <a:gd name="T102" fmla="*/ 2029 w 2581"/>
                <a:gd name="T103" fmla="*/ 867 h 1035"/>
                <a:gd name="T104" fmla="*/ 2045 w 2581"/>
                <a:gd name="T105" fmla="*/ 931 h 1035"/>
                <a:gd name="T106" fmla="*/ 2029 w 2581"/>
                <a:gd name="T107" fmla="*/ 1035 h 1035"/>
                <a:gd name="T108" fmla="*/ 2029 w 2581"/>
                <a:gd name="T109" fmla="*/ 883 h 1035"/>
                <a:gd name="T110" fmla="*/ 2213 w 2581"/>
                <a:gd name="T111" fmla="*/ 739 h 1035"/>
                <a:gd name="T112" fmla="*/ 2261 w 2581"/>
                <a:gd name="T113" fmla="*/ 563 h 1035"/>
                <a:gd name="T114" fmla="*/ 2389 w 2581"/>
                <a:gd name="T115" fmla="*/ 499 h 1035"/>
                <a:gd name="T116" fmla="*/ 2293 w 2581"/>
                <a:gd name="T117" fmla="*/ 411 h 10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81" h="1035">
                  <a:moveTo>
                    <a:pt x="2285" y="395"/>
                  </a:moveTo>
                  <a:cubicBezTo>
                    <a:pt x="2221" y="363"/>
                    <a:pt x="2212" y="338"/>
                    <a:pt x="2181" y="275"/>
                  </a:cubicBezTo>
                  <a:cubicBezTo>
                    <a:pt x="2117" y="291"/>
                    <a:pt x="2176" y="287"/>
                    <a:pt x="2133" y="251"/>
                  </a:cubicBezTo>
                  <a:cubicBezTo>
                    <a:pt x="2125" y="244"/>
                    <a:pt x="2112" y="246"/>
                    <a:pt x="2101" y="243"/>
                  </a:cubicBezTo>
                  <a:cubicBezTo>
                    <a:pt x="2037" y="264"/>
                    <a:pt x="2106" y="232"/>
                    <a:pt x="2085" y="275"/>
                  </a:cubicBezTo>
                  <a:cubicBezTo>
                    <a:pt x="2081" y="283"/>
                    <a:pt x="2069" y="279"/>
                    <a:pt x="2061" y="283"/>
                  </a:cubicBezTo>
                  <a:cubicBezTo>
                    <a:pt x="2028" y="299"/>
                    <a:pt x="1968" y="325"/>
                    <a:pt x="1941" y="347"/>
                  </a:cubicBezTo>
                  <a:cubicBezTo>
                    <a:pt x="1926" y="360"/>
                    <a:pt x="1910" y="377"/>
                    <a:pt x="1901" y="395"/>
                  </a:cubicBezTo>
                  <a:cubicBezTo>
                    <a:pt x="1897" y="403"/>
                    <a:pt x="1899" y="413"/>
                    <a:pt x="1893" y="419"/>
                  </a:cubicBezTo>
                  <a:cubicBezTo>
                    <a:pt x="1887" y="425"/>
                    <a:pt x="1877" y="424"/>
                    <a:pt x="1869" y="427"/>
                  </a:cubicBezTo>
                  <a:cubicBezTo>
                    <a:pt x="1816" y="480"/>
                    <a:pt x="1873" y="430"/>
                    <a:pt x="1821" y="459"/>
                  </a:cubicBezTo>
                  <a:cubicBezTo>
                    <a:pt x="1778" y="483"/>
                    <a:pt x="1751" y="513"/>
                    <a:pt x="1797" y="467"/>
                  </a:cubicBezTo>
                  <a:cubicBezTo>
                    <a:pt x="1792" y="448"/>
                    <a:pt x="1797" y="421"/>
                    <a:pt x="1781" y="411"/>
                  </a:cubicBezTo>
                  <a:cubicBezTo>
                    <a:pt x="1767" y="402"/>
                    <a:pt x="1749" y="423"/>
                    <a:pt x="1733" y="427"/>
                  </a:cubicBezTo>
                  <a:cubicBezTo>
                    <a:pt x="1722" y="430"/>
                    <a:pt x="1712" y="432"/>
                    <a:pt x="1701" y="435"/>
                  </a:cubicBezTo>
                  <a:cubicBezTo>
                    <a:pt x="1734" y="446"/>
                    <a:pt x="1744" y="438"/>
                    <a:pt x="1773" y="419"/>
                  </a:cubicBezTo>
                  <a:cubicBezTo>
                    <a:pt x="1778" y="411"/>
                    <a:pt x="1781" y="400"/>
                    <a:pt x="1789" y="395"/>
                  </a:cubicBezTo>
                  <a:cubicBezTo>
                    <a:pt x="1798" y="389"/>
                    <a:pt x="1810" y="390"/>
                    <a:pt x="1821" y="387"/>
                  </a:cubicBezTo>
                  <a:cubicBezTo>
                    <a:pt x="1873" y="371"/>
                    <a:pt x="1858" y="378"/>
                    <a:pt x="1893" y="355"/>
                  </a:cubicBezTo>
                  <a:cubicBezTo>
                    <a:pt x="1832" y="335"/>
                    <a:pt x="1910" y="342"/>
                    <a:pt x="1925" y="347"/>
                  </a:cubicBezTo>
                  <a:cubicBezTo>
                    <a:pt x="1870" y="383"/>
                    <a:pt x="1919" y="358"/>
                    <a:pt x="1909" y="339"/>
                  </a:cubicBezTo>
                  <a:cubicBezTo>
                    <a:pt x="1905" y="331"/>
                    <a:pt x="1893" y="334"/>
                    <a:pt x="1885" y="331"/>
                  </a:cubicBezTo>
                  <a:cubicBezTo>
                    <a:pt x="1826" y="336"/>
                    <a:pt x="1788" y="332"/>
                    <a:pt x="1741" y="363"/>
                  </a:cubicBezTo>
                  <a:cubicBezTo>
                    <a:pt x="1723" y="390"/>
                    <a:pt x="1703" y="397"/>
                    <a:pt x="1693" y="427"/>
                  </a:cubicBezTo>
                  <a:cubicBezTo>
                    <a:pt x="1741" y="443"/>
                    <a:pt x="1710" y="458"/>
                    <a:pt x="1685" y="483"/>
                  </a:cubicBezTo>
                  <a:cubicBezTo>
                    <a:pt x="1698" y="486"/>
                    <a:pt x="1712" y="488"/>
                    <a:pt x="1725" y="491"/>
                  </a:cubicBezTo>
                  <a:cubicBezTo>
                    <a:pt x="1736" y="493"/>
                    <a:pt x="1748" y="505"/>
                    <a:pt x="1757" y="499"/>
                  </a:cubicBezTo>
                  <a:cubicBezTo>
                    <a:pt x="1764" y="494"/>
                    <a:pt x="1752" y="483"/>
                    <a:pt x="1749" y="475"/>
                  </a:cubicBezTo>
                  <a:cubicBezTo>
                    <a:pt x="1746" y="483"/>
                    <a:pt x="1747" y="493"/>
                    <a:pt x="1741" y="499"/>
                  </a:cubicBezTo>
                  <a:cubicBezTo>
                    <a:pt x="1727" y="513"/>
                    <a:pt x="1693" y="531"/>
                    <a:pt x="1693" y="531"/>
                  </a:cubicBezTo>
                  <a:cubicBezTo>
                    <a:pt x="1664" y="574"/>
                    <a:pt x="1623" y="591"/>
                    <a:pt x="1581" y="619"/>
                  </a:cubicBezTo>
                  <a:cubicBezTo>
                    <a:pt x="1575" y="637"/>
                    <a:pt x="1571" y="660"/>
                    <a:pt x="1549" y="667"/>
                  </a:cubicBezTo>
                  <a:cubicBezTo>
                    <a:pt x="1541" y="670"/>
                    <a:pt x="1517" y="655"/>
                    <a:pt x="1525" y="659"/>
                  </a:cubicBezTo>
                  <a:cubicBezTo>
                    <a:pt x="1555" y="674"/>
                    <a:pt x="1566" y="675"/>
                    <a:pt x="1597" y="683"/>
                  </a:cubicBezTo>
                  <a:cubicBezTo>
                    <a:pt x="1615" y="671"/>
                    <a:pt x="1638" y="666"/>
                    <a:pt x="1653" y="651"/>
                  </a:cubicBezTo>
                  <a:cubicBezTo>
                    <a:pt x="1696" y="608"/>
                    <a:pt x="1621" y="640"/>
                    <a:pt x="1685" y="619"/>
                  </a:cubicBezTo>
                  <a:lnTo>
                    <a:pt x="1741" y="579"/>
                  </a:lnTo>
                  <a:cubicBezTo>
                    <a:pt x="1741" y="579"/>
                    <a:pt x="1741" y="579"/>
                    <a:pt x="1741" y="579"/>
                  </a:cubicBezTo>
                  <a:cubicBezTo>
                    <a:pt x="1752" y="576"/>
                    <a:pt x="1762" y="574"/>
                    <a:pt x="1773" y="571"/>
                  </a:cubicBezTo>
                  <a:cubicBezTo>
                    <a:pt x="1789" y="566"/>
                    <a:pt x="1821" y="555"/>
                    <a:pt x="1821" y="555"/>
                  </a:cubicBezTo>
                  <a:cubicBezTo>
                    <a:pt x="1829" y="547"/>
                    <a:pt x="1838" y="540"/>
                    <a:pt x="1845" y="531"/>
                  </a:cubicBezTo>
                  <a:cubicBezTo>
                    <a:pt x="1851" y="524"/>
                    <a:pt x="1852" y="510"/>
                    <a:pt x="1861" y="507"/>
                  </a:cubicBezTo>
                  <a:cubicBezTo>
                    <a:pt x="1896" y="494"/>
                    <a:pt x="1936" y="498"/>
                    <a:pt x="1973" y="491"/>
                  </a:cubicBezTo>
                  <a:cubicBezTo>
                    <a:pt x="2018" y="423"/>
                    <a:pt x="1983" y="443"/>
                    <a:pt x="2029" y="451"/>
                  </a:cubicBezTo>
                  <a:cubicBezTo>
                    <a:pt x="2050" y="455"/>
                    <a:pt x="2072" y="456"/>
                    <a:pt x="2093" y="459"/>
                  </a:cubicBezTo>
                  <a:cubicBezTo>
                    <a:pt x="2051" y="467"/>
                    <a:pt x="2024" y="483"/>
                    <a:pt x="1989" y="507"/>
                  </a:cubicBezTo>
                  <a:cubicBezTo>
                    <a:pt x="1961" y="550"/>
                    <a:pt x="1916" y="548"/>
                    <a:pt x="1869" y="555"/>
                  </a:cubicBezTo>
                  <a:cubicBezTo>
                    <a:pt x="1829" y="568"/>
                    <a:pt x="1789" y="582"/>
                    <a:pt x="1749" y="595"/>
                  </a:cubicBezTo>
                  <a:cubicBezTo>
                    <a:pt x="1714" y="607"/>
                    <a:pt x="1706" y="648"/>
                    <a:pt x="1677" y="667"/>
                  </a:cubicBezTo>
                  <a:cubicBezTo>
                    <a:pt x="1647" y="687"/>
                    <a:pt x="1578" y="688"/>
                    <a:pt x="1549" y="691"/>
                  </a:cubicBezTo>
                  <a:cubicBezTo>
                    <a:pt x="1533" y="686"/>
                    <a:pt x="1517" y="675"/>
                    <a:pt x="1501" y="691"/>
                  </a:cubicBezTo>
                  <a:cubicBezTo>
                    <a:pt x="1495" y="697"/>
                    <a:pt x="1485" y="719"/>
                    <a:pt x="1493" y="715"/>
                  </a:cubicBezTo>
                  <a:cubicBezTo>
                    <a:pt x="1504" y="710"/>
                    <a:pt x="1515" y="705"/>
                    <a:pt x="1525" y="699"/>
                  </a:cubicBezTo>
                  <a:cubicBezTo>
                    <a:pt x="1533" y="694"/>
                    <a:pt x="1559" y="683"/>
                    <a:pt x="1549" y="683"/>
                  </a:cubicBezTo>
                  <a:cubicBezTo>
                    <a:pt x="1532" y="683"/>
                    <a:pt x="1517" y="694"/>
                    <a:pt x="1501" y="699"/>
                  </a:cubicBezTo>
                  <a:cubicBezTo>
                    <a:pt x="1493" y="702"/>
                    <a:pt x="1477" y="707"/>
                    <a:pt x="1477" y="707"/>
                  </a:cubicBezTo>
                  <a:cubicBezTo>
                    <a:pt x="1427" y="694"/>
                    <a:pt x="1386" y="708"/>
                    <a:pt x="1333" y="715"/>
                  </a:cubicBezTo>
                  <a:cubicBezTo>
                    <a:pt x="1313" y="775"/>
                    <a:pt x="1330" y="782"/>
                    <a:pt x="1277" y="795"/>
                  </a:cubicBezTo>
                  <a:cubicBezTo>
                    <a:pt x="1255" y="788"/>
                    <a:pt x="1244" y="779"/>
                    <a:pt x="1221" y="795"/>
                  </a:cubicBezTo>
                  <a:cubicBezTo>
                    <a:pt x="1213" y="800"/>
                    <a:pt x="1213" y="813"/>
                    <a:pt x="1205" y="819"/>
                  </a:cubicBezTo>
                  <a:cubicBezTo>
                    <a:pt x="1191" y="830"/>
                    <a:pt x="1172" y="833"/>
                    <a:pt x="1157" y="843"/>
                  </a:cubicBezTo>
                  <a:cubicBezTo>
                    <a:pt x="1159" y="843"/>
                    <a:pt x="1233" y="851"/>
                    <a:pt x="1181" y="883"/>
                  </a:cubicBezTo>
                  <a:cubicBezTo>
                    <a:pt x="1165" y="893"/>
                    <a:pt x="1144" y="888"/>
                    <a:pt x="1125" y="891"/>
                  </a:cubicBezTo>
                  <a:cubicBezTo>
                    <a:pt x="1114" y="896"/>
                    <a:pt x="1104" y="912"/>
                    <a:pt x="1093" y="907"/>
                  </a:cubicBezTo>
                  <a:cubicBezTo>
                    <a:pt x="1084" y="903"/>
                    <a:pt x="1101" y="889"/>
                    <a:pt x="1109" y="883"/>
                  </a:cubicBezTo>
                  <a:cubicBezTo>
                    <a:pt x="1114" y="879"/>
                    <a:pt x="1163" y="868"/>
                    <a:pt x="1165" y="867"/>
                  </a:cubicBezTo>
                  <a:cubicBezTo>
                    <a:pt x="1151" y="853"/>
                    <a:pt x="1136" y="835"/>
                    <a:pt x="1117" y="827"/>
                  </a:cubicBezTo>
                  <a:cubicBezTo>
                    <a:pt x="1094" y="817"/>
                    <a:pt x="1045" y="803"/>
                    <a:pt x="1045" y="803"/>
                  </a:cubicBezTo>
                  <a:cubicBezTo>
                    <a:pt x="1006" y="764"/>
                    <a:pt x="999" y="771"/>
                    <a:pt x="941" y="779"/>
                  </a:cubicBezTo>
                  <a:cubicBezTo>
                    <a:pt x="933" y="776"/>
                    <a:pt x="913" y="778"/>
                    <a:pt x="917" y="771"/>
                  </a:cubicBezTo>
                  <a:cubicBezTo>
                    <a:pt x="927" y="755"/>
                    <a:pt x="965" y="739"/>
                    <a:pt x="965" y="739"/>
                  </a:cubicBezTo>
                  <a:cubicBezTo>
                    <a:pt x="968" y="731"/>
                    <a:pt x="966" y="711"/>
                    <a:pt x="973" y="715"/>
                  </a:cubicBezTo>
                  <a:cubicBezTo>
                    <a:pt x="989" y="725"/>
                    <a:pt x="994" y="747"/>
                    <a:pt x="1005" y="763"/>
                  </a:cubicBezTo>
                  <a:cubicBezTo>
                    <a:pt x="1010" y="771"/>
                    <a:pt x="1021" y="774"/>
                    <a:pt x="1029" y="779"/>
                  </a:cubicBezTo>
                  <a:cubicBezTo>
                    <a:pt x="1086" y="760"/>
                    <a:pt x="1063" y="772"/>
                    <a:pt x="1101" y="747"/>
                  </a:cubicBezTo>
                  <a:cubicBezTo>
                    <a:pt x="1109" y="750"/>
                    <a:pt x="1117" y="756"/>
                    <a:pt x="1125" y="755"/>
                  </a:cubicBezTo>
                  <a:cubicBezTo>
                    <a:pt x="1134" y="753"/>
                    <a:pt x="1154" y="747"/>
                    <a:pt x="1149" y="739"/>
                  </a:cubicBezTo>
                  <a:cubicBezTo>
                    <a:pt x="1141" y="728"/>
                    <a:pt x="1122" y="734"/>
                    <a:pt x="1109" y="731"/>
                  </a:cubicBezTo>
                  <a:cubicBezTo>
                    <a:pt x="943" y="746"/>
                    <a:pt x="1079" y="748"/>
                    <a:pt x="989" y="707"/>
                  </a:cubicBezTo>
                  <a:cubicBezTo>
                    <a:pt x="967" y="697"/>
                    <a:pt x="925" y="675"/>
                    <a:pt x="925" y="675"/>
                  </a:cubicBezTo>
                  <a:cubicBezTo>
                    <a:pt x="830" y="694"/>
                    <a:pt x="928" y="669"/>
                    <a:pt x="861" y="699"/>
                  </a:cubicBezTo>
                  <a:cubicBezTo>
                    <a:pt x="846" y="706"/>
                    <a:pt x="813" y="715"/>
                    <a:pt x="813" y="715"/>
                  </a:cubicBezTo>
                  <a:cubicBezTo>
                    <a:pt x="805" y="710"/>
                    <a:pt x="797" y="693"/>
                    <a:pt x="789" y="699"/>
                  </a:cubicBezTo>
                  <a:cubicBezTo>
                    <a:pt x="776" y="710"/>
                    <a:pt x="778" y="731"/>
                    <a:pt x="773" y="747"/>
                  </a:cubicBezTo>
                  <a:cubicBezTo>
                    <a:pt x="770" y="755"/>
                    <a:pt x="765" y="771"/>
                    <a:pt x="765" y="771"/>
                  </a:cubicBezTo>
                  <a:cubicBezTo>
                    <a:pt x="806" y="785"/>
                    <a:pt x="799" y="762"/>
                    <a:pt x="837" y="787"/>
                  </a:cubicBezTo>
                  <a:cubicBezTo>
                    <a:pt x="842" y="795"/>
                    <a:pt x="862" y="808"/>
                    <a:pt x="853" y="811"/>
                  </a:cubicBezTo>
                  <a:cubicBezTo>
                    <a:pt x="833" y="818"/>
                    <a:pt x="810" y="803"/>
                    <a:pt x="789" y="803"/>
                  </a:cubicBezTo>
                  <a:cubicBezTo>
                    <a:pt x="765" y="803"/>
                    <a:pt x="741" y="808"/>
                    <a:pt x="717" y="811"/>
                  </a:cubicBezTo>
                  <a:cubicBezTo>
                    <a:pt x="730" y="851"/>
                    <a:pt x="749" y="851"/>
                    <a:pt x="789" y="859"/>
                  </a:cubicBezTo>
                  <a:cubicBezTo>
                    <a:pt x="750" y="885"/>
                    <a:pt x="749" y="875"/>
                    <a:pt x="717" y="843"/>
                  </a:cubicBezTo>
                  <a:cubicBezTo>
                    <a:pt x="720" y="856"/>
                    <a:pt x="717" y="872"/>
                    <a:pt x="725" y="883"/>
                  </a:cubicBezTo>
                  <a:cubicBezTo>
                    <a:pt x="730" y="890"/>
                    <a:pt x="747" y="883"/>
                    <a:pt x="749" y="891"/>
                  </a:cubicBezTo>
                  <a:cubicBezTo>
                    <a:pt x="753" y="907"/>
                    <a:pt x="744" y="923"/>
                    <a:pt x="741" y="939"/>
                  </a:cubicBezTo>
                  <a:cubicBezTo>
                    <a:pt x="719" y="906"/>
                    <a:pt x="700" y="857"/>
                    <a:pt x="685" y="819"/>
                  </a:cubicBezTo>
                  <a:cubicBezTo>
                    <a:pt x="690" y="811"/>
                    <a:pt x="703" y="804"/>
                    <a:pt x="701" y="795"/>
                  </a:cubicBezTo>
                  <a:cubicBezTo>
                    <a:pt x="696" y="776"/>
                    <a:pt x="646" y="795"/>
                    <a:pt x="645" y="795"/>
                  </a:cubicBezTo>
                  <a:cubicBezTo>
                    <a:pt x="624" y="799"/>
                    <a:pt x="602" y="800"/>
                    <a:pt x="581" y="803"/>
                  </a:cubicBezTo>
                  <a:cubicBezTo>
                    <a:pt x="576" y="811"/>
                    <a:pt x="575" y="827"/>
                    <a:pt x="565" y="827"/>
                  </a:cubicBezTo>
                  <a:cubicBezTo>
                    <a:pt x="555" y="827"/>
                    <a:pt x="558" y="800"/>
                    <a:pt x="549" y="803"/>
                  </a:cubicBezTo>
                  <a:cubicBezTo>
                    <a:pt x="539" y="806"/>
                    <a:pt x="544" y="824"/>
                    <a:pt x="541" y="835"/>
                  </a:cubicBezTo>
                  <a:cubicBezTo>
                    <a:pt x="530" y="832"/>
                    <a:pt x="519" y="824"/>
                    <a:pt x="509" y="827"/>
                  </a:cubicBezTo>
                  <a:cubicBezTo>
                    <a:pt x="491" y="833"/>
                    <a:pt x="483" y="895"/>
                    <a:pt x="485" y="899"/>
                  </a:cubicBezTo>
                  <a:cubicBezTo>
                    <a:pt x="488" y="907"/>
                    <a:pt x="501" y="894"/>
                    <a:pt x="509" y="891"/>
                  </a:cubicBezTo>
                  <a:cubicBezTo>
                    <a:pt x="494" y="935"/>
                    <a:pt x="498" y="898"/>
                    <a:pt x="525" y="931"/>
                  </a:cubicBezTo>
                  <a:cubicBezTo>
                    <a:pt x="530" y="938"/>
                    <a:pt x="533" y="963"/>
                    <a:pt x="533" y="955"/>
                  </a:cubicBezTo>
                  <a:cubicBezTo>
                    <a:pt x="533" y="918"/>
                    <a:pt x="528" y="924"/>
                    <a:pt x="501" y="915"/>
                  </a:cubicBezTo>
                  <a:cubicBezTo>
                    <a:pt x="475" y="877"/>
                    <a:pt x="495" y="889"/>
                    <a:pt x="469" y="915"/>
                  </a:cubicBezTo>
                  <a:cubicBezTo>
                    <a:pt x="462" y="922"/>
                    <a:pt x="453" y="926"/>
                    <a:pt x="445" y="931"/>
                  </a:cubicBezTo>
                  <a:cubicBezTo>
                    <a:pt x="442" y="923"/>
                    <a:pt x="445" y="908"/>
                    <a:pt x="437" y="907"/>
                  </a:cubicBezTo>
                  <a:cubicBezTo>
                    <a:pt x="386" y="900"/>
                    <a:pt x="244" y="935"/>
                    <a:pt x="405" y="899"/>
                  </a:cubicBezTo>
                  <a:cubicBezTo>
                    <a:pt x="438" y="905"/>
                    <a:pt x="495" y="930"/>
                    <a:pt x="477" y="875"/>
                  </a:cubicBezTo>
                  <a:cubicBezTo>
                    <a:pt x="459" y="747"/>
                    <a:pt x="493" y="865"/>
                    <a:pt x="429" y="811"/>
                  </a:cubicBezTo>
                  <a:cubicBezTo>
                    <a:pt x="421" y="804"/>
                    <a:pt x="425" y="789"/>
                    <a:pt x="421" y="779"/>
                  </a:cubicBezTo>
                  <a:cubicBezTo>
                    <a:pt x="417" y="770"/>
                    <a:pt x="410" y="763"/>
                    <a:pt x="405" y="755"/>
                  </a:cubicBezTo>
                  <a:cubicBezTo>
                    <a:pt x="382" y="790"/>
                    <a:pt x="371" y="782"/>
                    <a:pt x="333" y="795"/>
                  </a:cubicBezTo>
                  <a:cubicBezTo>
                    <a:pt x="316" y="847"/>
                    <a:pt x="337" y="804"/>
                    <a:pt x="309" y="795"/>
                  </a:cubicBezTo>
                  <a:cubicBezTo>
                    <a:pt x="299" y="792"/>
                    <a:pt x="288" y="800"/>
                    <a:pt x="277" y="803"/>
                  </a:cubicBezTo>
                  <a:cubicBezTo>
                    <a:pt x="253" y="819"/>
                    <a:pt x="229" y="827"/>
                    <a:pt x="205" y="843"/>
                  </a:cubicBezTo>
                  <a:cubicBezTo>
                    <a:pt x="158" y="827"/>
                    <a:pt x="204" y="835"/>
                    <a:pt x="157" y="851"/>
                  </a:cubicBezTo>
                  <a:cubicBezTo>
                    <a:pt x="134" y="859"/>
                    <a:pt x="108" y="859"/>
                    <a:pt x="85" y="867"/>
                  </a:cubicBezTo>
                  <a:cubicBezTo>
                    <a:pt x="66" y="895"/>
                    <a:pt x="53" y="923"/>
                    <a:pt x="37" y="875"/>
                  </a:cubicBezTo>
                  <a:cubicBezTo>
                    <a:pt x="33" y="839"/>
                    <a:pt x="37" y="762"/>
                    <a:pt x="37" y="675"/>
                  </a:cubicBezTo>
                  <a:cubicBezTo>
                    <a:pt x="37" y="588"/>
                    <a:pt x="37" y="434"/>
                    <a:pt x="37" y="355"/>
                  </a:cubicBezTo>
                  <a:cubicBezTo>
                    <a:pt x="39" y="273"/>
                    <a:pt x="38" y="251"/>
                    <a:pt x="37" y="203"/>
                  </a:cubicBezTo>
                  <a:cubicBezTo>
                    <a:pt x="36" y="155"/>
                    <a:pt x="0" y="98"/>
                    <a:pt x="29" y="67"/>
                  </a:cubicBezTo>
                  <a:cubicBezTo>
                    <a:pt x="57" y="0"/>
                    <a:pt x="93" y="27"/>
                    <a:pt x="213" y="19"/>
                  </a:cubicBezTo>
                  <a:cubicBezTo>
                    <a:pt x="333" y="11"/>
                    <a:pt x="402" y="19"/>
                    <a:pt x="749" y="19"/>
                  </a:cubicBezTo>
                  <a:cubicBezTo>
                    <a:pt x="1097" y="11"/>
                    <a:pt x="2005" y="15"/>
                    <a:pt x="2293" y="19"/>
                  </a:cubicBezTo>
                  <a:cubicBezTo>
                    <a:pt x="2581" y="23"/>
                    <a:pt x="2453" y="14"/>
                    <a:pt x="2477" y="43"/>
                  </a:cubicBezTo>
                  <a:cubicBezTo>
                    <a:pt x="2491" y="101"/>
                    <a:pt x="2469" y="148"/>
                    <a:pt x="2437" y="195"/>
                  </a:cubicBezTo>
                  <a:cubicBezTo>
                    <a:pt x="2448" y="200"/>
                    <a:pt x="2461" y="203"/>
                    <a:pt x="2469" y="211"/>
                  </a:cubicBezTo>
                  <a:cubicBezTo>
                    <a:pt x="2485" y="227"/>
                    <a:pt x="2473" y="261"/>
                    <a:pt x="2469" y="275"/>
                  </a:cubicBezTo>
                  <a:cubicBezTo>
                    <a:pt x="2457" y="320"/>
                    <a:pt x="2452" y="361"/>
                    <a:pt x="2413" y="387"/>
                  </a:cubicBezTo>
                  <a:cubicBezTo>
                    <a:pt x="2388" y="463"/>
                    <a:pt x="2417" y="355"/>
                    <a:pt x="2421" y="435"/>
                  </a:cubicBezTo>
                  <a:cubicBezTo>
                    <a:pt x="2423" y="475"/>
                    <a:pt x="2416" y="515"/>
                    <a:pt x="2413" y="555"/>
                  </a:cubicBezTo>
                  <a:cubicBezTo>
                    <a:pt x="2457" y="584"/>
                    <a:pt x="2449" y="605"/>
                    <a:pt x="2429" y="659"/>
                  </a:cubicBezTo>
                  <a:cubicBezTo>
                    <a:pt x="2426" y="668"/>
                    <a:pt x="2421" y="678"/>
                    <a:pt x="2413" y="683"/>
                  </a:cubicBezTo>
                  <a:cubicBezTo>
                    <a:pt x="2399" y="692"/>
                    <a:pt x="2381" y="694"/>
                    <a:pt x="2365" y="699"/>
                  </a:cubicBezTo>
                  <a:cubicBezTo>
                    <a:pt x="2355" y="702"/>
                    <a:pt x="2386" y="694"/>
                    <a:pt x="2397" y="691"/>
                  </a:cubicBezTo>
                  <a:cubicBezTo>
                    <a:pt x="2400" y="680"/>
                    <a:pt x="2408" y="669"/>
                    <a:pt x="2405" y="659"/>
                  </a:cubicBezTo>
                  <a:cubicBezTo>
                    <a:pt x="2383" y="593"/>
                    <a:pt x="2366" y="703"/>
                    <a:pt x="2389" y="611"/>
                  </a:cubicBezTo>
                  <a:cubicBezTo>
                    <a:pt x="2362" y="608"/>
                    <a:pt x="2336" y="603"/>
                    <a:pt x="2309" y="603"/>
                  </a:cubicBezTo>
                  <a:cubicBezTo>
                    <a:pt x="2298" y="603"/>
                    <a:pt x="2286" y="617"/>
                    <a:pt x="2277" y="611"/>
                  </a:cubicBezTo>
                  <a:cubicBezTo>
                    <a:pt x="2268" y="605"/>
                    <a:pt x="2272" y="590"/>
                    <a:pt x="2269" y="579"/>
                  </a:cubicBezTo>
                  <a:cubicBezTo>
                    <a:pt x="2264" y="587"/>
                    <a:pt x="2260" y="596"/>
                    <a:pt x="2253" y="603"/>
                  </a:cubicBezTo>
                  <a:cubicBezTo>
                    <a:pt x="2246" y="610"/>
                    <a:pt x="2234" y="611"/>
                    <a:pt x="2229" y="619"/>
                  </a:cubicBezTo>
                  <a:cubicBezTo>
                    <a:pt x="2215" y="640"/>
                    <a:pt x="2209" y="701"/>
                    <a:pt x="2205" y="723"/>
                  </a:cubicBezTo>
                  <a:cubicBezTo>
                    <a:pt x="2273" y="746"/>
                    <a:pt x="2179" y="708"/>
                    <a:pt x="2245" y="763"/>
                  </a:cubicBezTo>
                  <a:cubicBezTo>
                    <a:pt x="2253" y="770"/>
                    <a:pt x="2266" y="768"/>
                    <a:pt x="2277" y="771"/>
                  </a:cubicBezTo>
                  <a:cubicBezTo>
                    <a:pt x="2280" y="779"/>
                    <a:pt x="2286" y="787"/>
                    <a:pt x="2285" y="795"/>
                  </a:cubicBezTo>
                  <a:cubicBezTo>
                    <a:pt x="2283" y="812"/>
                    <a:pt x="2269" y="843"/>
                    <a:pt x="2269" y="843"/>
                  </a:cubicBezTo>
                  <a:cubicBezTo>
                    <a:pt x="2225" y="832"/>
                    <a:pt x="2223" y="812"/>
                    <a:pt x="2197" y="851"/>
                  </a:cubicBezTo>
                  <a:cubicBezTo>
                    <a:pt x="2152" y="840"/>
                    <a:pt x="2156" y="817"/>
                    <a:pt x="2117" y="843"/>
                  </a:cubicBezTo>
                  <a:cubicBezTo>
                    <a:pt x="2132" y="889"/>
                    <a:pt x="2130" y="859"/>
                    <a:pt x="2069" y="859"/>
                  </a:cubicBezTo>
                  <a:cubicBezTo>
                    <a:pt x="2055" y="859"/>
                    <a:pt x="2042" y="864"/>
                    <a:pt x="2029" y="867"/>
                  </a:cubicBezTo>
                  <a:cubicBezTo>
                    <a:pt x="2021" y="872"/>
                    <a:pt x="2003" y="874"/>
                    <a:pt x="2005" y="883"/>
                  </a:cubicBezTo>
                  <a:cubicBezTo>
                    <a:pt x="2007" y="890"/>
                    <a:pt x="2052" y="904"/>
                    <a:pt x="2061" y="907"/>
                  </a:cubicBezTo>
                  <a:cubicBezTo>
                    <a:pt x="2056" y="915"/>
                    <a:pt x="2049" y="922"/>
                    <a:pt x="2045" y="931"/>
                  </a:cubicBezTo>
                  <a:cubicBezTo>
                    <a:pt x="2038" y="946"/>
                    <a:pt x="2029" y="979"/>
                    <a:pt x="2029" y="979"/>
                  </a:cubicBezTo>
                  <a:cubicBezTo>
                    <a:pt x="2040" y="982"/>
                    <a:pt x="2055" y="978"/>
                    <a:pt x="2061" y="987"/>
                  </a:cubicBezTo>
                  <a:cubicBezTo>
                    <a:pt x="2076" y="1012"/>
                    <a:pt x="2040" y="1028"/>
                    <a:pt x="2029" y="1035"/>
                  </a:cubicBezTo>
                  <a:cubicBezTo>
                    <a:pt x="2037" y="994"/>
                    <a:pt x="2035" y="978"/>
                    <a:pt x="2069" y="955"/>
                  </a:cubicBezTo>
                  <a:cubicBezTo>
                    <a:pt x="2047" y="889"/>
                    <a:pt x="2088" y="988"/>
                    <a:pt x="1997" y="923"/>
                  </a:cubicBezTo>
                  <a:cubicBezTo>
                    <a:pt x="1983" y="913"/>
                    <a:pt x="2012" y="885"/>
                    <a:pt x="2029" y="883"/>
                  </a:cubicBezTo>
                  <a:cubicBezTo>
                    <a:pt x="2061" y="879"/>
                    <a:pt x="2093" y="878"/>
                    <a:pt x="2125" y="875"/>
                  </a:cubicBezTo>
                  <a:cubicBezTo>
                    <a:pt x="2142" y="824"/>
                    <a:pt x="2216" y="831"/>
                    <a:pt x="2261" y="827"/>
                  </a:cubicBezTo>
                  <a:cubicBezTo>
                    <a:pt x="2233" y="799"/>
                    <a:pt x="2223" y="778"/>
                    <a:pt x="2213" y="739"/>
                  </a:cubicBezTo>
                  <a:cubicBezTo>
                    <a:pt x="2216" y="715"/>
                    <a:pt x="2215" y="690"/>
                    <a:pt x="2221" y="667"/>
                  </a:cubicBezTo>
                  <a:cubicBezTo>
                    <a:pt x="2223" y="658"/>
                    <a:pt x="2233" y="652"/>
                    <a:pt x="2237" y="643"/>
                  </a:cubicBezTo>
                  <a:cubicBezTo>
                    <a:pt x="2248" y="618"/>
                    <a:pt x="2254" y="590"/>
                    <a:pt x="2261" y="563"/>
                  </a:cubicBezTo>
                  <a:cubicBezTo>
                    <a:pt x="2293" y="574"/>
                    <a:pt x="2324" y="580"/>
                    <a:pt x="2357" y="587"/>
                  </a:cubicBezTo>
                  <a:cubicBezTo>
                    <a:pt x="2370" y="581"/>
                    <a:pt x="2405" y="570"/>
                    <a:pt x="2405" y="547"/>
                  </a:cubicBezTo>
                  <a:cubicBezTo>
                    <a:pt x="2405" y="530"/>
                    <a:pt x="2394" y="515"/>
                    <a:pt x="2389" y="499"/>
                  </a:cubicBezTo>
                  <a:cubicBezTo>
                    <a:pt x="2386" y="491"/>
                    <a:pt x="2381" y="475"/>
                    <a:pt x="2381" y="475"/>
                  </a:cubicBezTo>
                  <a:cubicBezTo>
                    <a:pt x="2386" y="467"/>
                    <a:pt x="2401" y="460"/>
                    <a:pt x="2397" y="451"/>
                  </a:cubicBezTo>
                  <a:cubicBezTo>
                    <a:pt x="2390" y="433"/>
                    <a:pt x="2305" y="413"/>
                    <a:pt x="2293" y="411"/>
                  </a:cubicBezTo>
                  <a:cubicBezTo>
                    <a:pt x="2254" y="382"/>
                    <a:pt x="2248" y="383"/>
                    <a:pt x="2285" y="395"/>
                  </a:cubicBez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03" name="Freeform 45"/>
            <p:cNvSpPr>
              <a:spLocks/>
            </p:cNvSpPr>
            <p:nvPr/>
          </p:nvSpPr>
          <p:spPr bwMode="auto">
            <a:xfrm>
              <a:off x="1712" y="109"/>
              <a:ext cx="3907" cy="2006"/>
            </a:xfrm>
            <a:custGeom>
              <a:avLst/>
              <a:gdLst>
                <a:gd name="T0" fmla="*/ 3800 w 3907"/>
                <a:gd name="T1" fmla="*/ 659 h 2006"/>
                <a:gd name="T2" fmla="*/ 3672 w 3907"/>
                <a:gd name="T3" fmla="*/ 755 h 2006"/>
                <a:gd name="T4" fmla="*/ 3496 w 3907"/>
                <a:gd name="T5" fmla="*/ 771 h 2006"/>
                <a:gd name="T6" fmla="*/ 3352 w 3907"/>
                <a:gd name="T7" fmla="*/ 843 h 2006"/>
                <a:gd name="T8" fmla="*/ 3344 w 3907"/>
                <a:gd name="T9" fmla="*/ 923 h 2006"/>
                <a:gd name="T10" fmla="*/ 3248 w 3907"/>
                <a:gd name="T11" fmla="*/ 875 h 2006"/>
                <a:gd name="T12" fmla="*/ 3080 w 3907"/>
                <a:gd name="T13" fmla="*/ 867 h 2006"/>
                <a:gd name="T14" fmla="*/ 2984 w 3907"/>
                <a:gd name="T15" fmla="*/ 867 h 2006"/>
                <a:gd name="T16" fmla="*/ 2824 w 3907"/>
                <a:gd name="T17" fmla="*/ 891 h 2006"/>
                <a:gd name="T18" fmla="*/ 2824 w 3907"/>
                <a:gd name="T19" fmla="*/ 811 h 2006"/>
                <a:gd name="T20" fmla="*/ 2728 w 3907"/>
                <a:gd name="T21" fmla="*/ 763 h 2006"/>
                <a:gd name="T22" fmla="*/ 2608 w 3907"/>
                <a:gd name="T23" fmla="*/ 771 h 2006"/>
                <a:gd name="T24" fmla="*/ 2544 w 3907"/>
                <a:gd name="T25" fmla="*/ 667 h 2006"/>
                <a:gd name="T26" fmla="*/ 2472 w 3907"/>
                <a:gd name="T27" fmla="*/ 731 h 2006"/>
                <a:gd name="T28" fmla="*/ 2480 w 3907"/>
                <a:gd name="T29" fmla="*/ 715 h 2006"/>
                <a:gd name="T30" fmla="*/ 2352 w 3907"/>
                <a:gd name="T31" fmla="*/ 667 h 2006"/>
                <a:gd name="T32" fmla="*/ 2064 w 3907"/>
                <a:gd name="T33" fmla="*/ 507 h 2006"/>
                <a:gd name="T34" fmla="*/ 1912 w 3907"/>
                <a:gd name="T35" fmla="*/ 563 h 2006"/>
                <a:gd name="T36" fmla="*/ 1640 w 3907"/>
                <a:gd name="T37" fmla="*/ 467 h 2006"/>
                <a:gd name="T38" fmla="*/ 1512 w 3907"/>
                <a:gd name="T39" fmla="*/ 491 h 2006"/>
                <a:gd name="T40" fmla="*/ 1472 w 3907"/>
                <a:gd name="T41" fmla="*/ 611 h 2006"/>
                <a:gd name="T42" fmla="*/ 1320 w 3907"/>
                <a:gd name="T43" fmla="*/ 635 h 2006"/>
                <a:gd name="T44" fmla="*/ 1168 w 3907"/>
                <a:gd name="T45" fmla="*/ 691 h 2006"/>
                <a:gd name="T46" fmla="*/ 1080 w 3907"/>
                <a:gd name="T47" fmla="*/ 763 h 2006"/>
                <a:gd name="T48" fmla="*/ 1208 w 3907"/>
                <a:gd name="T49" fmla="*/ 747 h 2006"/>
                <a:gd name="T50" fmla="*/ 1240 w 3907"/>
                <a:gd name="T51" fmla="*/ 971 h 2006"/>
                <a:gd name="T52" fmla="*/ 1200 w 3907"/>
                <a:gd name="T53" fmla="*/ 875 h 2006"/>
                <a:gd name="T54" fmla="*/ 992 w 3907"/>
                <a:gd name="T55" fmla="*/ 811 h 2006"/>
                <a:gd name="T56" fmla="*/ 960 w 3907"/>
                <a:gd name="T57" fmla="*/ 1003 h 2006"/>
                <a:gd name="T58" fmla="*/ 1040 w 3907"/>
                <a:gd name="T59" fmla="*/ 1131 h 2006"/>
                <a:gd name="T60" fmla="*/ 1128 w 3907"/>
                <a:gd name="T61" fmla="*/ 1139 h 2006"/>
                <a:gd name="T62" fmla="*/ 1152 w 3907"/>
                <a:gd name="T63" fmla="*/ 1235 h 2006"/>
                <a:gd name="T64" fmla="*/ 1096 w 3907"/>
                <a:gd name="T65" fmla="*/ 1219 h 2006"/>
                <a:gd name="T66" fmla="*/ 1008 w 3907"/>
                <a:gd name="T67" fmla="*/ 1107 h 2006"/>
                <a:gd name="T68" fmla="*/ 776 w 3907"/>
                <a:gd name="T69" fmla="*/ 1003 h 2006"/>
                <a:gd name="T70" fmla="*/ 792 w 3907"/>
                <a:gd name="T71" fmla="*/ 1163 h 2006"/>
                <a:gd name="T72" fmla="*/ 752 w 3907"/>
                <a:gd name="T73" fmla="*/ 1211 h 2006"/>
                <a:gd name="T74" fmla="*/ 768 w 3907"/>
                <a:gd name="T75" fmla="*/ 1491 h 2006"/>
                <a:gd name="T76" fmla="*/ 896 w 3907"/>
                <a:gd name="T77" fmla="*/ 1459 h 2006"/>
                <a:gd name="T78" fmla="*/ 752 w 3907"/>
                <a:gd name="T79" fmla="*/ 1635 h 2006"/>
                <a:gd name="T80" fmla="*/ 528 w 3907"/>
                <a:gd name="T81" fmla="*/ 1851 h 2006"/>
                <a:gd name="T82" fmla="*/ 392 w 3907"/>
                <a:gd name="T83" fmla="*/ 1947 h 2006"/>
                <a:gd name="T84" fmla="*/ 168 w 3907"/>
                <a:gd name="T85" fmla="*/ 1427 h 2006"/>
                <a:gd name="T86" fmla="*/ 144 w 3907"/>
                <a:gd name="T87" fmla="*/ 1251 h 2006"/>
                <a:gd name="T88" fmla="*/ 24 w 3907"/>
                <a:gd name="T89" fmla="*/ 987 h 2006"/>
                <a:gd name="T90" fmla="*/ 168 w 3907"/>
                <a:gd name="T91" fmla="*/ 1115 h 2006"/>
                <a:gd name="T92" fmla="*/ 336 w 3907"/>
                <a:gd name="T93" fmla="*/ 1075 h 2006"/>
                <a:gd name="T94" fmla="*/ 472 w 3907"/>
                <a:gd name="T95" fmla="*/ 1139 h 2006"/>
                <a:gd name="T96" fmla="*/ 696 w 3907"/>
                <a:gd name="T97" fmla="*/ 1091 h 2006"/>
                <a:gd name="T98" fmla="*/ 928 w 3907"/>
                <a:gd name="T99" fmla="*/ 891 h 2006"/>
                <a:gd name="T100" fmla="*/ 992 w 3907"/>
                <a:gd name="T101" fmla="*/ 691 h 2006"/>
                <a:gd name="T102" fmla="*/ 1192 w 3907"/>
                <a:gd name="T103" fmla="*/ 523 h 2006"/>
                <a:gd name="T104" fmla="*/ 888 w 3907"/>
                <a:gd name="T105" fmla="*/ 555 h 2006"/>
                <a:gd name="T106" fmla="*/ 704 w 3907"/>
                <a:gd name="T107" fmla="*/ 419 h 2006"/>
                <a:gd name="T108" fmla="*/ 784 w 3907"/>
                <a:gd name="T109" fmla="*/ 91 h 2006"/>
                <a:gd name="T110" fmla="*/ 3352 w 3907"/>
                <a:gd name="T111" fmla="*/ 51 h 20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7" h="2006">
                  <a:moveTo>
                    <a:pt x="3888" y="667"/>
                  </a:moveTo>
                  <a:cubicBezTo>
                    <a:pt x="3872" y="683"/>
                    <a:pt x="3833" y="736"/>
                    <a:pt x="3840" y="715"/>
                  </a:cubicBezTo>
                  <a:cubicBezTo>
                    <a:pt x="3852" y="680"/>
                    <a:pt x="3854" y="685"/>
                    <a:pt x="3824" y="715"/>
                  </a:cubicBezTo>
                  <a:cubicBezTo>
                    <a:pt x="3821" y="707"/>
                    <a:pt x="3822" y="697"/>
                    <a:pt x="3816" y="691"/>
                  </a:cubicBezTo>
                  <a:cubicBezTo>
                    <a:pt x="3810" y="685"/>
                    <a:pt x="3796" y="691"/>
                    <a:pt x="3792" y="683"/>
                  </a:cubicBezTo>
                  <a:cubicBezTo>
                    <a:pt x="3788" y="675"/>
                    <a:pt x="3808" y="661"/>
                    <a:pt x="3800" y="659"/>
                  </a:cubicBezTo>
                  <a:cubicBezTo>
                    <a:pt x="3779" y="653"/>
                    <a:pt x="3757" y="664"/>
                    <a:pt x="3736" y="667"/>
                  </a:cubicBezTo>
                  <a:cubicBezTo>
                    <a:pt x="3733" y="675"/>
                    <a:pt x="3735" y="686"/>
                    <a:pt x="3728" y="691"/>
                  </a:cubicBezTo>
                  <a:cubicBezTo>
                    <a:pt x="3697" y="716"/>
                    <a:pt x="3681" y="677"/>
                    <a:pt x="3712" y="723"/>
                  </a:cubicBezTo>
                  <a:cubicBezTo>
                    <a:pt x="3703" y="749"/>
                    <a:pt x="3689" y="769"/>
                    <a:pt x="3680" y="795"/>
                  </a:cubicBezTo>
                  <a:cubicBezTo>
                    <a:pt x="3672" y="790"/>
                    <a:pt x="3658" y="788"/>
                    <a:pt x="3656" y="779"/>
                  </a:cubicBezTo>
                  <a:cubicBezTo>
                    <a:pt x="3654" y="770"/>
                    <a:pt x="3671" y="745"/>
                    <a:pt x="3672" y="755"/>
                  </a:cubicBezTo>
                  <a:cubicBezTo>
                    <a:pt x="3676" y="784"/>
                    <a:pt x="3667" y="814"/>
                    <a:pt x="3664" y="843"/>
                  </a:cubicBezTo>
                  <a:cubicBezTo>
                    <a:pt x="3656" y="840"/>
                    <a:pt x="3640" y="843"/>
                    <a:pt x="3640" y="835"/>
                  </a:cubicBezTo>
                  <a:cubicBezTo>
                    <a:pt x="3640" y="795"/>
                    <a:pt x="3697" y="822"/>
                    <a:pt x="3640" y="803"/>
                  </a:cubicBezTo>
                  <a:cubicBezTo>
                    <a:pt x="3629" y="769"/>
                    <a:pt x="3617" y="768"/>
                    <a:pt x="3584" y="779"/>
                  </a:cubicBezTo>
                  <a:cubicBezTo>
                    <a:pt x="3570" y="736"/>
                    <a:pt x="3563" y="763"/>
                    <a:pt x="3536" y="723"/>
                  </a:cubicBezTo>
                  <a:cubicBezTo>
                    <a:pt x="3530" y="732"/>
                    <a:pt x="3508" y="769"/>
                    <a:pt x="3496" y="771"/>
                  </a:cubicBezTo>
                  <a:cubicBezTo>
                    <a:pt x="3487" y="773"/>
                    <a:pt x="3481" y="759"/>
                    <a:pt x="3472" y="755"/>
                  </a:cubicBezTo>
                  <a:cubicBezTo>
                    <a:pt x="3462" y="751"/>
                    <a:pt x="3451" y="750"/>
                    <a:pt x="3440" y="747"/>
                  </a:cubicBezTo>
                  <a:cubicBezTo>
                    <a:pt x="3376" y="768"/>
                    <a:pt x="3451" y="736"/>
                    <a:pt x="3408" y="779"/>
                  </a:cubicBezTo>
                  <a:cubicBezTo>
                    <a:pt x="3392" y="795"/>
                    <a:pt x="3366" y="791"/>
                    <a:pt x="3344" y="795"/>
                  </a:cubicBezTo>
                  <a:cubicBezTo>
                    <a:pt x="3344" y="795"/>
                    <a:pt x="3400" y="814"/>
                    <a:pt x="3384" y="835"/>
                  </a:cubicBezTo>
                  <a:cubicBezTo>
                    <a:pt x="3377" y="844"/>
                    <a:pt x="3363" y="840"/>
                    <a:pt x="3352" y="843"/>
                  </a:cubicBezTo>
                  <a:cubicBezTo>
                    <a:pt x="3357" y="851"/>
                    <a:pt x="3368" y="857"/>
                    <a:pt x="3368" y="867"/>
                  </a:cubicBezTo>
                  <a:cubicBezTo>
                    <a:pt x="3368" y="931"/>
                    <a:pt x="3325" y="851"/>
                    <a:pt x="3368" y="915"/>
                  </a:cubicBezTo>
                  <a:cubicBezTo>
                    <a:pt x="3365" y="928"/>
                    <a:pt x="3365" y="942"/>
                    <a:pt x="3360" y="955"/>
                  </a:cubicBezTo>
                  <a:cubicBezTo>
                    <a:pt x="3357" y="964"/>
                    <a:pt x="3353" y="982"/>
                    <a:pt x="3344" y="979"/>
                  </a:cubicBezTo>
                  <a:cubicBezTo>
                    <a:pt x="3334" y="976"/>
                    <a:pt x="3339" y="958"/>
                    <a:pt x="3336" y="947"/>
                  </a:cubicBezTo>
                  <a:cubicBezTo>
                    <a:pt x="3339" y="939"/>
                    <a:pt x="3347" y="931"/>
                    <a:pt x="3344" y="923"/>
                  </a:cubicBezTo>
                  <a:cubicBezTo>
                    <a:pt x="3340" y="912"/>
                    <a:pt x="3326" y="908"/>
                    <a:pt x="3320" y="899"/>
                  </a:cubicBezTo>
                  <a:cubicBezTo>
                    <a:pt x="3310" y="884"/>
                    <a:pt x="3306" y="866"/>
                    <a:pt x="3296" y="851"/>
                  </a:cubicBezTo>
                  <a:cubicBezTo>
                    <a:pt x="3288" y="856"/>
                    <a:pt x="3281" y="863"/>
                    <a:pt x="3272" y="867"/>
                  </a:cubicBezTo>
                  <a:cubicBezTo>
                    <a:pt x="3264" y="871"/>
                    <a:pt x="3253" y="868"/>
                    <a:pt x="3248" y="875"/>
                  </a:cubicBezTo>
                  <a:cubicBezTo>
                    <a:pt x="3201" y="941"/>
                    <a:pt x="3270" y="915"/>
                    <a:pt x="3192" y="931"/>
                  </a:cubicBezTo>
                  <a:cubicBezTo>
                    <a:pt x="3247" y="894"/>
                    <a:pt x="3234" y="917"/>
                    <a:pt x="3248" y="875"/>
                  </a:cubicBezTo>
                  <a:cubicBezTo>
                    <a:pt x="3232" y="870"/>
                    <a:pt x="3216" y="864"/>
                    <a:pt x="3200" y="859"/>
                  </a:cubicBezTo>
                  <a:cubicBezTo>
                    <a:pt x="3190" y="856"/>
                    <a:pt x="3197" y="837"/>
                    <a:pt x="3192" y="827"/>
                  </a:cubicBezTo>
                  <a:cubicBezTo>
                    <a:pt x="3178" y="802"/>
                    <a:pt x="3167" y="803"/>
                    <a:pt x="3144" y="795"/>
                  </a:cubicBezTo>
                  <a:cubicBezTo>
                    <a:pt x="3136" y="803"/>
                    <a:pt x="3127" y="810"/>
                    <a:pt x="3120" y="819"/>
                  </a:cubicBezTo>
                  <a:cubicBezTo>
                    <a:pt x="3113" y="829"/>
                    <a:pt x="3112" y="843"/>
                    <a:pt x="3104" y="851"/>
                  </a:cubicBezTo>
                  <a:cubicBezTo>
                    <a:pt x="3094" y="861"/>
                    <a:pt x="2996" y="888"/>
                    <a:pt x="3080" y="867"/>
                  </a:cubicBezTo>
                  <a:cubicBezTo>
                    <a:pt x="3025" y="849"/>
                    <a:pt x="3054" y="885"/>
                    <a:pt x="3024" y="915"/>
                  </a:cubicBezTo>
                  <a:cubicBezTo>
                    <a:pt x="3018" y="921"/>
                    <a:pt x="3008" y="919"/>
                    <a:pt x="3000" y="923"/>
                  </a:cubicBezTo>
                  <a:cubicBezTo>
                    <a:pt x="2991" y="927"/>
                    <a:pt x="2984" y="934"/>
                    <a:pt x="2976" y="939"/>
                  </a:cubicBezTo>
                  <a:cubicBezTo>
                    <a:pt x="2981" y="928"/>
                    <a:pt x="2984" y="915"/>
                    <a:pt x="2992" y="907"/>
                  </a:cubicBezTo>
                  <a:cubicBezTo>
                    <a:pt x="2998" y="901"/>
                    <a:pt x="3012" y="907"/>
                    <a:pt x="3016" y="899"/>
                  </a:cubicBezTo>
                  <a:cubicBezTo>
                    <a:pt x="3028" y="875"/>
                    <a:pt x="2993" y="870"/>
                    <a:pt x="2984" y="867"/>
                  </a:cubicBezTo>
                  <a:cubicBezTo>
                    <a:pt x="2981" y="851"/>
                    <a:pt x="2986" y="832"/>
                    <a:pt x="2976" y="819"/>
                  </a:cubicBezTo>
                  <a:cubicBezTo>
                    <a:pt x="2971" y="812"/>
                    <a:pt x="2960" y="828"/>
                    <a:pt x="2952" y="827"/>
                  </a:cubicBezTo>
                  <a:cubicBezTo>
                    <a:pt x="2934" y="824"/>
                    <a:pt x="2921" y="809"/>
                    <a:pt x="2904" y="803"/>
                  </a:cubicBezTo>
                  <a:cubicBezTo>
                    <a:pt x="2836" y="826"/>
                    <a:pt x="2947" y="808"/>
                    <a:pt x="2896" y="859"/>
                  </a:cubicBezTo>
                  <a:cubicBezTo>
                    <a:pt x="2888" y="867"/>
                    <a:pt x="2875" y="864"/>
                    <a:pt x="2864" y="867"/>
                  </a:cubicBezTo>
                  <a:cubicBezTo>
                    <a:pt x="2832" y="930"/>
                    <a:pt x="2868" y="886"/>
                    <a:pt x="2824" y="891"/>
                  </a:cubicBezTo>
                  <a:cubicBezTo>
                    <a:pt x="2807" y="893"/>
                    <a:pt x="2776" y="907"/>
                    <a:pt x="2776" y="907"/>
                  </a:cubicBezTo>
                  <a:cubicBezTo>
                    <a:pt x="2773" y="915"/>
                    <a:pt x="2760" y="931"/>
                    <a:pt x="2768" y="931"/>
                  </a:cubicBezTo>
                  <a:cubicBezTo>
                    <a:pt x="2778" y="931"/>
                    <a:pt x="2777" y="914"/>
                    <a:pt x="2784" y="907"/>
                  </a:cubicBezTo>
                  <a:cubicBezTo>
                    <a:pt x="2800" y="891"/>
                    <a:pt x="2812" y="890"/>
                    <a:pt x="2832" y="883"/>
                  </a:cubicBezTo>
                  <a:cubicBezTo>
                    <a:pt x="2835" y="875"/>
                    <a:pt x="2841" y="867"/>
                    <a:pt x="2840" y="859"/>
                  </a:cubicBezTo>
                  <a:cubicBezTo>
                    <a:pt x="2838" y="842"/>
                    <a:pt x="2824" y="811"/>
                    <a:pt x="2824" y="811"/>
                  </a:cubicBezTo>
                  <a:cubicBezTo>
                    <a:pt x="2868" y="800"/>
                    <a:pt x="2870" y="798"/>
                    <a:pt x="2856" y="755"/>
                  </a:cubicBezTo>
                  <a:cubicBezTo>
                    <a:pt x="2741" y="771"/>
                    <a:pt x="2840" y="739"/>
                    <a:pt x="2792" y="811"/>
                  </a:cubicBezTo>
                  <a:cubicBezTo>
                    <a:pt x="2787" y="818"/>
                    <a:pt x="2787" y="795"/>
                    <a:pt x="2784" y="787"/>
                  </a:cubicBezTo>
                  <a:cubicBezTo>
                    <a:pt x="2768" y="749"/>
                    <a:pt x="2775" y="759"/>
                    <a:pt x="2744" y="739"/>
                  </a:cubicBezTo>
                  <a:cubicBezTo>
                    <a:pt x="2731" y="742"/>
                    <a:pt x="2712" y="736"/>
                    <a:pt x="2704" y="747"/>
                  </a:cubicBezTo>
                  <a:cubicBezTo>
                    <a:pt x="2699" y="755"/>
                    <a:pt x="2728" y="753"/>
                    <a:pt x="2728" y="763"/>
                  </a:cubicBezTo>
                  <a:cubicBezTo>
                    <a:pt x="2728" y="771"/>
                    <a:pt x="2712" y="768"/>
                    <a:pt x="2704" y="771"/>
                  </a:cubicBezTo>
                  <a:cubicBezTo>
                    <a:pt x="2699" y="779"/>
                    <a:pt x="2686" y="786"/>
                    <a:pt x="2688" y="795"/>
                  </a:cubicBezTo>
                  <a:cubicBezTo>
                    <a:pt x="2690" y="803"/>
                    <a:pt x="2737" y="817"/>
                    <a:pt x="2728" y="835"/>
                  </a:cubicBezTo>
                  <a:cubicBezTo>
                    <a:pt x="2724" y="843"/>
                    <a:pt x="2712" y="829"/>
                    <a:pt x="2704" y="827"/>
                  </a:cubicBezTo>
                  <a:cubicBezTo>
                    <a:pt x="2693" y="824"/>
                    <a:pt x="2683" y="822"/>
                    <a:pt x="2672" y="819"/>
                  </a:cubicBezTo>
                  <a:cubicBezTo>
                    <a:pt x="2645" y="801"/>
                    <a:pt x="2638" y="781"/>
                    <a:pt x="2608" y="771"/>
                  </a:cubicBezTo>
                  <a:cubicBezTo>
                    <a:pt x="2597" y="763"/>
                    <a:pt x="2589" y="747"/>
                    <a:pt x="2576" y="747"/>
                  </a:cubicBezTo>
                  <a:cubicBezTo>
                    <a:pt x="2568" y="747"/>
                    <a:pt x="2578" y="765"/>
                    <a:pt x="2584" y="771"/>
                  </a:cubicBezTo>
                  <a:cubicBezTo>
                    <a:pt x="2590" y="777"/>
                    <a:pt x="2600" y="776"/>
                    <a:pt x="2608" y="779"/>
                  </a:cubicBezTo>
                  <a:cubicBezTo>
                    <a:pt x="2635" y="774"/>
                    <a:pt x="2670" y="784"/>
                    <a:pt x="2688" y="763"/>
                  </a:cubicBezTo>
                  <a:cubicBezTo>
                    <a:pt x="2699" y="750"/>
                    <a:pt x="2666" y="737"/>
                    <a:pt x="2656" y="723"/>
                  </a:cubicBezTo>
                  <a:cubicBezTo>
                    <a:pt x="2624" y="680"/>
                    <a:pt x="2596" y="677"/>
                    <a:pt x="2544" y="667"/>
                  </a:cubicBezTo>
                  <a:cubicBezTo>
                    <a:pt x="2502" y="709"/>
                    <a:pt x="2533" y="693"/>
                    <a:pt x="2512" y="667"/>
                  </a:cubicBezTo>
                  <a:cubicBezTo>
                    <a:pt x="2506" y="659"/>
                    <a:pt x="2496" y="656"/>
                    <a:pt x="2488" y="651"/>
                  </a:cubicBezTo>
                  <a:cubicBezTo>
                    <a:pt x="2491" y="662"/>
                    <a:pt x="2490" y="674"/>
                    <a:pt x="2496" y="683"/>
                  </a:cubicBezTo>
                  <a:cubicBezTo>
                    <a:pt x="2504" y="696"/>
                    <a:pt x="2528" y="700"/>
                    <a:pt x="2528" y="715"/>
                  </a:cubicBezTo>
                  <a:cubicBezTo>
                    <a:pt x="2528" y="726"/>
                    <a:pt x="2507" y="720"/>
                    <a:pt x="2496" y="723"/>
                  </a:cubicBezTo>
                  <a:cubicBezTo>
                    <a:pt x="2488" y="725"/>
                    <a:pt x="2480" y="728"/>
                    <a:pt x="2472" y="731"/>
                  </a:cubicBezTo>
                  <a:cubicBezTo>
                    <a:pt x="2475" y="744"/>
                    <a:pt x="2471" y="761"/>
                    <a:pt x="2480" y="771"/>
                  </a:cubicBezTo>
                  <a:cubicBezTo>
                    <a:pt x="2487" y="779"/>
                    <a:pt x="2503" y="773"/>
                    <a:pt x="2512" y="779"/>
                  </a:cubicBezTo>
                  <a:cubicBezTo>
                    <a:pt x="2520" y="784"/>
                    <a:pt x="2523" y="795"/>
                    <a:pt x="2528" y="803"/>
                  </a:cubicBezTo>
                  <a:cubicBezTo>
                    <a:pt x="2525" y="792"/>
                    <a:pt x="2528" y="778"/>
                    <a:pt x="2520" y="771"/>
                  </a:cubicBezTo>
                  <a:cubicBezTo>
                    <a:pt x="2507" y="760"/>
                    <a:pt x="2472" y="755"/>
                    <a:pt x="2472" y="755"/>
                  </a:cubicBezTo>
                  <a:cubicBezTo>
                    <a:pt x="2475" y="742"/>
                    <a:pt x="2477" y="728"/>
                    <a:pt x="2480" y="715"/>
                  </a:cubicBezTo>
                  <a:cubicBezTo>
                    <a:pt x="2482" y="707"/>
                    <a:pt x="2492" y="699"/>
                    <a:pt x="2488" y="691"/>
                  </a:cubicBezTo>
                  <a:cubicBezTo>
                    <a:pt x="2484" y="683"/>
                    <a:pt x="2472" y="687"/>
                    <a:pt x="2464" y="683"/>
                  </a:cubicBezTo>
                  <a:cubicBezTo>
                    <a:pt x="2402" y="652"/>
                    <a:pt x="2476" y="679"/>
                    <a:pt x="2416" y="659"/>
                  </a:cubicBezTo>
                  <a:cubicBezTo>
                    <a:pt x="2412" y="671"/>
                    <a:pt x="2400" y="715"/>
                    <a:pt x="2384" y="715"/>
                  </a:cubicBezTo>
                  <a:cubicBezTo>
                    <a:pt x="2373" y="715"/>
                    <a:pt x="2382" y="692"/>
                    <a:pt x="2376" y="683"/>
                  </a:cubicBezTo>
                  <a:cubicBezTo>
                    <a:pt x="2371" y="675"/>
                    <a:pt x="2360" y="672"/>
                    <a:pt x="2352" y="667"/>
                  </a:cubicBezTo>
                  <a:cubicBezTo>
                    <a:pt x="2323" y="624"/>
                    <a:pt x="2334" y="658"/>
                    <a:pt x="2288" y="643"/>
                  </a:cubicBezTo>
                  <a:cubicBezTo>
                    <a:pt x="2256" y="596"/>
                    <a:pt x="2254" y="585"/>
                    <a:pt x="2200" y="571"/>
                  </a:cubicBezTo>
                  <a:cubicBezTo>
                    <a:pt x="2192" y="566"/>
                    <a:pt x="2186" y="556"/>
                    <a:pt x="2176" y="555"/>
                  </a:cubicBezTo>
                  <a:cubicBezTo>
                    <a:pt x="2123" y="547"/>
                    <a:pt x="2161" y="588"/>
                    <a:pt x="2128" y="539"/>
                  </a:cubicBezTo>
                  <a:cubicBezTo>
                    <a:pt x="2112" y="544"/>
                    <a:pt x="2085" y="571"/>
                    <a:pt x="2080" y="555"/>
                  </a:cubicBezTo>
                  <a:cubicBezTo>
                    <a:pt x="2075" y="539"/>
                    <a:pt x="2064" y="507"/>
                    <a:pt x="2064" y="507"/>
                  </a:cubicBezTo>
                  <a:cubicBezTo>
                    <a:pt x="2056" y="512"/>
                    <a:pt x="2048" y="529"/>
                    <a:pt x="2040" y="523"/>
                  </a:cubicBezTo>
                  <a:cubicBezTo>
                    <a:pt x="2011" y="502"/>
                    <a:pt x="2053" y="452"/>
                    <a:pt x="2016" y="507"/>
                  </a:cubicBezTo>
                  <a:cubicBezTo>
                    <a:pt x="2008" y="504"/>
                    <a:pt x="1998" y="505"/>
                    <a:pt x="1992" y="499"/>
                  </a:cubicBezTo>
                  <a:cubicBezTo>
                    <a:pt x="1986" y="493"/>
                    <a:pt x="1992" y="477"/>
                    <a:pt x="1984" y="475"/>
                  </a:cubicBezTo>
                  <a:cubicBezTo>
                    <a:pt x="1968" y="471"/>
                    <a:pt x="1952" y="480"/>
                    <a:pt x="1936" y="483"/>
                  </a:cubicBezTo>
                  <a:cubicBezTo>
                    <a:pt x="1945" y="527"/>
                    <a:pt x="1950" y="538"/>
                    <a:pt x="1912" y="563"/>
                  </a:cubicBezTo>
                  <a:cubicBezTo>
                    <a:pt x="1891" y="626"/>
                    <a:pt x="1931" y="553"/>
                    <a:pt x="1936" y="539"/>
                  </a:cubicBezTo>
                  <a:cubicBezTo>
                    <a:pt x="1918" y="450"/>
                    <a:pt x="1877" y="467"/>
                    <a:pt x="1792" y="459"/>
                  </a:cubicBezTo>
                  <a:cubicBezTo>
                    <a:pt x="1758" y="436"/>
                    <a:pt x="1743" y="431"/>
                    <a:pt x="1728" y="475"/>
                  </a:cubicBezTo>
                  <a:cubicBezTo>
                    <a:pt x="1723" y="469"/>
                    <a:pt x="1701" y="427"/>
                    <a:pt x="1680" y="435"/>
                  </a:cubicBezTo>
                  <a:cubicBezTo>
                    <a:pt x="1671" y="439"/>
                    <a:pt x="1672" y="453"/>
                    <a:pt x="1664" y="459"/>
                  </a:cubicBezTo>
                  <a:cubicBezTo>
                    <a:pt x="1657" y="464"/>
                    <a:pt x="1648" y="464"/>
                    <a:pt x="1640" y="467"/>
                  </a:cubicBezTo>
                  <a:cubicBezTo>
                    <a:pt x="1646" y="486"/>
                    <a:pt x="1659" y="512"/>
                    <a:pt x="1640" y="531"/>
                  </a:cubicBezTo>
                  <a:cubicBezTo>
                    <a:pt x="1634" y="537"/>
                    <a:pt x="1635" y="515"/>
                    <a:pt x="1632" y="507"/>
                  </a:cubicBezTo>
                  <a:cubicBezTo>
                    <a:pt x="1627" y="496"/>
                    <a:pt x="1624" y="484"/>
                    <a:pt x="1616" y="475"/>
                  </a:cubicBezTo>
                  <a:cubicBezTo>
                    <a:pt x="1600" y="455"/>
                    <a:pt x="1575" y="456"/>
                    <a:pt x="1552" y="451"/>
                  </a:cubicBezTo>
                  <a:cubicBezTo>
                    <a:pt x="1544" y="454"/>
                    <a:pt x="1534" y="453"/>
                    <a:pt x="1528" y="459"/>
                  </a:cubicBezTo>
                  <a:cubicBezTo>
                    <a:pt x="1520" y="467"/>
                    <a:pt x="1524" y="488"/>
                    <a:pt x="1512" y="491"/>
                  </a:cubicBezTo>
                  <a:cubicBezTo>
                    <a:pt x="1496" y="495"/>
                    <a:pt x="1464" y="475"/>
                    <a:pt x="1464" y="475"/>
                  </a:cubicBezTo>
                  <a:cubicBezTo>
                    <a:pt x="1427" y="500"/>
                    <a:pt x="1386" y="493"/>
                    <a:pt x="1344" y="507"/>
                  </a:cubicBezTo>
                  <a:cubicBezTo>
                    <a:pt x="1298" y="576"/>
                    <a:pt x="1341" y="495"/>
                    <a:pt x="1352" y="539"/>
                  </a:cubicBezTo>
                  <a:cubicBezTo>
                    <a:pt x="1357" y="557"/>
                    <a:pt x="1347" y="576"/>
                    <a:pt x="1344" y="595"/>
                  </a:cubicBezTo>
                  <a:cubicBezTo>
                    <a:pt x="1374" y="640"/>
                    <a:pt x="1381" y="609"/>
                    <a:pt x="1424" y="595"/>
                  </a:cubicBezTo>
                  <a:cubicBezTo>
                    <a:pt x="1440" y="600"/>
                    <a:pt x="1456" y="606"/>
                    <a:pt x="1472" y="611"/>
                  </a:cubicBezTo>
                  <a:cubicBezTo>
                    <a:pt x="1480" y="614"/>
                    <a:pt x="1496" y="619"/>
                    <a:pt x="1496" y="619"/>
                  </a:cubicBezTo>
                  <a:cubicBezTo>
                    <a:pt x="1549" y="584"/>
                    <a:pt x="1498" y="607"/>
                    <a:pt x="1528" y="627"/>
                  </a:cubicBezTo>
                  <a:cubicBezTo>
                    <a:pt x="1539" y="635"/>
                    <a:pt x="1555" y="632"/>
                    <a:pt x="1568" y="635"/>
                  </a:cubicBezTo>
                  <a:cubicBezTo>
                    <a:pt x="1528" y="648"/>
                    <a:pt x="1500" y="637"/>
                    <a:pt x="1464" y="619"/>
                  </a:cubicBezTo>
                  <a:cubicBezTo>
                    <a:pt x="1432" y="622"/>
                    <a:pt x="1400" y="623"/>
                    <a:pt x="1368" y="627"/>
                  </a:cubicBezTo>
                  <a:cubicBezTo>
                    <a:pt x="1352" y="629"/>
                    <a:pt x="1331" y="624"/>
                    <a:pt x="1320" y="635"/>
                  </a:cubicBezTo>
                  <a:cubicBezTo>
                    <a:pt x="1309" y="646"/>
                    <a:pt x="1321" y="670"/>
                    <a:pt x="1312" y="683"/>
                  </a:cubicBezTo>
                  <a:cubicBezTo>
                    <a:pt x="1306" y="692"/>
                    <a:pt x="1291" y="691"/>
                    <a:pt x="1280" y="691"/>
                  </a:cubicBezTo>
                  <a:cubicBezTo>
                    <a:pt x="1272" y="691"/>
                    <a:pt x="1296" y="686"/>
                    <a:pt x="1304" y="683"/>
                  </a:cubicBezTo>
                  <a:cubicBezTo>
                    <a:pt x="1268" y="674"/>
                    <a:pt x="1245" y="658"/>
                    <a:pt x="1208" y="651"/>
                  </a:cubicBezTo>
                  <a:cubicBezTo>
                    <a:pt x="1197" y="654"/>
                    <a:pt x="1184" y="651"/>
                    <a:pt x="1176" y="659"/>
                  </a:cubicBezTo>
                  <a:cubicBezTo>
                    <a:pt x="1168" y="667"/>
                    <a:pt x="1179" y="691"/>
                    <a:pt x="1168" y="691"/>
                  </a:cubicBezTo>
                  <a:cubicBezTo>
                    <a:pt x="1149" y="691"/>
                    <a:pt x="1120" y="659"/>
                    <a:pt x="1120" y="659"/>
                  </a:cubicBezTo>
                  <a:cubicBezTo>
                    <a:pt x="1095" y="697"/>
                    <a:pt x="1113" y="680"/>
                    <a:pt x="1056" y="699"/>
                  </a:cubicBezTo>
                  <a:cubicBezTo>
                    <a:pt x="1040" y="704"/>
                    <a:pt x="1008" y="715"/>
                    <a:pt x="1008" y="715"/>
                  </a:cubicBezTo>
                  <a:cubicBezTo>
                    <a:pt x="1018" y="722"/>
                    <a:pt x="1047" y="734"/>
                    <a:pt x="1040" y="755"/>
                  </a:cubicBezTo>
                  <a:cubicBezTo>
                    <a:pt x="1036" y="766"/>
                    <a:pt x="1008" y="771"/>
                    <a:pt x="1016" y="779"/>
                  </a:cubicBezTo>
                  <a:cubicBezTo>
                    <a:pt x="1021" y="784"/>
                    <a:pt x="1070" y="766"/>
                    <a:pt x="1080" y="763"/>
                  </a:cubicBezTo>
                  <a:cubicBezTo>
                    <a:pt x="1083" y="771"/>
                    <a:pt x="1080" y="785"/>
                    <a:pt x="1088" y="787"/>
                  </a:cubicBezTo>
                  <a:cubicBezTo>
                    <a:pt x="1097" y="789"/>
                    <a:pt x="1105" y="764"/>
                    <a:pt x="1112" y="771"/>
                  </a:cubicBezTo>
                  <a:cubicBezTo>
                    <a:pt x="1119" y="778"/>
                    <a:pt x="1105" y="791"/>
                    <a:pt x="1096" y="795"/>
                  </a:cubicBezTo>
                  <a:cubicBezTo>
                    <a:pt x="1081" y="802"/>
                    <a:pt x="1064" y="803"/>
                    <a:pt x="1048" y="803"/>
                  </a:cubicBezTo>
                  <a:cubicBezTo>
                    <a:pt x="1037" y="803"/>
                    <a:pt x="1069" y="798"/>
                    <a:pt x="1080" y="795"/>
                  </a:cubicBezTo>
                  <a:cubicBezTo>
                    <a:pt x="1122" y="767"/>
                    <a:pt x="1159" y="757"/>
                    <a:pt x="1208" y="747"/>
                  </a:cubicBezTo>
                  <a:cubicBezTo>
                    <a:pt x="1193" y="836"/>
                    <a:pt x="1212" y="763"/>
                    <a:pt x="1184" y="819"/>
                  </a:cubicBezTo>
                  <a:cubicBezTo>
                    <a:pt x="1180" y="827"/>
                    <a:pt x="1170" y="849"/>
                    <a:pt x="1176" y="843"/>
                  </a:cubicBezTo>
                  <a:cubicBezTo>
                    <a:pt x="1204" y="815"/>
                    <a:pt x="1218" y="765"/>
                    <a:pt x="1200" y="819"/>
                  </a:cubicBezTo>
                  <a:cubicBezTo>
                    <a:pt x="1205" y="827"/>
                    <a:pt x="1207" y="839"/>
                    <a:pt x="1216" y="843"/>
                  </a:cubicBezTo>
                  <a:cubicBezTo>
                    <a:pt x="1267" y="868"/>
                    <a:pt x="1272" y="827"/>
                    <a:pt x="1256" y="875"/>
                  </a:cubicBezTo>
                  <a:cubicBezTo>
                    <a:pt x="1267" y="921"/>
                    <a:pt x="1249" y="924"/>
                    <a:pt x="1240" y="971"/>
                  </a:cubicBezTo>
                  <a:cubicBezTo>
                    <a:pt x="1288" y="987"/>
                    <a:pt x="1257" y="1002"/>
                    <a:pt x="1232" y="1027"/>
                  </a:cubicBezTo>
                  <a:cubicBezTo>
                    <a:pt x="1213" y="1083"/>
                    <a:pt x="1236" y="1027"/>
                    <a:pt x="1216" y="1003"/>
                  </a:cubicBezTo>
                  <a:cubicBezTo>
                    <a:pt x="1207" y="993"/>
                    <a:pt x="1189" y="998"/>
                    <a:pt x="1176" y="995"/>
                  </a:cubicBezTo>
                  <a:cubicBezTo>
                    <a:pt x="1164" y="959"/>
                    <a:pt x="1182" y="953"/>
                    <a:pt x="1192" y="915"/>
                  </a:cubicBezTo>
                  <a:cubicBezTo>
                    <a:pt x="1187" y="907"/>
                    <a:pt x="1174" y="900"/>
                    <a:pt x="1176" y="891"/>
                  </a:cubicBezTo>
                  <a:cubicBezTo>
                    <a:pt x="1178" y="882"/>
                    <a:pt x="1196" y="884"/>
                    <a:pt x="1200" y="875"/>
                  </a:cubicBezTo>
                  <a:cubicBezTo>
                    <a:pt x="1210" y="850"/>
                    <a:pt x="1179" y="847"/>
                    <a:pt x="1168" y="843"/>
                  </a:cubicBezTo>
                  <a:cubicBezTo>
                    <a:pt x="1178" y="804"/>
                    <a:pt x="1207" y="779"/>
                    <a:pt x="1160" y="763"/>
                  </a:cubicBezTo>
                  <a:cubicBezTo>
                    <a:pt x="1136" y="768"/>
                    <a:pt x="1107" y="764"/>
                    <a:pt x="1088" y="779"/>
                  </a:cubicBezTo>
                  <a:cubicBezTo>
                    <a:pt x="1081" y="784"/>
                    <a:pt x="1087" y="798"/>
                    <a:pt x="1080" y="803"/>
                  </a:cubicBezTo>
                  <a:cubicBezTo>
                    <a:pt x="1059" y="818"/>
                    <a:pt x="1030" y="820"/>
                    <a:pt x="1008" y="835"/>
                  </a:cubicBezTo>
                  <a:cubicBezTo>
                    <a:pt x="1003" y="827"/>
                    <a:pt x="1002" y="812"/>
                    <a:pt x="992" y="811"/>
                  </a:cubicBezTo>
                  <a:cubicBezTo>
                    <a:pt x="975" y="809"/>
                    <a:pt x="944" y="827"/>
                    <a:pt x="944" y="827"/>
                  </a:cubicBezTo>
                  <a:cubicBezTo>
                    <a:pt x="957" y="867"/>
                    <a:pt x="940" y="871"/>
                    <a:pt x="912" y="899"/>
                  </a:cubicBezTo>
                  <a:cubicBezTo>
                    <a:pt x="917" y="907"/>
                    <a:pt x="920" y="917"/>
                    <a:pt x="928" y="923"/>
                  </a:cubicBezTo>
                  <a:cubicBezTo>
                    <a:pt x="935" y="928"/>
                    <a:pt x="951" y="923"/>
                    <a:pt x="952" y="931"/>
                  </a:cubicBezTo>
                  <a:cubicBezTo>
                    <a:pt x="955" y="947"/>
                    <a:pt x="929" y="981"/>
                    <a:pt x="920" y="995"/>
                  </a:cubicBezTo>
                  <a:cubicBezTo>
                    <a:pt x="933" y="998"/>
                    <a:pt x="952" y="992"/>
                    <a:pt x="960" y="1003"/>
                  </a:cubicBezTo>
                  <a:cubicBezTo>
                    <a:pt x="967" y="1012"/>
                    <a:pt x="952" y="1024"/>
                    <a:pt x="952" y="1035"/>
                  </a:cubicBezTo>
                  <a:cubicBezTo>
                    <a:pt x="952" y="1054"/>
                    <a:pt x="963" y="1072"/>
                    <a:pt x="968" y="1091"/>
                  </a:cubicBezTo>
                  <a:cubicBezTo>
                    <a:pt x="965" y="1102"/>
                    <a:pt x="956" y="1113"/>
                    <a:pt x="960" y="1123"/>
                  </a:cubicBezTo>
                  <a:cubicBezTo>
                    <a:pt x="975" y="1161"/>
                    <a:pt x="1000" y="1107"/>
                    <a:pt x="1000" y="1107"/>
                  </a:cubicBezTo>
                  <a:cubicBezTo>
                    <a:pt x="1003" y="1123"/>
                    <a:pt x="994" y="1147"/>
                    <a:pt x="1008" y="1155"/>
                  </a:cubicBezTo>
                  <a:cubicBezTo>
                    <a:pt x="1019" y="1162"/>
                    <a:pt x="1031" y="1140"/>
                    <a:pt x="1040" y="1131"/>
                  </a:cubicBezTo>
                  <a:cubicBezTo>
                    <a:pt x="1047" y="1124"/>
                    <a:pt x="1049" y="1114"/>
                    <a:pt x="1056" y="1107"/>
                  </a:cubicBezTo>
                  <a:cubicBezTo>
                    <a:pt x="1068" y="1095"/>
                    <a:pt x="1083" y="1086"/>
                    <a:pt x="1096" y="1075"/>
                  </a:cubicBezTo>
                  <a:cubicBezTo>
                    <a:pt x="1099" y="1067"/>
                    <a:pt x="1104" y="1043"/>
                    <a:pt x="1104" y="1051"/>
                  </a:cubicBezTo>
                  <a:lnTo>
                    <a:pt x="1096" y="1163"/>
                  </a:lnTo>
                  <a:cubicBezTo>
                    <a:pt x="1096" y="1163"/>
                    <a:pt x="1096" y="1163"/>
                    <a:pt x="1096" y="1163"/>
                  </a:cubicBezTo>
                  <a:cubicBezTo>
                    <a:pt x="1107" y="1155"/>
                    <a:pt x="1117" y="1147"/>
                    <a:pt x="1128" y="1139"/>
                  </a:cubicBezTo>
                  <a:cubicBezTo>
                    <a:pt x="1131" y="1158"/>
                    <a:pt x="1133" y="1176"/>
                    <a:pt x="1136" y="1195"/>
                  </a:cubicBezTo>
                  <a:cubicBezTo>
                    <a:pt x="1138" y="1208"/>
                    <a:pt x="1131" y="1231"/>
                    <a:pt x="1144" y="1235"/>
                  </a:cubicBezTo>
                  <a:cubicBezTo>
                    <a:pt x="1155" y="1239"/>
                    <a:pt x="1155" y="1214"/>
                    <a:pt x="1160" y="1203"/>
                  </a:cubicBezTo>
                  <a:cubicBezTo>
                    <a:pt x="1211" y="1237"/>
                    <a:pt x="1164" y="1250"/>
                    <a:pt x="1224" y="1235"/>
                  </a:cubicBezTo>
                  <a:cubicBezTo>
                    <a:pt x="1216" y="1240"/>
                    <a:pt x="1210" y="1251"/>
                    <a:pt x="1200" y="1251"/>
                  </a:cubicBezTo>
                  <a:cubicBezTo>
                    <a:pt x="1183" y="1251"/>
                    <a:pt x="1169" y="1238"/>
                    <a:pt x="1152" y="1235"/>
                  </a:cubicBezTo>
                  <a:cubicBezTo>
                    <a:pt x="1123" y="1230"/>
                    <a:pt x="1093" y="1224"/>
                    <a:pt x="1064" y="1219"/>
                  </a:cubicBezTo>
                  <a:cubicBezTo>
                    <a:pt x="1061" y="1206"/>
                    <a:pt x="1059" y="1192"/>
                    <a:pt x="1056" y="1179"/>
                  </a:cubicBezTo>
                  <a:cubicBezTo>
                    <a:pt x="1054" y="1171"/>
                    <a:pt x="1041" y="1160"/>
                    <a:pt x="1048" y="1155"/>
                  </a:cubicBezTo>
                  <a:cubicBezTo>
                    <a:pt x="1057" y="1149"/>
                    <a:pt x="1069" y="1160"/>
                    <a:pt x="1080" y="1163"/>
                  </a:cubicBezTo>
                  <a:cubicBezTo>
                    <a:pt x="1083" y="1171"/>
                    <a:pt x="1086" y="1179"/>
                    <a:pt x="1088" y="1187"/>
                  </a:cubicBezTo>
                  <a:cubicBezTo>
                    <a:pt x="1091" y="1198"/>
                    <a:pt x="1086" y="1214"/>
                    <a:pt x="1096" y="1219"/>
                  </a:cubicBezTo>
                  <a:cubicBezTo>
                    <a:pt x="1105" y="1223"/>
                    <a:pt x="1112" y="1208"/>
                    <a:pt x="1120" y="1203"/>
                  </a:cubicBezTo>
                  <a:cubicBezTo>
                    <a:pt x="1123" y="1192"/>
                    <a:pt x="1131" y="1182"/>
                    <a:pt x="1128" y="1171"/>
                  </a:cubicBezTo>
                  <a:cubicBezTo>
                    <a:pt x="1125" y="1160"/>
                    <a:pt x="1110" y="1156"/>
                    <a:pt x="1104" y="1147"/>
                  </a:cubicBezTo>
                  <a:cubicBezTo>
                    <a:pt x="1099" y="1140"/>
                    <a:pt x="1099" y="1131"/>
                    <a:pt x="1096" y="1123"/>
                  </a:cubicBezTo>
                  <a:cubicBezTo>
                    <a:pt x="1077" y="1126"/>
                    <a:pt x="1058" y="1124"/>
                    <a:pt x="1040" y="1131"/>
                  </a:cubicBezTo>
                  <a:cubicBezTo>
                    <a:pt x="1001" y="1147"/>
                    <a:pt x="1023" y="1195"/>
                    <a:pt x="1008" y="1107"/>
                  </a:cubicBezTo>
                  <a:cubicBezTo>
                    <a:pt x="945" y="1128"/>
                    <a:pt x="1025" y="1108"/>
                    <a:pt x="960" y="1099"/>
                  </a:cubicBezTo>
                  <a:cubicBezTo>
                    <a:pt x="949" y="1097"/>
                    <a:pt x="939" y="1104"/>
                    <a:pt x="928" y="1107"/>
                  </a:cubicBezTo>
                  <a:cubicBezTo>
                    <a:pt x="945" y="1056"/>
                    <a:pt x="934" y="1110"/>
                    <a:pt x="920" y="1059"/>
                  </a:cubicBezTo>
                  <a:cubicBezTo>
                    <a:pt x="914" y="1038"/>
                    <a:pt x="915" y="1016"/>
                    <a:pt x="912" y="995"/>
                  </a:cubicBezTo>
                  <a:cubicBezTo>
                    <a:pt x="956" y="929"/>
                    <a:pt x="910" y="948"/>
                    <a:pt x="856" y="955"/>
                  </a:cubicBezTo>
                  <a:cubicBezTo>
                    <a:pt x="843" y="1007"/>
                    <a:pt x="826" y="993"/>
                    <a:pt x="776" y="1003"/>
                  </a:cubicBezTo>
                  <a:cubicBezTo>
                    <a:pt x="779" y="1016"/>
                    <a:pt x="776" y="1032"/>
                    <a:pt x="784" y="1043"/>
                  </a:cubicBezTo>
                  <a:cubicBezTo>
                    <a:pt x="789" y="1050"/>
                    <a:pt x="808" y="1043"/>
                    <a:pt x="808" y="1051"/>
                  </a:cubicBezTo>
                  <a:cubicBezTo>
                    <a:pt x="808" y="1071"/>
                    <a:pt x="772" y="1079"/>
                    <a:pt x="760" y="1083"/>
                  </a:cubicBezTo>
                  <a:cubicBezTo>
                    <a:pt x="773" y="1086"/>
                    <a:pt x="790" y="1081"/>
                    <a:pt x="800" y="1091"/>
                  </a:cubicBezTo>
                  <a:cubicBezTo>
                    <a:pt x="812" y="1103"/>
                    <a:pt x="816" y="1139"/>
                    <a:pt x="816" y="1139"/>
                  </a:cubicBezTo>
                  <a:cubicBezTo>
                    <a:pt x="808" y="1147"/>
                    <a:pt x="803" y="1163"/>
                    <a:pt x="792" y="1163"/>
                  </a:cubicBezTo>
                  <a:cubicBezTo>
                    <a:pt x="765" y="1163"/>
                    <a:pt x="784" y="1119"/>
                    <a:pt x="768" y="1099"/>
                  </a:cubicBezTo>
                  <a:cubicBezTo>
                    <a:pt x="756" y="1084"/>
                    <a:pt x="730" y="1089"/>
                    <a:pt x="712" y="1083"/>
                  </a:cubicBezTo>
                  <a:cubicBezTo>
                    <a:pt x="655" y="1102"/>
                    <a:pt x="673" y="1085"/>
                    <a:pt x="648" y="1123"/>
                  </a:cubicBezTo>
                  <a:cubicBezTo>
                    <a:pt x="667" y="1180"/>
                    <a:pt x="655" y="1157"/>
                    <a:pt x="680" y="1195"/>
                  </a:cubicBezTo>
                  <a:cubicBezTo>
                    <a:pt x="664" y="1242"/>
                    <a:pt x="670" y="1206"/>
                    <a:pt x="704" y="1203"/>
                  </a:cubicBezTo>
                  <a:cubicBezTo>
                    <a:pt x="720" y="1201"/>
                    <a:pt x="736" y="1208"/>
                    <a:pt x="752" y="1211"/>
                  </a:cubicBezTo>
                  <a:cubicBezTo>
                    <a:pt x="733" y="1269"/>
                    <a:pt x="752" y="1197"/>
                    <a:pt x="752" y="1267"/>
                  </a:cubicBezTo>
                  <a:cubicBezTo>
                    <a:pt x="752" y="1331"/>
                    <a:pt x="727" y="1337"/>
                    <a:pt x="736" y="1411"/>
                  </a:cubicBezTo>
                  <a:cubicBezTo>
                    <a:pt x="737" y="1421"/>
                    <a:pt x="747" y="1395"/>
                    <a:pt x="752" y="1387"/>
                  </a:cubicBezTo>
                  <a:cubicBezTo>
                    <a:pt x="768" y="1359"/>
                    <a:pt x="767" y="1358"/>
                    <a:pt x="776" y="1331"/>
                  </a:cubicBezTo>
                  <a:cubicBezTo>
                    <a:pt x="794" y="1385"/>
                    <a:pt x="805" y="1407"/>
                    <a:pt x="752" y="1443"/>
                  </a:cubicBezTo>
                  <a:cubicBezTo>
                    <a:pt x="784" y="1464"/>
                    <a:pt x="780" y="1450"/>
                    <a:pt x="768" y="1491"/>
                  </a:cubicBezTo>
                  <a:cubicBezTo>
                    <a:pt x="766" y="1499"/>
                    <a:pt x="752" y="1519"/>
                    <a:pt x="760" y="1515"/>
                  </a:cubicBezTo>
                  <a:cubicBezTo>
                    <a:pt x="783" y="1504"/>
                    <a:pt x="782" y="1474"/>
                    <a:pt x="800" y="1459"/>
                  </a:cubicBezTo>
                  <a:cubicBezTo>
                    <a:pt x="814" y="1448"/>
                    <a:pt x="833" y="1445"/>
                    <a:pt x="848" y="1435"/>
                  </a:cubicBezTo>
                  <a:cubicBezTo>
                    <a:pt x="865" y="1352"/>
                    <a:pt x="844" y="1408"/>
                    <a:pt x="872" y="1419"/>
                  </a:cubicBezTo>
                  <a:cubicBezTo>
                    <a:pt x="880" y="1422"/>
                    <a:pt x="888" y="1414"/>
                    <a:pt x="896" y="1411"/>
                  </a:cubicBezTo>
                  <a:cubicBezTo>
                    <a:pt x="918" y="1346"/>
                    <a:pt x="911" y="1444"/>
                    <a:pt x="896" y="1459"/>
                  </a:cubicBezTo>
                  <a:cubicBezTo>
                    <a:pt x="884" y="1471"/>
                    <a:pt x="864" y="1470"/>
                    <a:pt x="848" y="1475"/>
                  </a:cubicBezTo>
                  <a:cubicBezTo>
                    <a:pt x="840" y="1478"/>
                    <a:pt x="824" y="1483"/>
                    <a:pt x="824" y="1483"/>
                  </a:cubicBezTo>
                  <a:cubicBezTo>
                    <a:pt x="806" y="1501"/>
                    <a:pt x="795" y="1509"/>
                    <a:pt x="784" y="1531"/>
                  </a:cubicBezTo>
                  <a:cubicBezTo>
                    <a:pt x="780" y="1539"/>
                    <a:pt x="782" y="1549"/>
                    <a:pt x="776" y="1555"/>
                  </a:cubicBezTo>
                  <a:cubicBezTo>
                    <a:pt x="770" y="1561"/>
                    <a:pt x="760" y="1560"/>
                    <a:pt x="752" y="1563"/>
                  </a:cubicBezTo>
                  <a:cubicBezTo>
                    <a:pt x="729" y="1495"/>
                    <a:pt x="760" y="1581"/>
                    <a:pt x="752" y="1635"/>
                  </a:cubicBezTo>
                  <a:cubicBezTo>
                    <a:pt x="751" y="1643"/>
                    <a:pt x="736" y="1640"/>
                    <a:pt x="728" y="1643"/>
                  </a:cubicBezTo>
                  <a:cubicBezTo>
                    <a:pt x="707" y="1707"/>
                    <a:pt x="739" y="1632"/>
                    <a:pt x="696" y="1675"/>
                  </a:cubicBezTo>
                  <a:cubicBezTo>
                    <a:pt x="682" y="1689"/>
                    <a:pt x="670" y="1705"/>
                    <a:pt x="664" y="1723"/>
                  </a:cubicBezTo>
                  <a:cubicBezTo>
                    <a:pt x="661" y="1731"/>
                    <a:pt x="661" y="1740"/>
                    <a:pt x="656" y="1747"/>
                  </a:cubicBezTo>
                  <a:cubicBezTo>
                    <a:pt x="641" y="1766"/>
                    <a:pt x="597" y="1777"/>
                    <a:pt x="576" y="1787"/>
                  </a:cubicBezTo>
                  <a:cubicBezTo>
                    <a:pt x="563" y="1839"/>
                    <a:pt x="556" y="1809"/>
                    <a:pt x="528" y="1851"/>
                  </a:cubicBezTo>
                  <a:cubicBezTo>
                    <a:pt x="533" y="1867"/>
                    <a:pt x="544" y="1883"/>
                    <a:pt x="528" y="1899"/>
                  </a:cubicBezTo>
                  <a:cubicBezTo>
                    <a:pt x="514" y="1913"/>
                    <a:pt x="480" y="1931"/>
                    <a:pt x="480" y="1931"/>
                  </a:cubicBezTo>
                  <a:cubicBezTo>
                    <a:pt x="483" y="1939"/>
                    <a:pt x="493" y="1948"/>
                    <a:pt x="488" y="1955"/>
                  </a:cubicBezTo>
                  <a:cubicBezTo>
                    <a:pt x="477" y="1971"/>
                    <a:pt x="440" y="1987"/>
                    <a:pt x="440" y="1987"/>
                  </a:cubicBezTo>
                  <a:cubicBezTo>
                    <a:pt x="435" y="1979"/>
                    <a:pt x="433" y="1967"/>
                    <a:pt x="424" y="1963"/>
                  </a:cubicBezTo>
                  <a:cubicBezTo>
                    <a:pt x="383" y="1947"/>
                    <a:pt x="412" y="2006"/>
                    <a:pt x="392" y="1947"/>
                  </a:cubicBezTo>
                  <a:cubicBezTo>
                    <a:pt x="352" y="1960"/>
                    <a:pt x="351" y="1936"/>
                    <a:pt x="336" y="1899"/>
                  </a:cubicBezTo>
                  <a:cubicBezTo>
                    <a:pt x="311" y="1835"/>
                    <a:pt x="320" y="1782"/>
                    <a:pt x="256" y="1739"/>
                  </a:cubicBezTo>
                  <a:cubicBezTo>
                    <a:pt x="242" y="1697"/>
                    <a:pt x="238" y="1653"/>
                    <a:pt x="224" y="1611"/>
                  </a:cubicBezTo>
                  <a:cubicBezTo>
                    <a:pt x="239" y="1567"/>
                    <a:pt x="209" y="1583"/>
                    <a:pt x="224" y="1539"/>
                  </a:cubicBezTo>
                  <a:cubicBezTo>
                    <a:pt x="205" y="1510"/>
                    <a:pt x="197" y="1500"/>
                    <a:pt x="208" y="1467"/>
                  </a:cubicBezTo>
                  <a:cubicBezTo>
                    <a:pt x="136" y="1431"/>
                    <a:pt x="121" y="1443"/>
                    <a:pt x="168" y="1427"/>
                  </a:cubicBezTo>
                  <a:cubicBezTo>
                    <a:pt x="160" y="1422"/>
                    <a:pt x="144" y="1421"/>
                    <a:pt x="144" y="1411"/>
                  </a:cubicBezTo>
                  <a:cubicBezTo>
                    <a:pt x="144" y="1401"/>
                    <a:pt x="186" y="1389"/>
                    <a:pt x="192" y="1387"/>
                  </a:cubicBezTo>
                  <a:cubicBezTo>
                    <a:pt x="189" y="1379"/>
                    <a:pt x="191" y="1368"/>
                    <a:pt x="184" y="1363"/>
                  </a:cubicBezTo>
                  <a:cubicBezTo>
                    <a:pt x="170" y="1353"/>
                    <a:pt x="136" y="1347"/>
                    <a:pt x="136" y="1347"/>
                  </a:cubicBezTo>
                  <a:cubicBezTo>
                    <a:pt x="188" y="1330"/>
                    <a:pt x="172" y="1299"/>
                    <a:pt x="136" y="1275"/>
                  </a:cubicBezTo>
                  <a:cubicBezTo>
                    <a:pt x="139" y="1267"/>
                    <a:pt x="144" y="1259"/>
                    <a:pt x="144" y="1251"/>
                  </a:cubicBezTo>
                  <a:cubicBezTo>
                    <a:pt x="144" y="1236"/>
                    <a:pt x="123" y="1218"/>
                    <a:pt x="144" y="1203"/>
                  </a:cubicBezTo>
                  <a:cubicBezTo>
                    <a:pt x="158" y="1193"/>
                    <a:pt x="192" y="1187"/>
                    <a:pt x="192" y="1187"/>
                  </a:cubicBezTo>
                  <a:cubicBezTo>
                    <a:pt x="163" y="1168"/>
                    <a:pt x="165" y="1150"/>
                    <a:pt x="136" y="1131"/>
                  </a:cubicBezTo>
                  <a:cubicBezTo>
                    <a:pt x="150" y="1089"/>
                    <a:pt x="133" y="1087"/>
                    <a:pt x="96" y="1075"/>
                  </a:cubicBezTo>
                  <a:cubicBezTo>
                    <a:pt x="57" y="1017"/>
                    <a:pt x="81" y="1036"/>
                    <a:pt x="32" y="1011"/>
                  </a:cubicBezTo>
                  <a:cubicBezTo>
                    <a:pt x="29" y="1003"/>
                    <a:pt x="30" y="993"/>
                    <a:pt x="24" y="987"/>
                  </a:cubicBezTo>
                  <a:cubicBezTo>
                    <a:pt x="18" y="981"/>
                    <a:pt x="0" y="979"/>
                    <a:pt x="0" y="979"/>
                  </a:cubicBezTo>
                  <a:cubicBezTo>
                    <a:pt x="8" y="987"/>
                    <a:pt x="13" y="999"/>
                    <a:pt x="24" y="1003"/>
                  </a:cubicBezTo>
                  <a:cubicBezTo>
                    <a:pt x="42" y="1010"/>
                    <a:pt x="70" y="995"/>
                    <a:pt x="80" y="1011"/>
                  </a:cubicBezTo>
                  <a:cubicBezTo>
                    <a:pt x="92" y="1029"/>
                    <a:pt x="75" y="1054"/>
                    <a:pt x="72" y="1075"/>
                  </a:cubicBezTo>
                  <a:cubicBezTo>
                    <a:pt x="101" y="1082"/>
                    <a:pt x="133" y="1078"/>
                    <a:pt x="160" y="1091"/>
                  </a:cubicBezTo>
                  <a:cubicBezTo>
                    <a:pt x="168" y="1095"/>
                    <a:pt x="164" y="1107"/>
                    <a:pt x="168" y="1115"/>
                  </a:cubicBezTo>
                  <a:cubicBezTo>
                    <a:pt x="172" y="1124"/>
                    <a:pt x="179" y="1131"/>
                    <a:pt x="184" y="1139"/>
                  </a:cubicBezTo>
                  <a:cubicBezTo>
                    <a:pt x="212" y="1096"/>
                    <a:pt x="218" y="1092"/>
                    <a:pt x="264" y="1115"/>
                  </a:cubicBezTo>
                  <a:cubicBezTo>
                    <a:pt x="269" y="1107"/>
                    <a:pt x="277" y="1100"/>
                    <a:pt x="280" y="1091"/>
                  </a:cubicBezTo>
                  <a:cubicBezTo>
                    <a:pt x="295" y="1043"/>
                    <a:pt x="280" y="1010"/>
                    <a:pt x="296" y="1059"/>
                  </a:cubicBezTo>
                  <a:cubicBezTo>
                    <a:pt x="304" y="1056"/>
                    <a:pt x="312" y="1048"/>
                    <a:pt x="320" y="1051"/>
                  </a:cubicBezTo>
                  <a:cubicBezTo>
                    <a:pt x="329" y="1055"/>
                    <a:pt x="326" y="1074"/>
                    <a:pt x="336" y="1075"/>
                  </a:cubicBezTo>
                  <a:cubicBezTo>
                    <a:pt x="358" y="1077"/>
                    <a:pt x="400" y="1059"/>
                    <a:pt x="400" y="1059"/>
                  </a:cubicBezTo>
                  <a:cubicBezTo>
                    <a:pt x="403" y="1072"/>
                    <a:pt x="401" y="1087"/>
                    <a:pt x="408" y="1099"/>
                  </a:cubicBezTo>
                  <a:cubicBezTo>
                    <a:pt x="413" y="1107"/>
                    <a:pt x="423" y="1119"/>
                    <a:pt x="432" y="1115"/>
                  </a:cubicBezTo>
                  <a:cubicBezTo>
                    <a:pt x="442" y="1110"/>
                    <a:pt x="437" y="1094"/>
                    <a:pt x="440" y="1083"/>
                  </a:cubicBezTo>
                  <a:cubicBezTo>
                    <a:pt x="448" y="1086"/>
                    <a:pt x="460" y="1084"/>
                    <a:pt x="464" y="1091"/>
                  </a:cubicBezTo>
                  <a:cubicBezTo>
                    <a:pt x="472" y="1105"/>
                    <a:pt x="457" y="1132"/>
                    <a:pt x="472" y="1139"/>
                  </a:cubicBezTo>
                  <a:cubicBezTo>
                    <a:pt x="484" y="1145"/>
                    <a:pt x="487" y="1116"/>
                    <a:pt x="496" y="1107"/>
                  </a:cubicBezTo>
                  <a:cubicBezTo>
                    <a:pt x="503" y="1100"/>
                    <a:pt x="512" y="1096"/>
                    <a:pt x="520" y="1091"/>
                  </a:cubicBezTo>
                  <a:cubicBezTo>
                    <a:pt x="533" y="1096"/>
                    <a:pt x="547" y="1102"/>
                    <a:pt x="560" y="1107"/>
                  </a:cubicBezTo>
                  <a:cubicBezTo>
                    <a:pt x="576" y="1113"/>
                    <a:pt x="608" y="1123"/>
                    <a:pt x="608" y="1123"/>
                  </a:cubicBezTo>
                  <a:cubicBezTo>
                    <a:pt x="638" y="1113"/>
                    <a:pt x="645" y="1093"/>
                    <a:pt x="672" y="1075"/>
                  </a:cubicBezTo>
                  <a:cubicBezTo>
                    <a:pt x="680" y="1080"/>
                    <a:pt x="687" y="1093"/>
                    <a:pt x="696" y="1091"/>
                  </a:cubicBezTo>
                  <a:cubicBezTo>
                    <a:pt x="705" y="1089"/>
                    <a:pt x="704" y="1073"/>
                    <a:pt x="712" y="1067"/>
                  </a:cubicBezTo>
                  <a:cubicBezTo>
                    <a:pt x="730" y="1052"/>
                    <a:pt x="770" y="1050"/>
                    <a:pt x="792" y="1043"/>
                  </a:cubicBezTo>
                  <a:cubicBezTo>
                    <a:pt x="789" y="1030"/>
                    <a:pt x="784" y="1017"/>
                    <a:pt x="784" y="1003"/>
                  </a:cubicBezTo>
                  <a:cubicBezTo>
                    <a:pt x="784" y="955"/>
                    <a:pt x="857" y="952"/>
                    <a:pt x="888" y="947"/>
                  </a:cubicBezTo>
                  <a:cubicBezTo>
                    <a:pt x="909" y="883"/>
                    <a:pt x="877" y="958"/>
                    <a:pt x="920" y="915"/>
                  </a:cubicBezTo>
                  <a:cubicBezTo>
                    <a:pt x="926" y="909"/>
                    <a:pt x="922" y="897"/>
                    <a:pt x="928" y="891"/>
                  </a:cubicBezTo>
                  <a:cubicBezTo>
                    <a:pt x="936" y="883"/>
                    <a:pt x="949" y="880"/>
                    <a:pt x="960" y="875"/>
                  </a:cubicBezTo>
                  <a:cubicBezTo>
                    <a:pt x="981" y="811"/>
                    <a:pt x="960" y="891"/>
                    <a:pt x="960" y="827"/>
                  </a:cubicBezTo>
                  <a:cubicBezTo>
                    <a:pt x="960" y="822"/>
                    <a:pt x="990" y="757"/>
                    <a:pt x="992" y="755"/>
                  </a:cubicBezTo>
                  <a:cubicBezTo>
                    <a:pt x="998" y="749"/>
                    <a:pt x="1008" y="750"/>
                    <a:pt x="1016" y="747"/>
                  </a:cubicBezTo>
                  <a:cubicBezTo>
                    <a:pt x="1013" y="736"/>
                    <a:pt x="1012" y="725"/>
                    <a:pt x="1008" y="715"/>
                  </a:cubicBezTo>
                  <a:cubicBezTo>
                    <a:pt x="1004" y="706"/>
                    <a:pt x="990" y="700"/>
                    <a:pt x="992" y="691"/>
                  </a:cubicBezTo>
                  <a:cubicBezTo>
                    <a:pt x="994" y="682"/>
                    <a:pt x="1007" y="677"/>
                    <a:pt x="1016" y="675"/>
                  </a:cubicBezTo>
                  <a:cubicBezTo>
                    <a:pt x="1089" y="660"/>
                    <a:pt x="1182" y="657"/>
                    <a:pt x="1256" y="651"/>
                  </a:cubicBezTo>
                  <a:cubicBezTo>
                    <a:pt x="1303" y="635"/>
                    <a:pt x="1264" y="644"/>
                    <a:pt x="1280" y="595"/>
                  </a:cubicBezTo>
                  <a:cubicBezTo>
                    <a:pt x="1267" y="590"/>
                    <a:pt x="1254" y="584"/>
                    <a:pt x="1240" y="579"/>
                  </a:cubicBezTo>
                  <a:cubicBezTo>
                    <a:pt x="1230" y="576"/>
                    <a:pt x="1215" y="579"/>
                    <a:pt x="1208" y="571"/>
                  </a:cubicBezTo>
                  <a:cubicBezTo>
                    <a:pt x="1197" y="558"/>
                    <a:pt x="1203" y="536"/>
                    <a:pt x="1192" y="523"/>
                  </a:cubicBezTo>
                  <a:cubicBezTo>
                    <a:pt x="1184" y="513"/>
                    <a:pt x="1134" y="502"/>
                    <a:pt x="1120" y="499"/>
                  </a:cubicBezTo>
                  <a:cubicBezTo>
                    <a:pt x="1048" y="523"/>
                    <a:pt x="1085" y="514"/>
                    <a:pt x="1016" y="491"/>
                  </a:cubicBezTo>
                  <a:cubicBezTo>
                    <a:pt x="1003" y="494"/>
                    <a:pt x="989" y="497"/>
                    <a:pt x="976" y="499"/>
                  </a:cubicBezTo>
                  <a:cubicBezTo>
                    <a:pt x="960" y="502"/>
                    <a:pt x="939" y="496"/>
                    <a:pt x="928" y="507"/>
                  </a:cubicBezTo>
                  <a:cubicBezTo>
                    <a:pt x="921" y="514"/>
                    <a:pt x="939" y="523"/>
                    <a:pt x="944" y="531"/>
                  </a:cubicBezTo>
                  <a:cubicBezTo>
                    <a:pt x="934" y="536"/>
                    <a:pt x="894" y="557"/>
                    <a:pt x="888" y="555"/>
                  </a:cubicBezTo>
                  <a:cubicBezTo>
                    <a:pt x="879" y="551"/>
                    <a:pt x="879" y="538"/>
                    <a:pt x="872" y="531"/>
                  </a:cubicBezTo>
                  <a:cubicBezTo>
                    <a:pt x="865" y="524"/>
                    <a:pt x="856" y="520"/>
                    <a:pt x="848" y="515"/>
                  </a:cubicBezTo>
                  <a:cubicBezTo>
                    <a:pt x="835" y="520"/>
                    <a:pt x="820" y="523"/>
                    <a:pt x="808" y="531"/>
                  </a:cubicBezTo>
                  <a:cubicBezTo>
                    <a:pt x="800" y="537"/>
                    <a:pt x="801" y="559"/>
                    <a:pt x="792" y="555"/>
                  </a:cubicBezTo>
                  <a:cubicBezTo>
                    <a:pt x="748" y="533"/>
                    <a:pt x="772" y="487"/>
                    <a:pt x="712" y="467"/>
                  </a:cubicBezTo>
                  <a:cubicBezTo>
                    <a:pt x="709" y="451"/>
                    <a:pt x="711" y="434"/>
                    <a:pt x="704" y="419"/>
                  </a:cubicBezTo>
                  <a:cubicBezTo>
                    <a:pt x="699" y="409"/>
                    <a:pt x="686" y="404"/>
                    <a:pt x="680" y="395"/>
                  </a:cubicBezTo>
                  <a:cubicBezTo>
                    <a:pt x="675" y="388"/>
                    <a:pt x="675" y="379"/>
                    <a:pt x="672" y="371"/>
                  </a:cubicBezTo>
                  <a:cubicBezTo>
                    <a:pt x="700" y="352"/>
                    <a:pt x="717" y="352"/>
                    <a:pt x="736" y="323"/>
                  </a:cubicBezTo>
                  <a:cubicBezTo>
                    <a:pt x="733" y="283"/>
                    <a:pt x="732" y="243"/>
                    <a:pt x="728" y="203"/>
                  </a:cubicBezTo>
                  <a:cubicBezTo>
                    <a:pt x="721" y="144"/>
                    <a:pt x="715" y="135"/>
                    <a:pt x="776" y="115"/>
                  </a:cubicBezTo>
                  <a:cubicBezTo>
                    <a:pt x="779" y="107"/>
                    <a:pt x="778" y="97"/>
                    <a:pt x="784" y="91"/>
                  </a:cubicBezTo>
                  <a:cubicBezTo>
                    <a:pt x="790" y="85"/>
                    <a:pt x="804" y="91"/>
                    <a:pt x="808" y="83"/>
                  </a:cubicBezTo>
                  <a:cubicBezTo>
                    <a:pt x="816" y="66"/>
                    <a:pt x="813" y="46"/>
                    <a:pt x="816" y="27"/>
                  </a:cubicBezTo>
                  <a:cubicBezTo>
                    <a:pt x="838" y="60"/>
                    <a:pt x="820" y="33"/>
                    <a:pt x="872" y="35"/>
                  </a:cubicBezTo>
                  <a:cubicBezTo>
                    <a:pt x="1080" y="42"/>
                    <a:pt x="1432" y="35"/>
                    <a:pt x="1432" y="35"/>
                  </a:cubicBezTo>
                  <a:cubicBezTo>
                    <a:pt x="1641" y="45"/>
                    <a:pt x="1868" y="38"/>
                    <a:pt x="2248" y="43"/>
                  </a:cubicBezTo>
                  <a:cubicBezTo>
                    <a:pt x="2568" y="46"/>
                    <a:pt x="3081" y="48"/>
                    <a:pt x="3352" y="51"/>
                  </a:cubicBezTo>
                  <a:cubicBezTo>
                    <a:pt x="3410" y="39"/>
                    <a:pt x="3813" y="52"/>
                    <a:pt x="3872" y="59"/>
                  </a:cubicBezTo>
                  <a:cubicBezTo>
                    <a:pt x="3899" y="67"/>
                    <a:pt x="3891" y="0"/>
                    <a:pt x="3896" y="43"/>
                  </a:cubicBezTo>
                  <a:cubicBezTo>
                    <a:pt x="3901" y="86"/>
                    <a:pt x="3903" y="226"/>
                    <a:pt x="3904" y="315"/>
                  </a:cubicBezTo>
                  <a:cubicBezTo>
                    <a:pt x="3905" y="404"/>
                    <a:pt x="3907" y="520"/>
                    <a:pt x="3904" y="579"/>
                  </a:cubicBezTo>
                  <a:cubicBezTo>
                    <a:pt x="3905" y="596"/>
                    <a:pt x="3898" y="657"/>
                    <a:pt x="3888" y="667"/>
                  </a:cubicBez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13404" name="Group 46"/>
            <p:cNvGrpSpPr>
              <a:grpSpLocks/>
            </p:cNvGrpSpPr>
            <p:nvPr/>
          </p:nvGrpSpPr>
          <p:grpSpPr bwMode="auto">
            <a:xfrm>
              <a:off x="121" y="696"/>
              <a:ext cx="5497" cy="1420"/>
              <a:chOff x="121" y="696"/>
              <a:chExt cx="5497" cy="1420"/>
            </a:xfrm>
          </p:grpSpPr>
          <p:sp>
            <p:nvSpPr>
              <p:cNvPr id="13405" name="Freeform 47"/>
              <p:cNvSpPr>
                <a:spLocks/>
              </p:cNvSpPr>
              <p:nvPr/>
            </p:nvSpPr>
            <p:spPr bwMode="auto">
              <a:xfrm>
                <a:off x="121" y="744"/>
                <a:ext cx="1879" cy="1372"/>
              </a:xfrm>
              <a:custGeom>
                <a:avLst/>
                <a:gdLst>
                  <a:gd name="T0" fmla="*/ 1487 w 1879"/>
                  <a:gd name="T1" fmla="*/ 48 h 1372"/>
                  <a:gd name="T2" fmla="*/ 1287 w 1879"/>
                  <a:gd name="T3" fmla="*/ 160 h 1372"/>
                  <a:gd name="T4" fmla="*/ 1287 w 1879"/>
                  <a:gd name="T5" fmla="*/ 248 h 1372"/>
                  <a:gd name="T6" fmla="*/ 1631 w 1879"/>
                  <a:gd name="T7" fmla="*/ 136 h 1372"/>
                  <a:gd name="T8" fmla="*/ 1615 w 1879"/>
                  <a:gd name="T9" fmla="*/ 184 h 1372"/>
                  <a:gd name="T10" fmla="*/ 1127 w 1879"/>
                  <a:gd name="T11" fmla="*/ 304 h 1372"/>
                  <a:gd name="T12" fmla="*/ 1127 w 1879"/>
                  <a:gd name="T13" fmla="*/ 328 h 1372"/>
                  <a:gd name="T14" fmla="*/ 911 w 1879"/>
                  <a:gd name="T15" fmla="*/ 304 h 1372"/>
                  <a:gd name="T16" fmla="*/ 743 w 1879"/>
                  <a:gd name="T17" fmla="*/ 224 h 1372"/>
                  <a:gd name="T18" fmla="*/ 679 w 1879"/>
                  <a:gd name="T19" fmla="*/ 376 h 1372"/>
                  <a:gd name="T20" fmla="*/ 527 w 1879"/>
                  <a:gd name="T21" fmla="*/ 320 h 1372"/>
                  <a:gd name="T22" fmla="*/ 423 w 1879"/>
                  <a:gd name="T23" fmla="*/ 360 h 1372"/>
                  <a:gd name="T24" fmla="*/ 311 w 1879"/>
                  <a:gd name="T25" fmla="*/ 400 h 1372"/>
                  <a:gd name="T26" fmla="*/ 439 w 1879"/>
                  <a:gd name="T27" fmla="*/ 200 h 1372"/>
                  <a:gd name="T28" fmla="*/ 167 w 1879"/>
                  <a:gd name="T29" fmla="*/ 360 h 1372"/>
                  <a:gd name="T30" fmla="*/ 311 w 1879"/>
                  <a:gd name="T31" fmla="*/ 272 h 1372"/>
                  <a:gd name="T32" fmla="*/ 15 w 1879"/>
                  <a:gd name="T33" fmla="*/ 904 h 1372"/>
                  <a:gd name="T34" fmla="*/ 135 w 1879"/>
                  <a:gd name="T35" fmla="*/ 944 h 1372"/>
                  <a:gd name="T36" fmla="*/ 95 w 1879"/>
                  <a:gd name="T37" fmla="*/ 848 h 1372"/>
                  <a:gd name="T38" fmla="*/ 231 w 1879"/>
                  <a:gd name="T39" fmla="*/ 672 h 1372"/>
                  <a:gd name="T40" fmla="*/ 167 w 1879"/>
                  <a:gd name="T41" fmla="*/ 640 h 1372"/>
                  <a:gd name="T42" fmla="*/ 175 w 1879"/>
                  <a:gd name="T43" fmla="*/ 656 h 1372"/>
                  <a:gd name="T44" fmla="*/ 359 w 1879"/>
                  <a:gd name="T45" fmla="*/ 864 h 1372"/>
                  <a:gd name="T46" fmla="*/ 479 w 1879"/>
                  <a:gd name="T47" fmla="*/ 728 h 1372"/>
                  <a:gd name="T48" fmla="*/ 471 w 1879"/>
                  <a:gd name="T49" fmla="*/ 736 h 1372"/>
                  <a:gd name="T50" fmla="*/ 655 w 1879"/>
                  <a:gd name="T51" fmla="*/ 880 h 1372"/>
                  <a:gd name="T52" fmla="*/ 655 w 1879"/>
                  <a:gd name="T53" fmla="*/ 856 h 1372"/>
                  <a:gd name="T54" fmla="*/ 711 w 1879"/>
                  <a:gd name="T55" fmla="*/ 760 h 1372"/>
                  <a:gd name="T56" fmla="*/ 807 w 1879"/>
                  <a:gd name="T57" fmla="*/ 704 h 1372"/>
                  <a:gd name="T58" fmla="*/ 775 w 1879"/>
                  <a:gd name="T59" fmla="*/ 664 h 1372"/>
                  <a:gd name="T60" fmla="*/ 695 w 1879"/>
                  <a:gd name="T61" fmla="*/ 568 h 1372"/>
                  <a:gd name="T62" fmla="*/ 783 w 1879"/>
                  <a:gd name="T63" fmla="*/ 672 h 1372"/>
                  <a:gd name="T64" fmla="*/ 815 w 1879"/>
                  <a:gd name="T65" fmla="*/ 896 h 1372"/>
                  <a:gd name="T66" fmla="*/ 991 w 1879"/>
                  <a:gd name="T67" fmla="*/ 864 h 1372"/>
                  <a:gd name="T68" fmla="*/ 1055 w 1879"/>
                  <a:gd name="T69" fmla="*/ 736 h 1372"/>
                  <a:gd name="T70" fmla="*/ 975 w 1879"/>
                  <a:gd name="T71" fmla="*/ 600 h 1372"/>
                  <a:gd name="T72" fmla="*/ 887 w 1879"/>
                  <a:gd name="T73" fmla="*/ 424 h 1372"/>
                  <a:gd name="T74" fmla="*/ 983 w 1879"/>
                  <a:gd name="T75" fmla="*/ 560 h 1372"/>
                  <a:gd name="T76" fmla="*/ 1135 w 1879"/>
                  <a:gd name="T77" fmla="*/ 768 h 1372"/>
                  <a:gd name="T78" fmla="*/ 1263 w 1879"/>
                  <a:gd name="T79" fmla="*/ 672 h 1372"/>
                  <a:gd name="T80" fmla="*/ 1311 w 1879"/>
                  <a:gd name="T81" fmla="*/ 704 h 1372"/>
                  <a:gd name="T82" fmla="*/ 1463 w 1879"/>
                  <a:gd name="T83" fmla="*/ 880 h 1372"/>
                  <a:gd name="T84" fmla="*/ 1615 w 1879"/>
                  <a:gd name="T85" fmla="*/ 976 h 1372"/>
                  <a:gd name="T86" fmla="*/ 1695 w 1879"/>
                  <a:gd name="T87" fmla="*/ 1096 h 1372"/>
                  <a:gd name="T88" fmla="*/ 1735 w 1879"/>
                  <a:gd name="T89" fmla="*/ 1232 h 1372"/>
                  <a:gd name="T90" fmla="*/ 1855 w 1879"/>
                  <a:gd name="T91" fmla="*/ 1368 h 1372"/>
                  <a:gd name="T92" fmla="*/ 1711 w 1879"/>
                  <a:gd name="T93" fmla="*/ 928 h 1372"/>
                  <a:gd name="T94" fmla="*/ 1607 w 1879"/>
                  <a:gd name="T95" fmla="*/ 920 h 1372"/>
                  <a:gd name="T96" fmla="*/ 1727 w 1879"/>
                  <a:gd name="T97" fmla="*/ 752 h 1372"/>
                  <a:gd name="T98" fmla="*/ 1559 w 1879"/>
                  <a:gd name="T99" fmla="*/ 640 h 1372"/>
                  <a:gd name="T100" fmla="*/ 1559 w 1879"/>
                  <a:gd name="T101" fmla="*/ 480 h 1372"/>
                  <a:gd name="T102" fmla="*/ 1647 w 1879"/>
                  <a:gd name="T103" fmla="*/ 624 h 1372"/>
                  <a:gd name="T104" fmla="*/ 1551 w 1879"/>
                  <a:gd name="T105" fmla="*/ 392 h 1372"/>
                  <a:gd name="T106" fmla="*/ 1471 w 1879"/>
                  <a:gd name="T107" fmla="*/ 272 h 1372"/>
                  <a:gd name="T108" fmla="*/ 1391 w 1879"/>
                  <a:gd name="T109" fmla="*/ 152 h 1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79" h="1372">
                    <a:moveTo>
                      <a:pt x="1655" y="0"/>
                    </a:moveTo>
                    <a:cubicBezTo>
                      <a:pt x="1639" y="5"/>
                      <a:pt x="1623" y="11"/>
                      <a:pt x="1607" y="16"/>
                    </a:cubicBezTo>
                    <a:cubicBezTo>
                      <a:pt x="1599" y="19"/>
                      <a:pt x="1583" y="24"/>
                      <a:pt x="1583" y="24"/>
                    </a:cubicBezTo>
                    <a:cubicBezTo>
                      <a:pt x="1580" y="32"/>
                      <a:pt x="1583" y="45"/>
                      <a:pt x="1575" y="48"/>
                    </a:cubicBezTo>
                    <a:cubicBezTo>
                      <a:pt x="1565" y="52"/>
                      <a:pt x="1554" y="40"/>
                      <a:pt x="1543" y="40"/>
                    </a:cubicBezTo>
                    <a:cubicBezTo>
                      <a:pt x="1524" y="40"/>
                      <a:pt x="1506" y="45"/>
                      <a:pt x="1487" y="48"/>
                    </a:cubicBezTo>
                    <a:cubicBezTo>
                      <a:pt x="1471" y="72"/>
                      <a:pt x="1455" y="96"/>
                      <a:pt x="1439" y="120"/>
                    </a:cubicBezTo>
                    <a:cubicBezTo>
                      <a:pt x="1430" y="134"/>
                      <a:pt x="1391" y="136"/>
                      <a:pt x="1391" y="136"/>
                    </a:cubicBezTo>
                    <a:cubicBezTo>
                      <a:pt x="1383" y="131"/>
                      <a:pt x="1377" y="120"/>
                      <a:pt x="1367" y="120"/>
                    </a:cubicBezTo>
                    <a:cubicBezTo>
                      <a:pt x="1335" y="120"/>
                      <a:pt x="1347" y="145"/>
                      <a:pt x="1335" y="160"/>
                    </a:cubicBezTo>
                    <a:cubicBezTo>
                      <a:pt x="1329" y="168"/>
                      <a:pt x="1319" y="171"/>
                      <a:pt x="1311" y="176"/>
                    </a:cubicBezTo>
                    <a:cubicBezTo>
                      <a:pt x="1303" y="171"/>
                      <a:pt x="1297" y="160"/>
                      <a:pt x="1287" y="160"/>
                    </a:cubicBezTo>
                    <a:cubicBezTo>
                      <a:pt x="1270" y="160"/>
                      <a:pt x="1239" y="176"/>
                      <a:pt x="1239" y="176"/>
                    </a:cubicBezTo>
                    <a:cubicBezTo>
                      <a:pt x="1236" y="184"/>
                      <a:pt x="1237" y="194"/>
                      <a:pt x="1231" y="200"/>
                    </a:cubicBezTo>
                    <a:cubicBezTo>
                      <a:pt x="1225" y="206"/>
                      <a:pt x="1207" y="200"/>
                      <a:pt x="1207" y="208"/>
                    </a:cubicBezTo>
                    <a:cubicBezTo>
                      <a:pt x="1207" y="216"/>
                      <a:pt x="1223" y="214"/>
                      <a:pt x="1231" y="216"/>
                    </a:cubicBezTo>
                    <a:cubicBezTo>
                      <a:pt x="1244" y="219"/>
                      <a:pt x="1258" y="221"/>
                      <a:pt x="1271" y="224"/>
                    </a:cubicBezTo>
                    <a:cubicBezTo>
                      <a:pt x="1276" y="232"/>
                      <a:pt x="1289" y="239"/>
                      <a:pt x="1287" y="248"/>
                    </a:cubicBezTo>
                    <a:cubicBezTo>
                      <a:pt x="1285" y="256"/>
                      <a:pt x="1255" y="256"/>
                      <a:pt x="1263" y="256"/>
                    </a:cubicBezTo>
                    <a:cubicBezTo>
                      <a:pt x="1317" y="256"/>
                      <a:pt x="1359" y="224"/>
                      <a:pt x="1407" y="208"/>
                    </a:cubicBezTo>
                    <a:cubicBezTo>
                      <a:pt x="1442" y="220"/>
                      <a:pt x="1474" y="205"/>
                      <a:pt x="1511" y="200"/>
                    </a:cubicBezTo>
                    <a:cubicBezTo>
                      <a:pt x="1519" y="195"/>
                      <a:pt x="1529" y="192"/>
                      <a:pt x="1535" y="184"/>
                    </a:cubicBezTo>
                    <a:cubicBezTo>
                      <a:pt x="1540" y="177"/>
                      <a:pt x="1537" y="166"/>
                      <a:pt x="1543" y="160"/>
                    </a:cubicBezTo>
                    <a:cubicBezTo>
                      <a:pt x="1560" y="143"/>
                      <a:pt x="1607" y="144"/>
                      <a:pt x="1631" y="136"/>
                    </a:cubicBezTo>
                    <a:cubicBezTo>
                      <a:pt x="1688" y="147"/>
                      <a:pt x="1737" y="130"/>
                      <a:pt x="1791" y="112"/>
                    </a:cubicBezTo>
                    <a:cubicBezTo>
                      <a:pt x="1799" y="115"/>
                      <a:pt x="1815" y="112"/>
                      <a:pt x="1815" y="120"/>
                    </a:cubicBezTo>
                    <a:cubicBezTo>
                      <a:pt x="1815" y="130"/>
                      <a:pt x="1800" y="134"/>
                      <a:pt x="1791" y="136"/>
                    </a:cubicBezTo>
                    <a:cubicBezTo>
                      <a:pt x="1757" y="142"/>
                      <a:pt x="1722" y="141"/>
                      <a:pt x="1687" y="144"/>
                    </a:cubicBezTo>
                    <a:cubicBezTo>
                      <a:pt x="1669" y="150"/>
                      <a:pt x="1647" y="149"/>
                      <a:pt x="1631" y="160"/>
                    </a:cubicBezTo>
                    <a:cubicBezTo>
                      <a:pt x="1623" y="165"/>
                      <a:pt x="1623" y="179"/>
                      <a:pt x="1615" y="184"/>
                    </a:cubicBezTo>
                    <a:cubicBezTo>
                      <a:pt x="1570" y="214"/>
                      <a:pt x="1508" y="197"/>
                      <a:pt x="1455" y="200"/>
                    </a:cubicBezTo>
                    <a:cubicBezTo>
                      <a:pt x="1432" y="234"/>
                      <a:pt x="1446" y="251"/>
                      <a:pt x="1407" y="264"/>
                    </a:cubicBezTo>
                    <a:cubicBezTo>
                      <a:pt x="1402" y="272"/>
                      <a:pt x="1378" y="311"/>
                      <a:pt x="1367" y="312"/>
                    </a:cubicBezTo>
                    <a:cubicBezTo>
                      <a:pt x="1345" y="314"/>
                      <a:pt x="1324" y="301"/>
                      <a:pt x="1303" y="296"/>
                    </a:cubicBezTo>
                    <a:cubicBezTo>
                      <a:pt x="1272" y="288"/>
                      <a:pt x="1239" y="291"/>
                      <a:pt x="1207" y="288"/>
                    </a:cubicBezTo>
                    <a:cubicBezTo>
                      <a:pt x="1168" y="278"/>
                      <a:pt x="1160" y="282"/>
                      <a:pt x="1127" y="304"/>
                    </a:cubicBezTo>
                    <a:cubicBezTo>
                      <a:pt x="1109" y="377"/>
                      <a:pt x="1129" y="356"/>
                      <a:pt x="1087" y="384"/>
                    </a:cubicBezTo>
                    <a:cubicBezTo>
                      <a:pt x="1084" y="395"/>
                      <a:pt x="1074" y="426"/>
                      <a:pt x="1079" y="416"/>
                    </a:cubicBezTo>
                    <a:cubicBezTo>
                      <a:pt x="1087" y="401"/>
                      <a:pt x="1090" y="384"/>
                      <a:pt x="1095" y="368"/>
                    </a:cubicBezTo>
                    <a:cubicBezTo>
                      <a:pt x="1099" y="357"/>
                      <a:pt x="1117" y="358"/>
                      <a:pt x="1127" y="352"/>
                    </a:cubicBezTo>
                    <a:cubicBezTo>
                      <a:pt x="1135" y="347"/>
                      <a:pt x="1143" y="341"/>
                      <a:pt x="1151" y="336"/>
                    </a:cubicBezTo>
                    <a:cubicBezTo>
                      <a:pt x="1143" y="333"/>
                      <a:pt x="1135" y="330"/>
                      <a:pt x="1127" y="328"/>
                    </a:cubicBezTo>
                    <a:cubicBezTo>
                      <a:pt x="1116" y="325"/>
                      <a:pt x="1098" y="331"/>
                      <a:pt x="1095" y="320"/>
                    </a:cubicBezTo>
                    <a:cubicBezTo>
                      <a:pt x="1092" y="309"/>
                      <a:pt x="1111" y="304"/>
                      <a:pt x="1119" y="296"/>
                    </a:cubicBezTo>
                    <a:cubicBezTo>
                      <a:pt x="1076" y="285"/>
                      <a:pt x="1066" y="276"/>
                      <a:pt x="1039" y="240"/>
                    </a:cubicBezTo>
                    <a:cubicBezTo>
                      <a:pt x="1010" y="243"/>
                      <a:pt x="977" y="234"/>
                      <a:pt x="951" y="248"/>
                    </a:cubicBezTo>
                    <a:cubicBezTo>
                      <a:pt x="936" y="256"/>
                      <a:pt x="951" y="291"/>
                      <a:pt x="935" y="296"/>
                    </a:cubicBezTo>
                    <a:cubicBezTo>
                      <a:pt x="927" y="299"/>
                      <a:pt x="919" y="301"/>
                      <a:pt x="911" y="304"/>
                    </a:cubicBezTo>
                    <a:cubicBezTo>
                      <a:pt x="894" y="355"/>
                      <a:pt x="898" y="373"/>
                      <a:pt x="887" y="320"/>
                    </a:cubicBezTo>
                    <a:cubicBezTo>
                      <a:pt x="884" y="304"/>
                      <a:pt x="882" y="288"/>
                      <a:pt x="879" y="272"/>
                    </a:cubicBezTo>
                    <a:cubicBezTo>
                      <a:pt x="887" y="264"/>
                      <a:pt x="892" y="248"/>
                      <a:pt x="903" y="248"/>
                    </a:cubicBezTo>
                    <a:cubicBezTo>
                      <a:pt x="946" y="248"/>
                      <a:pt x="892" y="312"/>
                      <a:pt x="935" y="248"/>
                    </a:cubicBezTo>
                    <a:cubicBezTo>
                      <a:pt x="888" y="201"/>
                      <a:pt x="825" y="213"/>
                      <a:pt x="767" y="232"/>
                    </a:cubicBezTo>
                    <a:cubicBezTo>
                      <a:pt x="759" y="229"/>
                      <a:pt x="745" y="216"/>
                      <a:pt x="743" y="224"/>
                    </a:cubicBezTo>
                    <a:cubicBezTo>
                      <a:pt x="740" y="241"/>
                      <a:pt x="759" y="272"/>
                      <a:pt x="759" y="272"/>
                    </a:cubicBezTo>
                    <a:cubicBezTo>
                      <a:pt x="756" y="280"/>
                      <a:pt x="757" y="290"/>
                      <a:pt x="751" y="296"/>
                    </a:cubicBezTo>
                    <a:cubicBezTo>
                      <a:pt x="727" y="320"/>
                      <a:pt x="712" y="282"/>
                      <a:pt x="743" y="328"/>
                    </a:cubicBezTo>
                    <a:cubicBezTo>
                      <a:pt x="740" y="336"/>
                      <a:pt x="742" y="347"/>
                      <a:pt x="735" y="352"/>
                    </a:cubicBezTo>
                    <a:cubicBezTo>
                      <a:pt x="726" y="359"/>
                      <a:pt x="713" y="356"/>
                      <a:pt x="703" y="360"/>
                    </a:cubicBezTo>
                    <a:cubicBezTo>
                      <a:pt x="694" y="364"/>
                      <a:pt x="688" y="372"/>
                      <a:pt x="679" y="376"/>
                    </a:cubicBezTo>
                    <a:cubicBezTo>
                      <a:pt x="671" y="380"/>
                      <a:pt x="663" y="381"/>
                      <a:pt x="655" y="384"/>
                    </a:cubicBezTo>
                    <a:cubicBezTo>
                      <a:pt x="624" y="430"/>
                      <a:pt x="654" y="402"/>
                      <a:pt x="623" y="384"/>
                    </a:cubicBezTo>
                    <a:cubicBezTo>
                      <a:pt x="611" y="377"/>
                      <a:pt x="596" y="379"/>
                      <a:pt x="583" y="376"/>
                    </a:cubicBezTo>
                    <a:cubicBezTo>
                      <a:pt x="605" y="309"/>
                      <a:pt x="613" y="339"/>
                      <a:pt x="575" y="320"/>
                    </a:cubicBezTo>
                    <a:cubicBezTo>
                      <a:pt x="566" y="316"/>
                      <a:pt x="559" y="309"/>
                      <a:pt x="551" y="304"/>
                    </a:cubicBezTo>
                    <a:cubicBezTo>
                      <a:pt x="543" y="309"/>
                      <a:pt x="531" y="311"/>
                      <a:pt x="527" y="320"/>
                    </a:cubicBezTo>
                    <a:cubicBezTo>
                      <a:pt x="524" y="328"/>
                      <a:pt x="539" y="337"/>
                      <a:pt x="535" y="344"/>
                    </a:cubicBezTo>
                    <a:cubicBezTo>
                      <a:pt x="529" y="354"/>
                      <a:pt x="514" y="355"/>
                      <a:pt x="503" y="360"/>
                    </a:cubicBezTo>
                    <a:cubicBezTo>
                      <a:pt x="518" y="316"/>
                      <a:pt x="493" y="321"/>
                      <a:pt x="455" y="312"/>
                    </a:cubicBezTo>
                    <a:cubicBezTo>
                      <a:pt x="406" y="345"/>
                      <a:pt x="397" y="402"/>
                      <a:pt x="383" y="456"/>
                    </a:cubicBezTo>
                    <a:cubicBezTo>
                      <a:pt x="371" y="382"/>
                      <a:pt x="370" y="412"/>
                      <a:pt x="431" y="392"/>
                    </a:cubicBezTo>
                    <a:cubicBezTo>
                      <a:pt x="428" y="381"/>
                      <a:pt x="422" y="371"/>
                      <a:pt x="423" y="360"/>
                    </a:cubicBezTo>
                    <a:cubicBezTo>
                      <a:pt x="425" y="343"/>
                      <a:pt x="439" y="312"/>
                      <a:pt x="439" y="312"/>
                    </a:cubicBezTo>
                    <a:cubicBezTo>
                      <a:pt x="420" y="307"/>
                      <a:pt x="397" y="310"/>
                      <a:pt x="383" y="296"/>
                    </a:cubicBezTo>
                    <a:cubicBezTo>
                      <a:pt x="376" y="289"/>
                      <a:pt x="411" y="271"/>
                      <a:pt x="407" y="280"/>
                    </a:cubicBezTo>
                    <a:cubicBezTo>
                      <a:pt x="400" y="293"/>
                      <a:pt x="386" y="301"/>
                      <a:pt x="375" y="312"/>
                    </a:cubicBezTo>
                    <a:cubicBezTo>
                      <a:pt x="363" y="347"/>
                      <a:pt x="346" y="374"/>
                      <a:pt x="335" y="408"/>
                    </a:cubicBezTo>
                    <a:cubicBezTo>
                      <a:pt x="327" y="405"/>
                      <a:pt x="315" y="408"/>
                      <a:pt x="311" y="400"/>
                    </a:cubicBezTo>
                    <a:cubicBezTo>
                      <a:pt x="296" y="369"/>
                      <a:pt x="364" y="363"/>
                      <a:pt x="375" y="360"/>
                    </a:cubicBezTo>
                    <a:cubicBezTo>
                      <a:pt x="344" y="350"/>
                      <a:pt x="326" y="362"/>
                      <a:pt x="295" y="352"/>
                    </a:cubicBezTo>
                    <a:cubicBezTo>
                      <a:pt x="332" y="297"/>
                      <a:pt x="309" y="310"/>
                      <a:pt x="351" y="296"/>
                    </a:cubicBezTo>
                    <a:cubicBezTo>
                      <a:pt x="359" y="299"/>
                      <a:pt x="367" y="305"/>
                      <a:pt x="375" y="304"/>
                    </a:cubicBezTo>
                    <a:cubicBezTo>
                      <a:pt x="383" y="303"/>
                      <a:pt x="438" y="270"/>
                      <a:pt x="447" y="264"/>
                    </a:cubicBezTo>
                    <a:cubicBezTo>
                      <a:pt x="466" y="207"/>
                      <a:pt x="477" y="225"/>
                      <a:pt x="439" y="200"/>
                    </a:cubicBezTo>
                    <a:cubicBezTo>
                      <a:pt x="404" y="212"/>
                      <a:pt x="386" y="213"/>
                      <a:pt x="359" y="240"/>
                    </a:cubicBezTo>
                    <a:cubicBezTo>
                      <a:pt x="340" y="296"/>
                      <a:pt x="351" y="293"/>
                      <a:pt x="295" y="312"/>
                    </a:cubicBezTo>
                    <a:cubicBezTo>
                      <a:pt x="279" y="360"/>
                      <a:pt x="295" y="328"/>
                      <a:pt x="279" y="312"/>
                    </a:cubicBezTo>
                    <a:cubicBezTo>
                      <a:pt x="273" y="306"/>
                      <a:pt x="263" y="307"/>
                      <a:pt x="255" y="304"/>
                    </a:cubicBezTo>
                    <a:cubicBezTo>
                      <a:pt x="198" y="323"/>
                      <a:pt x="221" y="311"/>
                      <a:pt x="183" y="336"/>
                    </a:cubicBezTo>
                    <a:cubicBezTo>
                      <a:pt x="178" y="344"/>
                      <a:pt x="176" y="358"/>
                      <a:pt x="167" y="360"/>
                    </a:cubicBezTo>
                    <a:cubicBezTo>
                      <a:pt x="126" y="367"/>
                      <a:pt x="47" y="339"/>
                      <a:pt x="111" y="360"/>
                    </a:cubicBezTo>
                    <a:cubicBezTo>
                      <a:pt x="124" y="357"/>
                      <a:pt x="141" y="361"/>
                      <a:pt x="151" y="352"/>
                    </a:cubicBezTo>
                    <a:cubicBezTo>
                      <a:pt x="162" y="343"/>
                      <a:pt x="154" y="318"/>
                      <a:pt x="167" y="312"/>
                    </a:cubicBezTo>
                    <a:cubicBezTo>
                      <a:pt x="196" y="297"/>
                      <a:pt x="263" y="296"/>
                      <a:pt x="263" y="296"/>
                    </a:cubicBezTo>
                    <a:cubicBezTo>
                      <a:pt x="271" y="291"/>
                      <a:pt x="278" y="284"/>
                      <a:pt x="287" y="280"/>
                    </a:cubicBezTo>
                    <a:cubicBezTo>
                      <a:pt x="295" y="276"/>
                      <a:pt x="311" y="280"/>
                      <a:pt x="311" y="272"/>
                    </a:cubicBezTo>
                    <a:cubicBezTo>
                      <a:pt x="311" y="261"/>
                      <a:pt x="294" y="257"/>
                      <a:pt x="287" y="248"/>
                    </a:cubicBezTo>
                    <a:cubicBezTo>
                      <a:pt x="281" y="241"/>
                      <a:pt x="276" y="232"/>
                      <a:pt x="271" y="224"/>
                    </a:cubicBezTo>
                    <a:cubicBezTo>
                      <a:pt x="233" y="282"/>
                      <a:pt x="188" y="274"/>
                      <a:pt x="119" y="280"/>
                    </a:cubicBezTo>
                    <a:cubicBezTo>
                      <a:pt x="92" y="294"/>
                      <a:pt x="68" y="310"/>
                      <a:pt x="39" y="320"/>
                    </a:cubicBezTo>
                    <a:cubicBezTo>
                      <a:pt x="60" y="383"/>
                      <a:pt x="43" y="322"/>
                      <a:pt x="39" y="456"/>
                    </a:cubicBezTo>
                    <a:cubicBezTo>
                      <a:pt x="26" y="897"/>
                      <a:pt x="110" y="762"/>
                      <a:pt x="15" y="904"/>
                    </a:cubicBezTo>
                    <a:cubicBezTo>
                      <a:pt x="18" y="912"/>
                      <a:pt x="24" y="920"/>
                      <a:pt x="23" y="928"/>
                    </a:cubicBezTo>
                    <a:cubicBezTo>
                      <a:pt x="21" y="937"/>
                      <a:pt x="0" y="945"/>
                      <a:pt x="7" y="952"/>
                    </a:cubicBezTo>
                    <a:cubicBezTo>
                      <a:pt x="10" y="955"/>
                      <a:pt x="57" y="938"/>
                      <a:pt x="63" y="936"/>
                    </a:cubicBezTo>
                    <a:cubicBezTo>
                      <a:pt x="64" y="932"/>
                      <a:pt x="72" y="887"/>
                      <a:pt x="95" y="904"/>
                    </a:cubicBezTo>
                    <a:cubicBezTo>
                      <a:pt x="104" y="911"/>
                      <a:pt x="95" y="928"/>
                      <a:pt x="103" y="936"/>
                    </a:cubicBezTo>
                    <a:cubicBezTo>
                      <a:pt x="111" y="944"/>
                      <a:pt x="124" y="941"/>
                      <a:pt x="135" y="944"/>
                    </a:cubicBezTo>
                    <a:cubicBezTo>
                      <a:pt x="158" y="1013"/>
                      <a:pt x="143" y="906"/>
                      <a:pt x="143" y="904"/>
                    </a:cubicBezTo>
                    <a:cubicBezTo>
                      <a:pt x="154" y="900"/>
                      <a:pt x="185" y="897"/>
                      <a:pt x="175" y="872"/>
                    </a:cubicBezTo>
                    <a:cubicBezTo>
                      <a:pt x="165" y="848"/>
                      <a:pt x="103" y="840"/>
                      <a:pt x="103" y="840"/>
                    </a:cubicBezTo>
                    <a:cubicBezTo>
                      <a:pt x="98" y="832"/>
                      <a:pt x="97" y="816"/>
                      <a:pt x="87" y="816"/>
                    </a:cubicBezTo>
                    <a:cubicBezTo>
                      <a:pt x="77" y="816"/>
                      <a:pt x="69" y="831"/>
                      <a:pt x="71" y="840"/>
                    </a:cubicBezTo>
                    <a:cubicBezTo>
                      <a:pt x="73" y="848"/>
                      <a:pt x="87" y="847"/>
                      <a:pt x="95" y="848"/>
                    </a:cubicBezTo>
                    <a:cubicBezTo>
                      <a:pt x="130" y="852"/>
                      <a:pt x="164" y="853"/>
                      <a:pt x="199" y="856"/>
                    </a:cubicBezTo>
                    <a:cubicBezTo>
                      <a:pt x="257" y="837"/>
                      <a:pt x="256" y="872"/>
                      <a:pt x="303" y="888"/>
                    </a:cubicBezTo>
                    <a:cubicBezTo>
                      <a:pt x="319" y="883"/>
                      <a:pt x="353" y="889"/>
                      <a:pt x="351" y="872"/>
                    </a:cubicBezTo>
                    <a:cubicBezTo>
                      <a:pt x="340" y="794"/>
                      <a:pt x="335" y="807"/>
                      <a:pt x="271" y="768"/>
                    </a:cubicBezTo>
                    <a:cubicBezTo>
                      <a:pt x="279" y="763"/>
                      <a:pt x="289" y="760"/>
                      <a:pt x="295" y="752"/>
                    </a:cubicBezTo>
                    <a:cubicBezTo>
                      <a:pt x="327" y="712"/>
                      <a:pt x="255" y="684"/>
                      <a:pt x="231" y="672"/>
                    </a:cubicBezTo>
                    <a:cubicBezTo>
                      <a:pt x="220" y="675"/>
                      <a:pt x="209" y="684"/>
                      <a:pt x="199" y="680"/>
                    </a:cubicBezTo>
                    <a:cubicBezTo>
                      <a:pt x="191" y="677"/>
                      <a:pt x="199" y="659"/>
                      <a:pt x="191" y="656"/>
                    </a:cubicBezTo>
                    <a:cubicBezTo>
                      <a:pt x="181" y="652"/>
                      <a:pt x="170" y="661"/>
                      <a:pt x="159" y="664"/>
                    </a:cubicBezTo>
                    <a:cubicBezTo>
                      <a:pt x="143" y="675"/>
                      <a:pt x="127" y="685"/>
                      <a:pt x="111" y="696"/>
                    </a:cubicBezTo>
                    <a:cubicBezTo>
                      <a:pt x="95" y="707"/>
                      <a:pt x="132" y="664"/>
                      <a:pt x="143" y="648"/>
                    </a:cubicBezTo>
                    <a:cubicBezTo>
                      <a:pt x="148" y="641"/>
                      <a:pt x="159" y="643"/>
                      <a:pt x="167" y="640"/>
                    </a:cubicBezTo>
                    <a:cubicBezTo>
                      <a:pt x="180" y="643"/>
                      <a:pt x="213" y="636"/>
                      <a:pt x="207" y="648"/>
                    </a:cubicBezTo>
                    <a:cubicBezTo>
                      <a:pt x="200" y="663"/>
                      <a:pt x="174" y="662"/>
                      <a:pt x="159" y="656"/>
                    </a:cubicBezTo>
                    <a:cubicBezTo>
                      <a:pt x="151" y="653"/>
                      <a:pt x="164" y="640"/>
                      <a:pt x="167" y="632"/>
                    </a:cubicBezTo>
                    <a:cubicBezTo>
                      <a:pt x="132" y="609"/>
                      <a:pt x="132" y="600"/>
                      <a:pt x="95" y="624"/>
                    </a:cubicBezTo>
                    <a:cubicBezTo>
                      <a:pt x="99" y="628"/>
                      <a:pt x="148" y="680"/>
                      <a:pt x="159" y="680"/>
                    </a:cubicBezTo>
                    <a:cubicBezTo>
                      <a:pt x="169" y="680"/>
                      <a:pt x="167" y="661"/>
                      <a:pt x="175" y="656"/>
                    </a:cubicBezTo>
                    <a:cubicBezTo>
                      <a:pt x="184" y="650"/>
                      <a:pt x="196" y="651"/>
                      <a:pt x="207" y="648"/>
                    </a:cubicBezTo>
                    <a:cubicBezTo>
                      <a:pt x="220" y="651"/>
                      <a:pt x="235" y="650"/>
                      <a:pt x="247" y="656"/>
                    </a:cubicBezTo>
                    <a:cubicBezTo>
                      <a:pt x="285" y="675"/>
                      <a:pt x="258" y="699"/>
                      <a:pt x="287" y="656"/>
                    </a:cubicBezTo>
                    <a:cubicBezTo>
                      <a:pt x="291" y="701"/>
                      <a:pt x="289" y="798"/>
                      <a:pt x="343" y="816"/>
                    </a:cubicBezTo>
                    <a:cubicBezTo>
                      <a:pt x="340" y="829"/>
                      <a:pt x="331" y="843"/>
                      <a:pt x="335" y="856"/>
                    </a:cubicBezTo>
                    <a:cubicBezTo>
                      <a:pt x="338" y="864"/>
                      <a:pt x="351" y="868"/>
                      <a:pt x="359" y="864"/>
                    </a:cubicBezTo>
                    <a:cubicBezTo>
                      <a:pt x="367" y="860"/>
                      <a:pt x="360" y="844"/>
                      <a:pt x="367" y="840"/>
                    </a:cubicBezTo>
                    <a:cubicBezTo>
                      <a:pt x="381" y="832"/>
                      <a:pt x="399" y="835"/>
                      <a:pt x="415" y="832"/>
                    </a:cubicBezTo>
                    <a:cubicBezTo>
                      <a:pt x="418" y="821"/>
                      <a:pt x="416" y="809"/>
                      <a:pt x="423" y="800"/>
                    </a:cubicBezTo>
                    <a:cubicBezTo>
                      <a:pt x="448" y="769"/>
                      <a:pt x="457" y="821"/>
                      <a:pt x="439" y="768"/>
                    </a:cubicBezTo>
                    <a:cubicBezTo>
                      <a:pt x="450" y="763"/>
                      <a:pt x="463" y="760"/>
                      <a:pt x="471" y="752"/>
                    </a:cubicBezTo>
                    <a:cubicBezTo>
                      <a:pt x="477" y="746"/>
                      <a:pt x="485" y="734"/>
                      <a:pt x="479" y="728"/>
                    </a:cubicBezTo>
                    <a:cubicBezTo>
                      <a:pt x="467" y="716"/>
                      <a:pt x="431" y="712"/>
                      <a:pt x="431" y="712"/>
                    </a:cubicBezTo>
                    <a:cubicBezTo>
                      <a:pt x="426" y="698"/>
                      <a:pt x="408" y="648"/>
                      <a:pt x="415" y="640"/>
                    </a:cubicBezTo>
                    <a:cubicBezTo>
                      <a:pt x="423" y="629"/>
                      <a:pt x="442" y="645"/>
                      <a:pt x="455" y="648"/>
                    </a:cubicBezTo>
                    <a:cubicBezTo>
                      <a:pt x="458" y="659"/>
                      <a:pt x="459" y="670"/>
                      <a:pt x="463" y="680"/>
                    </a:cubicBezTo>
                    <a:cubicBezTo>
                      <a:pt x="467" y="689"/>
                      <a:pt x="478" y="694"/>
                      <a:pt x="479" y="704"/>
                    </a:cubicBezTo>
                    <a:cubicBezTo>
                      <a:pt x="481" y="715"/>
                      <a:pt x="474" y="725"/>
                      <a:pt x="471" y="736"/>
                    </a:cubicBezTo>
                    <a:cubicBezTo>
                      <a:pt x="460" y="773"/>
                      <a:pt x="451" y="811"/>
                      <a:pt x="439" y="848"/>
                    </a:cubicBezTo>
                    <a:cubicBezTo>
                      <a:pt x="455" y="897"/>
                      <a:pt x="498" y="878"/>
                      <a:pt x="543" y="872"/>
                    </a:cubicBezTo>
                    <a:cubicBezTo>
                      <a:pt x="546" y="880"/>
                      <a:pt x="543" y="895"/>
                      <a:pt x="551" y="896"/>
                    </a:cubicBezTo>
                    <a:cubicBezTo>
                      <a:pt x="568" y="898"/>
                      <a:pt x="599" y="880"/>
                      <a:pt x="599" y="880"/>
                    </a:cubicBezTo>
                    <a:cubicBezTo>
                      <a:pt x="616" y="830"/>
                      <a:pt x="595" y="870"/>
                      <a:pt x="631" y="888"/>
                    </a:cubicBezTo>
                    <a:cubicBezTo>
                      <a:pt x="639" y="892"/>
                      <a:pt x="647" y="883"/>
                      <a:pt x="655" y="880"/>
                    </a:cubicBezTo>
                    <a:cubicBezTo>
                      <a:pt x="658" y="872"/>
                      <a:pt x="668" y="863"/>
                      <a:pt x="663" y="856"/>
                    </a:cubicBezTo>
                    <a:cubicBezTo>
                      <a:pt x="641" y="828"/>
                      <a:pt x="594" y="850"/>
                      <a:pt x="647" y="832"/>
                    </a:cubicBezTo>
                    <a:cubicBezTo>
                      <a:pt x="652" y="816"/>
                      <a:pt x="658" y="800"/>
                      <a:pt x="663" y="784"/>
                    </a:cubicBezTo>
                    <a:cubicBezTo>
                      <a:pt x="669" y="766"/>
                      <a:pt x="615" y="752"/>
                      <a:pt x="615" y="752"/>
                    </a:cubicBezTo>
                    <a:cubicBezTo>
                      <a:pt x="640" y="790"/>
                      <a:pt x="628" y="767"/>
                      <a:pt x="647" y="824"/>
                    </a:cubicBezTo>
                    <a:cubicBezTo>
                      <a:pt x="650" y="834"/>
                      <a:pt x="648" y="847"/>
                      <a:pt x="655" y="856"/>
                    </a:cubicBezTo>
                    <a:cubicBezTo>
                      <a:pt x="660" y="863"/>
                      <a:pt x="671" y="861"/>
                      <a:pt x="679" y="864"/>
                    </a:cubicBezTo>
                    <a:cubicBezTo>
                      <a:pt x="684" y="872"/>
                      <a:pt x="686" y="892"/>
                      <a:pt x="695" y="888"/>
                    </a:cubicBezTo>
                    <a:cubicBezTo>
                      <a:pt x="712" y="879"/>
                      <a:pt x="716" y="856"/>
                      <a:pt x="727" y="840"/>
                    </a:cubicBezTo>
                    <a:cubicBezTo>
                      <a:pt x="732" y="832"/>
                      <a:pt x="743" y="816"/>
                      <a:pt x="743" y="816"/>
                    </a:cubicBezTo>
                    <a:cubicBezTo>
                      <a:pt x="740" y="805"/>
                      <a:pt x="740" y="794"/>
                      <a:pt x="735" y="784"/>
                    </a:cubicBezTo>
                    <a:cubicBezTo>
                      <a:pt x="729" y="774"/>
                      <a:pt x="711" y="771"/>
                      <a:pt x="711" y="760"/>
                    </a:cubicBezTo>
                    <a:cubicBezTo>
                      <a:pt x="711" y="750"/>
                      <a:pt x="753" y="738"/>
                      <a:pt x="759" y="736"/>
                    </a:cubicBezTo>
                    <a:cubicBezTo>
                      <a:pt x="824" y="758"/>
                      <a:pt x="753" y="736"/>
                      <a:pt x="759" y="728"/>
                    </a:cubicBezTo>
                    <a:cubicBezTo>
                      <a:pt x="767" y="717"/>
                      <a:pt x="786" y="723"/>
                      <a:pt x="799" y="720"/>
                    </a:cubicBezTo>
                    <a:cubicBezTo>
                      <a:pt x="769" y="710"/>
                      <a:pt x="749" y="690"/>
                      <a:pt x="719" y="680"/>
                    </a:cubicBezTo>
                    <a:cubicBezTo>
                      <a:pt x="670" y="696"/>
                      <a:pt x="692" y="685"/>
                      <a:pt x="767" y="696"/>
                    </a:cubicBezTo>
                    <a:cubicBezTo>
                      <a:pt x="780" y="698"/>
                      <a:pt x="793" y="704"/>
                      <a:pt x="807" y="704"/>
                    </a:cubicBezTo>
                    <a:cubicBezTo>
                      <a:pt x="818" y="704"/>
                      <a:pt x="764" y="696"/>
                      <a:pt x="775" y="696"/>
                    </a:cubicBezTo>
                    <a:cubicBezTo>
                      <a:pt x="796" y="696"/>
                      <a:pt x="818" y="701"/>
                      <a:pt x="839" y="704"/>
                    </a:cubicBezTo>
                    <a:cubicBezTo>
                      <a:pt x="836" y="696"/>
                      <a:pt x="837" y="685"/>
                      <a:pt x="831" y="680"/>
                    </a:cubicBezTo>
                    <a:cubicBezTo>
                      <a:pt x="808" y="661"/>
                      <a:pt x="738" y="648"/>
                      <a:pt x="711" y="648"/>
                    </a:cubicBezTo>
                    <a:cubicBezTo>
                      <a:pt x="697" y="648"/>
                      <a:pt x="738" y="653"/>
                      <a:pt x="751" y="656"/>
                    </a:cubicBezTo>
                    <a:cubicBezTo>
                      <a:pt x="759" y="658"/>
                      <a:pt x="767" y="661"/>
                      <a:pt x="775" y="664"/>
                    </a:cubicBezTo>
                    <a:cubicBezTo>
                      <a:pt x="744" y="641"/>
                      <a:pt x="711" y="629"/>
                      <a:pt x="679" y="608"/>
                    </a:cubicBezTo>
                    <a:cubicBezTo>
                      <a:pt x="698" y="603"/>
                      <a:pt x="716" y="598"/>
                      <a:pt x="735" y="592"/>
                    </a:cubicBezTo>
                    <a:cubicBezTo>
                      <a:pt x="769" y="582"/>
                      <a:pt x="765" y="586"/>
                      <a:pt x="735" y="576"/>
                    </a:cubicBezTo>
                    <a:cubicBezTo>
                      <a:pt x="714" y="579"/>
                      <a:pt x="692" y="584"/>
                      <a:pt x="671" y="584"/>
                    </a:cubicBezTo>
                    <a:cubicBezTo>
                      <a:pt x="652" y="584"/>
                      <a:pt x="711" y="586"/>
                      <a:pt x="727" y="576"/>
                    </a:cubicBezTo>
                    <a:cubicBezTo>
                      <a:pt x="736" y="570"/>
                      <a:pt x="706" y="569"/>
                      <a:pt x="695" y="568"/>
                    </a:cubicBezTo>
                    <a:cubicBezTo>
                      <a:pt x="666" y="564"/>
                      <a:pt x="636" y="563"/>
                      <a:pt x="607" y="560"/>
                    </a:cubicBezTo>
                    <a:cubicBezTo>
                      <a:pt x="586" y="497"/>
                      <a:pt x="588" y="529"/>
                      <a:pt x="599" y="464"/>
                    </a:cubicBezTo>
                    <a:cubicBezTo>
                      <a:pt x="602" y="512"/>
                      <a:pt x="575" y="572"/>
                      <a:pt x="607" y="608"/>
                    </a:cubicBezTo>
                    <a:cubicBezTo>
                      <a:pt x="708" y="721"/>
                      <a:pt x="755" y="555"/>
                      <a:pt x="727" y="640"/>
                    </a:cubicBezTo>
                    <a:cubicBezTo>
                      <a:pt x="751" y="643"/>
                      <a:pt x="778" y="636"/>
                      <a:pt x="799" y="648"/>
                    </a:cubicBezTo>
                    <a:cubicBezTo>
                      <a:pt x="807" y="653"/>
                      <a:pt x="787" y="663"/>
                      <a:pt x="783" y="672"/>
                    </a:cubicBezTo>
                    <a:cubicBezTo>
                      <a:pt x="759" y="728"/>
                      <a:pt x="797" y="682"/>
                      <a:pt x="751" y="728"/>
                    </a:cubicBezTo>
                    <a:cubicBezTo>
                      <a:pt x="739" y="765"/>
                      <a:pt x="734" y="778"/>
                      <a:pt x="775" y="792"/>
                    </a:cubicBezTo>
                    <a:cubicBezTo>
                      <a:pt x="732" y="821"/>
                      <a:pt x="766" y="810"/>
                      <a:pt x="751" y="856"/>
                    </a:cubicBezTo>
                    <a:cubicBezTo>
                      <a:pt x="759" y="859"/>
                      <a:pt x="769" y="858"/>
                      <a:pt x="775" y="864"/>
                    </a:cubicBezTo>
                    <a:cubicBezTo>
                      <a:pt x="781" y="870"/>
                      <a:pt x="776" y="883"/>
                      <a:pt x="783" y="888"/>
                    </a:cubicBezTo>
                    <a:cubicBezTo>
                      <a:pt x="792" y="895"/>
                      <a:pt x="804" y="893"/>
                      <a:pt x="815" y="896"/>
                    </a:cubicBezTo>
                    <a:cubicBezTo>
                      <a:pt x="796" y="952"/>
                      <a:pt x="783" y="939"/>
                      <a:pt x="823" y="952"/>
                    </a:cubicBezTo>
                    <a:cubicBezTo>
                      <a:pt x="879" y="944"/>
                      <a:pt x="895" y="953"/>
                      <a:pt x="919" y="904"/>
                    </a:cubicBezTo>
                    <a:cubicBezTo>
                      <a:pt x="935" y="824"/>
                      <a:pt x="883" y="844"/>
                      <a:pt x="983" y="832"/>
                    </a:cubicBezTo>
                    <a:cubicBezTo>
                      <a:pt x="980" y="824"/>
                      <a:pt x="967" y="812"/>
                      <a:pt x="975" y="808"/>
                    </a:cubicBezTo>
                    <a:cubicBezTo>
                      <a:pt x="984" y="804"/>
                      <a:pt x="996" y="815"/>
                      <a:pt x="999" y="824"/>
                    </a:cubicBezTo>
                    <a:cubicBezTo>
                      <a:pt x="1003" y="837"/>
                      <a:pt x="994" y="851"/>
                      <a:pt x="991" y="864"/>
                    </a:cubicBezTo>
                    <a:cubicBezTo>
                      <a:pt x="1057" y="880"/>
                      <a:pt x="1003" y="877"/>
                      <a:pt x="1015" y="840"/>
                    </a:cubicBezTo>
                    <a:cubicBezTo>
                      <a:pt x="1018" y="831"/>
                      <a:pt x="1031" y="829"/>
                      <a:pt x="1039" y="824"/>
                    </a:cubicBezTo>
                    <a:cubicBezTo>
                      <a:pt x="1034" y="816"/>
                      <a:pt x="1030" y="807"/>
                      <a:pt x="1023" y="800"/>
                    </a:cubicBezTo>
                    <a:cubicBezTo>
                      <a:pt x="1000" y="777"/>
                      <a:pt x="983" y="789"/>
                      <a:pt x="1023" y="776"/>
                    </a:cubicBezTo>
                    <a:cubicBezTo>
                      <a:pt x="1018" y="765"/>
                      <a:pt x="1000" y="753"/>
                      <a:pt x="1007" y="744"/>
                    </a:cubicBezTo>
                    <a:cubicBezTo>
                      <a:pt x="1017" y="731"/>
                      <a:pt x="1051" y="752"/>
                      <a:pt x="1055" y="736"/>
                    </a:cubicBezTo>
                    <a:cubicBezTo>
                      <a:pt x="1060" y="718"/>
                      <a:pt x="1023" y="688"/>
                      <a:pt x="1023" y="688"/>
                    </a:cubicBezTo>
                    <a:cubicBezTo>
                      <a:pt x="1025" y="687"/>
                      <a:pt x="1078" y="675"/>
                      <a:pt x="1063" y="656"/>
                    </a:cubicBezTo>
                    <a:cubicBezTo>
                      <a:pt x="1052" y="643"/>
                      <a:pt x="1015" y="640"/>
                      <a:pt x="1015" y="640"/>
                    </a:cubicBezTo>
                    <a:cubicBezTo>
                      <a:pt x="1018" y="632"/>
                      <a:pt x="1031" y="619"/>
                      <a:pt x="1023" y="616"/>
                    </a:cubicBezTo>
                    <a:cubicBezTo>
                      <a:pt x="1012" y="612"/>
                      <a:pt x="1002" y="636"/>
                      <a:pt x="991" y="632"/>
                    </a:cubicBezTo>
                    <a:cubicBezTo>
                      <a:pt x="980" y="628"/>
                      <a:pt x="983" y="609"/>
                      <a:pt x="975" y="600"/>
                    </a:cubicBezTo>
                    <a:cubicBezTo>
                      <a:pt x="969" y="593"/>
                      <a:pt x="959" y="589"/>
                      <a:pt x="951" y="584"/>
                    </a:cubicBezTo>
                    <a:cubicBezTo>
                      <a:pt x="951" y="584"/>
                      <a:pt x="972" y="536"/>
                      <a:pt x="951" y="536"/>
                    </a:cubicBezTo>
                    <a:cubicBezTo>
                      <a:pt x="941" y="536"/>
                      <a:pt x="923" y="596"/>
                      <a:pt x="943" y="536"/>
                    </a:cubicBezTo>
                    <a:cubicBezTo>
                      <a:pt x="940" y="528"/>
                      <a:pt x="941" y="518"/>
                      <a:pt x="935" y="512"/>
                    </a:cubicBezTo>
                    <a:cubicBezTo>
                      <a:pt x="929" y="506"/>
                      <a:pt x="916" y="511"/>
                      <a:pt x="911" y="504"/>
                    </a:cubicBezTo>
                    <a:cubicBezTo>
                      <a:pt x="904" y="494"/>
                      <a:pt x="891" y="441"/>
                      <a:pt x="887" y="424"/>
                    </a:cubicBezTo>
                    <a:cubicBezTo>
                      <a:pt x="820" y="435"/>
                      <a:pt x="829" y="429"/>
                      <a:pt x="863" y="480"/>
                    </a:cubicBezTo>
                    <a:cubicBezTo>
                      <a:pt x="860" y="496"/>
                      <a:pt x="871" y="528"/>
                      <a:pt x="855" y="528"/>
                    </a:cubicBezTo>
                    <a:cubicBezTo>
                      <a:pt x="836" y="528"/>
                      <a:pt x="823" y="480"/>
                      <a:pt x="823" y="480"/>
                    </a:cubicBezTo>
                    <a:cubicBezTo>
                      <a:pt x="831" y="450"/>
                      <a:pt x="845" y="429"/>
                      <a:pt x="855" y="400"/>
                    </a:cubicBezTo>
                    <a:cubicBezTo>
                      <a:pt x="911" y="437"/>
                      <a:pt x="914" y="416"/>
                      <a:pt x="887" y="456"/>
                    </a:cubicBezTo>
                    <a:cubicBezTo>
                      <a:pt x="910" y="501"/>
                      <a:pt x="954" y="517"/>
                      <a:pt x="983" y="560"/>
                    </a:cubicBezTo>
                    <a:cubicBezTo>
                      <a:pt x="990" y="619"/>
                      <a:pt x="989" y="655"/>
                      <a:pt x="1039" y="688"/>
                    </a:cubicBezTo>
                    <a:cubicBezTo>
                      <a:pt x="1066" y="729"/>
                      <a:pt x="1057" y="769"/>
                      <a:pt x="1031" y="808"/>
                    </a:cubicBezTo>
                    <a:cubicBezTo>
                      <a:pt x="1039" y="811"/>
                      <a:pt x="1049" y="810"/>
                      <a:pt x="1055" y="816"/>
                    </a:cubicBezTo>
                    <a:cubicBezTo>
                      <a:pt x="1061" y="822"/>
                      <a:pt x="1055" y="843"/>
                      <a:pt x="1063" y="840"/>
                    </a:cubicBezTo>
                    <a:cubicBezTo>
                      <a:pt x="1084" y="831"/>
                      <a:pt x="1095" y="808"/>
                      <a:pt x="1111" y="792"/>
                    </a:cubicBezTo>
                    <a:cubicBezTo>
                      <a:pt x="1119" y="784"/>
                      <a:pt x="1135" y="768"/>
                      <a:pt x="1135" y="768"/>
                    </a:cubicBezTo>
                    <a:cubicBezTo>
                      <a:pt x="1172" y="777"/>
                      <a:pt x="1186" y="784"/>
                      <a:pt x="1207" y="816"/>
                    </a:cubicBezTo>
                    <a:cubicBezTo>
                      <a:pt x="1255" y="800"/>
                      <a:pt x="1215" y="784"/>
                      <a:pt x="1263" y="768"/>
                    </a:cubicBezTo>
                    <a:cubicBezTo>
                      <a:pt x="1323" y="783"/>
                      <a:pt x="1276" y="770"/>
                      <a:pt x="1327" y="736"/>
                    </a:cubicBezTo>
                    <a:cubicBezTo>
                      <a:pt x="1316" y="731"/>
                      <a:pt x="1297" y="732"/>
                      <a:pt x="1295" y="720"/>
                    </a:cubicBezTo>
                    <a:cubicBezTo>
                      <a:pt x="1293" y="709"/>
                      <a:pt x="1321" y="707"/>
                      <a:pt x="1319" y="696"/>
                    </a:cubicBezTo>
                    <a:cubicBezTo>
                      <a:pt x="1318" y="689"/>
                      <a:pt x="1271" y="675"/>
                      <a:pt x="1263" y="672"/>
                    </a:cubicBezTo>
                    <a:cubicBezTo>
                      <a:pt x="1258" y="659"/>
                      <a:pt x="1258" y="641"/>
                      <a:pt x="1247" y="632"/>
                    </a:cubicBezTo>
                    <a:cubicBezTo>
                      <a:pt x="1225" y="613"/>
                      <a:pt x="1178" y="634"/>
                      <a:pt x="1231" y="616"/>
                    </a:cubicBezTo>
                    <a:cubicBezTo>
                      <a:pt x="1223" y="613"/>
                      <a:pt x="1212" y="601"/>
                      <a:pt x="1207" y="608"/>
                    </a:cubicBezTo>
                    <a:cubicBezTo>
                      <a:pt x="1196" y="625"/>
                      <a:pt x="1230" y="659"/>
                      <a:pt x="1239" y="664"/>
                    </a:cubicBezTo>
                    <a:cubicBezTo>
                      <a:pt x="1256" y="674"/>
                      <a:pt x="1277" y="674"/>
                      <a:pt x="1295" y="680"/>
                    </a:cubicBezTo>
                    <a:cubicBezTo>
                      <a:pt x="1300" y="688"/>
                      <a:pt x="1310" y="694"/>
                      <a:pt x="1311" y="704"/>
                    </a:cubicBezTo>
                    <a:cubicBezTo>
                      <a:pt x="1313" y="725"/>
                      <a:pt x="1307" y="747"/>
                      <a:pt x="1303" y="768"/>
                    </a:cubicBezTo>
                    <a:cubicBezTo>
                      <a:pt x="1301" y="779"/>
                      <a:pt x="1303" y="792"/>
                      <a:pt x="1295" y="800"/>
                    </a:cubicBezTo>
                    <a:cubicBezTo>
                      <a:pt x="1287" y="808"/>
                      <a:pt x="1274" y="805"/>
                      <a:pt x="1263" y="808"/>
                    </a:cubicBezTo>
                    <a:cubicBezTo>
                      <a:pt x="1363" y="841"/>
                      <a:pt x="1334" y="780"/>
                      <a:pt x="1359" y="904"/>
                    </a:cubicBezTo>
                    <a:cubicBezTo>
                      <a:pt x="1388" y="894"/>
                      <a:pt x="1413" y="889"/>
                      <a:pt x="1439" y="872"/>
                    </a:cubicBezTo>
                    <a:cubicBezTo>
                      <a:pt x="1447" y="875"/>
                      <a:pt x="1457" y="874"/>
                      <a:pt x="1463" y="880"/>
                    </a:cubicBezTo>
                    <a:cubicBezTo>
                      <a:pt x="1487" y="904"/>
                      <a:pt x="1449" y="919"/>
                      <a:pt x="1495" y="888"/>
                    </a:cubicBezTo>
                    <a:cubicBezTo>
                      <a:pt x="1503" y="891"/>
                      <a:pt x="1511" y="900"/>
                      <a:pt x="1519" y="896"/>
                    </a:cubicBezTo>
                    <a:cubicBezTo>
                      <a:pt x="1562" y="875"/>
                      <a:pt x="1487" y="859"/>
                      <a:pt x="1551" y="880"/>
                    </a:cubicBezTo>
                    <a:cubicBezTo>
                      <a:pt x="1548" y="888"/>
                      <a:pt x="1535" y="900"/>
                      <a:pt x="1543" y="904"/>
                    </a:cubicBezTo>
                    <a:cubicBezTo>
                      <a:pt x="1552" y="908"/>
                      <a:pt x="1562" y="880"/>
                      <a:pt x="1567" y="888"/>
                    </a:cubicBezTo>
                    <a:cubicBezTo>
                      <a:pt x="1631" y="990"/>
                      <a:pt x="1538" y="957"/>
                      <a:pt x="1615" y="976"/>
                    </a:cubicBezTo>
                    <a:cubicBezTo>
                      <a:pt x="1610" y="992"/>
                      <a:pt x="1590" y="1010"/>
                      <a:pt x="1599" y="1024"/>
                    </a:cubicBezTo>
                    <a:cubicBezTo>
                      <a:pt x="1610" y="1040"/>
                      <a:pt x="1625" y="1054"/>
                      <a:pt x="1631" y="1072"/>
                    </a:cubicBezTo>
                    <a:cubicBezTo>
                      <a:pt x="1651" y="1132"/>
                      <a:pt x="1634" y="1139"/>
                      <a:pt x="1687" y="1152"/>
                    </a:cubicBezTo>
                    <a:cubicBezTo>
                      <a:pt x="1692" y="1160"/>
                      <a:pt x="1700" y="1167"/>
                      <a:pt x="1703" y="1176"/>
                    </a:cubicBezTo>
                    <a:cubicBezTo>
                      <a:pt x="1717" y="1218"/>
                      <a:pt x="1704" y="1251"/>
                      <a:pt x="1719" y="1192"/>
                    </a:cubicBezTo>
                    <a:cubicBezTo>
                      <a:pt x="1682" y="1137"/>
                      <a:pt x="1722" y="1205"/>
                      <a:pt x="1695" y="1096"/>
                    </a:cubicBezTo>
                    <a:cubicBezTo>
                      <a:pt x="1691" y="1081"/>
                      <a:pt x="1664" y="1057"/>
                      <a:pt x="1655" y="1048"/>
                    </a:cubicBezTo>
                    <a:cubicBezTo>
                      <a:pt x="1652" y="1040"/>
                      <a:pt x="1647" y="1032"/>
                      <a:pt x="1647" y="1024"/>
                    </a:cubicBezTo>
                    <a:cubicBezTo>
                      <a:pt x="1647" y="1016"/>
                      <a:pt x="1647" y="998"/>
                      <a:pt x="1655" y="1000"/>
                    </a:cubicBezTo>
                    <a:cubicBezTo>
                      <a:pt x="1668" y="1003"/>
                      <a:pt x="1670" y="1022"/>
                      <a:pt x="1679" y="1032"/>
                    </a:cubicBezTo>
                    <a:cubicBezTo>
                      <a:pt x="1686" y="1041"/>
                      <a:pt x="1695" y="1048"/>
                      <a:pt x="1703" y="1056"/>
                    </a:cubicBezTo>
                    <a:cubicBezTo>
                      <a:pt x="1715" y="1115"/>
                      <a:pt x="1725" y="1173"/>
                      <a:pt x="1735" y="1232"/>
                    </a:cubicBezTo>
                    <a:cubicBezTo>
                      <a:pt x="1743" y="1227"/>
                      <a:pt x="1752" y="1223"/>
                      <a:pt x="1759" y="1216"/>
                    </a:cubicBezTo>
                    <a:cubicBezTo>
                      <a:pt x="1766" y="1209"/>
                      <a:pt x="1766" y="1189"/>
                      <a:pt x="1775" y="1192"/>
                    </a:cubicBezTo>
                    <a:cubicBezTo>
                      <a:pt x="1785" y="1195"/>
                      <a:pt x="1781" y="1213"/>
                      <a:pt x="1783" y="1224"/>
                    </a:cubicBezTo>
                    <a:cubicBezTo>
                      <a:pt x="1794" y="1278"/>
                      <a:pt x="1777" y="1291"/>
                      <a:pt x="1831" y="1304"/>
                    </a:cubicBezTo>
                    <a:cubicBezTo>
                      <a:pt x="1834" y="1317"/>
                      <a:pt x="1834" y="1331"/>
                      <a:pt x="1839" y="1344"/>
                    </a:cubicBezTo>
                    <a:cubicBezTo>
                      <a:pt x="1842" y="1353"/>
                      <a:pt x="1846" y="1372"/>
                      <a:pt x="1855" y="1368"/>
                    </a:cubicBezTo>
                    <a:cubicBezTo>
                      <a:pt x="1869" y="1362"/>
                      <a:pt x="1871" y="1341"/>
                      <a:pt x="1879" y="1328"/>
                    </a:cubicBezTo>
                    <a:cubicBezTo>
                      <a:pt x="1871" y="1307"/>
                      <a:pt x="1858" y="1287"/>
                      <a:pt x="1855" y="1264"/>
                    </a:cubicBezTo>
                    <a:cubicBezTo>
                      <a:pt x="1848" y="1210"/>
                      <a:pt x="1871" y="1147"/>
                      <a:pt x="1815" y="1128"/>
                    </a:cubicBezTo>
                    <a:cubicBezTo>
                      <a:pt x="1794" y="1066"/>
                      <a:pt x="1805" y="1096"/>
                      <a:pt x="1783" y="1040"/>
                    </a:cubicBezTo>
                    <a:cubicBezTo>
                      <a:pt x="1805" y="973"/>
                      <a:pt x="1756" y="976"/>
                      <a:pt x="1703" y="968"/>
                    </a:cubicBezTo>
                    <a:cubicBezTo>
                      <a:pt x="1706" y="955"/>
                      <a:pt x="1711" y="942"/>
                      <a:pt x="1711" y="928"/>
                    </a:cubicBezTo>
                    <a:cubicBezTo>
                      <a:pt x="1711" y="920"/>
                      <a:pt x="1697" y="910"/>
                      <a:pt x="1703" y="904"/>
                    </a:cubicBezTo>
                    <a:cubicBezTo>
                      <a:pt x="1709" y="898"/>
                      <a:pt x="1719" y="910"/>
                      <a:pt x="1727" y="912"/>
                    </a:cubicBezTo>
                    <a:cubicBezTo>
                      <a:pt x="1740" y="915"/>
                      <a:pt x="1754" y="917"/>
                      <a:pt x="1767" y="920"/>
                    </a:cubicBezTo>
                    <a:cubicBezTo>
                      <a:pt x="1754" y="842"/>
                      <a:pt x="1751" y="862"/>
                      <a:pt x="1695" y="824"/>
                    </a:cubicBezTo>
                    <a:cubicBezTo>
                      <a:pt x="1666" y="834"/>
                      <a:pt x="1645" y="848"/>
                      <a:pt x="1615" y="856"/>
                    </a:cubicBezTo>
                    <a:cubicBezTo>
                      <a:pt x="1612" y="877"/>
                      <a:pt x="1607" y="899"/>
                      <a:pt x="1607" y="920"/>
                    </a:cubicBezTo>
                    <a:cubicBezTo>
                      <a:pt x="1607" y="922"/>
                      <a:pt x="1613" y="852"/>
                      <a:pt x="1623" y="840"/>
                    </a:cubicBezTo>
                    <a:cubicBezTo>
                      <a:pt x="1637" y="823"/>
                      <a:pt x="1660" y="821"/>
                      <a:pt x="1679" y="816"/>
                    </a:cubicBezTo>
                    <a:cubicBezTo>
                      <a:pt x="1676" y="805"/>
                      <a:pt x="1675" y="794"/>
                      <a:pt x="1671" y="784"/>
                    </a:cubicBezTo>
                    <a:cubicBezTo>
                      <a:pt x="1667" y="775"/>
                      <a:pt x="1653" y="769"/>
                      <a:pt x="1655" y="760"/>
                    </a:cubicBezTo>
                    <a:cubicBezTo>
                      <a:pt x="1657" y="752"/>
                      <a:pt x="1671" y="755"/>
                      <a:pt x="1679" y="752"/>
                    </a:cubicBezTo>
                    <a:cubicBezTo>
                      <a:pt x="1691" y="756"/>
                      <a:pt x="1715" y="769"/>
                      <a:pt x="1727" y="752"/>
                    </a:cubicBezTo>
                    <a:cubicBezTo>
                      <a:pt x="1737" y="738"/>
                      <a:pt x="1743" y="704"/>
                      <a:pt x="1743" y="704"/>
                    </a:cubicBezTo>
                    <a:cubicBezTo>
                      <a:pt x="1701" y="690"/>
                      <a:pt x="1724" y="703"/>
                      <a:pt x="1687" y="648"/>
                    </a:cubicBezTo>
                    <a:cubicBezTo>
                      <a:pt x="1675" y="630"/>
                      <a:pt x="1644" y="639"/>
                      <a:pt x="1623" y="632"/>
                    </a:cubicBezTo>
                    <a:cubicBezTo>
                      <a:pt x="1618" y="640"/>
                      <a:pt x="1617" y="656"/>
                      <a:pt x="1607" y="656"/>
                    </a:cubicBezTo>
                    <a:cubicBezTo>
                      <a:pt x="1599" y="656"/>
                      <a:pt x="1607" y="635"/>
                      <a:pt x="1599" y="632"/>
                    </a:cubicBezTo>
                    <a:cubicBezTo>
                      <a:pt x="1586" y="628"/>
                      <a:pt x="1573" y="640"/>
                      <a:pt x="1559" y="640"/>
                    </a:cubicBezTo>
                    <a:cubicBezTo>
                      <a:pt x="1551" y="640"/>
                      <a:pt x="1575" y="635"/>
                      <a:pt x="1583" y="632"/>
                    </a:cubicBezTo>
                    <a:cubicBezTo>
                      <a:pt x="1591" y="624"/>
                      <a:pt x="1605" y="619"/>
                      <a:pt x="1607" y="608"/>
                    </a:cubicBezTo>
                    <a:cubicBezTo>
                      <a:pt x="1611" y="586"/>
                      <a:pt x="1556" y="568"/>
                      <a:pt x="1543" y="560"/>
                    </a:cubicBezTo>
                    <a:cubicBezTo>
                      <a:pt x="1546" y="552"/>
                      <a:pt x="1545" y="542"/>
                      <a:pt x="1551" y="536"/>
                    </a:cubicBezTo>
                    <a:cubicBezTo>
                      <a:pt x="1571" y="516"/>
                      <a:pt x="1597" y="543"/>
                      <a:pt x="1551" y="512"/>
                    </a:cubicBezTo>
                    <a:cubicBezTo>
                      <a:pt x="1554" y="501"/>
                      <a:pt x="1565" y="489"/>
                      <a:pt x="1559" y="480"/>
                    </a:cubicBezTo>
                    <a:cubicBezTo>
                      <a:pt x="1553" y="471"/>
                      <a:pt x="1535" y="464"/>
                      <a:pt x="1527" y="472"/>
                    </a:cubicBezTo>
                    <a:cubicBezTo>
                      <a:pt x="1519" y="480"/>
                      <a:pt x="1528" y="496"/>
                      <a:pt x="1535" y="504"/>
                    </a:cubicBezTo>
                    <a:cubicBezTo>
                      <a:pt x="1543" y="513"/>
                      <a:pt x="1556" y="515"/>
                      <a:pt x="1567" y="520"/>
                    </a:cubicBezTo>
                    <a:cubicBezTo>
                      <a:pt x="1572" y="528"/>
                      <a:pt x="1581" y="535"/>
                      <a:pt x="1583" y="544"/>
                    </a:cubicBezTo>
                    <a:cubicBezTo>
                      <a:pt x="1589" y="567"/>
                      <a:pt x="1576" y="597"/>
                      <a:pt x="1591" y="616"/>
                    </a:cubicBezTo>
                    <a:cubicBezTo>
                      <a:pt x="1603" y="631"/>
                      <a:pt x="1628" y="621"/>
                      <a:pt x="1647" y="624"/>
                    </a:cubicBezTo>
                    <a:cubicBezTo>
                      <a:pt x="1655" y="627"/>
                      <a:pt x="1666" y="639"/>
                      <a:pt x="1671" y="632"/>
                    </a:cubicBezTo>
                    <a:cubicBezTo>
                      <a:pt x="1690" y="603"/>
                      <a:pt x="1681" y="563"/>
                      <a:pt x="1687" y="528"/>
                    </a:cubicBezTo>
                    <a:cubicBezTo>
                      <a:pt x="1668" y="472"/>
                      <a:pt x="1687" y="485"/>
                      <a:pt x="1647" y="472"/>
                    </a:cubicBezTo>
                    <a:cubicBezTo>
                      <a:pt x="1628" y="443"/>
                      <a:pt x="1610" y="445"/>
                      <a:pt x="1591" y="416"/>
                    </a:cubicBezTo>
                    <a:cubicBezTo>
                      <a:pt x="1536" y="434"/>
                      <a:pt x="1587" y="424"/>
                      <a:pt x="1575" y="400"/>
                    </a:cubicBezTo>
                    <a:cubicBezTo>
                      <a:pt x="1571" y="392"/>
                      <a:pt x="1559" y="395"/>
                      <a:pt x="1551" y="392"/>
                    </a:cubicBezTo>
                    <a:cubicBezTo>
                      <a:pt x="1525" y="353"/>
                      <a:pt x="1544" y="348"/>
                      <a:pt x="1495" y="336"/>
                    </a:cubicBezTo>
                    <a:cubicBezTo>
                      <a:pt x="1503" y="331"/>
                      <a:pt x="1525" y="328"/>
                      <a:pt x="1519" y="320"/>
                    </a:cubicBezTo>
                    <a:cubicBezTo>
                      <a:pt x="1509" y="307"/>
                      <a:pt x="1471" y="304"/>
                      <a:pt x="1471" y="304"/>
                    </a:cubicBezTo>
                    <a:cubicBezTo>
                      <a:pt x="1458" y="308"/>
                      <a:pt x="1423" y="326"/>
                      <a:pt x="1415" y="296"/>
                    </a:cubicBezTo>
                    <a:cubicBezTo>
                      <a:pt x="1413" y="287"/>
                      <a:pt x="1430" y="284"/>
                      <a:pt x="1439" y="280"/>
                    </a:cubicBezTo>
                    <a:cubicBezTo>
                      <a:pt x="1449" y="276"/>
                      <a:pt x="1460" y="275"/>
                      <a:pt x="1471" y="272"/>
                    </a:cubicBezTo>
                    <a:cubicBezTo>
                      <a:pt x="1499" y="253"/>
                      <a:pt x="1527" y="240"/>
                      <a:pt x="1479" y="224"/>
                    </a:cubicBezTo>
                    <a:cubicBezTo>
                      <a:pt x="1463" y="229"/>
                      <a:pt x="1440" y="254"/>
                      <a:pt x="1431" y="240"/>
                    </a:cubicBezTo>
                    <a:cubicBezTo>
                      <a:pt x="1426" y="232"/>
                      <a:pt x="1424" y="218"/>
                      <a:pt x="1415" y="216"/>
                    </a:cubicBezTo>
                    <a:cubicBezTo>
                      <a:pt x="1371" y="207"/>
                      <a:pt x="1324" y="211"/>
                      <a:pt x="1279" y="208"/>
                    </a:cubicBezTo>
                    <a:cubicBezTo>
                      <a:pt x="1298" y="152"/>
                      <a:pt x="1272" y="205"/>
                      <a:pt x="1367" y="176"/>
                    </a:cubicBezTo>
                    <a:cubicBezTo>
                      <a:pt x="1378" y="173"/>
                      <a:pt x="1382" y="159"/>
                      <a:pt x="1391" y="152"/>
                    </a:cubicBezTo>
                    <a:cubicBezTo>
                      <a:pt x="1401" y="145"/>
                      <a:pt x="1412" y="141"/>
                      <a:pt x="1423" y="136"/>
                    </a:cubicBezTo>
                    <a:cubicBezTo>
                      <a:pt x="1426" y="125"/>
                      <a:pt x="1422" y="110"/>
                      <a:pt x="1431" y="104"/>
                    </a:cubicBezTo>
                    <a:cubicBezTo>
                      <a:pt x="1444" y="95"/>
                      <a:pt x="1464" y="102"/>
                      <a:pt x="1479" y="96"/>
                    </a:cubicBezTo>
                    <a:cubicBezTo>
                      <a:pt x="1524" y="77"/>
                      <a:pt x="1542" y="52"/>
                      <a:pt x="1591" y="40"/>
                    </a:cubicBezTo>
                    <a:cubicBezTo>
                      <a:pt x="1615" y="24"/>
                      <a:pt x="1642" y="25"/>
                      <a:pt x="1655" y="0"/>
                    </a:cubicBez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406" name="Freeform 48"/>
              <p:cNvSpPr>
                <a:spLocks/>
              </p:cNvSpPr>
              <p:nvPr/>
            </p:nvSpPr>
            <p:spPr bwMode="auto">
              <a:xfrm>
                <a:off x="2592" y="696"/>
                <a:ext cx="3026" cy="1296"/>
              </a:xfrm>
              <a:custGeom>
                <a:avLst/>
                <a:gdLst>
                  <a:gd name="T0" fmla="*/ 376 w 3026"/>
                  <a:gd name="T1" fmla="*/ 776 h 1296"/>
                  <a:gd name="T2" fmla="*/ 224 w 3026"/>
                  <a:gd name="T3" fmla="*/ 720 h 1296"/>
                  <a:gd name="T4" fmla="*/ 176 w 3026"/>
                  <a:gd name="T5" fmla="*/ 656 h 1296"/>
                  <a:gd name="T6" fmla="*/ 32 w 3026"/>
                  <a:gd name="T7" fmla="*/ 720 h 1296"/>
                  <a:gd name="T8" fmla="*/ 184 w 3026"/>
                  <a:gd name="T9" fmla="*/ 808 h 1296"/>
                  <a:gd name="T10" fmla="*/ 288 w 3026"/>
                  <a:gd name="T11" fmla="*/ 904 h 1296"/>
                  <a:gd name="T12" fmla="*/ 336 w 3026"/>
                  <a:gd name="T13" fmla="*/ 992 h 1296"/>
                  <a:gd name="T14" fmla="*/ 392 w 3026"/>
                  <a:gd name="T15" fmla="*/ 992 h 1296"/>
                  <a:gd name="T16" fmla="*/ 600 w 3026"/>
                  <a:gd name="T17" fmla="*/ 984 h 1296"/>
                  <a:gd name="T18" fmla="*/ 784 w 3026"/>
                  <a:gd name="T19" fmla="*/ 1008 h 1296"/>
                  <a:gd name="T20" fmla="*/ 800 w 3026"/>
                  <a:gd name="T21" fmla="*/ 1056 h 1296"/>
                  <a:gd name="T22" fmla="*/ 880 w 3026"/>
                  <a:gd name="T23" fmla="*/ 1128 h 1296"/>
                  <a:gd name="T24" fmla="*/ 1144 w 3026"/>
                  <a:gd name="T25" fmla="*/ 1112 h 1296"/>
                  <a:gd name="T26" fmla="*/ 1144 w 3026"/>
                  <a:gd name="T27" fmla="*/ 1120 h 1296"/>
                  <a:gd name="T28" fmla="*/ 1232 w 3026"/>
                  <a:gd name="T29" fmla="*/ 1008 h 1296"/>
                  <a:gd name="T30" fmla="*/ 1336 w 3026"/>
                  <a:gd name="T31" fmla="*/ 1096 h 1296"/>
                  <a:gd name="T32" fmla="*/ 1456 w 3026"/>
                  <a:gd name="T33" fmla="*/ 1192 h 1296"/>
                  <a:gd name="T34" fmla="*/ 1544 w 3026"/>
                  <a:gd name="T35" fmla="*/ 1104 h 1296"/>
                  <a:gd name="T36" fmla="*/ 1632 w 3026"/>
                  <a:gd name="T37" fmla="*/ 1008 h 1296"/>
                  <a:gd name="T38" fmla="*/ 1736 w 3026"/>
                  <a:gd name="T39" fmla="*/ 928 h 1296"/>
                  <a:gd name="T40" fmla="*/ 1944 w 3026"/>
                  <a:gd name="T41" fmla="*/ 976 h 1296"/>
                  <a:gd name="T42" fmla="*/ 2184 w 3026"/>
                  <a:gd name="T43" fmla="*/ 696 h 1296"/>
                  <a:gd name="T44" fmla="*/ 2288 w 3026"/>
                  <a:gd name="T45" fmla="*/ 824 h 1296"/>
                  <a:gd name="T46" fmla="*/ 2224 w 3026"/>
                  <a:gd name="T47" fmla="*/ 960 h 1296"/>
                  <a:gd name="T48" fmla="*/ 2224 w 3026"/>
                  <a:gd name="T49" fmla="*/ 1040 h 1296"/>
                  <a:gd name="T50" fmla="*/ 2312 w 3026"/>
                  <a:gd name="T51" fmla="*/ 1240 h 1296"/>
                  <a:gd name="T52" fmla="*/ 2432 w 3026"/>
                  <a:gd name="T53" fmla="*/ 1064 h 1296"/>
                  <a:gd name="T54" fmla="*/ 2656 w 3026"/>
                  <a:gd name="T55" fmla="*/ 1008 h 1296"/>
                  <a:gd name="T56" fmla="*/ 2776 w 3026"/>
                  <a:gd name="T57" fmla="*/ 992 h 1296"/>
                  <a:gd name="T58" fmla="*/ 2960 w 3026"/>
                  <a:gd name="T59" fmla="*/ 920 h 1296"/>
                  <a:gd name="T60" fmla="*/ 3024 w 3026"/>
                  <a:gd name="T61" fmla="*/ 288 h 1296"/>
                  <a:gd name="T62" fmla="*/ 2920 w 3026"/>
                  <a:gd name="T63" fmla="*/ 280 h 1296"/>
                  <a:gd name="T64" fmla="*/ 2744 w 3026"/>
                  <a:gd name="T65" fmla="*/ 336 h 1296"/>
                  <a:gd name="T66" fmla="*/ 2608 w 3026"/>
                  <a:gd name="T67" fmla="*/ 352 h 1296"/>
                  <a:gd name="T68" fmla="*/ 2416 w 3026"/>
                  <a:gd name="T69" fmla="*/ 440 h 1296"/>
                  <a:gd name="T70" fmla="*/ 2264 w 3026"/>
                  <a:gd name="T71" fmla="*/ 384 h 1296"/>
                  <a:gd name="T72" fmla="*/ 1992 w 3026"/>
                  <a:gd name="T73" fmla="*/ 384 h 1296"/>
                  <a:gd name="T74" fmla="*/ 1720 w 3026"/>
                  <a:gd name="T75" fmla="*/ 304 h 1296"/>
                  <a:gd name="T76" fmla="*/ 1496 w 3026"/>
                  <a:gd name="T77" fmla="*/ 264 h 1296"/>
                  <a:gd name="T78" fmla="*/ 1544 w 3026"/>
                  <a:gd name="T79" fmla="*/ 344 h 1296"/>
                  <a:gd name="T80" fmla="*/ 1304 w 3026"/>
                  <a:gd name="T81" fmla="*/ 144 h 1296"/>
                  <a:gd name="T82" fmla="*/ 1072 w 3026"/>
                  <a:gd name="T83" fmla="*/ 8 h 1296"/>
                  <a:gd name="T84" fmla="*/ 976 w 3026"/>
                  <a:gd name="T85" fmla="*/ 128 h 1296"/>
                  <a:gd name="T86" fmla="*/ 976 w 3026"/>
                  <a:gd name="T87" fmla="*/ 48 h 1296"/>
                  <a:gd name="T88" fmla="*/ 824 w 3026"/>
                  <a:gd name="T89" fmla="*/ 8 h 1296"/>
                  <a:gd name="T90" fmla="*/ 808 w 3026"/>
                  <a:gd name="T91" fmla="*/ 96 h 1296"/>
                  <a:gd name="T92" fmla="*/ 736 w 3026"/>
                  <a:gd name="T93" fmla="*/ 152 h 1296"/>
                  <a:gd name="T94" fmla="*/ 464 w 3026"/>
                  <a:gd name="T95" fmla="*/ 80 h 1296"/>
                  <a:gd name="T96" fmla="*/ 624 w 3026"/>
                  <a:gd name="T97" fmla="*/ 168 h 1296"/>
                  <a:gd name="T98" fmla="*/ 472 w 3026"/>
                  <a:gd name="T99" fmla="*/ 336 h 1296"/>
                  <a:gd name="T100" fmla="*/ 448 w 3026"/>
                  <a:gd name="T101" fmla="*/ 592 h 1296"/>
                  <a:gd name="T102" fmla="*/ 472 w 3026"/>
                  <a:gd name="T103" fmla="*/ 808 h 12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26" h="1296">
                    <a:moveTo>
                      <a:pt x="488" y="808"/>
                    </a:moveTo>
                    <a:cubicBezTo>
                      <a:pt x="485" y="795"/>
                      <a:pt x="490" y="778"/>
                      <a:pt x="480" y="768"/>
                    </a:cubicBezTo>
                    <a:cubicBezTo>
                      <a:pt x="412" y="700"/>
                      <a:pt x="456" y="809"/>
                      <a:pt x="432" y="736"/>
                    </a:cubicBezTo>
                    <a:cubicBezTo>
                      <a:pt x="419" y="739"/>
                      <a:pt x="400" y="733"/>
                      <a:pt x="392" y="744"/>
                    </a:cubicBezTo>
                    <a:cubicBezTo>
                      <a:pt x="371" y="772"/>
                      <a:pt x="395" y="834"/>
                      <a:pt x="376" y="776"/>
                    </a:cubicBezTo>
                    <a:cubicBezTo>
                      <a:pt x="389" y="736"/>
                      <a:pt x="377" y="734"/>
                      <a:pt x="344" y="712"/>
                    </a:cubicBezTo>
                    <a:cubicBezTo>
                      <a:pt x="343" y="713"/>
                      <a:pt x="319" y="759"/>
                      <a:pt x="304" y="744"/>
                    </a:cubicBezTo>
                    <a:cubicBezTo>
                      <a:pt x="297" y="737"/>
                      <a:pt x="327" y="697"/>
                      <a:pt x="328" y="696"/>
                    </a:cubicBezTo>
                    <a:cubicBezTo>
                      <a:pt x="267" y="676"/>
                      <a:pt x="283" y="697"/>
                      <a:pt x="272" y="640"/>
                    </a:cubicBezTo>
                    <a:cubicBezTo>
                      <a:pt x="252" y="670"/>
                      <a:pt x="251" y="693"/>
                      <a:pt x="224" y="720"/>
                    </a:cubicBezTo>
                    <a:cubicBezTo>
                      <a:pt x="229" y="682"/>
                      <a:pt x="244" y="644"/>
                      <a:pt x="232" y="608"/>
                    </a:cubicBezTo>
                    <a:cubicBezTo>
                      <a:pt x="224" y="611"/>
                      <a:pt x="214" y="622"/>
                      <a:pt x="208" y="616"/>
                    </a:cubicBezTo>
                    <a:cubicBezTo>
                      <a:pt x="202" y="610"/>
                      <a:pt x="216" y="584"/>
                      <a:pt x="216" y="592"/>
                    </a:cubicBezTo>
                    <a:cubicBezTo>
                      <a:pt x="216" y="608"/>
                      <a:pt x="211" y="624"/>
                      <a:pt x="208" y="640"/>
                    </a:cubicBezTo>
                    <a:cubicBezTo>
                      <a:pt x="167" y="579"/>
                      <a:pt x="221" y="645"/>
                      <a:pt x="176" y="656"/>
                    </a:cubicBezTo>
                    <a:cubicBezTo>
                      <a:pt x="164" y="659"/>
                      <a:pt x="168" y="633"/>
                      <a:pt x="160" y="624"/>
                    </a:cubicBezTo>
                    <a:cubicBezTo>
                      <a:pt x="148" y="610"/>
                      <a:pt x="128" y="605"/>
                      <a:pt x="112" y="600"/>
                    </a:cubicBezTo>
                    <a:cubicBezTo>
                      <a:pt x="81" y="610"/>
                      <a:pt x="79" y="630"/>
                      <a:pt x="48" y="640"/>
                    </a:cubicBezTo>
                    <a:cubicBezTo>
                      <a:pt x="45" y="653"/>
                      <a:pt x="47" y="668"/>
                      <a:pt x="40" y="680"/>
                    </a:cubicBezTo>
                    <a:cubicBezTo>
                      <a:pt x="19" y="717"/>
                      <a:pt x="0" y="672"/>
                      <a:pt x="32" y="720"/>
                    </a:cubicBezTo>
                    <a:cubicBezTo>
                      <a:pt x="10" y="754"/>
                      <a:pt x="9" y="776"/>
                      <a:pt x="56" y="760"/>
                    </a:cubicBezTo>
                    <a:cubicBezTo>
                      <a:pt x="59" y="768"/>
                      <a:pt x="58" y="778"/>
                      <a:pt x="64" y="784"/>
                    </a:cubicBezTo>
                    <a:cubicBezTo>
                      <a:pt x="70" y="790"/>
                      <a:pt x="83" y="785"/>
                      <a:pt x="88" y="792"/>
                    </a:cubicBezTo>
                    <a:cubicBezTo>
                      <a:pt x="95" y="801"/>
                      <a:pt x="93" y="813"/>
                      <a:pt x="96" y="824"/>
                    </a:cubicBezTo>
                    <a:cubicBezTo>
                      <a:pt x="113" y="772"/>
                      <a:pt x="143" y="798"/>
                      <a:pt x="184" y="808"/>
                    </a:cubicBezTo>
                    <a:cubicBezTo>
                      <a:pt x="187" y="816"/>
                      <a:pt x="184" y="828"/>
                      <a:pt x="192" y="832"/>
                    </a:cubicBezTo>
                    <a:cubicBezTo>
                      <a:pt x="200" y="836"/>
                      <a:pt x="210" y="818"/>
                      <a:pt x="216" y="824"/>
                    </a:cubicBezTo>
                    <a:cubicBezTo>
                      <a:pt x="226" y="834"/>
                      <a:pt x="221" y="851"/>
                      <a:pt x="224" y="864"/>
                    </a:cubicBezTo>
                    <a:cubicBezTo>
                      <a:pt x="280" y="845"/>
                      <a:pt x="267" y="832"/>
                      <a:pt x="280" y="872"/>
                    </a:cubicBezTo>
                    <a:cubicBezTo>
                      <a:pt x="280" y="872"/>
                      <a:pt x="285" y="893"/>
                      <a:pt x="288" y="904"/>
                    </a:cubicBezTo>
                    <a:cubicBezTo>
                      <a:pt x="290" y="912"/>
                      <a:pt x="294" y="920"/>
                      <a:pt x="296" y="928"/>
                    </a:cubicBezTo>
                    <a:cubicBezTo>
                      <a:pt x="299" y="939"/>
                      <a:pt x="301" y="949"/>
                      <a:pt x="304" y="960"/>
                    </a:cubicBezTo>
                    <a:cubicBezTo>
                      <a:pt x="309" y="952"/>
                      <a:pt x="310" y="936"/>
                      <a:pt x="320" y="936"/>
                    </a:cubicBezTo>
                    <a:cubicBezTo>
                      <a:pt x="328" y="936"/>
                      <a:pt x="326" y="952"/>
                      <a:pt x="328" y="960"/>
                    </a:cubicBezTo>
                    <a:cubicBezTo>
                      <a:pt x="331" y="971"/>
                      <a:pt x="336" y="981"/>
                      <a:pt x="336" y="992"/>
                    </a:cubicBezTo>
                    <a:cubicBezTo>
                      <a:pt x="336" y="1000"/>
                      <a:pt x="331" y="976"/>
                      <a:pt x="328" y="968"/>
                    </a:cubicBezTo>
                    <a:cubicBezTo>
                      <a:pt x="336" y="963"/>
                      <a:pt x="345" y="959"/>
                      <a:pt x="352" y="952"/>
                    </a:cubicBezTo>
                    <a:cubicBezTo>
                      <a:pt x="375" y="929"/>
                      <a:pt x="363" y="912"/>
                      <a:pt x="376" y="952"/>
                    </a:cubicBezTo>
                    <a:cubicBezTo>
                      <a:pt x="373" y="968"/>
                      <a:pt x="362" y="985"/>
                      <a:pt x="368" y="1000"/>
                    </a:cubicBezTo>
                    <a:cubicBezTo>
                      <a:pt x="371" y="1008"/>
                      <a:pt x="384" y="994"/>
                      <a:pt x="392" y="992"/>
                    </a:cubicBezTo>
                    <a:cubicBezTo>
                      <a:pt x="462" y="972"/>
                      <a:pt x="390" y="995"/>
                      <a:pt x="448" y="976"/>
                    </a:cubicBezTo>
                    <a:cubicBezTo>
                      <a:pt x="469" y="979"/>
                      <a:pt x="493" y="974"/>
                      <a:pt x="512" y="984"/>
                    </a:cubicBezTo>
                    <a:cubicBezTo>
                      <a:pt x="540" y="999"/>
                      <a:pt x="499" y="1048"/>
                      <a:pt x="536" y="992"/>
                    </a:cubicBezTo>
                    <a:cubicBezTo>
                      <a:pt x="539" y="994"/>
                      <a:pt x="575" y="1021"/>
                      <a:pt x="584" y="1016"/>
                    </a:cubicBezTo>
                    <a:cubicBezTo>
                      <a:pt x="594" y="1010"/>
                      <a:pt x="592" y="993"/>
                      <a:pt x="600" y="984"/>
                    </a:cubicBezTo>
                    <a:cubicBezTo>
                      <a:pt x="606" y="977"/>
                      <a:pt x="616" y="973"/>
                      <a:pt x="624" y="968"/>
                    </a:cubicBezTo>
                    <a:cubicBezTo>
                      <a:pt x="629" y="979"/>
                      <a:pt x="640" y="988"/>
                      <a:pt x="640" y="1000"/>
                    </a:cubicBezTo>
                    <a:cubicBezTo>
                      <a:pt x="640" y="1044"/>
                      <a:pt x="599" y="1065"/>
                      <a:pt x="648" y="1032"/>
                    </a:cubicBezTo>
                    <a:cubicBezTo>
                      <a:pt x="693" y="1047"/>
                      <a:pt x="690" y="1017"/>
                      <a:pt x="712" y="984"/>
                    </a:cubicBezTo>
                    <a:cubicBezTo>
                      <a:pt x="767" y="1021"/>
                      <a:pt x="742" y="1022"/>
                      <a:pt x="784" y="1008"/>
                    </a:cubicBezTo>
                    <a:cubicBezTo>
                      <a:pt x="789" y="1016"/>
                      <a:pt x="800" y="1022"/>
                      <a:pt x="800" y="1032"/>
                    </a:cubicBezTo>
                    <a:cubicBezTo>
                      <a:pt x="800" y="1042"/>
                      <a:pt x="788" y="1047"/>
                      <a:pt x="784" y="1056"/>
                    </a:cubicBezTo>
                    <a:cubicBezTo>
                      <a:pt x="780" y="1064"/>
                      <a:pt x="782" y="1074"/>
                      <a:pt x="776" y="1080"/>
                    </a:cubicBezTo>
                    <a:cubicBezTo>
                      <a:pt x="770" y="1086"/>
                      <a:pt x="760" y="1085"/>
                      <a:pt x="752" y="1088"/>
                    </a:cubicBezTo>
                    <a:cubicBezTo>
                      <a:pt x="765" y="1049"/>
                      <a:pt x="758" y="1028"/>
                      <a:pt x="800" y="1056"/>
                    </a:cubicBezTo>
                    <a:cubicBezTo>
                      <a:pt x="804" y="1040"/>
                      <a:pt x="802" y="1002"/>
                      <a:pt x="832" y="1032"/>
                    </a:cubicBezTo>
                    <a:cubicBezTo>
                      <a:pt x="838" y="1038"/>
                      <a:pt x="833" y="1051"/>
                      <a:pt x="840" y="1056"/>
                    </a:cubicBezTo>
                    <a:cubicBezTo>
                      <a:pt x="851" y="1064"/>
                      <a:pt x="867" y="1061"/>
                      <a:pt x="880" y="1064"/>
                    </a:cubicBezTo>
                    <a:cubicBezTo>
                      <a:pt x="877" y="1072"/>
                      <a:pt x="876" y="1081"/>
                      <a:pt x="872" y="1088"/>
                    </a:cubicBezTo>
                    <a:cubicBezTo>
                      <a:pt x="840" y="1146"/>
                      <a:pt x="816" y="1141"/>
                      <a:pt x="880" y="1128"/>
                    </a:cubicBezTo>
                    <a:cubicBezTo>
                      <a:pt x="883" y="1120"/>
                      <a:pt x="881" y="1109"/>
                      <a:pt x="888" y="1104"/>
                    </a:cubicBezTo>
                    <a:cubicBezTo>
                      <a:pt x="902" y="1094"/>
                      <a:pt x="936" y="1088"/>
                      <a:pt x="936" y="1088"/>
                    </a:cubicBezTo>
                    <a:cubicBezTo>
                      <a:pt x="951" y="1044"/>
                      <a:pt x="988" y="1040"/>
                      <a:pt x="1024" y="1064"/>
                    </a:cubicBezTo>
                    <a:cubicBezTo>
                      <a:pt x="1081" y="1026"/>
                      <a:pt x="1053" y="1027"/>
                      <a:pt x="1104" y="1040"/>
                    </a:cubicBezTo>
                    <a:cubicBezTo>
                      <a:pt x="1128" y="1076"/>
                      <a:pt x="1136" y="1078"/>
                      <a:pt x="1144" y="1112"/>
                    </a:cubicBezTo>
                    <a:cubicBezTo>
                      <a:pt x="1147" y="1125"/>
                      <a:pt x="1143" y="1142"/>
                      <a:pt x="1152" y="1152"/>
                    </a:cubicBezTo>
                    <a:cubicBezTo>
                      <a:pt x="1159" y="1160"/>
                      <a:pt x="1173" y="1157"/>
                      <a:pt x="1184" y="1160"/>
                    </a:cubicBezTo>
                    <a:cubicBezTo>
                      <a:pt x="1166" y="1214"/>
                      <a:pt x="1170" y="1231"/>
                      <a:pt x="1176" y="1296"/>
                    </a:cubicBezTo>
                    <a:cubicBezTo>
                      <a:pt x="1190" y="1254"/>
                      <a:pt x="1203" y="1209"/>
                      <a:pt x="1176" y="1168"/>
                    </a:cubicBezTo>
                    <a:cubicBezTo>
                      <a:pt x="1165" y="1152"/>
                      <a:pt x="1155" y="1136"/>
                      <a:pt x="1144" y="1120"/>
                    </a:cubicBezTo>
                    <a:cubicBezTo>
                      <a:pt x="1139" y="1112"/>
                      <a:pt x="1128" y="1096"/>
                      <a:pt x="1128" y="1096"/>
                    </a:cubicBezTo>
                    <a:cubicBezTo>
                      <a:pt x="1131" y="1088"/>
                      <a:pt x="1129" y="1077"/>
                      <a:pt x="1136" y="1072"/>
                    </a:cubicBezTo>
                    <a:cubicBezTo>
                      <a:pt x="1150" y="1062"/>
                      <a:pt x="1184" y="1056"/>
                      <a:pt x="1184" y="1056"/>
                    </a:cubicBezTo>
                    <a:cubicBezTo>
                      <a:pt x="1197" y="1018"/>
                      <a:pt x="1189" y="1007"/>
                      <a:pt x="1224" y="984"/>
                    </a:cubicBezTo>
                    <a:cubicBezTo>
                      <a:pt x="1227" y="992"/>
                      <a:pt x="1232" y="1000"/>
                      <a:pt x="1232" y="1008"/>
                    </a:cubicBezTo>
                    <a:cubicBezTo>
                      <a:pt x="1232" y="1020"/>
                      <a:pt x="1214" y="1057"/>
                      <a:pt x="1232" y="1072"/>
                    </a:cubicBezTo>
                    <a:cubicBezTo>
                      <a:pt x="1241" y="1079"/>
                      <a:pt x="1253" y="1077"/>
                      <a:pt x="1264" y="1080"/>
                    </a:cubicBezTo>
                    <a:cubicBezTo>
                      <a:pt x="1267" y="1093"/>
                      <a:pt x="1264" y="1109"/>
                      <a:pt x="1272" y="1120"/>
                    </a:cubicBezTo>
                    <a:cubicBezTo>
                      <a:pt x="1294" y="1153"/>
                      <a:pt x="1304" y="1110"/>
                      <a:pt x="1312" y="1104"/>
                    </a:cubicBezTo>
                    <a:cubicBezTo>
                      <a:pt x="1319" y="1099"/>
                      <a:pt x="1328" y="1099"/>
                      <a:pt x="1336" y="1096"/>
                    </a:cubicBezTo>
                    <a:cubicBezTo>
                      <a:pt x="1344" y="1101"/>
                      <a:pt x="1351" y="1110"/>
                      <a:pt x="1360" y="1112"/>
                    </a:cubicBezTo>
                    <a:cubicBezTo>
                      <a:pt x="1406" y="1120"/>
                      <a:pt x="1365" y="1076"/>
                      <a:pt x="1400" y="1128"/>
                    </a:cubicBezTo>
                    <a:cubicBezTo>
                      <a:pt x="1418" y="1074"/>
                      <a:pt x="1398" y="1123"/>
                      <a:pt x="1416" y="1160"/>
                    </a:cubicBezTo>
                    <a:cubicBezTo>
                      <a:pt x="1420" y="1168"/>
                      <a:pt x="1432" y="1165"/>
                      <a:pt x="1440" y="1168"/>
                    </a:cubicBezTo>
                    <a:cubicBezTo>
                      <a:pt x="1445" y="1176"/>
                      <a:pt x="1453" y="1183"/>
                      <a:pt x="1456" y="1192"/>
                    </a:cubicBezTo>
                    <a:cubicBezTo>
                      <a:pt x="1470" y="1228"/>
                      <a:pt x="1457" y="1252"/>
                      <a:pt x="1472" y="1208"/>
                    </a:cubicBezTo>
                    <a:cubicBezTo>
                      <a:pt x="1469" y="1200"/>
                      <a:pt x="1460" y="1192"/>
                      <a:pt x="1464" y="1184"/>
                    </a:cubicBezTo>
                    <a:cubicBezTo>
                      <a:pt x="1485" y="1141"/>
                      <a:pt x="1501" y="1216"/>
                      <a:pt x="1480" y="1152"/>
                    </a:cubicBezTo>
                    <a:cubicBezTo>
                      <a:pt x="1500" y="1091"/>
                      <a:pt x="1493" y="1087"/>
                      <a:pt x="1504" y="1144"/>
                    </a:cubicBezTo>
                    <a:cubicBezTo>
                      <a:pt x="1537" y="1095"/>
                      <a:pt x="1500" y="1143"/>
                      <a:pt x="1544" y="1104"/>
                    </a:cubicBezTo>
                    <a:cubicBezTo>
                      <a:pt x="1561" y="1089"/>
                      <a:pt x="1592" y="1056"/>
                      <a:pt x="1592" y="1056"/>
                    </a:cubicBezTo>
                    <a:cubicBezTo>
                      <a:pt x="1581" y="1053"/>
                      <a:pt x="1568" y="1056"/>
                      <a:pt x="1560" y="1048"/>
                    </a:cubicBezTo>
                    <a:cubicBezTo>
                      <a:pt x="1552" y="1040"/>
                      <a:pt x="1544" y="1024"/>
                      <a:pt x="1552" y="1016"/>
                    </a:cubicBezTo>
                    <a:cubicBezTo>
                      <a:pt x="1559" y="1009"/>
                      <a:pt x="1568" y="1027"/>
                      <a:pt x="1576" y="1032"/>
                    </a:cubicBezTo>
                    <a:cubicBezTo>
                      <a:pt x="1587" y="998"/>
                      <a:pt x="1599" y="997"/>
                      <a:pt x="1632" y="1008"/>
                    </a:cubicBezTo>
                    <a:cubicBezTo>
                      <a:pt x="1682" y="991"/>
                      <a:pt x="1673" y="990"/>
                      <a:pt x="1656" y="952"/>
                    </a:cubicBezTo>
                    <a:cubicBezTo>
                      <a:pt x="1649" y="937"/>
                      <a:pt x="1645" y="920"/>
                      <a:pt x="1640" y="904"/>
                    </a:cubicBezTo>
                    <a:cubicBezTo>
                      <a:pt x="1637" y="895"/>
                      <a:pt x="1616" y="885"/>
                      <a:pt x="1624" y="880"/>
                    </a:cubicBezTo>
                    <a:cubicBezTo>
                      <a:pt x="1635" y="872"/>
                      <a:pt x="1651" y="885"/>
                      <a:pt x="1664" y="888"/>
                    </a:cubicBezTo>
                    <a:cubicBezTo>
                      <a:pt x="1719" y="925"/>
                      <a:pt x="1694" y="914"/>
                      <a:pt x="1736" y="928"/>
                    </a:cubicBezTo>
                    <a:cubicBezTo>
                      <a:pt x="1765" y="971"/>
                      <a:pt x="1746" y="948"/>
                      <a:pt x="1704" y="976"/>
                    </a:cubicBezTo>
                    <a:cubicBezTo>
                      <a:pt x="1687" y="1026"/>
                      <a:pt x="1691" y="992"/>
                      <a:pt x="1768" y="992"/>
                    </a:cubicBezTo>
                    <a:cubicBezTo>
                      <a:pt x="1787" y="992"/>
                      <a:pt x="1805" y="997"/>
                      <a:pt x="1824" y="1000"/>
                    </a:cubicBezTo>
                    <a:cubicBezTo>
                      <a:pt x="1864" y="1013"/>
                      <a:pt x="1840" y="1011"/>
                      <a:pt x="1896" y="992"/>
                    </a:cubicBezTo>
                    <a:cubicBezTo>
                      <a:pt x="1912" y="987"/>
                      <a:pt x="1944" y="976"/>
                      <a:pt x="1944" y="976"/>
                    </a:cubicBezTo>
                    <a:cubicBezTo>
                      <a:pt x="1981" y="1031"/>
                      <a:pt x="2058" y="999"/>
                      <a:pt x="2104" y="968"/>
                    </a:cubicBezTo>
                    <a:cubicBezTo>
                      <a:pt x="2142" y="981"/>
                      <a:pt x="2149" y="962"/>
                      <a:pt x="2184" y="944"/>
                    </a:cubicBezTo>
                    <a:cubicBezTo>
                      <a:pt x="2203" y="848"/>
                      <a:pt x="2168" y="958"/>
                      <a:pt x="2248" y="896"/>
                    </a:cubicBezTo>
                    <a:cubicBezTo>
                      <a:pt x="2261" y="886"/>
                      <a:pt x="2264" y="848"/>
                      <a:pt x="2264" y="848"/>
                    </a:cubicBezTo>
                    <a:cubicBezTo>
                      <a:pt x="2253" y="771"/>
                      <a:pt x="2238" y="750"/>
                      <a:pt x="2184" y="696"/>
                    </a:cubicBezTo>
                    <a:cubicBezTo>
                      <a:pt x="2187" y="688"/>
                      <a:pt x="2184" y="672"/>
                      <a:pt x="2192" y="672"/>
                    </a:cubicBezTo>
                    <a:cubicBezTo>
                      <a:pt x="2215" y="672"/>
                      <a:pt x="2229" y="699"/>
                      <a:pt x="2248" y="712"/>
                    </a:cubicBezTo>
                    <a:cubicBezTo>
                      <a:pt x="2229" y="655"/>
                      <a:pt x="2275" y="694"/>
                      <a:pt x="2304" y="704"/>
                    </a:cubicBezTo>
                    <a:cubicBezTo>
                      <a:pt x="2308" y="710"/>
                      <a:pt x="2332" y="741"/>
                      <a:pt x="2328" y="752"/>
                    </a:cubicBezTo>
                    <a:cubicBezTo>
                      <a:pt x="2319" y="778"/>
                      <a:pt x="2297" y="798"/>
                      <a:pt x="2288" y="824"/>
                    </a:cubicBezTo>
                    <a:cubicBezTo>
                      <a:pt x="2291" y="832"/>
                      <a:pt x="2289" y="843"/>
                      <a:pt x="2296" y="848"/>
                    </a:cubicBezTo>
                    <a:cubicBezTo>
                      <a:pt x="2305" y="855"/>
                      <a:pt x="2328" y="845"/>
                      <a:pt x="2328" y="856"/>
                    </a:cubicBezTo>
                    <a:cubicBezTo>
                      <a:pt x="2328" y="871"/>
                      <a:pt x="2306" y="877"/>
                      <a:pt x="2296" y="888"/>
                    </a:cubicBezTo>
                    <a:cubicBezTo>
                      <a:pt x="2290" y="895"/>
                      <a:pt x="2285" y="904"/>
                      <a:pt x="2280" y="912"/>
                    </a:cubicBezTo>
                    <a:cubicBezTo>
                      <a:pt x="2265" y="987"/>
                      <a:pt x="2290" y="927"/>
                      <a:pt x="2224" y="960"/>
                    </a:cubicBezTo>
                    <a:cubicBezTo>
                      <a:pt x="2215" y="964"/>
                      <a:pt x="2216" y="978"/>
                      <a:pt x="2208" y="984"/>
                    </a:cubicBezTo>
                    <a:cubicBezTo>
                      <a:pt x="2189" y="998"/>
                      <a:pt x="2164" y="1003"/>
                      <a:pt x="2144" y="1016"/>
                    </a:cubicBezTo>
                    <a:cubicBezTo>
                      <a:pt x="2152" y="1019"/>
                      <a:pt x="2162" y="1018"/>
                      <a:pt x="2168" y="1024"/>
                    </a:cubicBezTo>
                    <a:cubicBezTo>
                      <a:pt x="2174" y="1030"/>
                      <a:pt x="2168" y="1046"/>
                      <a:pt x="2176" y="1048"/>
                    </a:cubicBezTo>
                    <a:cubicBezTo>
                      <a:pt x="2192" y="1052"/>
                      <a:pt x="2208" y="1043"/>
                      <a:pt x="2224" y="1040"/>
                    </a:cubicBezTo>
                    <a:cubicBezTo>
                      <a:pt x="2254" y="1050"/>
                      <a:pt x="2261" y="1070"/>
                      <a:pt x="2288" y="1088"/>
                    </a:cubicBezTo>
                    <a:cubicBezTo>
                      <a:pt x="2293" y="1073"/>
                      <a:pt x="2296" y="1038"/>
                      <a:pt x="2320" y="1080"/>
                    </a:cubicBezTo>
                    <a:cubicBezTo>
                      <a:pt x="2337" y="1110"/>
                      <a:pt x="2333" y="1158"/>
                      <a:pt x="2344" y="1192"/>
                    </a:cubicBezTo>
                    <a:cubicBezTo>
                      <a:pt x="2336" y="1195"/>
                      <a:pt x="2326" y="1194"/>
                      <a:pt x="2320" y="1200"/>
                    </a:cubicBezTo>
                    <a:cubicBezTo>
                      <a:pt x="2256" y="1264"/>
                      <a:pt x="2282" y="1250"/>
                      <a:pt x="2312" y="1240"/>
                    </a:cubicBezTo>
                    <a:cubicBezTo>
                      <a:pt x="2320" y="1243"/>
                      <a:pt x="2330" y="1242"/>
                      <a:pt x="2336" y="1248"/>
                    </a:cubicBezTo>
                    <a:cubicBezTo>
                      <a:pt x="2352" y="1264"/>
                      <a:pt x="2336" y="1296"/>
                      <a:pt x="2352" y="1248"/>
                    </a:cubicBezTo>
                    <a:cubicBezTo>
                      <a:pt x="2355" y="1227"/>
                      <a:pt x="2353" y="1204"/>
                      <a:pt x="2360" y="1184"/>
                    </a:cubicBezTo>
                    <a:cubicBezTo>
                      <a:pt x="2384" y="1119"/>
                      <a:pt x="2395" y="1203"/>
                      <a:pt x="2376" y="1128"/>
                    </a:cubicBezTo>
                    <a:cubicBezTo>
                      <a:pt x="2422" y="1098"/>
                      <a:pt x="2420" y="1124"/>
                      <a:pt x="2432" y="1064"/>
                    </a:cubicBezTo>
                    <a:cubicBezTo>
                      <a:pt x="2467" y="1076"/>
                      <a:pt x="2500" y="1087"/>
                      <a:pt x="2536" y="1096"/>
                    </a:cubicBezTo>
                    <a:cubicBezTo>
                      <a:pt x="2550" y="1139"/>
                      <a:pt x="2567" y="1142"/>
                      <a:pt x="2592" y="1104"/>
                    </a:cubicBezTo>
                    <a:cubicBezTo>
                      <a:pt x="2589" y="1093"/>
                      <a:pt x="2587" y="1083"/>
                      <a:pt x="2584" y="1072"/>
                    </a:cubicBezTo>
                    <a:cubicBezTo>
                      <a:pt x="2579" y="1056"/>
                      <a:pt x="2568" y="1024"/>
                      <a:pt x="2568" y="1024"/>
                    </a:cubicBezTo>
                    <a:cubicBezTo>
                      <a:pt x="2601" y="1013"/>
                      <a:pt x="2621" y="996"/>
                      <a:pt x="2656" y="1008"/>
                    </a:cubicBezTo>
                    <a:cubicBezTo>
                      <a:pt x="2664" y="1016"/>
                      <a:pt x="2674" y="1023"/>
                      <a:pt x="2680" y="1032"/>
                    </a:cubicBezTo>
                    <a:cubicBezTo>
                      <a:pt x="2685" y="1039"/>
                      <a:pt x="2682" y="1062"/>
                      <a:pt x="2688" y="1056"/>
                    </a:cubicBezTo>
                    <a:cubicBezTo>
                      <a:pt x="2700" y="1044"/>
                      <a:pt x="2704" y="1008"/>
                      <a:pt x="2704" y="1008"/>
                    </a:cubicBezTo>
                    <a:cubicBezTo>
                      <a:pt x="2718" y="1092"/>
                      <a:pt x="2703" y="1043"/>
                      <a:pt x="2760" y="1024"/>
                    </a:cubicBezTo>
                    <a:cubicBezTo>
                      <a:pt x="2765" y="1013"/>
                      <a:pt x="2772" y="1003"/>
                      <a:pt x="2776" y="992"/>
                    </a:cubicBezTo>
                    <a:cubicBezTo>
                      <a:pt x="2780" y="979"/>
                      <a:pt x="2772" y="957"/>
                      <a:pt x="2784" y="952"/>
                    </a:cubicBezTo>
                    <a:cubicBezTo>
                      <a:pt x="2800" y="945"/>
                      <a:pt x="2832" y="968"/>
                      <a:pt x="2832" y="968"/>
                    </a:cubicBezTo>
                    <a:cubicBezTo>
                      <a:pt x="2849" y="1020"/>
                      <a:pt x="2840" y="968"/>
                      <a:pt x="2864" y="944"/>
                    </a:cubicBezTo>
                    <a:cubicBezTo>
                      <a:pt x="2883" y="925"/>
                      <a:pt x="2936" y="912"/>
                      <a:pt x="2936" y="912"/>
                    </a:cubicBezTo>
                    <a:cubicBezTo>
                      <a:pt x="2944" y="915"/>
                      <a:pt x="2953" y="925"/>
                      <a:pt x="2960" y="920"/>
                    </a:cubicBezTo>
                    <a:cubicBezTo>
                      <a:pt x="2976" y="909"/>
                      <a:pt x="2992" y="872"/>
                      <a:pt x="2992" y="872"/>
                    </a:cubicBezTo>
                    <a:cubicBezTo>
                      <a:pt x="2997" y="852"/>
                      <a:pt x="3014" y="836"/>
                      <a:pt x="3016" y="816"/>
                    </a:cubicBezTo>
                    <a:cubicBezTo>
                      <a:pt x="3018" y="797"/>
                      <a:pt x="3010" y="779"/>
                      <a:pt x="3008" y="760"/>
                    </a:cubicBezTo>
                    <a:cubicBezTo>
                      <a:pt x="3004" y="723"/>
                      <a:pt x="3003" y="685"/>
                      <a:pt x="3000" y="648"/>
                    </a:cubicBezTo>
                    <a:cubicBezTo>
                      <a:pt x="3003" y="547"/>
                      <a:pt x="2987" y="399"/>
                      <a:pt x="3024" y="288"/>
                    </a:cubicBezTo>
                    <a:cubicBezTo>
                      <a:pt x="3021" y="277"/>
                      <a:pt x="3026" y="261"/>
                      <a:pt x="3016" y="256"/>
                    </a:cubicBezTo>
                    <a:cubicBezTo>
                      <a:pt x="3007" y="252"/>
                      <a:pt x="2999" y="265"/>
                      <a:pt x="2992" y="272"/>
                    </a:cubicBezTo>
                    <a:cubicBezTo>
                      <a:pt x="2939" y="325"/>
                      <a:pt x="3016" y="269"/>
                      <a:pt x="2952" y="312"/>
                    </a:cubicBezTo>
                    <a:cubicBezTo>
                      <a:pt x="2949" y="299"/>
                      <a:pt x="2954" y="282"/>
                      <a:pt x="2944" y="272"/>
                    </a:cubicBezTo>
                    <a:cubicBezTo>
                      <a:pt x="2938" y="266"/>
                      <a:pt x="2927" y="275"/>
                      <a:pt x="2920" y="280"/>
                    </a:cubicBezTo>
                    <a:cubicBezTo>
                      <a:pt x="2912" y="286"/>
                      <a:pt x="2912" y="298"/>
                      <a:pt x="2904" y="304"/>
                    </a:cubicBezTo>
                    <a:cubicBezTo>
                      <a:pt x="2890" y="315"/>
                      <a:pt x="2871" y="318"/>
                      <a:pt x="2856" y="328"/>
                    </a:cubicBezTo>
                    <a:cubicBezTo>
                      <a:pt x="2798" y="289"/>
                      <a:pt x="2859" y="319"/>
                      <a:pt x="2824" y="336"/>
                    </a:cubicBezTo>
                    <a:cubicBezTo>
                      <a:pt x="2816" y="340"/>
                      <a:pt x="2808" y="331"/>
                      <a:pt x="2800" y="328"/>
                    </a:cubicBezTo>
                    <a:cubicBezTo>
                      <a:pt x="2781" y="331"/>
                      <a:pt x="2762" y="329"/>
                      <a:pt x="2744" y="336"/>
                    </a:cubicBezTo>
                    <a:cubicBezTo>
                      <a:pt x="2733" y="340"/>
                      <a:pt x="2730" y="354"/>
                      <a:pt x="2720" y="360"/>
                    </a:cubicBezTo>
                    <a:cubicBezTo>
                      <a:pt x="2710" y="365"/>
                      <a:pt x="2699" y="365"/>
                      <a:pt x="2688" y="368"/>
                    </a:cubicBezTo>
                    <a:cubicBezTo>
                      <a:pt x="2634" y="404"/>
                      <a:pt x="2690" y="378"/>
                      <a:pt x="2656" y="352"/>
                    </a:cubicBezTo>
                    <a:cubicBezTo>
                      <a:pt x="2649" y="347"/>
                      <a:pt x="2640" y="357"/>
                      <a:pt x="2632" y="360"/>
                    </a:cubicBezTo>
                    <a:cubicBezTo>
                      <a:pt x="2624" y="357"/>
                      <a:pt x="2616" y="352"/>
                      <a:pt x="2608" y="352"/>
                    </a:cubicBezTo>
                    <a:cubicBezTo>
                      <a:pt x="2594" y="352"/>
                      <a:pt x="2580" y="367"/>
                      <a:pt x="2568" y="360"/>
                    </a:cubicBezTo>
                    <a:cubicBezTo>
                      <a:pt x="2551" y="351"/>
                      <a:pt x="2536" y="312"/>
                      <a:pt x="2536" y="312"/>
                    </a:cubicBezTo>
                    <a:cubicBezTo>
                      <a:pt x="2508" y="354"/>
                      <a:pt x="2497" y="388"/>
                      <a:pt x="2448" y="400"/>
                    </a:cubicBezTo>
                    <a:cubicBezTo>
                      <a:pt x="2440" y="405"/>
                      <a:pt x="2430" y="408"/>
                      <a:pt x="2424" y="416"/>
                    </a:cubicBezTo>
                    <a:cubicBezTo>
                      <a:pt x="2419" y="423"/>
                      <a:pt x="2424" y="436"/>
                      <a:pt x="2416" y="440"/>
                    </a:cubicBezTo>
                    <a:cubicBezTo>
                      <a:pt x="2407" y="445"/>
                      <a:pt x="2372" y="419"/>
                      <a:pt x="2368" y="416"/>
                    </a:cubicBezTo>
                    <a:cubicBezTo>
                      <a:pt x="2320" y="432"/>
                      <a:pt x="2363" y="427"/>
                      <a:pt x="2336" y="400"/>
                    </a:cubicBezTo>
                    <a:cubicBezTo>
                      <a:pt x="2330" y="394"/>
                      <a:pt x="2320" y="395"/>
                      <a:pt x="2312" y="392"/>
                    </a:cubicBezTo>
                    <a:cubicBezTo>
                      <a:pt x="2301" y="408"/>
                      <a:pt x="2296" y="432"/>
                      <a:pt x="2272" y="408"/>
                    </a:cubicBezTo>
                    <a:cubicBezTo>
                      <a:pt x="2266" y="402"/>
                      <a:pt x="2270" y="390"/>
                      <a:pt x="2264" y="384"/>
                    </a:cubicBezTo>
                    <a:cubicBezTo>
                      <a:pt x="2258" y="378"/>
                      <a:pt x="2248" y="379"/>
                      <a:pt x="2240" y="376"/>
                    </a:cubicBezTo>
                    <a:cubicBezTo>
                      <a:pt x="2193" y="407"/>
                      <a:pt x="2215" y="369"/>
                      <a:pt x="2168" y="400"/>
                    </a:cubicBezTo>
                    <a:cubicBezTo>
                      <a:pt x="2127" y="386"/>
                      <a:pt x="2134" y="409"/>
                      <a:pt x="2096" y="384"/>
                    </a:cubicBezTo>
                    <a:cubicBezTo>
                      <a:pt x="2071" y="421"/>
                      <a:pt x="2062" y="417"/>
                      <a:pt x="2048" y="376"/>
                    </a:cubicBezTo>
                    <a:cubicBezTo>
                      <a:pt x="1993" y="413"/>
                      <a:pt x="2006" y="426"/>
                      <a:pt x="1992" y="384"/>
                    </a:cubicBezTo>
                    <a:cubicBezTo>
                      <a:pt x="1979" y="388"/>
                      <a:pt x="1957" y="401"/>
                      <a:pt x="1944" y="384"/>
                    </a:cubicBezTo>
                    <a:cubicBezTo>
                      <a:pt x="1937" y="375"/>
                      <a:pt x="1946" y="357"/>
                      <a:pt x="1936" y="352"/>
                    </a:cubicBezTo>
                    <a:cubicBezTo>
                      <a:pt x="1907" y="338"/>
                      <a:pt x="1872" y="341"/>
                      <a:pt x="1840" y="336"/>
                    </a:cubicBezTo>
                    <a:cubicBezTo>
                      <a:pt x="1812" y="266"/>
                      <a:pt x="1836" y="313"/>
                      <a:pt x="1768" y="296"/>
                    </a:cubicBezTo>
                    <a:cubicBezTo>
                      <a:pt x="1743" y="259"/>
                      <a:pt x="1734" y="263"/>
                      <a:pt x="1720" y="304"/>
                    </a:cubicBezTo>
                    <a:cubicBezTo>
                      <a:pt x="1760" y="363"/>
                      <a:pt x="1686" y="313"/>
                      <a:pt x="1664" y="304"/>
                    </a:cubicBezTo>
                    <a:cubicBezTo>
                      <a:pt x="1637" y="264"/>
                      <a:pt x="1581" y="239"/>
                      <a:pt x="1536" y="224"/>
                    </a:cubicBezTo>
                    <a:cubicBezTo>
                      <a:pt x="1525" y="229"/>
                      <a:pt x="1516" y="240"/>
                      <a:pt x="1504" y="240"/>
                    </a:cubicBezTo>
                    <a:cubicBezTo>
                      <a:pt x="1465" y="240"/>
                      <a:pt x="1489" y="189"/>
                      <a:pt x="1472" y="256"/>
                    </a:cubicBezTo>
                    <a:cubicBezTo>
                      <a:pt x="1480" y="259"/>
                      <a:pt x="1491" y="257"/>
                      <a:pt x="1496" y="264"/>
                    </a:cubicBezTo>
                    <a:cubicBezTo>
                      <a:pt x="1503" y="273"/>
                      <a:pt x="1493" y="294"/>
                      <a:pt x="1504" y="296"/>
                    </a:cubicBezTo>
                    <a:cubicBezTo>
                      <a:pt x="1517" y="299"/>
                      <a:pt x="1524" y="278"/>
                      <a:pt x="1536" y="272"/>
                    </a:cubicBezTo>
                    <a:cubicBezTo>
                      <a:pt x="1546" y="267"/>
                      <a:pt x="1557" y="267"/>
                      <a:pt x="1568" y="264"/>
                    </a:cubicBezTo>
                    <a:cubicBezTo>
                      <a:pt x="1559" y="307"/>
                      <a:pt x="1547" y="321"/>
                      <a:pt x="1592" y="336"/>
                    </a:cubicBezTo>
                    <a:cubicBezTo>
                      <a:pt x="1608" y="384"/>
                      <a:pt x="1583" y="354"/>
                      <a:pt x="1544" y="344"/>
                    </a:cubicBezTo>
                    <a:cubicBezTo>
                      <a:pt x="1517" y="326"/>
                      <a:pt x="1496" y="320"/>
                      <a:pt x="1464" y="312"/>
                    </a:cubicBezTo>
                    <a:cubicBezTo>
                      <a:pt x="1456" y="287"/>
                      <a:pt x="1448" y="256"/>
                      <a:pt x="1424" y="240"/>
                    </a:cubicBezTo>
                    <a:cubicBezTo>
                      <a:pt x="1408" y="229"/>
                      <a:pt x="1376" y="208"/>
                      <a:pt x="1376" y="208"/>
                    </a:cubicBezTo>
                    <a:cubicBezTo>
                      <a:pt x="1339" y="153"/>
                      <a:pt x="1362" y="166"/>
                      <a:pt x="1320" y="152"/>
                    </a:cubicBezTo>
                    <a:cubicBezTo>
                      <a:pt x="1301" y="210"/>
                      <a:pt x="1324" y="154"/>
                      <a:pt x="1304" y="144"/>
                    </a:cubicBezTo>
                    <a:cubicBezTo>
                      <a:pt x="1295" y="140"/>
                      <a:pt x="1288" y="155"/>
                      <a:pt x="1280" y="160"/>
                    </a:cubicBezTo>
                    <a:cubicBezTo>
                      <a:pt x="1265" y="86"/>
                      <a:pt x="1275" y="140"/>
                      <a:pt x="1216" y="120"/>
                    </a:cubicBezTo>
                    <a:cubicBezTo>
                      <a:pt x="1202" y="52"/>
                      <a:pt x="1223" y="88"/>
                      <a:pt x="1184" y="88"/>
                    </a:cubicBezTo>
                    <a:cubicBezTo>
                      <a:pt x="1170" y="88"/>
                      <a:pt x="1157" y="83"/>
                      <a:pt x="1144" y="80"/>
                    </a:cubicBezTo>
                    <a:cubicBezTo>
                      <a:pt x="1130" y="39"/>
                      <a:pt x="1113" y="22"/>
                      <a:pt x="1072" y="8"/>
                    </a:cubicBezTo>
                    <a:cubicBezTo>
                      <a:pt x="1016" y="27"/>
                      <a:pt x="1064" y="5"/>
                      <a:pt x="1072" y="24"/>
                    </a:cubicBezTo>
                    <a:cubicBezTo>
                      <a:pt x="1085" y="56"/>
                      <a:pt x="1057" y="58"/>
                      <a:pt x="1040" y="64"/>
                    </a:cubicBezTo>
                    <a:cubicBezTo>
                      <a:pt x="1035" y="72"/>
                      <a:pt x="1028" y="79"/>
                      <a:pt x="1024" y="88"/>
                    </a:cubicBezTo>
                    <a:cubicBezTo>
                      <a:pt x="1020" y="98"/>
                      <a:pt x="1024" y="113"/>
                      <a:pt x="1016" y="120"/>
                    </a:cubicBezTo>
                    <a:cubicBezTo>
                      <a:pt x="1006" y="129"/>
                      <a:pt x="990" y="128"/>
                      <a:pt x="976" y="128"/>
                    </a:cubicBezTo>
                    <a:cubicBezTo>
                      <a:pt x="968" y="128"/>
                      <a:pt x="992" y="123"/>
                      <a:pt x="1000" y="120"/>
                    </a:cubicBezTo>
                    <a:cubicBezTo>
                      <a:pt x="1020" y="89"/>
                      <a:pt x="1044" y="79"/>
                      <a:pt x="1000" y="64"/>
                    </a:cubicBezTo>
                    <a:cubicBezTo>
                      <a:pt x="1019" y="8"/>
                      <a:pt x="1032" y="21"/>
                      <a:pt x="992" y="8"/>
                    </a:cubicBezTo>
                    <a:cubicBezTo>
                      <a:pt x="984" y="11"/>
                      <a:pt x="971" y="8"/>
                      <a:pt x="968" y="16"/>
                    </a:cubicBezTo>
                    <a:cubicBezTo>
                      <a:pt x="964" y="26"/>
                      <a:pt x="987" y="48"/>
                      <a:pt x="976" y="48"/>
                    </a:cubicBezTo>
                    <a:cubicBezTo>
                      <a:pt x="957" y="48"/>
                      <a:pt x="944" y="27"/>
                      <a:pt x="928" y="16"/>
                    </a:cubicBezTo>
                    <a:cubicBezTo>
                      <a:pt x="918" y="9"/>
                      <a:pt x="907" y="5"/>
                      <a:pt x="896" y="0"/>
                    </a:cubicBezTo>
                    <a:cubicBezTo>
                      <a:pt x="855" y="27"/>
                      <a:pt x="866" y="57"/>
                      <a:pt x="840" y="96"/>
                    </a:cubicBezTo>
                    <a:cubicBezTo>
                      <a:pt x="837" y="83"/>
                      <a:pt x="834" y="69"/>
                      <a:pt x="832" y="56"/>
                    </a:cubicBezTo>
                    <a:cubicBezTo>
                      <a:pt x="829" y="40"/>
                      <a:pt x="837" y="18"/>
                      <a:pt x="824" y="8"/>
                    </a:cubicBezTo>
                    <a:cubicBezTo>
                      <a:pt x="815" y="1"/>
                      <a:pt x="808" y="24"/>
                      <a:pt x="800" y="32"/>
                    </a:cubicBezTo>
                    <a:cubicBezTo>
                      <a:pt x="788" y="67"/>
                      <a:pt x="797" y="84"/>
                      <a:pt x="832" y="96"/>
                    </a:cubicBezTo>
                    <a:cubicBezTo>
                      <a:pt x="829" y="104"/>
                      <a:pt x="826" y="112"/>
                      <a:pt x="824" y="120"/>
                    </a:cubicBezTo>
                    <a:cubicBezTo>
                      <a:pt x="821" y="131"/>
                      <a:pt x="822" y="161"/>
                      <a:pt x="816" y="152"/>
                    </a:cubicBezTo>
                    <a:cubicBezTo>
                      <a:pt x="806" y="136"/>
                      <a:pt x="812" y="114"/>
                      <a:pt x="808" y="96"/>
                    </a:cubicBezTo>
                    <a:cubicBezTo>
                      <a:pt x="802" y="67"/>
                      <a:pt x="798" y="70"/>
                      <a:pt x="776" y="48"/>
                    </a:cubicBezTo>
                    <a:cubicBezTo>
                      <a:pt x="756" y="108"/>
                      <a:pt x="785" y="46"/>
                      <a:pt x="744" y="56"/>
                    </a:cubicBezTo>
                    <a:cubicBezTo>
                      <a:pt x="736" y="58"/>
                      <a:pt x="738" y="72"/>
                      <a:pt x="736" y="80"/>
                    </a:cubicBezTo>
                    <a:cubicBezTo>
                      <a:pt x="723" y="137"/>
                      <a:pt x="745" y="122"/>
                      <a:pt x="704" y="136"/>
                    </a:cubicBezTo>
                    <a:cubicBezTo>
                      <a:pt x="715" y="141"/>
                      <a:pt x="731" y="141"/>
                      <a:pt x="736" y="152"/>
                    </a:cubicBezTo>
                    <a:cubicBezTo>
                      <a:pt x="740" y="160"/>
                      <a:pt x="724" y="204"/>
                      <a:pt x="720" y="216"/>
                    </a:cubicBezTo>
                    <a:cubicBezTo>
                      <a:pt x="701" y="187"/>
                      <a:pt x="705" y="153"/>
                      <a:pt x="680" y="128"/>
                    </a:cubicBezTo>
                    <a:cubicBezTo>
                      <a:pt x="661" y="109"/>
                      <a:pt x="608" y="96"/>
                      <a:pt x="608" y="96"/>
                    </a:cubicBezTo>
                    <a:cubicBezTo>
                      <a:pt x="592" y="49"/>
                      <a:pt x="601" y="88"/>
                      <a:pt x="552" y="72"/>
                    </a:cubicBezTo>
                    <a:cubicBezTo>
                      <a:pt x="523" y="75"/>
                      <a:pt x="492" y="70"/>
                      <a:pt x="464" y="80"/>
                    </a:cubicBezTo>
                    <a:cubicBezTo>
                      <a:pt x="455" y="83"/>
                      <a:pt x="479" y="94"/>
                      <a:pt x="488" y="96"/>
                    </a:cubicBezTo>
                    <a:cubicBezTo>
                      <a:pt x="496" y="97"/>
                      <a:pt x="504" y="91"/>
                      <a:pt x="512" y="88"/>
                    </a:cubicBezTo>
                    <a:cubicBezTo>
                      <a:pt x="536" y="124"/>
                      <a:pt x="517" y="146"/>
                      <a:pt x="560" y="160"/>
                    </a:cubicBezTo>
                    <a:cubicBezTo>
                      <a:pt x="578" y="213"/>
                      <a:pt x="556" y="168"/>
                      <a:pt x="584" y="160"/>
                    </a:cubicBezTo>
                    <a:cubicBezTo>
                      <a:pt x="597" y="156"/>
                      <a:pt x="611" y="165"/>
                      <a:pt x="624" y="168"/>
                    </a:cubicBezTo>
                    <a:cubicBezTo>
                      <a:pt x="601" y="213"/>
                      <a:pt x="600" y="204"/>
                      <a:pt x="552" y="216"/>
                    </a:cubicBezTo>
                    <a:cubicBezTo>
                      <a:pt x="555" y="235"/>
                      <a:pt x="555" y="254"/>
                      <a:pt x="560" y="272"/>
                    </a:cubicBezTo>
                    <a:cubicBezTo>
                      <a:pt x="570" y="305"/>
                      <a:pt x="601" y="309"/>
                      <a:pt x="544" y="328"/>
                    </a:cubicBezTo>
                    <a:cubicBezTo>
                      <a:pt x="607" y="349"/>
                      <a:pt x="539" y="299"/>
                      <a:pt x="528" y="288"/>
                    </a:cubicBezTo>
                    <a:cubicBezTo>
                      <a:pt x="488" y="296"/>
                      <a:pt x="456" y="289"/>
                      <a:pt x="472" y="336"/>
                    </a:cubicBezTo>
                    <a:cubicBezTo>
                      <a:pt x="431" y="357"/>
                      <a:pt x="410" y="342"/>
                      <a:pt x="424" y="384"/>
                    </a:cubicBezTo>
                    <a:cubicBezTo>
                      <a:pt x="415" y="427"/>
                      <a:pt x="386" y="470"/>
                      <a:pt x="440" y="488"/>
                    </a:cubicBezTo>
                    <a:cubicBezTo>
                      <a:pt x="443" y="499"/>
                      <a:pt x="449" y="509"/>
                      <a:pt x="448" y="520"/>
                    </a:cubicBezTo>
                    <a:cubicBezTo>
                      <a:pt x="446" y="537"/>
                      <a:pt x="432" y="568"/>
                      <a:pt x="432" y="568"/>
                    </a:cubicBezTo>
                    <a:cubicBezTo>
                      <a:pt x="437" y="576"/>
                      <a:pt x="447" y="582"/>
                      <a:pt x="448" y="592"/>
                    </a:cubicBezTo>
                    <a:cubicBezTo>
                      <a:pt x="454" y="638"/>
                      <a:pt x="414" y="642"/>
                      <a:pt x="480" y="664"/>
                    </a:cubicBezTo>
                    <a:cubicBezTo>
                      <a:pt x="485" y="680"/>
                      <a:pt x="491" y="696"/>
                      <a:pt x="496" y="712"/>
                    </a:cubicBezTo>
                    <a:cubicBezTo>
                      <a:pt x="499" y="720"/>
                      <a:pt x="504" y="736"/>
                      <a:pt x="504" y="736"/>
                    </a:cubicBezTo>
                    <a:cubicBezTo>
                      <a:pt x="499" y="752"/>
                      <a:pt x="493" y="768"/>
                      <a:pt x="488" y="784"/>
                    </a:cubicBezTo>
                    <a:cubicBezTo>
                      <a:pt x="485" y="793"/>
                      <a:pt x="472" y="798"/>
                      <a:pt x="472" y="808"/>
                    </a:cubicBezTo>
                    <a:cubicBezTo>
                      <a:pt x="472" y="813"/>
                      <a:pt x="483" y="808"/>
                      <a:pt x="488" y="808"/>
                    </a:cubicBez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13317" name="Group 49"/>
          <p:cNvGrpSpPr>
            <a:grpSpLocks/>
          </p:cNvGrpSpPr>
          <p:nvPr/>
        </p:nvGrpSpPr>
        <p:grpSpPr bwMode="auto">
          <a:xfrm>
            <a:off x="192088" y="719138"/>
            <a:ext cx="8724900" cy="1743075"/>
            <a:chOff x="121" y="696"/>
            <a:chExt cx="5497" cy="1420"/>
          </a:xfrm>
        </p:grpSpPr>
        <p:sp>
          <p:nvSpPr>
            <p:cNvPr id="13397" name="Freeform 50"/>
            <p:cNvSpPr>
              <a:spLocks/>
            </p:cNvSpPr>
            <p:nvPr/>
          </p:nvSpPr>
          <p:spPr bwMode="auto">
            <a:xfrm>
              <a:off x="121" y="744"/>
              <a:ext cx="1879" cy="1372"/>
            </a:xfrm>
            <a:custGeom>
              <a:avLst/>
              <a:gdLst>
                <a:gd name="T0" fmla="*/ 1487 w 1879"/>
                <a:gd name="T1" fmla="*/ 48 h 1372"/>
                <a:gd name="T2" fmla="*/ 1287 w 1879"/>
                <a:gd name="T3" fmla="*/ 160 h 1372"/>
                <a:gd name="T4" fmla="*/ 1287 w 1879"/>
                <a:gd name="T5" fmla="*/ 248 h 1372"/>
                <a:gd name="T6" fmla="*/ 1631 w 1879"/>
                <a:gd name="T7" fmla="*/ 136 h 1372"/>
                <a:gd name="T8" fmla="*/ 1615 w 1879"/>
                <a:gd name="T9" fmla="*/ 184 h 1372"/>
                <a:gd name="T10" fmla="*/ 1127 w 1879"/>
                <a:gd name="T11" fmla="*/ 304 h 1372"/>
                <a:gd name="T12" fmla="*/ 1127 w 1879"/>
                <a:gd name="T13" fmla="*/ 328 h 1372"/>
                <a:gd name="T14" fmla="*/ 911 w 1879"/>
                <a:gd name="T15" fmla="*/ 304 h 1372"/>
                <a:gd name="T16" fmla="*/ 743 w 1879"/>
                <a:gd name="T17" fmla="*/ 224 h 1372"/>
                <a:gd name="T18" fmla="*/ 679 w 1879"/>
                <a:gd name="T19" fmla="*/ 376 h 1372"/>
                <a:gd name="T20" fmla="*/ 527 w 1879"/>
                <a:gd name="T21" fmla="*/ 320 h 1372"/>
                <a:gd name="T22" fmla="*/ 423 w 1879"/>
                <a:gd name="T23" fmla="*/ 360 h 1372"/>
                <a:gd name="T24" fmla="*/ 311 w 1879"/>
                <a:gd name="T25" fmla="*/ 400 h 1372"/>
                <a:gd name="T26" fmla="*/ 439 w 1879"/>
                <a:gd name="T27" fmla="*/ 200 h 1372"/>
                <a:gd name="T28" fmla="*/ 167 w 1879"/>
                <a:gd name="T29" fmla="*/ 360 h 1372"/>
                <a:gd name="T30" fmla="*/ 311 w 1879"/>
                <a:gd name="T31" fmla="*/ 272 h 1372"/>
                <a:gd name="T32" fmla="*/ 15 w 1879"/>
                <a:gd name="T33" fmla="*/ 904 h 1372"/>
                <a:gd name="T34" fmla="*/ 135 w 1879"/>
                <a:gd name="T35" fmla="*/ 944 h 1372"/>
                <a:gd name="T36" fmla="*/ 95 w 1879"/>
                <a:gd name="T37" fmla="*/ 848 h 1372"/>
                <a:gd name="T38" fmla="*/ 231 w 1879"/>
                <a:gd name="T39" fmla="*/ 672 h 1372"/>
                <a:gd name="T40" fmla="*/ 167 w 1879"/>
                <a:gd name="T41" fmla="*/ 640 h 1372"/>
                <a:gd name="T42" fmla="*/ 175 w 1879"/>
                <a:gd name="T43" fmla="*/ 656 h 1372"/>
                <a:gd name="T44" fmla="*/ 359 w 1879"/>
                <a:gd name="T45" fmla="*/ 864 h 1372"/>
                <a:gd name="T46" fmla="*/ 479 w 1879"/>
                <a:gd name="T47" fmla="*/ 728 h 1372"/>
                <a:gd name="T48" fmla="*/ 471 w 1879"/>
                <a:gd name="T49" fmla="*/ 736 h 1372"/>
                <a:gd name="T50" fmla="*/ 655 w 1879"/>
                <a:gd name="T51" fmla="*/ 880 h 1372"/>
                <a:gd name="T52" fmla="*/ 655 w 1879"/>
                <a:gd name="T53" fmla="*/ 856 h 1372"/>
                <a:gd name="T54" fmla="*/ 711 w 1879"/>
                <a:gd name="T55" fmla="*/ 760 h 1372"/>
                <a:gd name="T56" fmla="*/ 807 w 1879"/>
                <a:gd name="T57" fmla="*/ 704 h 1372"/>
                <a:gd name="T58" fmla="*/ 775 w 1879"/>
                <a:gd name="T59" fmla="*/ 664 h 1372"/>
                <a:gd name="T60" fmla="*/ 695 w 1879"/>
                <a:gd name="T61" fmla="*/ 568 h 1372"/>
                <a:gd name="T62" fmla="*/ 783 w 1879"/>
                <a:gd name="T63" fmla="*/ 672 h 1372"/>
                <a:gd name="T64" fmla="*/ 815 w 1879"/>
                <a:gd name="T65" fmla="*/ 896 h 1372"/>
                <a:gd name="T66" fmla="*/ 991 w 1879"/>
                <a:gd name="T67" fmla="*/ 864 h 1372"/>
                <a:gd name="T68" fmla="*/ 1055 w 1879"/>
                <a:gd name="T69" fmla="*/ 736 h 1372"/>
                <a:gd name="T70" fmla="*/ 975 w 1879"/>
                <a:gd name="T71" fmla="*/ 600 h 1372"/>
                <a:gd name="T72" fmla="*/ 887 w 1879"/>
                <a:gd name="T73" fmla="*/ 424 h 1372"/>
                <a:gd name="T74" fmla="*/ 983 w 1879"/>
                <a:gd name="T75" fmla="*/ 560 h 1372"/>
                <a:gd name="T76" fmla="*/ 1135 w 1879"/>
                <a:gd name="T77" fmla="*/ 768 h 1372"/>
                <a:gd name="T78" fmla="*/ 1263 w 1879"/>
                <a:gd name="T79" fmla="*/ 672 h 1372"/>
                <a:gd name="T80" fmla="*/ 1311 w 1879"/>
                <a:gd name="T81" fmla="*/ 704 h 1372"/>
                <a:gd name="T82" fmla="*/ 1463 w 1879"/>
                <a:gd name="T83" fmla="*/ 880 h 1372"/>
                <a:gd name="T84" fmla="*/ 1615 w 1879"/>
                <a:gd name="T85" fmla="*/ 976 h 1372"/>
                <a:gd name="T86" fmla="*/ 1695 w 1879"/>
                <a:gd name="T87" fmla="*/ 1096 h 1372"/>
                <a:gd name="T88" fmla="*/ 1735 w 1879"/>
                <a:gd name="T89" fmla="*/ 1232 h 1372"/>
                <a:gd name="T90" fmla="*/ 1855 w 1879"/>
                <a:gd name="T91" fmla="*/ 1368 h 1372"/>
                <a:gd name="T92" fmla="*/ 1711 w 1879"/>
                <a:gd name="T93" fmla="*/ 928 h 1372"/>
                <a:gd name="T94" fmla="*/ 1607 w 1879"/>
                <a:gd name="T95" fmla="*/ 920 h 1372"/>
                <a:gd name="T96" fmla="*/ 1727 w 1879"/>
                <a:gd name="T97" fmla="*/ 752 h 1372"/>
                <a:gd name="T98" fmla="*/ 1559 w 1879"/>
                <a:gd name="T99" fmla="*/ 640 h 1372"/>
                <a:gd name="T100" fmla="*/ 1559 w 1879"/>
                <a:gd name="T101" fmla="*/ 480 h 1372"/>
                <a:gd name="T102" fmla="*/ 1647 w 1879"/>
                <a:gd name="T103" fmla="*/ 624 h 1372"/>
                <a:gd name="T104" fmla="*/ 1551 w 1879"/>
                <a:gd name="T105" fmla="*/ 392 h 1372"/>
                <a:gd name="T106" fmla="*/ 1471 w 1879"/>
                <a:gd name="T107" fmla="*/ 272 h 1372"/>
                <a:gd name="T108" fmla="*/ 1391 w 1879"/>
                <a:gd name="T109" fmla="*/ 152 h 13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79" h="1372">
                  <a:moveTo>
                    <a:pt x="1655" y="0"/>
                  </a:moveTo>
                  <a:cubicBezTo>
                    <a:pt x="1639" y="5"/>
                    <a:pt x="1623" y="11"/>
                    <a:pt x="1607" y="16"/>
                  </a:cubicBezTo>
                  <a:cubicBezTo>
                    <a:pt x="1599" y="19"/>
                    <a:pt x="1583" y="24"/>
                    <a:pt x="1583" y="24"/>
                  </a:cubicBezTo>
                  <a:cubicBezTo>
                    <a:pt x="1580" y="32"/>
                    <a:pt x="1583" y="45"/>
                    <a:pt x="1575" y="48"/>
                  </a:cubicBezTo>
                  <a:cubicBezTo>
                    <a:pt x="1565" y="52"/>
                    <a:pt x="1554" y="40"/>
                    <a:pt x="1543" y="40"/>
                  </a:cubicBezTo>
                  <a:cubicBezTo>
                    <a:pt x="1524" y="40"/>
                    <a:pt x="1506" y="45"/>
                    <a:pt x="1487" y="48"/>
                  </a:cubicBezTo>
                  <a:cubicBezTo>
                    <a:pt x="1471" y="72"/>
                    <a:pt x="1455" y="96"/>
                    <a:pt x="1439" y="120"/>
                  </a:cubicBezTo>
                  <a:cubicBezTo>
                    <a:pt x="1430" y="134"/>
                    <a:pt x="1391" y="136"/>
                    <a:pt x="1391" y="136"/>
                  </a:cubicBezTo>
                  <a:cubicBezTo>
                    <a:pt x="1383" y="131"/>
                    <a:pt x="1377" y="120"/>
                    <a:pt x="1367" y="120"/>
                  </a:cubicBezTo>
                  <a:cubicBezTo>
                    <a:pt x="1335" y="120"/>
                    <a:pt x="1347" y="145"/>
                    <a:pt x="1335" y="160"/>
                  </a:cubicBezTo>
                  <a:cubicBezTo>
                    <a:pt x="1329" y="168"/>
                    <a:pt x="1319" y="171"/>
                    <a:pt x="1311" y="176"/>
                  </a:cubicBezTo>
                  <a:cubicBezTo>
                    <a:pt x="1303" y="171"/>
                    <a:pt x="1297" y="160"/>
                    <a:pt x="1287" y="160"/>
                  </a:cubicBezTo>
                  <a:cubicBezTo>
                    <a:pt x="1270" y="160"/>
                    <a:pt x="1239" y="176"/>
                    <a:pt x="1239" y="176"/>
                  </a:cubicBezTo>
                  <a:cubicBezTo>
                    <a:pt x="1236" y="184"/>
                    <a:pt x="1237" y="194"/>
                    <a:pt x="1231" y="200"/>
                  </a:cubicBezTo>
                  <a:cubicBezTo>
                    <a:pt x="1225" y="206"/>
                    <a:pt x="1207" y="200"/>
                    <a:pt x="1207" y="208"/>
                  </a:cubicBezTo>
                  <a:cubicBezTo>
                    <a:pt x="1207" y="216"/>
                    <a:pt x="1223" y="214"/>
                    <a:pt x="1231" y="216"/>
                  </a:cubicBezTo>
                  <a:cubicBezTo>
                    <a:pt x="1244" y="219"/>
                    <a:pt x="1258" y="221"/>
                    <a:pt x="1271" y="224"/>
                  </a:cubicBezTo>
                  <a:cubicBezTo>
                    <a:pt x="1276" y="232"/>
                    <a:pt x="1289" y="239"/>
                    <a:pt x="1287" y="248"/>
                  </a:cubicBezTo>
                  <a:cubicBezTo>
                    <a:pt x="1285" y="256"/>
                    <a:pt x="1255" y="256"/>
                    <a:pt x="1263" y="256"/>
                  </a:cubicBezTo>
                  <a:cubicBezTo>
                    <a:pt x="1317" y="256"/>
                    <a:pt x="1359" y="224"/>
                    <a:pt x="1407" y="208"/>
                  </a:cubicBezTo>
                  <a:cubicBezTo>
                    <a:pt x="1442" y="220"/>
                    <a:pt x="1474" y="205"/>
                    <a:pt x="1511" y="200"/>
                  </a:cubicBezTo>
                  <a:cubicBezTo>
                    <a:pt x="1519" y="195"/>
                    <a:pt x="1529" y="192"/>
                    <a:pt x="1535" y="184"/>
                  </a:cubicBezTo>
                  <a:cubicBezTo>
                    <a:pt x="1540" y="177"/>
                    <a:pt x="1537" y="166"/>
                    <a:pt x="1543" y="160"/>
                  </a:cubicBezTo>
                  <a:cubicBezTo>
                    <a:pt x="1560" y="143"/>
                    <a:pt x="1607" y="144"/>
                    <a:pt x="1631" y="136"/>
                  </a:cubicBezTo>
                  <a:cubicBezTo>
                    <a:pt x="1688" y="147"/>
                    <a:pt x="1737" y="130"/>
                    <a:pt x="1791" y="112"/>
                  </a:cubicBezTo>
                  <a:cubicBezTo>
                    <a:pt x="1799" y="115"/>
                    <a:pt x="1815" y="112"/>
                    <a:pt x="1815" y="120"/>
                  </a:cubicBezTo>
                  <a:cubicBezTo>
                    <a:pt x="1815" y="130"/>
                    <a:pt x="1800" y="134"/>
                    <a:pt x="1791" y="136"/>
                  </a:cubicBezTo>
                  <a:cubicBezTo>
                    <a:pt x="1757" y="142"/>
                    <a:pt x="1722" y="141"/>
                    <a:pt x="1687" y="144"/>
                  </a:cubicBezTo>
                  <a:cubicBezTo>
                    <a:pt x="1669" y="150"/>
                    <a:pt x="1647" y="149"/>
                    <a:pt x="1631" y="160"/>
                  </a:cubicBezTo>
                  <a:cubicBezTo>
                    <a:pt x="1623" y="165"/>
                    <a:pt x="1623" y="179"/>
                    <a:pt x="1615" y="184"/>
                  </a:cubicBezTo>
                  <a:cubicBezTo>
                    <a:pt x="1570" y="214"/>
                    <a:pt x="1508" y="197"/>
                    <a:pt x="1455" y="200"/>
                  </a:cubicBezTo>
                  <a:cubicBezTo>
                    <a:pt x="1432" y="234"/>
                    <a:pt x="1446" y="251"/>
                    <a:pt x="1407" y="264"/>
                  </a:cubicBezTo>
                  <a:cubicBezTo>
                    <a:pt x="1402" y="272"/>
                    <a:pt x="1378" y="311"/>
                    <a:pt x="1367" y="312"/>
                  </a:cubicBezTo>
                  <a:cubicBezTo>
                    <a:pt x="1345" y="314"/>
                    <a:pt x="1324" y="301"/>
                    <a:pt x="1303" y="296"/>
                  </a:cubicBezTo>
                  <a:cubicBezTo>
                    <a:pt x="1272" y="288"/>
                    <a:pt x="1239" y="291"/>
                    <a:pt x="1207" y="288"/>
                  </a:cubicBezTo>
                  <a:cubicBezTo>
                    <a:pt x="1168" y="278"/>
                    <a:pt x="1160" y="282"/>
                    <a:pt x="1127" y="304"/>
                  </a:cubicBezTo>
                  <a:cubicBezTo>
                    <a:pt x="1109" y="377"/>
                    <a:pt x="1129" y="356"/>
                    <a:pt x="1087" y="384"/>
                  </a:cubicBezTo>
                  <a:cubicBezTo>
                    <a:pt x="1084" y="395"/>
                    <a:pt x="1074" y="426"/>
                    <a:pt x="1079" y="416"/>
                  </a:cubicBezTo>
                  <a:cubicBezTo>
                    <a:pt x="1087" y="401"/>
                    <a:pt x="1090" y="384"/>
                    <a:pt x="1095" y="368"/>
                  </a:cubicBezTo>
                  <a:cubicBezTo>
                    <a:pt x="1099" y="357"/>
                    <a:pt x="1117" y="358"/>
                    <a:pt x="1127" y="352"/>
                  </a:cubicBezTo>
                  <a:cubicBezTo>
                    <a:pt x="1135" y="347"/>
                    <a:pt x="1143" y="341"/>
                    <a:pt x="1151" y="336"/>
                  </a:cubicBezTo>
                  <a:cubicBezTo>
                    <a:pt x="1143" y="333"/>
                    <a:pt x="1135" y="330"/>
                    <a:pt x="1127" y="328"/>
                  </a:cubicBezTo>
                  <a:cubicBezTo>
                    <a:pt x="1116" y="325"/>
                    <a:pt x="1098" y="331"/>
                    <a:pt x="1095" y="320"/>
                  </a:cubicBezTo>
                  <a:cubicBezTo>
                    <a:pt x="1092" y="309"/>
                    <a:pt x="1111" y="304"/>
                    <a:pt x="1119" y="296"/>
                  </a:cubicBezTo>
                  <a:cubicBezTo>
                    <a:pt x="1076" y="285"/>
                    <a:pt x="1066" y="276"/>
                    <a:pt x="1039" y="240"/>
                  </a:cubicBezTo>
                  <a:cubicBezTo>
                    <a:pt x="1010" y="243"/>
                    <a:pt x="977" y="234"/>
                    <a:pt x="951" y="248"/>
                  </a:cubicBezTo>
                  <a:cubicBezTo>
                    <a:pt x="936" y="256"/>
                    <a:pt x="951" y="291"/>
                    <a:pt x="935" y="296"/>
                  </a:cubicBezTo>
                  <a:cubicBezTo>
                    <a:pt x="927" y="299"/>
                    <a:pt x="919" y="301"/>
                    <a:pt x="911" y="304"/>
                  </a:cubicBezTo>
                  <a:cubicBezTo>
                    <a:pt x="894" y="355"/>
                    <a:pt x="898" y="373"/>
                    <a:pt x="887" y="320"/>
                  </a:cubicBezTo>
                  <a:cubicBezTo>
                    <a:pt x="884" y="304"/>
                    <a:pt x="882" y="288"/>
                    <a:pt x="879" y="272"/>
                  </a:cubicBezTo>
                  <a:cubicBezTo>
                    <a:pt x="887" y="264"/>
                    <a:pt x="892" y="248"/>
                    <a:pt x="903" y="248"/>
                  </a:cubicBezTo>
                  <a:cubicBezTo>
                    <a:pt x="946" y="248"/>
                    <a:pt x="892" y="312"/>
                    <a:pt x="935" y="248"/>
                  </a:cubicBezTo>
                  <a:cubicBezTo>
                    <a:pt x="888" y="201"/>
                    <a:pt x="825" y="213"/>
                    <a:pt x="767" y="232"/>
                  </a:cubicBezTo>
                  <a:cubicBezTo>
                    <a:pt x="759" y="229"/>
                    <a:pt x="745" y="216"/>
                    <a:pt x="743" y="224"/>
                  </a:cubicBezTo>
                  <a:cubicBezTo>
                    <a:pt x="740" y="241"/>
                    <a:pt x="759" y="272"/>
                    <a:pt x="759" y="272"/>
                  </a:cubicBezTo>
                  <a:cubicBezTo>
                    <a:pt x="756" y="280"/>
                    <a:pt x="757" y="290"/>
                    <a:pt x="751" y="296"/>
                  </a:cubicBezTo>
                  <a:cubicBezTo>
                    <a:pt x="727" y="320"/>
                    <a:pt x="712" y="282"/>
                    <a:pt x="743" y="328"/>
                  </a:cubicBezTo>
                  <a:cubicBezTo>
                    <a:pt x="740" y="336"/>
                    <a:pt x="742" y="347"/>
                    <a:pt x="735" y="352"/>
                  </a:cubicBezTo>
                  <a:cubicBezTo>
                    <a:pt x="726" y="359"/>
                    <a:pt x="713" y="356"/>
                    <a:pt x="703" y="360"/>
                  </a:cubicBezTo>
                  <a:cubicBezTo>
                    <a:pt x="694" y="364"/>
                    <a:pt x="688" y="372"/>
                    <a:pt x="679" y="376"/>
                  </a:cubicBezTo>
                  <a:cubicBezTo>
                    <a:pt x="671" y="380"/>
                    <a:pt x="663" y="381"/>
                    <a:pt x="655" y="384"/>
                  </a:cubicBezTo>
                  <a:cubicBezTo>
                    <a:pt x="624" y="430"/>
                    <a:pt x="654" y="402"/>
                    <a:pt x="623" y="384"/>
                  </a:cubicBezTo>
                  <a:cubicBezTo>
                    <a:pt x="611" y="377"/>
                    <a:pt x="596" y="379"/>
                    <a:pt x="583" y="376"/>
                  </a:cubicBezTo>
                  <a:cubicBezTo>
                    <a:pt x="605" y="309"/>
                    <a:pt x="613" y="339"/>
                    <a:pt x="575" y="320"/>
                  </a:cubicBezTo>
                  <a:cubicBezTo>
                    <a:pt x="566" y="316"/>
                    <a:pt x="559" y="309"/>
                    <a:pt x="551" y="304"/>
                  </a:cubicBezTo>
                  <a:cubicBezTo>
                    <a:pt x="543" y="309"/>
                    <a:pt x="531" y="311"/>
                    <a:pt x="527" y="320"/>
                  </a:cubicBezTo>
                  <a:cubicBezTo>
                    <a:pt x="524" y="328"/>
                    <a:pt x="539" y="337"/>
                    <a:pt x="535" y="344"/>
                  </a:cubicBezTo>
                  <a:cubicBezTo>
                    <a:pt x="529" y="354"/>
                    <a:pt x="514" y="355"/>
                    <a:pt x="503" y="360"/>
                  </a:cubicBezTo>
                  <a:cubicBezTo>
                    <a:pt x="518" y="316"/>
                    <a:pt x="493" y="321"/>
                    <a:pt x="455" y="312"/>
                  </a:cubicBezTo>
                  <a:cubicBezTo>
                    <a:pt x="406" y="345"/>
                    <a:pt x="397" y="402"/>
                    <a:pt x="383" y="456"/>
                  </a:cubicBezTo>
                  <a:cubicBezTo>
                    <a:pt x="371" y="382"/>
                    <a:pt x="370" y="412"/>
                    <a:pt x="431" y="392"/>
                  </a:cubicBezTo>
                  <a:cubicBezTo>
                    <a:pt x="428" y="381"/>
                    <a:pt x="422" y="371"/>
                    <a:pt x="423" y="360"/>
                  </a:cubicBezTo>
                  <a:cubicBezTo>
                    <a:pt x="425" y="343"/>
                    <a:pt x="439" y="312"/>
                    <a:pt x="439" y="312"/>
                  </a:cubicBezTo>
                  <a:cubicBezTo>
                    <a:pt x="420" y="307"/>
                    <a:pt x="397" y="310"/>
                    <a:pt x="383" y="296"/>
                  </a:cubicBezTo>
                  <a:cubicBezTo>
                    <a:pt x="376" y="289"/>
                    <a:pt x="411" y="271"/>
                    <a:pt x="407" y="280"/>
                  </a:cubicBezTo>
                  <a:cubicBezTo>
                    <a:pt x="400" y="293"/>
                    <a:pt x="386" y="301"/>
                    <a:pt x="375" y="312"/>
                  </a:cubicBezTo>
                  <a:cubicBezTo>
                    <a:pt x="363" y="347"/>
                    <a:pt x="346" y="374"/>
                    <a:pt x="335" y="408"/>
                  </a:cubicBezTo>
                  <a:cubicBezTo>
                    <a:pt x="327" y="405"/>
                    <a:pt x="315" y="408"/>
                    <a:pt x="311" y="400"/>
                  </a:cubicBezTo>
                  <a:cubicBezTo>
                    <a:pt x="296" y="369"/>
                    <a:pt x="364" y="363"/>
                    <a:pt x="375" y="360"/>
                  </a:cubicBezTo>
                  <a:cubicBezTo>
                    <a:pt x="344" y="350"/>
                    <a:pt x="326" y="362"/>
                    <a:pt x="295" y="352"/>
                  </a:cubicBezTo>
                  <a:cubicBezTo>
                    <a:pt x="332" y="297"/>
                    <a:pt x="309" y="310"/>
                    <a:pt x="351" y="296"/>
                  </a:cubicBezTo>
                  <a:cubicBezTo>
                    <a:pt x="359" y="299"/>
                    <a:pt x="367" y="305"/>
                    <a:pt x="375" y="304"/>
                  </a:cubicBezTo>
                  <a:cubicBezTo>
                    <a:pt x="383" y="303"/>
                    <a:pt x="438" y="270"/>
                    <a:pt x="447" y="264"/>
                  </a:cubicBezTo>
                  <a:cubicBezTo>
                    <a:pt x="466" y="207"/>
                    <a:pt x="477" y="225"/>
                    <a:pt x="439" y="200"/>
                  </a:cubicBezTo>
                  <a:cubicBezTo>
                    <a:pt x="404" y="212"/>
                    <a:pt x="386" y="213"/>
                    <a:pt x="359" y="240"/>
                  </a:cubicBezTo>
                  <a:cubicBezTo>
                    <a:pt x="340" y="296"/>
                    <a:pt x="351" y="293"/>
                    <a:pt x="295" y="312"/>
                  </a:cubicBezTo>
                  <a:cubicBezTo>
                    <a:pt x="279" y="360"/>
                    <a:pt x="295" y="328"/>
                    <a:pt x="279" y="312"/>
                  </a:cubicBezTo>
                  <a:cubicBezTo>
                    <a:pt x="273" y="306"/>
                    <a:pt x="263" y="307"/>
                    <a:pt x="255" y="304"/>
                  </a:cubicBezTo>
                  <a:cubicBezTo>
                    <a:pt x="198" y="323"/>
                    <a:pt x="221" y="311"/>
                    <a:pt x="183" y="336"/>
                  </a:cubicBezTo>
                  <a:cubicBezTo>
                    <a:pt x="178" y="344"/>
                    <a:pt x="176" y="358"/>
                    <a:pt x="167" y="360"/>
                  </a:cubicBezTo>
                  <a:cubicBezTo>
                    <a:pt x="126" y="367"/>
                    <a:pt x="47" y="339"/>
                    <a:pt x="111" y="360"/>
                  </a:cubicBezTo>
                  <a:cubicBezTo>
                    <a:pt x="124" y="357"/>
                    <a:pt x="141" y="361"/>
                    <a:pt x="151" y="352"/>
                  </a:cubicBezTo>
                  <a:cubicBezTo>
                    <a:pt x="162" y="343"/>
                    <a:pt x="154" y="318"/>
                    <a:pt x="167" y="312"/>
                  </a:cubicBezTo>
                  <a:cubicBezTo>
                    <a:pt x="196" y="297"/>
                    <a:pt x="263" y="296"/>
                    <a:pt x="263" y="296"/>
                  </a:cubicBezTo>
                  <a:cubicBezTo>
                    <a:pt x="271" y="291"/>
                    <a:pt x="278" y="284"/>
                    <a:pt x="287" y="280"/>
                  </a:cubicBezTo>
                  <a:cubicBezTo>
                    <a:pt x="295" y="276"/>
                    <a:pt x="311" y="280"/>
                    <a:pt x="311" y="272"/>
                  </a:cubicBezTo>
                  <a:cubicBezTo>
                    <a:pt x="311" y="261"/>
                    <a:pt x="294" y="257"/>
                    <a:pt x="287" y="248"/>
                  </a:cubicBezTo>
                  <a:cubicBezTo>
                    <a:pt x="281" y="241"/>
                    <a:pt x="276" y="232"/>
                    <a:pt x="271" y="224"/>
                  </a:cubicBezTo>
                  <a:cubicBezTo>
                    <a:pt x="233" y="282"/>
                    <a:pt x="188" y="274"/>
                    <a:pt x="119" y="280"/>
                  </a:cubicBezTo>
                  <a:cubicBezTo>
                    <a:pt x="92" y="294"/>
                    <a:pt x="68" y="310"/>
                    <a:pt x="39" y="320"/>
                  </a:cubicBezTo>
                  <a:cubicBezTo>
                    <a:pt x="60" y="383"/>
                    <a:pt x="43" y="322"/>
                    <a:pt x="39" y="456"/>
                  </a:cubicBezTo>
                  <a:cubicBezTo>
                    <a:pt x="26" y="897"/>
                    <a:pt x="110" y="762"/>
                    <a:pt x="15" y="904"/>
                  </a:cubicBezTo>
                  <a:cubicBezTo>
                    <a:pt x="18" y="912"/>
                    <a:pt x="24" y="920"/>
                    <a:pt x="23" y="928"/>
                  </a:cubicBezTo>
                  <a:cubicBezTo>
                    <a:pt x="21" y="937"/>
                    <a:pt x="0" y="945"/>
                    <a:pt x="7" y="952"/>
                  </a:cubicBezTo>
                  <a:cubicBezTo>
                    <a:pt x="10" y="955"/>
                    <a:pt x="57" y="938"/>
                    <a:pt x="63" y="936"/>
                  </a:cubicBezTo>
                  <a:cubicBezTo>
                    <a:pt x="64" y="932"/>
                    <a:pt x="72" y="887"/>
                    <a:pt x="95" y="904"/>
                  </a:cubicBezTo>
                  <a:cubicBezTo>
                    <a:pt x="104" y="911"/>
                    <a:pt x="95" y="928"/>
                    <a:pt x="103" y="936"/>
                  </a:cubicBezTo>
                  <a:cubicBezTo>
                    <a:pt x="111" y="944"/>
                    <a:pt x="124" y="941"/>
                    <a:pt x="135" y="944"/>
                  </a:cubicBezTo>
                  <a:cubicBezTo>
                    <a:pt x="158" y="1013"/>
                    <a:pt x="143" y="906"/>
                    <a:pt x="143" y="904"/>
                  </a:cubicBezTo>
                  <a:cubicBezTo>
                    <a:pt x="154" y="900"/>
                    <a:pt x="185" y="897"/>
                    <a:pt x="175" y="872"/>
                  </a:cubicBezTo>
                  <a:cubicBezTo>
                    <a:pt x="165" y="848"/>
                    <a:pt x="103" y="840"/>
                    <a:pt x="103" y="840"/>
                  </a:cubicBezTo>
                  <a:cubicBezTo>
                    <a:pt x="98" y="832"/>
                    <a:pt x="97" y="816"/>
                    <a:pt x="87" y="816"/>
                  </a:cubicBezTo>
                  <a:cubicBezTo>
                    <a:pt x="77" y="816"/>
                    <a:pt x="69" y="831"/>
                    <a:pt x="71" y="840"/>
                  </a:cubicBezTo>
                  <a:cubicBezTo>
                    <a:pt x="73" y="848"/>
                    <a:pt x="87" y="847"/>
                    <a:pt x="95" y="848"/>
                  </a:cubicBezTo>
                  <a:cubicBezTo>
                    <a:pt x="130" y="852"/>
                    <a:pt x="164" y="853"/>
                    <a:pt x="199" y="856"/>
                  </a:cubicBezTo>
                  <a:cubicBezTo>
                    <a:pt x="257" y="837"/>
                    <a:pt x="256" y="872"/>
                    <a:pt x="303" y="888"/>
                  </a:cubicBezTo>
                  <a:cubicBezTo>
                    <a:pt x="319" y="883"/>
                    <a:pt x="353" y="889"/>
                    <a:pt x="351" y="872"/>
                  </a:cubicBezTo>
                  <a:cubicBezTo>
                    <a:pt x="340" y="794"/>
                    <a:pt x="335" y="807"/>
                    <a:pt x="271" y="768"/>
                  </a:cubicBezTo>
                  <a:cubicBezTo>
                    <a:pt x="279" y="763"/>
                    <a:pt x="289" y="760"/>
                    <a:pt x="295" y="752"/>
                  </a:cubicBezTo>
                  <a:cubicBezTo>
                    <a:pt x="327" y="712"/>
                    <a:pt x="255" y="684"/>
                    <a:pt x="231" y="672"/>
                  </a:cubicBezTo>
                  <a:cubicBezTo>
                    <a:pt x="220" y="675"/>
                    <a:pt x="209" y="684"/>
                    <a:pt x="199" y="680"/>
                  </a:cubicBezTo>
                  <a:cubicBezTo>
                    <a:pt x="191" y="677"/>
                    <a:pt x="199" y="659"/>
                    <a:pt x="191" y="656"/>
                  </a:cubicBezTo>
                  <a:cubicBezTo>
                    <a:pt x="181" y="652"/>
                    <a:pt x="170" y="661"/>
                    <a:pt x="159" y="664"/>
                  </a:cubicBezTo>
                  <a:cubicBezTo>
                    <a:pt x="143" y="675"/>
                    <a:pt x="127" y="685"/>
                    <a:pt x="111" y="696"/>
                  </a:cubicBezTo>
                  <a:cubicBezTo>
                    <a:pt x="95" y="707"/>
                    <a:pt x="132" y="664"/>
                    <a:pt x="143" y="648"/>
                  </a:cubicBezTo>
                  <a:cubicBezTo>
                    <a:pt x="148" y="641"/>
                    <a:pt x="159" y="643"/>
                    <a:pt x="167" y="640"/>
                  </a:cubicBezTo>
                  <a:cubicBezTo>
                    <a:pt x="180" y="643"/>
                    <a:pt x="213" y="636"/>
                    <a:pt x="207" y="648"/>
                  </a:cubicBezTo>
                  <a:cubicBezTo>
                    <a:pt x="200" y="663"/>
                    <a:pt x="174" y="662"/>
                    <a:pt x="159" y="656"/>
                  </a:cubicBezTo>
                  <a:cubicBezTo>
                    <a:pt x="151" y="653"/>
                    <a:pt x="164" y="640"/>
                    <a:pt x="167" y="632"/>
                  </a:cubicBezTo>
                  <a:cubicBezTo>
                    <a:pt x="132" y="609"/>
                    <a:pt x="132" y="600"/>
                    <a:pt x="95" y="624"/>
                  </a:cubicBezTo>
                  <a:cubicBezTo>
                    <a:pt x="99" y="628"/>
                    <a:pt x="148" y="680"/>
                    <a:pt x="159" y="680"/>
                  </a:cubicBezTo>
                  <a:cubicBezTo>
                    <a:pt x="169" y="680"/>
                    <a:pt x="167" y="661"/>
                    <a:pt x="175" y="656"/>
                  </a:cubicBezTo>
                  <a:cubicBezTo>
                    <a:pt x="184" y="650"/>
                    <a:pt x="196" y="651"/>
                    <a:pt x="207" y="648"/>
                  </a:cubicBezTo>
                  <a:cubicBezTo>
                    <a:pt x="220" y="651"/>
                    <a:pt x="235" y="650"/>
                    <a:pt x="247" y="656"/>
                  </a:cubicBezTo>
                  <a:cubicBezTo>
                    <a:pt x="285" y="675"/>
                    <a:pt x="258" y="699"/>
                    <a:pt x="287" y="656"/>
                  </a:cubicBezTo>
                  <a:cubicBezTo>
                    <a:pt x="291" y="701"/>
                    <a:pt x="289" y="798"/>
                    <a:pt x="343" y="816"/>
                  </a:cubicBezTo>
                  <a:cubicBezTo>
                    <a:pt x="340" y="829"/>
                    <a:pt x="331" y="843"/>
                    <a:pt x="335" y="856"/>
                  </a:cubicBezTo>
                  <a:cubicBezTo>
                    <a:pt x="338" y="864"/>
                    <a:pt x="351" y="868"/>
                    <a:pt x="359" y="864"/>
                  </a:cubicBezTo>
                  <a:cubicBezTo>
                    <a:pt x="367" y="860"/>
                    <a:pt x="360" y="844"/>
                    <a:pt x="367" y="840"/>
                  </a:cubicBezTo>
                  <a:cubicBezTo>
                    <a:pt x="381" y="832"/>
                    <a:pt x="399" y="835"/>
                    <a:pt x="415" y="832"/>
                  </a:cubicBezTo>
                  <a:cubicBezTo>
                    <a:pt x="418" y="821"/>
                    <a:pt x="416" y="809"/>
                    <a:pt x="423" y="800"/>
                  </a:cubicBezTo>
                  <a:cubicBezTo>
                    <a:pt x="448" y="769"/>
                    <a:pt x="457" y="821"/>
                    <a:pt x="439" y="768"/>
                  </a:cubicBezTo>
                  <a:cubicBezTo>
                    <a:pt x="450" y="763"/>
                    <a:pt x="463" y="760"/>
                    <a:pt x="471" y="752"/>
                  </a:cubicBezTo>
                  <a:cubicBezTo>
                    <a:pt x="477" y="746"/>
                    <a:pt x="485" y="734"/>
                    <a:pt x="479" y="728"/>
                  </a:cubicBezTo>
                  <a:cubicBezTo>
                    <a:pt x="467" y="716"/>
                    <a:pt x="431" y="712"/>
                    <a:pt x="431" y="712"/>
                  </a:cubicBezTo>
                  <a:cubicBezTo>
                    <a:pt x="426" y="698"/>
                    <a:pt x="408" y="648"/>
                    <a:pt x="415" y="640"/>
                  </a:cubicBezTo>
                  <a:cubicBezTo>
                    <a:pt x="423" y="629"/>
                    <a:pt x="442" y="645"/>
                    <a:pt x="455" y="648"/>
                  </a:cubicBezTo>
                  <a:cubicBezTo>
                    <a:pt x="458" y="659"/>
                    <a:pt x="459" y="670"/>
                    <a:pt x="463" y="680"/>
                  </a:cubicBezTo>
                  <a:cubicBezTo>
                    <a:pt x="467" y="689"/>
                    <a:pt x="478" y="694"/>
                    <a:pt x="479" y="704"/>
                  </a:cubicBezTo>
                  <a:cubicBezTo>
                    <a:pt x="481" y="715"/>
                    <a:pt x="474" y="725"/>
                    <a:pt x="471" y="736"/>
                  </a:cubicBezTo>
                  <a:cubicBezTo>
                    <a:pt x="460" y="773"/>
                    <a:pt x="451" y="811"/>
                    <a:pt x="439" y="848"/>
                  </a:cubicBezTo>
                  <a:cubicBezTo>
                    <a:pt x="455" y="897"/>
                    <a:pt x="498" y="878"/>
                    <a:pt x="543" y="872"/>
                  </a:cubicBezTo>
                  <a:cubicBezTo>
                    <a:pt x="546" y="880"/>
                    <a:pt x="543" y="895"/>
                    <a:pt x="551" y="896"/>
                  </a:cubicBezTo>
                  <a:cubicBezTo>
                    <a:pt x="568" y="898"/>
                    <a:pt x="599" y="880"/>
                    <a:pt x="599" y="880"/>
                  </a:cubicBezTo>
                  <a:cubicBezTo>
                    <a:pt x="616" y="830"/>
                    <a:pt x="595" y="870"/>
                    <a:pt x="631" y="888"/>
                  </a:cubicBezTo>
                  <a:cubicBezTo>
                    <a:pt x="639" y="892"/>
                    <a:pt x="647" y="883"/>
                    <a:pt x="655" y="880"/>
                  </a:cubicBezTo>
                  <a:cubicBezTo>
                    <a:pt x="658" y="872"/>
                    <a:pt x="668" y="863"/>
                    <a:pt x="663" y="856"/>
                  </a:cubicBezTo>
                  <a:cubicBezTo>
                    <a:pt x="641" y="828"/>
                    <a:pt x="594" y="850"/>
                    <a:pt x="647" y="832"/>
                  </a:cubicBezTo>
                  <a:cubicBezTo>
                    <a:pt x="652" y="816"/>
                    <a:pt x="658" y="800"/>
                    <a:pt x="663" y="784"/>
                  </a:cubicBezTo>
                  <a:cubicBezTo>
                    <a:pt x="669" y="766"/>
                    <a:pt x="615" y="752"/>
                    <a:pt x="615" y="752"/>
                  </a:cubicBezTo>
                  <a:cubicBezTo>
                    <a:pt x="640" y="790"/>
                    <a:pt x="628" y="767"/>
                    <a:pt x="647" y="824"/>
                  </a:cubicBezTo>
                  <a:cubicBezTo>
                    <a:pt x="650" y="834"/>
                    <a:pt x="648" y="847"/>
                    <a:pt x="655" y="856"/>
                  </a:cubicBezTo>
                  <a:cubicBezTo>
                    <a:pt x="660" y="863"/>
                    <a:pt x="671" y="861"/>
                    <a:pt x="679" y="864"/>
                  </a:cubicBezTo>
                  <a:cubicBezTo>
                    <a:pt x="684" y="872"/>
                    <a:pt x="686" y="892"/>
                    <a:pt x="695" y="888"/>
                  </a:cubicBezTo>
                  <a:cubicBezTo>
                    <a:pt x="712" y="879"/>
                    <a:pt x="716" y="856"/>
                    <a:pt x="727" y="840"/>
                  </a:cubicBezTo>
                  <a:cubicBezTo>
                    <a:pt x="732" y="832"/>
                    <a:pt x="743" y="816"/>
                    <a:pt x="743" y="816"/>
                  </a:cubicBezTo>
                  <a:cubicBezTo>
                    <a:pt x="740" y="805"/>
                    <a:pt x="740" y="794"/>
                    <a:pt x="735" y="784"/>
                  </a:cubicBezTo>
                  <a:cubicBezTo>
                    <a:pt x="729" y="774"/>
                    <a:pt x="711" y="771"/>
                    <a:pt x="711" y="760"/>
                  </a:cubicBezTo>
                  <a:cubicBezTo>
                    <a:pt x="711" y="750"/>
                    <a:pt x="753" y="738"/>
                    <a:pt x="759" y="736"/>
                  </a:cubicBezTo>
                  <a:cubicBezTo>
                    <a:pt x="824" y="758"/>
                    <a:pt x="753" y="736"/>
                    <a:pt x="759" y="728"/>
                  </a:cubicBezTo>
                  <a:cubicBezTo>
                    <a:pt x="767" y="717"/>
                    <a:pt x="786" y="723"/>
                    <a:pt x="799" y="720"/>
                  </a:cubicBezTo>
                  <a:cubicBezTo>
                    <a:pt x="769" y="710"/>
                    <a:pt x="749" y="690"/>
                    <a:pt x="719" y="680"/>
                  </a:cubicBezTo>
                  <a:cubicBezTo>
                    <a:pt x="670" y="696"/>
                    <a:pt x="692" y="685"/>
                    <a:pt x="767" y="696"/>
                  </a:cubicBezTo>
                  <a:cubicBezTo>
                    <a:pt x="780" y="698"/>
                    <a:pt x="793" y="704"/>
                    <a:pt x="807" y="704"/>
                  </a:cubicBezTo>
                  <a:cubicBezTo>
                    <a:pt x="818" y="704"/>
                    <a:pt x="764" y="696"/>
                    <a:pt x="775" y="696"/>
                  </a:cubicBezTo>
                  <a:cubicBezTo>
                    <a:pt x="796" y="696"/>
                    <a:pt x="818" y="701"/>
                    <a:pt x="839" y="704"/>
                  </a:cubicBezTo>
                  <a:cubicBezTo>
                    <a:pt x="836" y="696"/>
                    <a:pt x="837" y="685"/>
                    <a:pt x="831" y="680"/>
                  </a:cubicBezTo>
                  <a:cubicBezTo>
                    <a:pt x="808" y="661"/>
                    <a:pt x="738" y="648"/>
                    <a:pt x="711" y="648"/>
                  </a:cubicBezTo>
                  <a:cubicBezTo>
                    <a:pt x="697" y="648"/>
                    <a:pt x="738" y="653"/>
                    <a:pt x="751" y="656"/>
                  </a:cubicBezTo>
                  <a:cubicBezTo>
                    <a:pt x="759" y="658"/>
                    <a:pt x="767" y="661"/>
                    <a:pt x="775" y="664"/>
                  </a:cubicBezTo>
                  <a:cubicBezTo>
                    <a:pt x="744" y="641"/>
                    <a:pt x="711" y="629"/>
                    <a:pt x="679" y="608"/>
                  </a:cubicBezTo>
                  <a:cubicBezTo>
                    <a:pt x="698" y="603"/>
                    <a:pt x="716" y="598"/>
                    <a:pt x="735" y="592"/>
                  </a:cubicBezTo>
                  <a:cubicBezTo>
                    <a:pt x="769" y="582"/>
                    <a:pt x="765" y="586"/>
                    <a:pt x="735" y="576"/>
                  </a:cubicBezTo>
                  <a:cubicBezTo>
                    <a:pt x="714" y="579"/>
                    <a:pt x="692" y="584"/>
                    <a:pt x="671" y="584"/>
                  </a:cubicBezTo>
                  <a:cubicBezTo>
                    <a:pt x="652" y="584"/>
                    <a:pt x="711" y="586"/>
                    <a:pt x="727" y="576"/>
                  </a:cubicBezTo>
                  <a:cubicBezTo>
                    <a:pt x="736" y="570"/>
                    <a:pt x="706" y="569"/>
                    <a:pt x="695" y="568"/>
                  </a:cubicBezTo>
                  <a:cubicBezTo>
                    <a:pt x="666" y="564"/>
                    <a:pt x="636" y="563"/>
                    <a:pt x="607" y="560"/>
                  </a:cubicBezTo>
                  <a:cubicBezTo>
                    <a:pt x="586" y="497"/>
                    <a:pt x="588" y="529"/>
                    <a:pt x="599" y="464"/>
                  </a:cubicBezTo>
                  <a:cubicBezTo>
                    <a:pt x="602" y="512"/>
                    <a:pt x="575" y="572"/>
                    <a:pt x="607" y="608"/>
                  </a:cubicBezTo>
                  <a:cubicBezTo>
                    <a:pt x="708" y="721"/>
                    <a:pt x="755" y="555"/>
                    <a:pt x="727" y="640"/>
                  </a:cubicBezTo>
                  <a:cubicBezTo>
                    <a:pt x="751" y="643"/>
                    <a:pt x="778" y="636"/>
                    <a:pt x="799" y="648"/>
                  </a:cubicBezTo>
                  <a:cubicBezTo>
                    <a:pt x="807" y="653"/>
                    <a:pt x="787" y="663"/>
                    <a:pt x="783" y="672"/>
                  </a:cubicBezTo>
                  <a:cubicBezTo>
                    <a:pt x="759" y="728"/>
                    <a:pt x="797" y="682"/>
                    <a:pt x="751" y="728"/>
                  </a:cubicBezTo>
                  <a:cubicBezTo>
                    <a:pt x="739" y="765"/>
                    <a:pt x="734" y="778"/>
                    <a:pt x="775" y="792"/>
                  </a:cubicBezTo>
                  <a:cubicBezTo>
                    <a:pt x="732" y="821"/>
                    <a:pt x="766" y="810"/>
                    <a:pt x="751" y="856"/>
                  </a:cubicBezTo>
                  <a:cubicBezTo>
                    <a:pt x="759" y="859"/>
                    <a:pt x="769" y="858"/>
                    <a:pt x="775" y="864"/>
                  </a:cubicBezTo>
                  <a:cubicBezTo>
                    <a:pt x="781" y="870"/>
                    <a:pt x="776" y="883"/>
                    <a:pt x="783" y="888"/>
                  </a:cubicBezTo>
                  <a:cubicBezTo>
                    <a:pt x="792" y="895"/>
                    <a:pt x="804" y="893"/>
                    <a:pt x="815" y="896"/>
                  </a:cubicBezTo>
                  <a:cubicBezTo>
                    <a:pt x="796" y="952"/>
                    <a:pt x="783" y="939"/>
                    <a:pt x="823" y="952"/>
                  </a:cubicBezTo>
                  <a:cubicBezTo>
                    <a:pt x="879" y="944"/>
                    <a:pt x="895" y="953"/>
                    <a:pt x="919" y="904"/>
                  </a:cubicBezTo>
                  <a:cubicBezTo>
                    <a:pt x="935" y="824"/>
                    <a:pt x="883" y="844"/>
                    <a:pt x="983" y="832"/>
                  </a:cubicBezTo>
                  <a:cubicBezTo>
                    <a:pt x="980" y="824"/>
                    <a:pt x="967" y="812"/>
                    <a:pt x="975" y="808"/>
                  </a:cubicBezTo>
                  <a:cubicBezTo>
                    <a:pt x="984" y="804"/>
                    <a:pt x="996" y="815"/>
                    <a:pt x="999" y="824"/>
                  </a:cubicBezTo>
                  <a:cubicBezTo>
                    <a:pt x="1003" y="837"/>
                    <a:pt x="994" y="851"/>
                    <a:pt x="991" y="864"/>
                  </a:cubicBezTo>
                  <a:cubicBezTo>
                    <a:pt x="1057" y="880"/>
                    <a:pt x="1003" y="877"/>
                    <a:pt x="1015" y="840"/>
                  </a:cubicBezTo>
                  <a:cubicBezTo>
                    <a:pt x="1018" y="831"/>
                    <a:pt x="1031" y="829"/>
                    <a:pt x="1039" y="824"/>
                  </a:cubicBezTo>
                  <a:cubicBezTo>
                    <a:pt x="1034" y="816"/>
                    <a:pt x="1030" y="807"/>
                    <a:pt x="1023" y="800"/>
                  </a:cubicBezTo>
                  <a:cubicBezTo>
                    <a:pt x="1000" y="777"/>
                    <a:pt x="983" y="789"/>
                    <a:pt x="1023" y="776"/>
                  </a:cubicBezTo>
                  <a:cubicBezTo>
                    <a:pt x="1018" y="765"/>
                    <a:pt x="1000" y="753"/>
                    <a:pt x="1007" y="744"/>
                  </a:cubicBezTo>
                  <a:cubicBezTo>
                    <a:pt x="1017" y="731"/>
                    <a:pt x="1051" y="752"/>
                    <a:pt x="1055" y="736"/>
                  </a:cubicBezTo>
                  <a:cubicBezTo>
                    <a:pt x="1060" y="718"/>
                    <a:pt x="1023" y="688"/>
                    <a:pt x="1023" y="688"/>
                  </a:cubicBezTo>
                  <a:cubicBezTo>
                    <a:pt x="1025" y="687"/>
                    <a:pt x="1078" y="675"/>
                    <a:pt x="1063" y="656"/>
                  </a:cubicBezTo>
                  <a:cubicBezTo>
                    <a:pt x="1052" y="643"/>
                    <a:pt x="1015" y="640"/>
                    <a:pt x="1015" y="640"/>
                  </a:cubicBezTo>
                  <a:cubicBezTo>
                    <a:pt x="1018" y="632"/>
                    <a:pt x="1031" y="619"/>
                    <a:pt x="1023" y="616"/>
                  </a:cubicBezTo>
                  <a:cubicBezTo>
                    <a:pt x="1012" y="612"/>
                    <a:pt x="1002" y="636"/>
                    <a:pt x="991" y="632"/>
                  </a:cubicBezTo>
                  <a:cubicBezTo>
                    <a:pt x="980" y="628"/>
                    <a:pt x="983" y="609"/>
                    <a:pt x="975" y="600"/>
                  </a:cubicBezTo>
                  <a:cubicBezTo>
                    <a:pt x="969" y="593"/>
                    <a:pt x="959" y="589"/>
                    <a:pt x="951" y="584"/>
                  </a:cubicBezTo>
                  <a:cubicBezTo>
                    <a:pt x="951" y="584"/>
                    <a:pt x="972" y="536"/>
                    <a:pt x="951" y="536"/>
                  </a:cubicBezTo>
                  <a:cubicBezTo>
                    <a:pt x="941" y="536"/>
                    <a:pt x="923" y="596"/>
                    <a:pt x="943" y="536"/>
                  </a:cubicBezTo>
                  <a:cubicBezTo>
                    <a:pt x="940" y="528"/>
                    <a:pt x="941" y="518"/>
                    <a:pt x="935" y="512"/>
                  </a:cubicBezTo>
                  <a:cubicBezTo>
                    <a:pt x="929" y="506"/>
                    <a:pt x="916" y="511"/>
                    <a:pt x="911" y="504"/>
                  </a:cubicBezTo>
                  <a:cubicBezTo>
                    <a:pt x="904" y="494"/>
                    <a:pt x="891" y="441"/>
                    <a:pt x="887" y="424"/>
                  </a:cubicBezTo>
                  <a:cubicBezTo>
                    <a:pt x="820" y="435"/>
                    <a:pt x="829" y="429"/>
                    <a:pt x="863" y="480"/>
                  </a:cubicBezTo>
                  <a:cubicBezTo>
                    <a:pt x="860" y="496"/>
                    <a:pt x="871" y="528"/>
                    <a:pt x="855" y="528"/>
                  </a:cubicBezTo>
                  <a:cubicBezTo>
                    <a:pt x="836" y="528"/>
                    <a:pt x="823" y="480"/>
                    <a:pt x="823" y="480"/>
                  </a:cubicBezTo>
                  <a:cubicBezTo>
                    <a:pt x="831" y="450"/>
                    <a:pt x="845" y="429"/>
                    <a:pt x="855" y="400"/>
                  </a:cubicBezTo>
                  <a:cubicBezTo>
                    <a:pt x="911" y="437"/>
                    <a:pt x="914" y="416"/>
                    <a:pt x="887" y="456"/>
                  </a:cubicBezTo>
                  <a:cubicBezTo>
                    <a:pt x="910" y="501"/>
                    <a:pt x="954" y="517"/>
                    <a:pt x="983" y="560"/>
                  </a:cubicBezTo>
                  <a:cubicBezTo>
                    <a:pt x="990" y="619"/>
                    <a:pt x="989" y="655"/>
                    <a:pt x="1039" y="688"/>
                  </a:cubicBezTo>
                  <a:cubicBezTo>
                    <a:pt x="1066" y="729"/>
                    <a:pt x="1057" y="769"/>
                    <a:pt x="1031" y="808"/>
                  </a:cubicBezTo>
                  <a:cubicBezTo>
                    <a:pt x="1039" y="811"/>
                    <a:pt x="1049" y="810"/>
                    <a:pt x="1055" y="816"/>
                  </a:cubicBezTo>
                  <a:cubicBezTo>
                    <a:pt x="1061" y="822"/>
                    <a:pt x="1055" y="843"/>
                    <a:pt x="1063" y="840"/>
                  </a:cubicBezTo>
                  <a:cubicBezTo>
                    <a:pt x="1084" y="831"/>
                    <a:pt x="1095" y="808"/>
                    <a:pt x="1111" y="792"/>
                  </a:cubicBezTo>
                  <a:cubicBezTo>
                    <a:pt x="1119" y="784"/>
                    <a:pt x="1135" y="768"/>
                    <a:pt x="1135" y="768"/>
                  </a:cubicBezTo>
                  <a:cubicBezTo>
                    <a:pt x="1172" y="777"/>
                    <a:pt x="1186" y="784"/>
                    <a:pt x="1207" y="816"/>
                  </a:cubicBezTo>
                  <a:cubicBezTo>
                    <a:pt x="1255" y="800"/>
                    <a:pt x="1215" y="784"/>
                    <a:pt x="1263" y="768"/>
                  </a:cubicBezTo>
                  <a:cubicBezTo>
                    <a:pt x="1323" y="783"/>
                    <a:pt x="1276" y="770"/>
                    <a:pt x="1327" y="736"/>
                  </a:cubicBezTo>
                  <a:cubicBezTo>
                    <a:pt x="1316" y="731"/>
                    <a:pt x="1297" y="732"/>
                    <a:pt x="1295" y="720"/>
                  </a:cubicBezTo>
                  <a:cubicBezTo>
                    <a:pt x="1293" y="709"/>
                    <a:pt x="1321" y="707"/>
                    <a:pt x="1319" y="696"/>
                  </a:cubicBezTo>
                  <a:cubicBezTo>
                    <a:pt x="1318" y="689"/>
                    <a:pt x="1271" y="675"/>
                    <a:pt x="1263" y="672"/>
                  </a:cubicBezTo>
                  <a:cubicBezTo>
                    <a:pt x="1258" y="659"/>
                    <a:pt x="1258" y="641"/>
                    <a:pt x="1247" y="632"/>
                  </a:cubicBezTo>
                  <a:cubicBezTo>
                    <a:pt x="1225" y="613"/>
                    <a:pt x="1178" y="634"/>
                    <a:pt x="1231" y="616"/>
                  </a:cubicBezTo>
                  <a:cubicBezTo>
                    <a:pt x="1223" y="613"/>
                    <a:pt x="1212" y="601"/>
                    <a:pt x="1207" y="608"/>
                  </a:cubicBezTo>
                  <a:cubicBezTo>
                    <a:pt x="1196" y="625"/>
                    <a:pt x="1230" y="659"/>
                    <a:pt x="1239" y="664"/>
                  </a:cubicBezTo>
                  <a:cubicBezTo>
                    <a:pt x="1256" y="674"/>
                    <a:pt x="1277" y="674"/>
                    <a:pt x="1295" y="680"/>
                  </a:cubicBezTo>
                  <a:cubicBezTo>
                    <a:pt x="1300" y="688"/>
                    <a:pt x="1310" y="694"/>
                    <a:pt x="1311" y="704"/>
                  </a:cubicBezTo>
                  <a:cubicBezTo>
                    <a:pt x="1313" y="725"/>
                    <a:pt x="1307" y="747"/>
                    <a:pt x="1303" y="768"/>
                  </a:cubicBezTo>
                  <a:cubicBezTo>
                    <a:pt x="1301" y="779"/>
                    <a:pt x="1303" y="792"/>
                    <a:pt x="1295" y="800"/>
                  </a:cubicBezTo>
                  <a:cubicBezTo>
                    <a:pt x="1287" y="808"/>
                    <a:pt x="1274" y="805"/>
                    <a:pt x="1263" y="808"/>
                  </a:cubicBezTo>
                  <a:cubicBezTo>
                    <a:pt x="1363" y="841"/>
                    <a:pt x="1334" y="780"/>
                    <a:pt x="1359" y="904"/>
                  </a:cubicBezTo>
                  <a:cubicBezTo>
                    <a:pt x="1388" y="894"/>
                    <a:pt x="1413" y="889"/>
                    <a:pt x="1439" y="872"/>
                  </a:cubicBezTo>
                  <a:cubicBezTo>
                    <a:pt x="1447" y="875"/>
                    <a:pt x="1457" y="874"/>
                    <a:pt x="1463" y="880"/>
                  </a:cubicBezTo>
                  <a:cubicBezTo>
                    <a:pt x="1487" y="904"/>
                    <a:pt x="1449" y="919"/>
                    <a:pt x="1495" y="888"/>
                  </a:cubicBezTo>
                  <a:cubicBezTo>
                    <a:pt x="1503" y="891"/>
                    <a:pt x="1511" y="900"/>
                    <a:pt x="1519" y="896"/>
                  </a:cubicBezTo>
                  <a:cubicBezTo>
                    <a:pt x="1562" y="875"/>
                    <a:pt x="1487" y="859"/>
                    <a:pt x="1551" y="880"/>
                  </a:cubicBezTo>
                  <a:cubicBezTo>
                    <a:pt x="1548" y="888"/>
                    <a:pt x="1535" y="900"/>
                    <a:pt x="1543" y="904"/>
                  </a:cubicBezTo>
                  <a:cubicBezTo>
                    <a:pt x="1552" y="908"/>
                    <a:pt x="1562" y="880"/>
                    <a:pt x="1567" y="888"/>
                  </a:cubicBezTo>
                  <a:cubicBezTo>
                    <a:pt x="1631" y="990"/>
                    <a:pt x="1538" y="957"/>
                    <a:pt x="1615" y="976"/>
                  </a:cubicBezTo>
                  <a:cubicBezTo>
                    <a:pt x="1610" y="992"/>
                    <a:pt x="1590" y="1010"/>
                    <a:pt x="1599" y="1024"/>
                  </a:cubicBezTo>
                  <a:cubicBezTo>
                    <a:pt x="1610" y="1040"/>
                    <a:pt x="1625" y="1054"/>
                    <a:pt x="1631" y="1072"/>
                  </a:cubicBezTo>
                  <a:cubicBezTo>
                    <a:pt x="1651" y="1132"/>
                    <a:pt x="1634" y="1139"/>
                    <a:pt x="1687" y="1152"/>
                  </a:cubicBezTo>
                  <a:cubicBezTo>
                    <a:pt x="1692" y="1160"/>
                    <a:pt x="1700" y="1167"/>
                    <a:pt x="1703" y="1176"/>
                  </a:cubicBezTo>
                  <a:cubicBezTo>
                    <a:pt x="1717" y="1218"/>
                    <a:pt x="1704" y="1251"/>
                    <a:pt x="1719" y="1192"/>
                  </a:cubicBezTo>
                  <a:cubicBezTo>
                    <a:pt x="1682" y="1137"/>
                    <a:pt x="1722" y="1205"/>
                    <a:pt x="1695" y="1096"/>
                  </a:cubicBezTo>
                  <a:cubicBezTo>
                    <a:pt x="1691" y="1081"/>
                    <a:pt x="1664" y="1057"/>
                    <a:pt x="1655" y="1048"/>
                  </a:cubicBezTo>
                  <a:cubicBezTo>
                    <a:pt x="1652" y="1040"/>
                    <a:pt x="1647" y="1032"/>
                    <a:pt x="1647" y="1024"/>
                  </a:cubicBezTo>
                  <a:cubicBezTo>
                    <a:pt x="1647" y="1016"/>
                    <a:pt x="1647" y="998"/>
                    <a:pt x="1655" y="1000"/>
                  </a:cubicBezTo>
                  <a:cubicBezTo>
                    <a:pt x="1668" y="1003"/>
                    <a:pt x="1670" y="1022"/>
                    <a:pt x="1679" y="1032"/>
                  </a:cubicBezTo>
                  <a:cubicBezTo>
                    <a:pt x="1686" y="1041"/>
                    <a:pt x="1695" y="1048"/>
                    <a:pt x="1703" y="1056"/>
                  </a:cubicBezTo>
                  <a:cubicBezTo>
                    <a:pt x="1715" y="1115"/>
                    <a:pt x="1725" y="1173"/>
                    <a:pt x="1735" y="1232"/>
                  </a:cubicBezTo>
                  <a:cubicBezTo>
                    <a:pt x="1743" y="1227"/>
                    <a:pt x="1752" y="1223"/>
                    <a:pt x="1759" y="1216"/>
                  </a:cubicBezTo>
                  <a:cubicBezTo>
                    <a:pt x="1766" y="1209"/>
                    <a:pt x="1766" y="1189"/>
                    <a:pt x="1775" y="1192"/>
                  </a:cubicBezTo>
                  <a:cubicBezTo>
                    <a:pt x="1785" y="1195"/>
                    <a:pt x="1781" y="1213"/>
                    <a:pt x="1783" y="1224"/>
                  </a:cubicBezTo>
                  <a:cubicBezTo>
                    <a:pt x="1794" y="1278"/>
                    <a:pt x="1777" y="1291"/>
                    <a:pt x="1831" y="1304"/>
                  </a:cubicBezTo>
                  <a:cubicBezTo>
                    <a:pt x="1834" y="1317"/>
                    <a:pt x="1834" y="1331"/>
                    <a:pt x="1839" y="1344"/>
                  </a:cubicBezTo>
                  <a:cubicBezTo>
                    <a:pt x="1842" y="1353"/>
                    <a:pt x="1846" y="1372"/>
                    <a:pt x="1855" y="1368"/>
                  </a:cubicBezTo>
                  <a:cubicBezTo>
                    <a:pt x="1869" y="1362"/>
                    <a:pt x="1871" y="1341"/>
                    <a:pt x="1879" y="1328"/>
                  </a:cubicBezTo>
                  <a:cubicBezTo>
                    <a:pt x="1871" y="1307"/>
                    <a:pt x="1858" y="1287"/>
                    <a:pt x="1855" y="1264"/>
                  </a:cubicBezTo>
                  <a:cubicBezTo>
                    <a:pt x="1848" y="1210"/>
                    <a:pt x="1871" y="1147"/>
                    <a:pt x="1815" y="1128"/>
                  </a:cubicBezTo>
                  <a:cubicBezTo>
                    <a:pt x="1794" y="1066"/>
                    <a:pt x="1805" y="1096"/>
                    <a:pt x="1783" y="1040"/>
                  </a:cubicBezTo>
                  <a:cubicBezTo>
                    <a:pt x="1805" y="973"/>
                    <a:pt x="1756" y="976"/>
                    <a:pt x="1703" y="968"/>
                  </a:cubicBezTo>
                  <a:cubicBezTo>
                    <a:pt x="1706" y="955"/>
                    <a:pt x="1711" y="942"/>
                    <a:pt x="1711" y="928"/>
                  </a:cubicBezTo>
                  <a:cubicBezTo>
                    <a:pt x="1711" y="920"/>
                    <a:pt x="1697" y="910"/>
                    <a:pt x="1703" y="904"/>
                  </a:cubicBezTo>
                  <a:cubicBezTo>
                    <a:pt x="1709" y="898"/>
                    <a:pt x="1719" y="910"/>
                    <a:pt x="1727" y="912"/>
                  </a:cubicBezTo>
                  <a:cubicBezTo>
                    <a:pt x="1740" y="915"/>
                    <a:pt x="1754" y="917"/>
                    <a:pt x="1767" y="920"/>
                  </a:cubicBezTo>
                  <a:cubicBezTo>
                    <a:pt x="1754" y="842"/>
                    <a:pt x="1751" y="862"/>
                    <a:pt x="1695" y="824"/>
                  </a:cubicBezTo>
                  <a:cubicBezTo>
                    <a:pt x="1666" y="834"/>
                    <a:pt x="1645" y="848"/>
                    <a:pt x="1615" y="856"/>
                  </a:cubicBezTo>
                  <a:cubicBezTo>
                    <a:pt x="1612" y="877"/>
                    <a:pt x="1607" y="899"/>
                    <a:pt x="1607" y="920"/>
                  </a:cubicBezTo>
                  <a:cubicBezTo>
                    <a:pt x="1607" y="922"/>
                    <a:pt x="1613" y="852"/>
                    <a:pt x="1623" y="840"/>
                  </a:cubicBezTo>
                  <a:cubicBezTo>
                    <a:pt x="1637" y="823"/>
                    <a:pt x="1660" y="821"/>
                    <a:pt x="1679" y="816"/>
                  </a:cubicBezTo>
                  <a:cubicBezTo>
                    <a:pt x="1676" y="805"/>
                    <a:pt x="1675" y="794"/>
                    <a:pt x="1671" y="784"/>
                  </a:cubicBezTo>
                  <a:cubicBezTo>
                    <a:pt x="1667" y="775"/>
                    <a:pt x="1653" y="769"/>
                    <a:pt x="1655" y="760"/>
                  </a:cubicBezTo>
                  <a:cubicBezTo>
                    <a:pt x="1657" y="752"/>
                    <a:pt x="1671" y="755"/>
                    <a:pt x="1679" y="752"/>
                  </a:cubicBezTo>
                  <a:cubicBezTo>
                    <a:pt x="1691" y="756"/>
                    <a:pt x="1715" y="769"/>
                    <a:pt x="1727" y="752"/>
                  </a:cubicBezTo>
                  <a:cubicBezTo>
                    <a:pt x="1737" y="738"/>
                    <a:pt x="1743" y="704"/>
                    <a:pt x="1743" y="704"/>
                  </a:cubicBezTo>
                  <a:cubicBezTo>
                    <a:pt x="1701" y="690"/>
                    <a:pt x="1724" y="703"/>
                    <a:pt x="1687" y="648"/>
                  </a:cubicBezTo>
                  <a:cubicBezTo>
                    <a:pt x="1675" y="630"/>
                    <a:pt x="1644" y="639"/>
                    <a:pt x="1623" y="632"/>
                  </a:cubicBezTo>
                  <a:cubicBezTo>
                    <a:pt x="1618" y="640"/>
                    <a:pt x="1617" y="656"/>
                    <a:pt x="1607" y="656"/>
                  </a:cubicBezTo>
                  <a:cubicBezTo>
                    <a:pt x="1599" y="656"/>
                    <a:pt x="1607" y="635"/>
                    <a:pt x="1599" y="632"/>
                  </a:cubicBezTo>
                  <a:cubicBezTo>
                    <a:pt x="1586" y="628"/>
                    <a:pt x="1573" y="640"/>
                    <a:pt x="1559" y="640"/>
                  </a:cubicBezTo>
                  <a:cubicBezTo>
                    <a:pt x="1551" y="640"/>
                    <a:pt x="1575" y="635"/>
                    <a:pt x="1583" y="632"/>
                  </a:cubicBezTo>
                  <a:cubicBezTo>
                    <a:pt x="1591" y="624"/>
                    <a:pt x="1605" y="619"/>
                    <a:pt x="1607" y="608"/>
                  </a:cubicBezTo>
                  <a:cubicBezTo>
                    <a:pt x="1611" y="586"/>
                    <a:pt x="1556" y="568"/>
                    <a:pt x="1543" y="560"/>
                  </a:cubicBezTo>
                  <a:cubicBezTo>
                    <a:pt x="1546" y="552"/>
                    <a:pt x="1545" y="542"/>
                    <a:pt x="1551" y="536"/>
                  </a:cubicBezTo>
                  <a:cubicBezTo>
                    <a:pt x="1571" y="516"/>
                    <a:pt x="1597" y="543"/>
                    <a:pt x="1551" y="512"/>
                  </a:cubicBezTo>
                  <a:cubicBezTo>
                    <a:pt x="1554" y="501"/>
                    <a:pt x="1565" y="489"/>
                    <a:pt x="1559" y="480"/>
                  </a:cubicBezTo>
                  <a:cubicBezTo>
                    <a:pt x="1553" y="471"/>
                    <a:pt x="1535" y="464"/>
                    <a:pt x="1527" y="472"/>
                  </a:cubicBezTo>
                  <a:cubicBezTo>
                    <a:pt x="1519" y="480"/>
                    <a:pt x="1528" y="496"/>
                    <a:pt x="1535" y="504"/>
                  </a:cubicBezTo>
                  <a:cubicBezTo>
                    <a:pt x="1543" y="513"/>
                    <a:pt x="1556" y="515"/>
                    <a:pt x="1567" y="520"/>
                  </a:cubicBezTo>
                  <a:cubicBezTo>
                    <a:pt x="1572" y="528"/>
                    <a:pt x="1581" y="535"/>
                    <a:pt x="1583" y="544"/>
                  </a:cubicBezTo>
                  <a:cubicBezTo>
                    <a:pt x="1589" y="567"/>
                    <a:pt x="1576" y="597"/>
                    <a:pt x="1591" y="616"/>
                  </a:cubicBezTo>
                  <a:cubicBezTo>
                    <a:pt x="1603" y="631"/>
                    <a:pt x="1628" y="621"/>
                    <a:pt x="1647" y="624"/>
                  </a:cubicBezTo>
                  <a:cubicBezTo>
                    <a:pt x="1655" y="627"/>
                    <a:pt x="1666" y="639"/>
                    <a:pt x="1671" y="632"/>
                  </a:cubicBezTo>
                  <a:cubicBezTo>
                    <a:pt x="1690" y="603"/>
                    <a:pt x="1681" y="563"/>
                    <a:pt x="1687" y="528"/>
                  </a:cubicBezTo>
                  <a:cubicBezTo>
                    <a:pt x="1668" y="472"/>
                    <a:pt x="1687" y="485"/>
                    <a:pt x="1647" y="472"/>
                  </a:cubicBezTo>
                  <a:cubicBezTo>
                    <a:pt x="1628" y="443"/>
                    <a:pt x="1610" y="445"/>
                    <a:pt x="1591" y="416"/>
                  </a:cubicBezTo>
                  <a:cubicBezTo>
                    <a:pt x="1536" y="434"/>
                    <a:pt x="1587" y="424"/>
                    <a:pt x="1575" y="400"/>
                  </a:cubicBezTo>
                  <a:cubicBezTo>
                    <a:pt x="1571" y="392"/>
                    <a:pt x="1559" y="395"/>
                    <a:pt x="1551" y="392"/>
                  </a:cubicBezTo>
                  <a:cubicBezTo>
                    <a:pt x="1525" y="353"/>
                    <a:pt x="1544" y="348"/>
                    <a:pt x="1495" y="336"/>
                  </a:cubicBezTo>
                  <a:cubicBezTo>
                    <a:pt x="1503" y="331"/>
                    <a:pt x="1525" y="328"/>
                    <a:pt x="1519" y="320"/>
                  </a:cubicBezTo>
                  <a:cubicBezTo>
                    <a:pt x="1509" y="307"/>
                    <a:pt x="1471" y="304"/>
                    <a:pt x="1471" y="304"/>
                  </a:cubicBezTo>
                  <a:cubicBezTo>
                    <a:pt x="1458" y="308"/>
                    <a:pt x="1423" y="326"/>
                    <a:pt x="1415" y="296"/>
                  </a:cubicBezTo>
                  <a:cubicBezTo>
                    <a:pt x="1413" y="287"/>
                    <a:pt x="1430" y="284"/>
                    <a:pt x="1439" y="280"/>
                  </a:cubicBezTo>
                  <a:cubicBezTo>
                    <a:pt x="1449" y="276"/>
                    <a:pt x="1460" y="275"/>
                    <a:pt x="1471" y="272"/>
                  </a:cubicBezTo>
                  <a:cubicBezTo>
                    <a:pt x="1499" y="253"/>
                    <a:pt x="1527" y="240"/>
                    <a:pt x="1479" y="224"/>
                  </a:cubicBezTo>
                  <a:cubicBezTo>
                    <a:pt x="1463" y="229"/>
                    <a:pt x="1440" y="254"/>
                    <a:pt x="1431" y="240"/>
                  </a:cubicBezTo>
                  <a:cubicBezTo>
                    <a:pt x="1426" y="232"/>
                    <a:pt x="1424" y="218"/>
                    <a:pt x="1415" y="216"/>
                  </a:cubicBezTo>
                  <a:cubicBezTo>
                    <a:pt x="1371" y="207"/>
                    <a:pt x="1324" y="211"/>
                    <a:pt x="1279" y="208"/>
                  </a:cubicBezTo>
                  <a:cubicBezTo>
                    <a:pt x="1298" y="152"/>
                    <a:pt x="1272" y="205"/>
                    <a:pt x="1367" y="176"/>
                  </a:cubicBezTo>
                  <a:cubicBezTo>
                    <a:pt x="1378" y="173"/>
                    <a:pt x="1382" y="159"/>
                    <a:pt x="1391" y="152"/>
                  </a:cubicBezTo>
                  <a:cubicBezTo>
                    <a:pt x="1401" y="145"/>
                    <a:pt x="1412" y="141"/>
                    <a:pt x="1423" y="136"/>
                  </a:cubicBezTo>
                  <a:cubicBezTo>
                    <a:pt x="1426" y="125"/>
                    <a:pt x="1422" y="110"/>
                    <a:pt x="1431" y="104"/>
                  </a:cubicBezTo>
                  <a:cubicBezTo>
                    <a:pt x="1444" y="95"/>
                    <a:pt x="1464" y="102"/>
                    <a:pt x="1479" y="96"/>
                  </a:cubicBezTo>
                  <a:cubicBezTo>
                    <a:pt x="1524" y="77"/>
                    <a:pt x="1542" y="52"/>
                    <a:pt x="1591" y="40"/>
                  </a:cubicBezTo>
                  <a:cubicBezTo>
                    <a:pt x="1615" y="24"/>
                    <a:pt x="1642" y="25"/>
                    <a:pt x="1655" y="0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8" name="Freeform 51"/>
            <p:cNvSpPr>
              <a:spLocks/>
            </p:cNvSpPr>
            <p:nvPr/>
          </p:nvSpPr>
          <p:spPr bwMode="auto">
            <a:xfrm>
              <a:off x="2592" y="696"/>
              <a:ext cx="3026" cy="1296"/>
            </a:xfrm>
            <a:custGeom>
              <a:avLst/>
              <a:gdLst>
                <a:gd name="T0" fmla="*/ 376 w 3026"/>
                <a:gd name="T1" fmla="*/ 776 h 1296"/>
                <a:gd name="T2" fmla="*/ 224 w 3026"/>
                <a:gd name="T3" fmla="*/ 720 h 1296"/>
                <a:gd name="T4" fmla="*/ 176 w 3026"/>
                <a:gd name="T5" fmla="*/ 656 h 1296"/>
                <a:gd name="T6" fmla="*/ 32 w 3026"/>
                <a:gd name="T7" fmla="*/ 720 h 1296"/>
                <a:gd name="T8" fmla="*/ 184 w 3026"/>
                <a:gd name="T9" fmla="*/ 808 h 1296"/>
                <a:gd name="T10" fmla="*/ 288 w 3026"/>
                <a:gd name="T11" fmla="*/ 904 h 1296"/>
                <a:gd name="T12" fmla="*/ 336 w 3026"/>
                <a:gd name="T13" fmla="*/ 992 h 1296"/>
                <a:gd name="T14" fmla="*/ 392 w 3026"/>
                <a:gd name="T15" fmla="*/ 992 h 1296"/>
                <a:gd name="T16" fmla="*/ 600 w 3026"/>
                <a:gd name="T17" fmla="*/ 984 h 1296"/>
                <a:gd name="T18" fmla="*/ 784 w 3026"/>
                <a:gd name="T19" fmla="*/ 1008 h 1296"/>
                <a:gd name="T20" fmla="*/ 800 w 3026"/>
                <a:gd name="T21" fmla="*/ 1056 h 1296"/>
                <a:gd name="T22" fmla="*/ 880 w 3026"/>
                <a:gd name="T23" fmla="*/ 1128 h 1296"/>
                <a:gd name="T24" fmla="*/ 1144 w 3026"/>
                <a:gd name="T25" fmla="*/ 1112 h 1296"/>
                <a:gd name="T26" fmla="*/ 1144 w 3026"/>
                <a:gd name="T27" fmla="*/ 1120 h 1296"/>
                <a:gd name="T28" fmla="*/ 1232 w 3026"/>
                <a:gd name="T29" fmla="*/ 1008 h 1296"/>
                <a:gd name="T30" fmla="*/ 1336 w 3026"/>
                <a:gd name="T31" fmla="*/ 1096 h 1296"/>
                <a:gd name="T32" fmla="*/ 1456 w 3026"/>
                <a:gd name="T33" fmla="*/ 1192 h 1296"/>
                <a:gd name="T34" fmla="*/ 1544 w 3026"/>
                <a:gd name="T35" fmla="*/ 1104 h 1296"/>
                <a:gd name="T36" fmla="*/ 1632 w 3026"/>
                <a:gd name="T37" fmla="*/ 1008 h 1296"/>
                <a:gd name="T38" fmla="*/ 1736 w 3026"/>
                <a:gd name="T39" fmla="*/ 928 h 1296"/>
                <a:gd name="T40" fmla="*/ 1944 w 3026"/>
                <a:gd name="T41" fmla="*/ 976 h 1296"/>
                <a:gd name="T42" fmla="*/ 2184 w 3026"/>
                <a:gd name="T43" fmla="*/ 696 h 1296"/>
                <a:gd name="T44" fmla="*/ 2288 w 3026"/>
                <a:gd name="T45" fmla="*/ 824 h 1296"/>
                <a:gd name="T46" fmla="*/ 2224 w 3026"/>
                <a:gd name="T47" fmla="*/ 960 h 1296"/>
                <a:gd name="T48" fmla="*/ 2224 w 3026"/>
                <a:gd name="T49" fmla="*/ 1040 h 1296"/>
                <a:gd name="T50" fmla="*/ 2312 w 3026"/>
                <a:gd name="T51" fmla="*/ 1240 h 1296"/>
                <a:gd name="T52" fmla="*/ 2432 w 3026"/>
                <a:gd name="T53" fmla="*/ 1064 h 1296"/>
                <a:gd name="T54" fmla="*/ 2656 w 3026"/>
                <a:gd name="T55" fmla="*/ 1008 h 1296"/>
                <a:gd name="T56" fmla="*/ 2776 w 3026"/>
                <a:gd name="T57" fmla="*/ 992 h 1296"/>
                <a:gd name="T58" fmla="*/ 2960 w 3026"/>
                <a:gd name="T59" fmla="*/ 920 h 1296"/>
                <a:gd name="T60" fmla="*/ 3024 w 3026"/>
                <a:gd name="T61" fmla="*/ 288 h 1296"/>
                <a:gd name="T62" fmla="*/ 2920 w 3026"/>
                <a:gd name="T63" fmla="*/ 280 h 1296"/>
                <a:gd name="T64" fmla="*/ 2744 w 3026"/>
                <a:gd name="T65" fmla="*/ 336 h 1296"/>
                <a:gd name="T66" fmla="*/ 2608 w 3026"/>
                <a:gd name="T67" fmla="*/ 352 h 1296"/>
                <a:gd name="T68" fmla="*/ 2416 w 3026"/>
                <a:gd name="T69" fmla="*/ 440 h 1296"/>
                <a:gd name="T70" fmla="*/ 2264 w 3026"/>
                <a:gd name="T71" fmla="*/ 384 h 1296"/>
                <a:gd name="T72" fmla="*/ 1992 w 3026"/>
                <a:gd name="T73" fmla="*/ 384 h 1296"/>
                <a:gd name="T74" fmla="*/ 1720 w 3026"/>
                <a:gd name="T75" fmla="*/ 304 h 1296"/>
                <a:gd name="T76" fmla="*/ 1496 w 3026"/>
                <a:gd name="T77" fmla="*/ 264 h 1296"/>
                <a:gd name="T78" fmla="*/ 1544 w 3026"/>
                <a:gd name="T79" fmla="*/ 344 h 1296"/>
                <a:gd name="T80" fmla="*/ 1304 w 3026"/>
                <a:gd name="T81" fmla="*/ 144 h 1296"/>
                <a:gd name="T82" fmla="*/ 1072 w 3026"/>
                <a:gd name="T83" fmla="*/ 8 h 1296"/>
                <a:gd name="T84" fmla="*/ 976 w 3026"/>
                <a:gd name="T85" fmla="*/ 128 h 1296"/>
                <a:gd name="T86" fmla="*/ 976 w 3026"/>
                <a:gd name="T87" fmla="*/ 48 h 1296"/>
                <a:gd name="T88" fmla="*/ 824 w 3026"/>
                <a:gd name="T89" fmla="*/ 8 h 1296"/>
                <a:gd name="T90" fmla="*/ 808 w 3026"/>
                <a:gd name="T91" fmla="*/ 96 h 1296"/>
                <a:gd name="T92" fmla="*/ 736 w 3026"/>
                <a:gd name="T93" fmla="*/ 152 h 1296"/>
                <a:gd name="T94" fmla="*/ 464 w 3026"/>
                <a:gd name="T95" fmla="*/ 80 h 1296"/>
                <a:gd name="T96" fmla="*/ 624 w 3026"/>
                <a:gd name="T97" fmla="*/ 168 h 1296"/>
                <a:gd name="T98" fmla="*/ 472 w 3026"/>
                <a:gd name="T99" fmla="*/ 336 h 1296"/>
                <a:gd name="T100" fmla="*/ 448 w 3026"/>
                <a:gd name="T101" fmla="*/ 592 h 1296"/>
                <a:gd name="T102" fmla="*/ 472 w 3026"/>
                <a:gd name="T103" fmla="*/ 808 h 12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26" h="1296">
                  <a:moveTo>
                    <a:pt x="488" y="808"/>
                  </a:moveTo>
                  <a:cubicBezTo>
                    <a:pt x="485" y="795"/>
                    <a:pt x="490" y="778"/>
                    <a:pt x="480" y="768"/>
                  </a:cubicBezTo>
                  <a:cubicBezTo>
                    <a:pt x="412" y="700"/>
                    <a:pt x="456" y="809"/>
                    <a:pt x="432" y="736"/>
                  </a:cubicBezTo>
                  <a:cubicBezTo>
                    <a:pt x="419" y="739"/>
                    <a:pt x="400" y="733"/>
                    <a:pt x="392" y="744"/>
                  </a:cubicBezTo>
                  <a:cubicBezTo>
                    <a:pt x="371" y="772"/>
                    <a:pt x="395" y="834"/>
                    <a:pt x="376" y="776"/>
                  </a:cubicBezTo>
                  <a:cubicBezTo>
                    <a:pt x="389" y="736"/>
                    <a:pt x="377" y="734"/>
                    <a:pt x="344" y="712"/>
                  </a:cubicBezTo>
                  <a:cubicBezTo>
                    <a:pt x="343" y="713"/>
                    <a:pt x="319" y="759"/>
                    <a:pt x="304" y="744"/>
                  </a:cubicBezTo>
                  <a:cubicBezTo>
                    <a:pt x="297" y="737"/>
                    <a:pt x="327" y="697"/>
                    <a:pt x="328" y="696"/>
                  </a:cubicBezTo>
                  <a:cubicBezTo>
                    <a:pt x="267" y="676"/>
                    <a:pt x="283" y="697"/>
                    <a:pt x="272" y="640"/>
                  </a:cubicBezTo>
                  <a:cubicBezTo>
                    <a:pt x="252" y="670"/>
                    <a:pt x="251" y="693"/>
                    <a:pt x="224" y="720"/>
                  </a:cubicBezTo>
                  <a:cubicBezTo>
                    <a:pt x="229" y="682"/>
                    <a:pt x="244" y="644"/>
                    <a:pt x="232" y="608"/>
                  </a:cubicBezTo>
                  <a:cubicBezTo>
                    <a:pt x="224" y="611"/>
                    <a:pt x="214" y="622"/>
                    <a:pt x="208" y="616"/>
                  </a:cubicBezTo>
                  <a:cubicBezTo>
                    <a:pt x="202" y="610"/>
                    <a:pt x="216" y="584"/>
                    <a:pt x="216" y="592"/>
                  </a:cubicBezTo>
                  <a:cubicBezTo>
                    <a:pt x="216" y="608"/>
                    <a:pt x="211" y="624"/>
                    <a:pt x="208" y="640"/>
                  </a:cubicBezTo>
                  <a:cubicBezTo>
                    <a:pt x="167" y="579"/>
                    <a:pt x="221" y="645"/>
                    <a:pt x="176" y="656"/>
                  </a:cubicBezTo>
                  <a:cubicBezTo>
                    <a:pt x="164" y="659"/>
                    <a:pt x="168" y="633"/>
                    <a:pt x="160" y="624"/>
                  </a:cubicBezTo>
                  <a:cubicBezTo>
                    <a:pt x="148" y="610"/>
                    <a:pt x="128" y="605"/>
                    <a:pt x="112" y="600"/>
                  </a:cubicBezTo>
                  <a:cubicBezTo>
                    <a:pt x="81" y="610"/>
                    <a:pt x="79" y="630"/>
                    <a:pt x="48" y="640"/>
                  </a:cubicBezTo>
                  <a:cubicBezTo>
                    <a:pt x="45" y="653"/>
                    <a:pt x="47" y="668"/>
                    <a:pt x="40" y="680"/>
                  </a:cubicBezTo>
                  <a:cubicBezTo>
                    <a:pt x="19" y="717"/>
                    <a:pt x="0" y="672"/>
                    <a:pt x="32" y="720"/>
                  </a:cubicBezTo>
                  <a:cubicBezTo>
                    <a:pt x="10" y="754"/>
                    <a:pt x="9" y="776"/>
                    <a:pt x="56" y="760"/>
                  </a:cubicBezTo>
                  <a:cubicBezTo>
                    <a:pt x="59" y="768"/>
                    <a:pt x="58" y="778"/>
                    <a:pt x="64" y="784"/>
                  </a:cubicBezTo>
                  <a:cubicBezTo>
                    <a:pt x="70" y="790"/>
                    <a:pt x="83" y="785"/>
                    <a:pt x="88" y="792"/>
                  </a:cubicBezTo>
                  <a:cubicBezTo>
                    <a:pt x="95" y="801"/>
                    <a:pt x="93" y="813"/>
                    <a:pt x="96" y="824"/>
                  </a:cubicBezTo>
                  <a:cubicBezTo>
                    <a:pt x="113" y="772"/>
                    <a:pt x="143" y="798"/>
                    <a:pt x="184" y="808"/>
                  </a:cubicBezTo>
                  <a:cubicBezTo>
                    <a:pt x="187" y="816"/>
                    <a:pt x="184" y="828"/>
                    <a:pt x="192" y="832"/>
                  </a:cubicBezTo>
                  <a:cubicBezTo>
                    <a:pt x="200" y="836"/>
                    <a:pt x="210" y="818"/>
                    <a:pt x="216" y="824"/>
                  </a:cubicBezTo>
                  <a:cubicBezTo>
                    <a:pt x="226" y="834"/>
                    <a:pt x="221" y="851"/>
                    <a:pt x="224" y="864"/>
                  </a:cubicBezTo>
                  <a:cubicBezTo>
                    <a:pt x="280" y="845"/>
                    <a:pt x="267" y="832"/>
                    <a:pt x="280" y="872"/>
                  </a:cubicBezTo>
                  <a:cubicBezTo>
                    <a:pt x="280" y="872"/>
                    <a:pt x="285" y="893"/>
                    <a:pt x="288" y="904"/>
                  </a:cubicBezTo>
                  <a:cubicBezTo>
                    <a:pt x="290" y="912"/>
                    <a:pt x="294" y="920"/>
                    <a:pt x="296" y="928"/>
                  </a:cubicBezTo>
                  <a:cubicBezTo>
                    <a:pt x="299" y="939"/>
                    <a:pt x="301" y="949"/>
                    <a:pt x="304" y="960"/>
                  </a:cubicBezTo>
                  <a:cubicBezTo>
                    <a:pt x="309" y="952"/>
                    <a:pt x="310" y="936"/>
                    <a:pt x="320" y="936"/>
                  </a:cubicBezTo>
                  <a:cubicBezTo>
                    <a:pt x="328" y="936"/>
                    <a:pt x="326" y="952"/>
                    <a:pt x="328" y="960"/>
                  </a:cubicBezTo>
                  <a:cubicBezTo>
                    <a:pt x="331" y="971"/>
                    <a:pt x="336" y="981"/>
                    <a:pt x="336" y="992"/>
                  </a:cubicBezTo>
                  <a:cubicBezTo>
                    <a:pt x="336" y="1000"/>
                    <a:pt x="331" y="976"/>
                    <a:pt x="328" y="968"/>
                  </a:cubicBezTo>
                  <a:cubicBezTo>
                    <a:pt x="336" y="963"/>
                    <a:pt x="345" y="959"/>
                    <a:pt x="352" y="952"/>
                  </a:cubicBezTo>
                  <a:cubicBezTo>
                    <a:pt x="375" y="929"/>
                    <a:pt x="363" y="912"/>
                    <a:pt x="376" y="952"/>
                  </a:cubicBezTo>
                  <a:cubicBezTo>
                    <a:pt x="373" y="968"/>
                    <a:pt x="362" y="985"/>
                    <a:pt x="368" y="1000"/>
                  </a:cubicBezTo>
                  <a:cubicBezTo>
                    <a:pt x="371" y="1008"/>
                    <a:pt x="384" y="994"/>
                    <a:pt x="392" y="992"/>
                  </a:cubicBezTo>
                  <a:cubicBezTo>
                    <a:pt x="462" y="972"/>
                    <a:pt x="390" y="995"/>
                    <a:pt x="448" y="976"/>
                  </a:cubicBezTo>
                  <a:cubicBezTo>
                    <a:pt x="469" y="979"/>
                    <a:pt x="493" y="974"/>
                    <a:pt x="512" y="984"/>
                  </a:cubicBezTo>
                  <a:cubicBezTo>
                    <a:pt x="540" y="999"/>
                    <a:pt x="499" y="1048"/>
                    <a:pt x="536" y="992"/>
                  </a:cubicBezTo>
                  <a:cubicBezTo>
                    <a:pt x="539" y="994"/>
                    <a:pt x="575" y="1021"/>
                    <a:pt x="584" y="1016"/>
                  </a:cubicBezTo>
                  <a:cubicBezTo>
                    <a:pt x="594" y="1010"/>
                    <a:pt x="592" y="993"/>
                    <a:pt x="600" y="984"/>
                  </a:cubicBezTo>
                  <a:cubicBezTo>
                    <a:pt x="606" y="977"/>
                    <a:pt x="616" y="973"/>
                    <a:pt x="624" y="968"/>
                  </a:cubicBezTo>
                  <a:cubicBezTo>
                    <a:pt x="629" y="979"/>
                    <a:pt x="640" y="988"/>
                    <a:pt x="640" y="1000"/>
                  </a:cubicBezTo>
                  <a:cubicBezTo>
                    <a:pt x="640" y="1044"/>
                    <a:pt x="599" y="1065"/>
                    <a:pt x="648" y="1032"/>
                  </a:cubicBezTo>
                  <a:cubicBezTo>
                    <a:pt x="693" y="1047"/>
                    <a:pt x="690" y="1017"/>
                    <a:pt x="712" y="984"/>
                  </a:cubicBezTo>
                  <a:cubicBezTo>
                    <a:pt x="767" y="1021"/>
                    <a:pt x="742" y="1022"/>
                    <a:pt x="784" y="1008"/>
                  </a:cubicBezTo>
                  <a:cubicBezTo>
                    <a:pt x="789" y="1016"/>
                    <a:pt x="800" y="1022"/>
                    <a:pt x="800" y="1032"/>
                  </a:cubicBezTo>
                  <a:cubicBezTo>
                    <a:pt x="800" y="1042"/>
                    <a:pt x="788" y="1047"/>
                    <a:pt x="784" y="1056"/>
                  </a:cubicBezTo>
                  <a:cubicBezTo>
                    <a:pt x="780" y="1064"/>
                    <a:pt x="782" y="1074"/>
                    <a:pt x="776" y="1080"/>
                  </a:cubicBezTo>
                  <a:cubicBezTo>
                    <a:pt x="770" y="1086"/>
                    <a:pt x="760" y="1085"/>
                    <a:pt x="752" y="1088"/>
                  </a:cubicBezTo>
                  <a:cubicBezTo>
                    <a:pt x="765" y="1049"/>
                    <a:pt x="758" y="1028"/>
                    <a:pt x="800" y="1056"/>
                  </a:cubicBezTo>
                  <a:cubicBezTo>
                    <a:pt x="804" y="1040"/>
                    <a:pt x="802" y="1002"/>
                    <a:pt x="832" y="1032"/>
                  </a:cubicBezTo>
                  <a:cubicBezTo>
                    <a:pt x="838" y="1038"/>
                    <a:pt x="833" y="1051"/>
                    <a:pt x="840" y="1056"/>
                  </a:cubicBezTo>
                  <a:cubicBezTo>
                    <a:pt x="851" y="1064"/>
                    <a:pt x="867" y="1061"/>
                    <a:pt x="880" y="1064"/>
                  </a:cubicBezTo>
                  <a:cubicBezTo>
                    <a:pt x="877" y="1072"/>
                    <a:pt x="876" y="1081"/>
                    <a:pt x="872" y="1088"/>
                  </a:cubicBezTo>
                  <a:cubicBezTo>
                    <a:pt x="840" y="1146"/>
                    <a:pt x="816" y="1141"/>
                    <a:pt x="880" y="1128"/>
                  </a:cubicBezTo>
                  <a:cubicBezTo>
                    <a:pt x="883" y="1120"/>
                    <a:pt x="881" y="1109"/>
                    <a:pt x="888" y="1104"/>
                  </a:cubicBezTo>
                  <a:cubicBezTo>
                    <a:pt x="902" y="1094"/>
                    <a:pt x="936" y="1088"/>
                    <a:pt x="936" y="1088"/>
                  </a:cubicBezTo>
                  <a:cubicBezTo>
                    <a:pt x="951" y="1044"/>
                    <a:pt x="988" y="1040"/>
                    <a:pt x="1024" y="1064"/>
                  </a:cubicBezTo>
                  <a:cubicBezTo>
                    <a:pt x="1081" y="1026"/>
                    <a:pt x="1053" y="1027"/>
                    <a:pt x="1104" y="1040"/>
                  </a:cubicBezTo>
                  <a:cubicBezTo>
                    <a:pt x="1128" y="1076"/>
                    <a:pt x="1136" y="1078"/>
                    <a:pt x="1144" y="1112"/>
                  </a:cubicBezTo>
                  <a:cubicBezTo>
                    <a:pt x="1147" y="1125"/>
                    <a:pt x="1143" y="1142"/>
                    <a:pt x="1152" y="1152"/>
                  </a:cubicBezTo>
                  <a:cubicBezTo>
                    <a:pt x="1159" y="1160"/>
                    <a:pt x="1173" y="1157"/>
                    <a:pt x="1184" y="1160"/>
                  </a:cubicBezTo>
                  <a:cubicBezTo>
                    <a:pt x="1166" y="1214"/>
                    <a:pt x="1170" y="1231"/>
                    <a:pt x="1176" y="1296"/>
                  </a:cubicBezTo>
                  <a:cubicBezTo>
                    <a:pt x="1190" y="1254"/>
                    <a:pt x="1203" y="1209"/>
                    <a:pt x="1176" y="1168"/>
                  </a:cubicBezTo>
                  <a:cubicBezTo>
                    <a:pt x="1165" y="1152"/>
                    <a:pt x="1155" y="1136"/>
                    <a:pt x="1144" y="1120"/>
                  </a:cubicBezTo>
                  <a:cubicBezTo>
                    <a:pt x="1139" y="1112"/>
                    <a:pt x="1128" y="1096"/>
                    <a:pt x="1128" y="1096"/>
                  </a:cubicBezTo>
                  <a:cubicBezTo>
                    <a:pt x="1131" y="1088"/>
                    <a:pt x="1129" y="1077"/>
                    <a:pt x="1136" y="1072"/>
                  </a:cubicBezTo>
                  <a:cubicBezTo>
                    <a:pt x="1150" y="1062"/>
                    <a:pt x="1184" y="1056"/>
                    <a:pt x="1184" y="1056"/>
                  </a:cubicBezTo>
                  <a:cubicBezTo>
                    <a:pt x="1197" y="1018"/>
                    <a:pt x="1189" y="1007"/>
                    <a:pt x="1224" y="984"/>
                  </a:cubicBezTo>
                  <a:cubicBezTo>
                    <a:pt x="1227" y="992"/>
                    <a:pt x="1232" y="1000"/>
                    <a:pt x="1232" y="1008"/>
                  </a:cubicBezTo>
                  <a:cubicBezTo>
                    <a:pt x="1232" y="1020"/>
                    <a:pt x="1214" y="1057"/>
                    <a:pt x="1232" y="1072"/>
                  </a:cubicBezTo>
                  <a:cubicBezTo>
                    <a:pt x="1241" y="1079"/>
                    <a:pt x="1253" y="1077"/>
                    <a:pt x="1264" y="1080"/>
                  </a:cubicBezTo>
                  <a:cubicBezTo>
                    <a:pt x="1267" y="1093"/>
                    <a:pt x="1264" y="1109"/>
                    <a:pt x="1272" y="1120"/>
                  </a:cubicBezTo>
                  <a:cubicBezTo>
                    <a:pt x="1294" y="1153"/>
                    <a:pt x="1304" y="1110"/>
                    <a:pt x="1312" y="1104"/>
                  </a:cubicBezTo>
                  <a:cubicBezTo>
                    <a:pt x="1319" y="1099"/>
                    <a:pt x="1328" y="1099"/>
                    <a:pt x="1336" y="1096"/>
                  </a:cubicBezTo>
                  <a:cubicBezTo>
                    <a:pt x="1344" y="1101"/>
                    <a:pt x="1351" y="1110"/>
                    <a:pt x="1360" y="1112"/>
                  </a:cubicBezTo>
                  <a:cubicBezTo>
                    <a:pt x="1406" y="1120"/>
                    <a:pt x="1365" y="1076"/>
                    <a:pt x="1400" y="1128"/>
                  </a:cubicBezTo>
                  <a:cubicBezTo>
                    <a:pt x="1418" y="1074"/>
                    <a:pt x="1398" y="1123"/>
                    <a:pt x="1416" y="1160"/>
                  </a:cubicBezTo>
                  <a:cubicBezTo>
                    <a:pt x="1420" y="1168"/>
                    <a:pt x="1432" y="1165"/>
                    <a:pt x="1440" y="1168"/>
                  </a:cubicBezTo>
                  <a:cubicBezTo>
                    <a:pt x="1445" y="1176"/>
                    <a:pt x="1453" y="1183"/>
                    <a:pt x="1456" y="1192"/>
                  </a:cubicBezTo>
                  <a:cubicBezTo>
                    <a:pt x="1470" y="1228"/>
                    <a:pt x="1457" y="1252"/>
                    <a:pt x="1472" y="1208"/>
                  </a:cubicBezTo>
                  <a:cubicBezTo>
                    <a:pt x="1469" y="1200"/>
                    <a:pt x="1460" y="1192"/>
                    <a:pt x="1464" y="1184"/>
                  </a:cubicBezTo>
                  <a:cubicBezTo>
                    <a:pt x="1485" y="1141"/>
                    <a:pt x="1501" y="1216"/>
                    <a:pt x="1480" y="1152"/>
                  </a:cubicBezTo>
                  <a:cubicBezTo>
                    <a:pt x="1500" y="1091"/>
                    <a:pt x="1493" y="1087"/>
                    <a:pt x="1504" y="1144"/>
                  </a:cubicBezTo>
                  <a:cubicBezTo>
                    <a:pt x="1537" y="1095"/>
                    <a:pt x="1500" y="1143"/>
                    <a:pt x="1544" y="1104"/>
                  </a:cubicBezTo>
                  <a:cubicBezTo>
                    <a:pt x="1561" y="1089"/>
                    <a:pt x="1592" y="1056"/>
                    <a:pt x="1592" y="1056"/>
                  </a:cubicBezTo>
                  <a:cubicBezTo>
                    <a:pt x="1581" y="1053"/>
                    <a:pt x="1568" y="1056"/>
                    <a:pt x="1560" y="1048"/>
                  </a:cubicBezTo>
                  <a:cubicBezTo>
                    <a:pt x="1552" y="1040"/>
                    <a:pt x="1544" y="1024"/>
                    <a:pt x="1552" y="1016"/>
                  </a:cubicBezTo>
                  <a:cubicBezTo>
                    <a:pt x="1559" y="1009"/>
                    <a:pt x="1568" y="1027"/>
                    <a:pt x="1576" y="1032"/>
                  </a:cubicBezTo>
                  <a:cubicBezTo>
                    <a:pt x="1587" y="998"/>
                    <a:pt x="1599" y="997"/>
                    <a:pt x="1632" y="1008"/>
                  </a:cubicBezTo>
                  <a:cubicBezTo>
                    <a:pt x="1682" y="991"/>
                    <a:pt x="1673" y="990"/>
                    <a:pt x="1656" y="952"/>
                  </a:cubicBezTo>
                  <a:cubicBezTo>
                    <a:pt x="1649" y="937"/>
                    <a:pt x="1645" y="920"/>
                    <a:pt x="1640" y="904"/>
                  </a:cubicBezTo>
                  <a:cubicBezTo>
                    <a:pt x="1637" y="895"/>
                    <a:pt x="1616" y="885"/>
                    <a:pt x="1624" y="880"/>
                  </a:cubicBezTo>
                  <a:cubicBezTo>
                    <a:pt x="1635" y="872"/>
                    <a:pt x="1651" y="885"/>
                    <a:pt x="1664" y="888"/>
                  </a:cubicBezTo>
                  <a:cubicBezTo>
                    <a:pt x="1719" y="925"/>
                    <a:pt x="1694" y="914"/>
                    <a:pt x="1736" y="928"/>
                  </a:cubicBezTo>
                  <a:cubicBezTo>
                    <a:pt x="1765" y="971"/>
                    <a:pt x="1746" y="948"/>
                    <a:pt x="1704" y="976"/>
                  </a:cubicBezTo>
                  <a:cubicBezTo>
                    <a:pt x="1687" y="1026"/>
                    <a:pt x="1691" y="992"/>
                    <a:pt x="1768" y="992"/>
                  </a:cubicBezTo>
                  <a:cubicBezTo>
                    <a:pt x="1787" y="992"/>
                    <a:pt x="1805" y="997"/>
                    <a:pt x="1824" y="1000"/>
                  </a:cubicBezTo>
                  <a:cubicBezTo>
                    <a:pt x="1864" y="1013"/>
                    <a:pt x="1840" y="1011"/>
                    <a:pt x="1896" y="992"/>
                  </a:cubicBezTo>
                  <a:cubicBezTo>
                    <a:pt x="1912" y="987"/>
                    <a:pt x="1944" y="976"/>
                    <a:pt x="1944" y="976"/>
                  </a:cubicBezTo>
                  <a:cubicBezTo>
                    <a:pt x="1981" y="1031"/>
                    <a:pt x="2058" y="999"/>
                    <a:pt x="2104" y="968"/>
                  </a:cubicBezTo>
                  <a:cubicBezTo>
                    <a:pt x="2142" y="981"/>
                    <a:pt x="2149" y="962"/>
                    <a:pt x="2184" y="944"/>
                  </a:cubicBezTo>
                  <a:cubicBezTo>
                    <a:pt x="2203" y="848"/>
                    <a:pt x="2168" y="958"/>
                    <a:pt x="2248" y="896"/>
                  </a:cubicBezTo>
                  <a:cubicBezTo>
                    <a:pt x="2261" y="886"/>
                    <a:pt x="2264" y="848"/>
                    <a:pt x="2264" y="848"/>
                  </a:cubicBezTo>
                  <a:cubicBezTo>
                    <a:pt x="2253" y="771"/>
                    <a:pt x="2238" y="750"/>
                    <a:pt x="2184" y="696"/>
                  </a:cubicBezTo>
                  <a:cubicBezTo>
                    <a:pt x="2187" y="688"/>
                    <a:pt x="2184" y="672"/>
                    <a:pt x="2192" y="672"/>
                  </a:cubicBezTo>
                  <a:cubicBezTo>
                    <a:pt x="2215" y="672"/>
                    <a:pt x="2229" y="699"/>
                    <a:pt x="2248" y="712"/>
                  </a:cubicBezTo>
                  <a:cubicBezTo>
                    <a:pt x="2229" y="655"/>
                    <a:pt x="2275" y="694"/>
                    <a:pt x="2304" y="704"/>
                  </a:cubicBezTo>
                  <a:cubicBezTo>
                    <a:pt x="2308" y="710"/>
                    <a:pt x="2332" y="741"/>
                    <a:pt x="2328" y="752"/>
                  </a:cubicBezTo>
                  <a:cubicBezTo>
                    <a:pt x="2319" y="778"/>
                    <a:pt x="2297" y="798"/>
                    <a:pt x="2288" y="824"/>
                  </a:cubicBezTo>
                  <a:cubicBezTo>
                    <a:pt x="2291" y="832"/>
                    <a:pt x="2289" y="843"/>
                    <a:pt x="2296" y="848"/>
                  </a:cubicBezTo>
                  <a:cubicBezTo>
                    <a:pt x="2305" y="855"/>
                    <a:pt x="2328" y="845"/>
                    <a:pt x="2328" y="856"/>
                  </a:cubicBezTo>
                  <a:cubicBezTo>
                    <a:pt x="2328" y="871"/>
                    <a:pt x="2306" y="877"/>
                    <a:pt x="2296" y="888"/>
                  </a:cubicBezTo>
                  <a:cubicBezTo>
                    <a:pt x="2290" y="895"/>
                    <a:pt x="2285" y="904"/>
                    <a:pt x="2280" y="912"/>
                  </a:cubicBezTo>
                  <a:cubicBezTo>
                    <a:pt x="2265" y="987"/>
                    <a:pt x="2290" y="927"/>
                    <a:pt x="2224" y="960"/>
                  </a:cubicBezTo>
                  <a:cubicBezTo>
                    <a:pt x="2215" y="964"/>
                    <a:pt x="2216" y="978"/>
                    <a:pt x="2208" y="984"/>
                  </a:cubicBezTo>
                  <a:cubicBezTo>
                    <a:pt x="2189" y="998"/>
                    <a:pt x="2164" y="1003"/>
                    <a:pt x="2144" y="1016"/>
                  </a:cubicBezTo>
                  <a:cubicBezTo>
                    <a:pt x="2152" y="1019"/>
                    <a:pt x="2162" y="1018"/>
                    <a:pt x="2168" y="1024"/>
                  </a:cubicBezTo>
                  <a:cubicBezTo>
                    <a:pt x="2174" y="1030"/>
                    <a:pt x="2168" y="1046"/>
                    <a:pt x="2176" y="1048"/>
                  </a:cubicBezTo>
                  <a:cubicBezTo>
                    <a:pt x="2192" y="1052"/>
                    <a:pt x="2208" y="1043"/>
                    <a:pt x="2224" y="1040"/>
                  </a:cubicBezTo>
                  <a:cubicBezTo>
                    <a:pt x="2254" y="1050"/>
                    <a:pt x="2261" y="1070"/>
                    <a:pt x="2288" y="1088"/>
                  </a:cubicBezTo>
                  <a:cubicBezTo>
                    <a:pt x="2293" y="1073"/>
                    <a:pt x="2296" y="1038"/>
                    <a:pt x="2320" y="1080"/>
                  </a:cubicBezTo>
                  <a:cubicBezTo>
                    <a:pt x="2337" y="1110"/>
                    <a:pt x="2333" y="1158"/>
                    <a:pt x="2344" y="1192"/>
                  </a:cubicBezTo>
                  <a:cubicBezTo>
                    <a:pt x="2336" y="1195"/>
                    <a:pt x="2326" y="1194"/>
                    <a:pt x="2320" y="1200"/>
                  </a:cubicBezTo>
                  <a:cubicBezTo>
                    <a:pt x="2256" y="1264"/>
                    <a:pt x="2282" y="1250"/>
                    <a:pt x="2312" y="1240"/>
                  </a:cubicBezTo>
                  <a:cubicBezTo>
                    <a:pt x="2320" y="1243"/>
                    <a:pt x="2330" y="1242"/>
                    <a:pt x="2336" y="1248"/>
                  </a:cubicBezTo>
                  <a:cubicBezTo>
                    <a:pt x="2352" y="1264"/>
                    <a:pt x="2336" y="1296"/>
                    <a:pt x="2352" y="1248"/>
                  </a:cubicBezTo>
                  <a:cubicBezTo>
                    <a:pt x="2355" y="1227"/>
                    <a:pt x="2353" y="1204"/>
                    <a:pt x="2360" y="1184"/>
                  </a:cubicBezTo>
                  <a:cubicBezTo>
                    <a:pt x="2384" y="1119"/>
                    <a:pt x="2395" y="1203"/>
                    <a:pt x="2376" y="1128"/>
                  </a:cubicBezTo>
                  <a:cubicBezTo>
                    <a:pt x="2422" y="1098"/>
                    <a:pt x="2420" y="1124"/>
                    <a:pt x="2432" y="1064"/>
                  </a:cubicBezTo>
                  <a:cubicBezTo>
                    <a:pt x="2467" y="1076"/>
                    <a:pt x="2500" y="1087"/>
                    <a:pt x="2536" y="1096"/>
                  </a:cubicBezTo>
                  <a:cubicBezTo>
                    <a:pt x="2550" y="1139"/>
                    <a:pt x="2567" y="1142"/>
                    <a:pt x="2592" y="1104"/>
                  </a:cubicBezTo>
                  <a:cubicBezTo>
                    <a:pt x="2589" y="1093"/>
                    <a:pt x="2587" y="1083"/>
                    <a:pt x="2584" y="1072"/>
                  </a:cubicBezTo>
                  <a:cubicBezTo>
                    <a:pt x="2579" y="1056"/>
                    <a:pt x="2568" y="1024"/>
                    <a:pt x="2568" y="1024"/>
                  </a:cubicBezTo>
                  <a:cubicBezTo>
                    <a:pt x="2601" y="1013"/>
                    <a:pt x="2621" y="996"/>
                    <a:pt x="2656" y="1008"/>
                  </a:cubicBezTo>
                  <a:cubicBezTo>
                    <a:pt x="2664" y="1016"/>
                    <a:pt x="2674" y="1023"/>
                    <a:pt x="2680" y="1032"/>
                  </a:cubicBezTo>
                  <a:cubicBezTo>
                    <a:pt x="2685" y="1039"/>
                    <a:pt x="2682" y="1062"/>
                    <a:pt x="2688" y="1056"/>
                  </a:cubicBezTo>
                  <a:cubicBezTo>
                    <a:pt x="2700" y="1044"/>
                    <a:pt x="2704" y="1008"/>
                    <a:pt x="2704" y="1008"/>
                  </a:cubicBezTo>
                  <a:cubicBezTo>
                    <a:pt x="2718" y="1092"/>
                    <a:pt x="2703" y="1043"/>
                    <a:pt x="2760" y="1024"/>
                  </a:cubicBezTo>
                  <a:cubicBezTo>
                    <a:pt x="2765" y="1013"/>
                    <a:pt x="2772" y="1003"/>
                    <a:pt x="2776" y="992"/>
                  </a:cubicBezTo>
                  <a:cubicBezTo>
                    <a:pt x="2780" y="979"/>
                    <a:pt x="2772" y="957"/>
                    <a:pt x="2784" y="952"/>
                  </a:cubicBezTo>
                  <a:cubicBezTo>
                    <a:pt x="2800" y="945"/>
                    <a:pt x="2832" y="968"/>
                    <a:pt x="2832" y="968"/>
                  </a:cubicBezTo>
                  <a:cubicBezTo>
                    <a:pt x="2849" y="1020"/>
                    <a:pt x="2840" y="968"/>
                    <a:pt x="2864" y="944"/>
                  </a:cubicBezTo>
                  <a:cubicBezTo>
                    <a:pt x="2883" y="925"/>
                    <a:pt x="2936" y="912"/>
                    <a:pt x="2936" y="912"/>
                  </a:cubicBezTo>
                  <a:cubicBezTo>
                    <a:pt x="2944" y="915"/>
                    <a:pt x="2953" y="925"/>
                    <a:pt x="2960" y="920"/>
                  </a:cubicBezTo>
                  <a:cubicBezTo>
                    <a:pt x="2976" y="909"/>
                    <a:pt x="2992" y="872"/>
                    <a:pt x="2992" y="872"/>
                  </a:cubicBezTo>
                  <a:cubicBezTo>
                    <a:pt x="2997" y="852"/>
                    <a:pt x="3014" y="836"/>
                    <a:pt x="3016" y="816"/>
                  </a:cubicBezTo>
                  <a:cubicBezTo>
                    <a:pt x="3018" y="797"/>
                    <a:pt x="3010" y="779"/>
                    <a:pt x="3008" y="760"/>
                  </a:cubicBezTo>
                  <a:cubicBezTo>
                    <a:pt x="3004" y="723"/>
                    <a:pt x="3003" y="685"/>
                    <a:pt x="3000" y="648"/>
                  </a:cubicBezTo>
                  <a:cubicBezTo>
                    <a:pt x="3003" y="547"/>
                    <a:pt x="2987" y="399"/>
                    <a:pt x="3024" y="288"/>
                  </a:cubicBezTo>
                  <a:cubicBezTo>
                    <a:pt x="3021" y="277"/>
                    <a:pt x="3026" y="261"/>
                    <a:pt x="3016" y="256"/>
                  </a:cubicBezTo>
                  <a:cubicBezTo>
                    <a:pt x="3007" y="252"/>
                    <a:pt x="2999" y="265"/>
                    <a:pt x="2992" y="272"/>
                  </a:cubicBezTo>
                  <a:cubicBezTo>
                    <a:pt x="2939" y="325"/>
                    <a:pt x="3016" y="269"/>
                    <a:pt x="2952" y="312"/>
                  </a:cubicBezTo>
                  <a:cubicBezTo>
                    <a:pt x="2949" y="299"/>
                    <a:pt x="2954" y="282"/>
                    <a:pt x="2944" y="272"/>
                  </a:cubicBezTo>
                  <a:cubicBezTo>
                    <a:pt x="2938" y="266"/>
                    <a:pt x="2927" y="275"/>
                    <a:pt x="2920" y="280"/>
                  </a:cubicBezTo>
                  <a:cubicBezTo>
                    <a:pt x="2912" y="286"/>
                    <a:pt x="2912" y="298"/>
                    <a:pt x="2904" y="304"/>
                  </a:cubicBezTo>
                  <a:cubicBezTo>
                    <a:pt x="2890" y="315"/>
                    <a:pt x="2871" y="318"/>
                    <a:pt x="2856" y="328"/>
                  </a:cubicBezTo>
                  <a:cubicBezTo>
                    <a:pt x="2798" y="289"/>
                    <a:pt x="2859" y="319"/>
                    <a:pt x="2824" y="336"/>
                  </a:cubicBezTo>
                  <a:cubicBezTo>
                    <a:pt x="2816" y="340"/>
                    <a:pt x="2808" y="331"/>
                    <a:pt x="2800" y="328"/>
                  </a:cubicBezTo>
                  <a:cubicBezTo>
                    <a:pt x="2781" y="331"/>
                    <a:pt x="2762" y="329"/>
                    <a:pt x="2744" y="336"/>
                  </a:cubicBezTo>
                  <a:cubicBezTo>
                    <a:pt x="2733" y="340"/>
                    <a:pt x="2730" y="354"/>
                    <a:pt x="2720" y="360"/>
                  </a:cubicBezTo>
                  <a:cubicBezTo>
                    <a:pt x="2710" y="365"/>
                    <a:pt x="2699" y="365"/>
                    <a:pt x="2688" y="368"/>
                  </a:cubicBezTo>
                  <a:cubicBezTo>
                    <a:pt x="2634" y="404"/>
                    <a:pt x="2690" y="378"/>
                    <a:pt x="2656" y="352"/>
                  </a:cubicBezTo>
                  <a:cubicBezTo>
                    <a:pt x="2649" y="347"/>
                    <a:pt x="2640" y="357"/>
                    <a:pt x="2632" y="360"/>
                  </a:cubicBezTo>
                  <a:cubicBezTo>
                    <a:pt x="2624" y="357"/>
                    <a:pt x="2616" y="352"/>
                    <a:pt x="2608" y="352"/>
                  </a:cubicBezTo>
                  <a:cubicBezTo>
                    <a:pt x="2594" y="352"/>
                    <a:pt x="2580" y="367"/>
                    <a:pt x="2568" y="360"/>
                  </a:cubicBezTo>
                  <a:cubicBezTo>
                    <a:pt x="2551" y="351"/>
                    <a:pt x="2536" y="312"/>
                    <a:pt x="2536" y="312"/>
                  </a:cubicBezTo>
                  <a:cubicBezTo>
                    <a:pt x="2508" y="354"/>
                    <a:pt x="2497" y="388"/>
                    <a:pt x="2448" y="400"/>
                  </a:cubicBezTo>
                  <a:cubicBezTo>
                    <a:pt x="2440" y="405"/>
                    <a:pt x="2430" y="408"/>
                    <a:pt x="2424" y="416"/>
                  </a:cubicBezTo>
                  <a:cubicBezTo>
                    <a:pt x="2419" y="423"/>
                    <a:pt x="2424" y="436"/>
                    <a:pt x="2416" y="440"/>
                  </a:cubicBezTo>
                  <a:cubicBezTo>
                    <a:pt x="2407" y="445"/>
                    <a:pt x="2372" y="419"/>
                    <a:pt x="2368" y="416"/>
                  </a:cubicBezTo>
                  <a:cubicBezTo>
                    <a:pt x="2320" y="432"/>
                    <a:pt x="2363" y="427"/>
                    <a:pt x="2336" y="400"/>
                  </a:cubicBezTo>
                  <a:cubicBezTo>
                    <a:pt x="2330" y="394"/>
                    <a:pt x="2320" y="395"/>
                    <a:pt x="2312" y="392"/>
                  </a:cubicBezTo>
                  <a:cubicBezTo>
                    <a:pt x="2301" y="408"/>
                    <a:pt x="2296" y="432"/>
                    <a:pt x="2272" y="408"/>
                  </a:cubicBezTo>
                  <a:cubicBezTo>
                    <a:pt x="2266" y="402"/>
                    <a:pt x="2270" y="390"/>
                    <a:pt x="2264" y="384"/>
                  </a:cubicBezTo>
                  <a:cubicBezTo>
                    <a:pt x="2258" y="378"/>
                    <a:pt x="2248" y="379"/>
                    <a:pt x="2240" y="376"/>
                  </a:cubicBezTo>
                  <a:cubicBezTo>
                    <a:pt x="2193" y="407"/>
                    <a:pt x="2215" y="369"/>
                    <a:pt x="2168" y="400"/>
                  </a:cubicBezTo>
                  <a:cubicBezTo>
                    <a:pt x="2127" y="386"/>
                    <a:pt x="2134" y="409"/>
                    <a:pt x="2096" y="384"/>
                  </a:cubicBezTo>
                  <a:cubicBezTo>
                    <a:pt x="2071" y="421"/>
                    <a:pt x="2062" y="417"/>
                    <a:pt x="2048" y="376"/>
                  </a:cubicBezTo>
                  <a:cubicBezTo>
                    <a:pt x="1993" y="413"/>
                    <a:pt x="2006" y="426"/>
                    <a:pt x="1992" y="384"/>
                  </a:cubicBezTo>
                  <a:cubicBezTo>
                    <a:pt x="1979" y="388"/>
                    <a:pt x="1957" y="401"/>
                    <a:pt x="1944" y="384"/>
                  </a:cubicBezTo>
                  <a:cubicBezTo>
                    <a:pt x="1937" y="375"/>
                    <a:pt x="1946" y="357"/>
                    <a:pt x="1936" y="352"/>
                  </a:cubicBezTo>
                  <a:cubicBezTo>
                    <a:pt x="1907" y="338"/>
                    <a:pt x="1872" y="341"/>
                    <a:pt x="1840" y="336"/>
                  </a:cubicBezTo>
                  <a:cubicBezTo>
                    <a:pt x="1812" y="266"/>
                    <a:pt x="1836" y="313"/>
                    <a:pt x="1768" y="296"/>
                  </a:cubicBezTo>
                  <a:cubicBezTo>
                    <a:pt x="1743" y="259"/>
                    <a:pt x="1734" y="263"/>
                    <a:pt x="1720" y="304"/>
                  </a:cubicBezTo>
                  <a:cubicBezTo>
                    <a:pt x="1760" y="363"/>
                    <a:pt x="1686" y="313"/>
                    <a:pt x="1664" y="304"/>
                  </a:cubicBezTo>
                  <a:cubicBezTo>
                    <a:pt x="1637" y="264"/>
                    <a:pt x="1581" y="239"/>
                    <a:pt x="1536" y="224"/>
                  </a:cubicBezTo>
                  <a:cubicBezTo>
                    <a:pt x="1525" y="229"/>
                    <a:pt x="1516" y="240"/>
                    <a:pt x="1504" y="240"/>
                  </a:cubicBezTo>
                  <a:cubicBezTo>
                    <a:pt x="1465" y="240"/>
                    <a:pt x="1489" y="189"/>
                    <a:pt x="1472" y="256"/>
                  </a:cubicBezTo>
                  <a:cubicBezTo>
                    <a:pt x="1480" y="259"/>
                    <a:pt x="1491" y="257"/>
                    <a:pt x="1496" y="264"/>
                  </a:cubicBezTo>
                  <a:cubicBezTo>
                    <a:pt x="1503" y="273"/>
                    <a:pt x="1493" y="294"/>
                    <a:pt x="1504" y="296"/>
                  </a:cubicBezTo>
                  <a:cubicBezTo>
                    <a:pt x="1517" y="299"/>
                    <a:pt x="1524" y="278"/>
                    <a:pt x="1536" y="272"/>
                  </a:cubicBezTo>
                  <a:cubicBezTo>
                    <a:pt x="1546" y="267"/>
                    <a:pt x="1557" y="267"/>
                    <a:pt x="1568" y="264"/>
                  </a:cubicBezTo>
                  <a:cubicBezTo>
                    <a:pt x="1559" y="307"/>
                    <a:pt x="1547" y="321"/>
                    <a:pt x="1592" y="336"/>
                  </a:cubicBezTo>
                  <a:cubicBezTo>
                    <a:pt x="1608" y="384"/>
                    <a:pt x="1583" y="354"/>
                    <a:pt x="1544" y="344"/>
                  </a:cubicBezTo>
                  <a:cubicBezTo>
                    <a:pt x="1517" y="326"/>
                    <a:pt x="1496" y="320"/>
                    <a:pt x="1464" y="312"/>
                  </a:cubicBezTo>
                  <a:cubicBezTo>
                    <a:pt x="1456" y="287"/>
                    <a:pt x="1448" y="256"/>
                    <a:pt x="1424" y="240"/>
                  </a:cubicBezTo>
                  <a:cubicBezTo>
                    <a:pt x="1408" y="229"/>
                    <a:pt x="1376" y="208"/>
                    <a:pt x="1376" y="208"/>
                  </a:cubicBezTo>
                  <a:cubicBezTo>
                    <a:pt x="1339" y="153"/>
                    <a:pt x="1362" y="166"/>
                    <a:pt x="1320" y="152"/>
                  </a:cubicBezTo>
                  <a:cubicBezTo>
                    <a:pt x="1301" y="210"/>
                    <a:pt x="1324" y="154"/>
                    <a:pt x="1304" y="144"/>
                  </a:cubicBezTo>
                  <a:cubicBezTo>
                    <a:pt x="1295" y="140"/>
                    <a:pt x="1288" y="155"/>
                    <a:pt x="1280" y="160"/>
                  </a:cubicBezTo>
                  <a:cubicBezTo>
                    <a:pt x="1265" y="86"/>
                    <a:pt x="1275" y="140"/>
                    <a:pt x="1216" y="120"/>
                  </a:cubicBezTo>
                  <a:cubicBezTo>
                    <a:pt x="1202" y="52"/>
                    <a:pt x="1223" y="88"/>
                    <a:pt x="1184" y="88"/>
                  </a:cubicBezTo>
                  <a:cubicBezTo>
                    <a:pt x="1170" y="88"/>
                    <a:pt x="1157" y="83"/>
                    <a:pt x="1144" y="80"/>
                  </a:cubicBezTo>
                  <a:cubicBezTo>
                    <a:pt x="1130" y="39"/>
                    <a:pt x="1113" y="22"/>
                    <a:pt x="1072" y="8"/>
                  </a:cubicBezTo>
                  <a:cubicBezTo>
                    <a:pt x="1016" y="27"/>
                    <a:pt x="1064" y="5"/>
                    <a:pt x="1072" y="24"/>
                  </a:cubicBezTo>
                  <a:cubicBezTo>
                    <a:pt x="1085" y="56"/>
                    <a:pt x="1057" y="58"/>
                    <a:pt x="1040" y="64"/>
                  </a:cubicBezTo>
                  <a:cubicBezTo>
                    <a:pt x="1035" y="72"/>
                    <a:pt x="1028" y="79"/>
                    <a:pt x="1024" y="88"/>
                  </a:cubicBezTo>
                  <a:cubicBezTo>
                    <a:pt x="1020" y="98"/>
                    <a:pt x="1024" y="113"/>
                    <a:pt x="1016" y="120"/>
                  </a:cubicBezTo>
                  <a:cubicBezTo>
                    <a:pt x="1006" y="129"/>
                    <a:pt x="990" y="128"/>
                    <a:pt x="976" y="128"/>
                  </a:cubicBezTo>
                  <a:cubicBezTo>
                    <a:pt x="968" y="128"/>
                    <a:pt x="992" y="123"/>
                    <a:pt x="1000" y="120"/>
                  </a:cubicBezTo>
                  <a:cubicBezTo>
                    <a:pt x="1020" y="89"/>
                    <a:pt x="1044" y="79"/>
                    <a:pt x="1000" y="64"/>
                  </a:cubicBezTo>
                  <a:cubicBezTo>
                    <a:pt x="1019" y="8"/>
                    <a:pt x="1032" y="21"/>
                    <a:pt x="992" y="8"/>
                  </a:cubicBezTo>
                  <a:cubicBezTo>
                    <a:pt x="984" y="11"/>
                    <a:pt x="971" y="8"/>
                    <a:pt x="968" y="16"/>
                  </a:cubicBezTo>
                  <a:cubicBezTo>
                    <a:pt x="964" y="26"/>
                    <a:pt x="987" y="48"/>
                    <a:pt x="976" y="48"/>
                  </a:cubicBezTo>
                  <a:cubicBezTo>
                    <a:pt x="957" y="48"/>
                    <a:pt x="944" y="27"/>
                    <a:pt x="928" y="16"/>
                  </a:cubicBezTo>
                  <a:cubicBezTo>
                    <a:pt x="918" y="9"/>
                    <a:pt x="907" y="5"/>
                    <a:pt x="896" y="0"/>
                  </a:cubicBezTo>
                  <a:cubicBezTo>
                    <a:pt x="855" y="27"/>
                    <a:pt x="866" y="57"/>
                    <a:pt x="840" y="96"/>
                  </a:cubicBezTo>
                  <a:cubicBezTo>
                    <a:pt x="837" y="83"/>
                    <a:pt x="834" y="69"/>
                    <a:pt x="832" y="56"/>
                  </a:cubicBezTo>
                  <a:cubicBezTo>
                    <a:pt x="829" y="40"/>
                    <a:pt x="837" y="18"/>
                    <a:pt x="824" y="8"/>
                  </a:cubicBezTo>
                  <a:cubicBezTo>
                    <a:pt x="815" y="1"/>
                    <a:pt x="808" y="24"/>
                    <a:pt x="800" y="32"/>
                  </a:cubicBezTo>
                  <a:cubicBezTo>
                    <a:pt x="788" y="67"/>
                    <a:pt x="797" y="84"/>
                    <a:pt x="832" y="96"/>
                  </a:cubicBezTo>
                  <a:cubicBezTo>
                    <a:pt x="829" y="104"/>
                    <a:pt x="826" y="112"/>
                    <a:pt x="824" y="120"/>
                  </a:cubicBezTo>
                  <a:cubicBezTo>
                    <a:pt x="821" y="131"/>
                    <a:pt x="822" y="161"/>
                    <a:pt x="816" y="152"/>
                  </a:cubicBezTo>
                  <a:cubicBezTo>
                    <a:pt x="806" y="136"/>
                    <a:pt x="812" y="114"/>
                    <a:pt x="808" y="96"/>
                  </a:cubicBezTo>
                  <a:cubicBezTo>
                    <a:pt x="802" y="67"/>
                    <a:pt x="798" y="70"/>
                    <a:pt x="776" y="48"/>
                  </a:cubicBezTo>
                  <a:cubicBezTo>
                    <a:pt x="756" y="108"/>
                    <a:pt x="785" y="46"/>
                    <a:pt x="744" y="56"/>
                  </a:cubicBezTo>
                  <a:cubicBezTo>
                    <a:pt x="736" y="58"/>
                    <a:pt x="738" y="72"/>
                    <a:pt x="736" y="80"/>
                  </a:cubicBezTo>
                  <a:cubicBezTo>
                    <a:pt x="723" y="137"/>
                    <a:pt x="745" y="122"/>
                    <a:pt x="704" y="136"/>
                  </a:cubicBezTo>
                  <a:cubicBezTo>
                    <a:pt x="715" y="141"/>
                    <a:pt x="731" y="141"/>
                    <a:pt x="736" y="152"/>
                  </a:cubicBezTo>
                  <a:cubicBezTo>
                    <a:pt x="740" y="160"/>
                    <a:pt x="724" y="204"/>
                    <a:pt x="720" y="216"/>
                  </a:cubicBezTo>
                  <a:cubicBezTo>
                    <a:pt x="701" y="187"/>
                    <a:pt x="705" y="153"/>
                    <a:pt x="680" y="128"/>
                  </a:cubicBezTo>
                  <a:cubicBezTo>
                    <a:pt x="661" y="109"/>
                    <a:pt x="608" y="96"/>
                    <a:pt x="608" y="96"/>
                  </a:cubicBezTo>
                  <a:cubicBezTo>
                    <a:pt x="592" y="49"/>
                    <a:pt x="601" y="88"/>
                    <a:pt x="552" y="72"/>
                  </a:cubicBezTo>
                  <a:cubicBezTo>
                    <a:pt x="523" y="75"/>
                    <a:pt x="492" y="70"/>
                    <a:pt x="464" y="80"/>
                  </a:cubicBezTo>
                  <a:cubicBezTo>
                    <a:pt x="455" y="83"/>
                    <a:pt x="479" y="94"/>
                    <a:pt x="488" y="96"/>
                  </a:cubicBezTo>
                  <a:cubicBezTo>
                    <a:pt x="496" y="97"/>
                    <a:pt x="504" y="91"/>
                    <a:pt x="512" y="88"/>
                  </a:cubicBezTo>
                  <a:cubicBezTo>
                    <a:pt x="536" y="124"/>
                    <a:pt x="517" y="146"/>
                    <a:pt x="560" y="160"/>
                  </a:cubicBezTo>
                  <a:cubicBezTo>
                    <a:pt x="578" y="213"/>
                    <a:pt x="556" y="168"/>
                    <a:pt x="584" y="160"/>
                  </a:cubicBezTo>
                  <a:cubicBezTo>
                    <a:pt x="597" y="156"/>
                    <a:pt x="611" y="165"/>
                    <a:pt x="624" y="168"/>
                  </a:cubicBezTo>
                  <a:cubicBezTo>
                    <a:pt x="601" y="213"/>
                    <a:pt x="600" y="204"/>
                    <a:pt x="552" y="216"/>
                  </a:cubicBezTo>
                  <a:cubicBezTo>
                    <a:pt x="555" y="235"/>
                    <a:pt x="555" y="254"/>
                    <a:pt x="560" y="272"/>
                  </a:cubicBezTo>
                  <a:cubicBezTo>
                    <a:pt x="570" y="305"/>
                    <a:pt x="601" y="309"/>
                    <a:pt x="544" y="328"/>
                  </a:cubicBezTo>
                  <a:cubicBezTo>
                    <a:pt x="607" y="349"/>
                    <a:pt x="539" y="299"/>
                    <a:pt x="528" y="288"/>
                  </a:cubicBezTo>
                  <a:cubicBezTo>
                    <a:pt x="488" y="296"/>
                    <a:pt x="456" y="289"/>
                    <a:pt x="472" y="336"/>
                  </a:cubicBezTo>
                  <a:cubicBezTo>
                    <a:pt x="431" y="357"/>
                    <a:pt x="410" y="342"/>
                    <a:pt x="424" y="384"/>
                  </a:cubicBezTo>
                  <a:cubicBezTo>
                    <a:pt x="415" y="427"/>
                    <a:pt x="386" y="470"/>
                    <a:pt x="440" y="488"/>
                  </a:cubicBezTo>
                  <a:cubicBezTo>
                    <a:pt x="443" y="499"/>
                    <a:pt x="449" y="509"/>
                    <a:pt x="448" y="520"/>
                  </a:cubicBezTo>
                  <a:cubicBezTo>
                    <a:pt x="446" y="537"/>
                    <a:pt x="432" y="568"/>
                    <a:pt x="432" y="568"/>
                  </a:cubicBezTo>
                  <a:cubicBezTo>
                    <a:pt x="437" y="576"/>
                    <a:pt x="447" y="582"/>
                    <a:pt x="448" y="592"/>
                  </a:cubicBezTo>
                  <a:cubicBezTo>
                    <a:pt x="454" y="638"/>
                    <a:pt x="414" y="642"/>
                    <a:pt x="480" y="664"/>
                  </a:cubicBezTo>
                  <a:cubicBezTo>
                    <a:pt x="485" y="680"/>
                    <a:pt x="491" y="696"/>
                    <a:pt x="496" y="712"/>
                  </a:cubicBezTo>
                  <a:cubicBezTo>
                    <a:pt x="499" y="720"/>
                    <a:pt x="504" y="736"/>
                    <a:pt x="504" y="736"/>
                  </a:cubicBezTo>
                  <a:cubicBezTo>
                    <a:pt x="499" y="752"/>
                    <a:pt x="493" y="768"/>
                    <a:pt x="488" y="784"/>
                  </a:cubicBezTo>
                  <a:cubicBezTo>
                    <a:pt x="485" y="793"/>
                    <a:pt x="472" y="798"/>
                    <a:pt x="472" y="808"/>
                  </a:cubicBezTo>
                  <a:cubicBezTo>
                    <a:pt x="472" y="813"/>
                    <a:pt x="483" y="808"/>
                    <a:pt x="488" y="808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772" name="Freeform 52"/>
          <p:cNvSpPr>
            <a:spLocks/>
          </p:cNvSpPr>
          <p:nvPr/>
        </p:nvSpPr>
        <p:spPr bwMode="auto">
          <a:xfrm>
            <a:off x="185738" y="742950"/>
            <a:ext cx="8812212" cy="4102100"/>
          </a:xfrm>
          <a:custGeom>
            <a:avLst/>
            <a:gdLst>
              <a:gd name="T0" fmla="*/ 8412090 w 5550"/>
              <a:gd name="T1" fmla="*/ 351047 h 3342"/>
              <a:gd name="T2" fmla="*/ 8183449 w 5550"/>
              <a:gd name="T3" fmla="*/ 400145 h 3342"/>
              <a:gd name="T4" fmla="*/ 7942105 w 5550"/>
              <a:gd name="T5" fmla="*/ 409965 h 3342"/>
              <a:gd name="T6" fmla="*/ 7510228 w 5550"/>
              <a:gd name="T7" fmla="*/ 468882 h 3342"/>
              <a:gd name="T8" fmla="*/ 7027541 w 5550"/>
              <a:gd name="T9" fmla="*/ 488521 h 3342"/>
              <a:gd name="T10" fmla="*/ 6608365 w 5550"/>
              <a:gd name="T11" fmla="*/ 409965 h 3342"/>
              <a:gd name="T12" fmla="*/ 6379724 w 5550"/>
              <a:gd name="T13" fmla="*/ 321589 h 3342"/>
              <a:gd name="T14" fmla="*/ 6163785 w 5550"/>
              <a:gd name="T15" fmla="*/ 174296 h 3342"/>
              <a:gd name="T16" fmla="*/ 5897037 w 5550"/>
              <a:gd name="T17" fmla="*/ 115379 h 3342"/>
              <a:gd name="T18" fmla="*/ 5655694 w 5550"/>
              <a:gd name="T19" fmla="*/ 46643 h 3342"/>
              <a:gd name="T20" fmla="*/ 5274625 w 5550"/>
              <a:gd name="T21" fmla="*/ 46643 h 3342"/>
              <a:gd name="T22" fmla="*/ 4944365 w 5550"/>
              <a:gd name="T23" fmla="*/ 135018 h 3342"/>
              <a:gd name="T24" fmla="*/ 4868152 w 5550"/>
              <a:gd name="T25" fmla="*/ 351047 h 3342"/>
              <a:gd name="T26" fmla="*/ 4563297 w 5550"/>
              <a:gd name="T27" fmla="*/ 468882 h 3342"/>
              <a:gd name="T28" fmla="*/ 4715724 w 5550"/>
              <a:gd name="T29" fmla="*/ 783106 h 3342"/>
              <a:gd name="T30" fmla="*/ 4537892 w 5550"/>
              <a:gd name="T31" fmla="*/ 940218 h 3342"/>
              <a:gd name="T32" fmla="*/ 4220335 w 5550"/>
              <a:gd name="T33" fmla="*/ 802745 h 3342"/>
              <a:gd name="T34" fmla="*/ 4220335 w 5550"/>
              <a:gd name="T35" fmla="*/ 910759 h 3342"/>
              <a:gd name="T36" fmla="*/ 3204152 w 5550"/>
              <a:gd name="T37" fmla="*/ 734008 h 3342"/>
              <a:gd name="T38" fmla="*/ 2480122 w 5550"/>
              <a:gd name="T39" fmla="*/ 498340 h 3342"/>
              <a:gd name="T40" fmla="*/ 1552855 w 5550"/>
              <a:gd name="T41" fmla="*/ 360867 h 3342"/>
              <a:gd name="T42" fmla="*/ 841527 w 5550"/>
              <a:gd name="T43" fmla="*/ 498340 h 3342"/>
              <a:gd name="T44" fmla="*/ 574779 w 5550"/>
              <a:gd name="T45" fmla="*/ 459062 h 3342"/>
              <a:gd name="T46" fmla="*/ 168305 w 5550"/>
              <a:gd name="T47" fmla="*/ 400145 h 3342"/>
              <a:gd name="T48" fmla="*/ 117496 w 5550"/>
              <a:gd name="T49" fmla="*/ 1195525 h 3342"/>
              <a:gd name="T50" fmla="*/ 308030 w 5550"/>
              <a:gd name="T51" fmla="*/ 773286 h 3342"/>
              <a:gd name="T52" fmla="*/ 650992 w 5550"/>
              <a:gd name="T53" fmla="*/ 910759 h 3342"/>
              <a:gd name="T54" fmla="*/ 803420 w 5550"/>
              <a:gd name="T55" fmla="*/ 1126789 h 3342"/>
              <a:gd name="T56" fmla="*/ 1082870 w 5550"/>
              <a:gd name="T57" fmla="*/ 1097330 h 3342"/>
              <a:gd name="T58" fmla="*/ 1565557 w 5550"/>
              <a:gd name="T59" fmla="*/ 1087511 h 3342"/>
              <a:gd name="T60" fmla="*/ 2213374 w 5550"/>
              <a:gd name="T61" fmla="*/ 1077691 h 3342"/>
              <a:gd name="T62" fmla="*/ 2657954 w 5550"/>
              <a:gd name="T63" fmla="*/ 1401735 h 3342"/>
              <a:gd name="T64" fmla="*/ 3115236 w 5550"/>
              <a:gd name="T65" fmla="*/ 1804335 h 3342"/>
              <a:gd name="T66" fmla="*/ 3610625 w 5550"/>
              <a:gd name="T67" fmla="*/ 2236393 h 3342"/>
              <a:gd name="T68" fmla="*/ 4131419 w 5550"/>
              <a:gd name="T69" fmla="*/ 3179066 h 3342"/>
              <a:gd name="T70" fmla="*/ 4296549 w 5550"/>
              <a:gd name="T71" fmla="*/ 3404915 h 3342"/>
              <a:gd name="T72" fmla="*/ 4093312 w 5550"/>
              <a:gd name="T73" fmla="*/ 2511339 h 3342"/>
              <a:gd name="T74" fmla="*/ 4156824 w 5550"/>
              <a:gd name="T75" fmla="*/ 1735598 h 3342"/>
              <a:gd name="T76" fmla="*/ 4436274 w 5550"/>
              <a:gd name="T77" fmla="*/ 1205345 h 3342"/>
              <a:gd name="T78" fmla="*/ 4703022 w 5550"/>
              <a:gd name="T79" fmla="*/ 1215164 h 3342"/>
              <a:gd name="T80" fmla="*/ 5071388 w 5550"/>
              <a:gd name="T81" fmla="*/ 1264262 h 3342"/>
              <a:gd name="T82" fmla="*/ 5084091 w 5550"/>
              <a:gd name="T83" fmla="*/ 1509750 h 3342"/>
              <a:gd name="T84" fmla="*/ 5033281 w 5550"/>
              <a:gd name="T85" fmla="*/ 1745418 h 3342"/>
              <a:gd name="T86" fmla="*/ 4982472 w 5550"/>
              <a:gd name="T87" fmla="*/ 2040003 h 3342"/>
              <a:gd name="T88" fmla="*/ 4842747 w 5550"/>
              <a:gd name="T89" fmla="*/ 2589896 h 3342"/>
              <a:gd name="T90" fmla="*/ 4728427 w 5550"/>
              <a:gd name="T91" fmla="*/ 2894300 h 3342"/>
              <a:gd name="T92" fmla="*/ 4715724 w 5550"/>
              <a:gd name="T93" fmla="*/ 3316539 h 3342"/>
              <a:gd name="T94" fmla="*/ 4957068 w 5550"/>
              <a:gd name="T95" fmla="*/ 3758417 h 3342"/>
              <a:gd name="T96" fmla="*/ 5427052 w 5550"/>
              <a:gd name="T97" fmla="*/ 3954807 h 3342"/>
              <a:gd name="T98" fmla="*/ 6087571 w 5550"/>
              <a:gd name="T99" fmla="*/ 4092280 h 3342"/>
              <a:gd name="T100" fmla="*/ 6519449 w 5550"/>
              <a:gd name="T101" fmla="*/ 3719139 h 3342"/>
              <a:gd name="T102" fmla="*/ 6621067 w 5550"/>
              <a:gd name="T103" fmla="*/ 3395095 h 3342"/>
              <a:gd name="T104" fmla="*/ 6773495 w 5550"/>
              <a:gd name="T105" fmla="*/ 2884481 h 3342"/>
              <a:gd name="T106" fmla="*/ 6735388 w 5550"/>
              <a:gd name="T107" fmla="*/ 2589896 h 3342"/>
              <a:gd name="T108" fmla="*/ 6862411 w 5550"/>
              <a:gd name="T109" fmla="*/ 2305130 h 3342"/>
              <a:gd name="T110" fmla="*/ 7154563 w 5550"/>
              <a:gd name="T111" fmla="*/ 2187296 h 3342"/>
              <a:gd name="T112" fmla="*/ 7268884 w 5550"/>
              <a:gd name="T113" fmla="*/ 1892710 h 3342"/>
              <a:gd name="T114" fmla="*/ 7472121 w 5550"/>
              <a:gd name="T115" fmla="*/ 1873071 h 3342"/>
              <a:gd name="T116" fmla="*/ 7853189 w 5550"/>
              <a:gd name="T117" fmla="*/ 1774876 h 3342"/>
              <a:gd name="T118" fmla="*/ 7891296 w 5550"/>
              <a:gd name="T119" fmla="*/ 1617764 h 3342"/>
              <a:gd name="T120" fmla="*/ 8094533 w 5550"/>
              <a:gd name="T121" fmla="*/ 1441013 h 3342"/>
              <a:gd name="T122" fmla="*/ 8462899 w 5550"/>
              <a:gd name="T123" fmla="*/ 1185706 h 33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3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299" y="3240"/>
                  <a:pt x="3306" y="3246"/>
                </a:cubicBezTo>
                <a:cubicBezTo>
                  <a:pt x="3315" y="3253"/>
                  <a:pt x="3319" y="3268"/>
                  <a:pt x="3330" y="3270"/>
                </a:cubicBezTo>
                <a:cubicBezTo>
                  <a:pt x="3344" y="3272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3" y="3238"/>
                  <a:pt x="3530" y="3246"/>
                </a:cubicBezTo>
                <a:cubicBezTo>
                  <a:pt x="3538" y="3250"/>
                  <a:pt x="3531" y="3265"/>
                  <a:pt x="3538" y="3270"/>
                </a:cubicBezTo>
                <a:cubicBezTo>
                  <a:pt x="3549" y="3278"/>
                  <a:pt x="3565" y="3275"/>
                  <a:pt x="3578" y="3278"/>
                </a:cubicBezTo>
                <a:cubicBezTo>
                  <a:pt x="3639" y="3308"/>
                  <a:pt x="3711" y="3325"/>
                  <a:pt x="3778" y="3342"/>
                </a:cubicBezTo>
                <a:cubicBezTo>
                  <a:pt x="3797" y="3339"/>
                  <a:pt x="3816" y="3341"/>
                  <a:pt x="3834" y="3334"/>
                </a:cubicBezTo>
                <a:cubicBezTo>
                  <a:pt x="3861" y="3324"/>
                  <a:pt x="3877" y="3287"/>
                  <a:pt x="3906" y="3286"/>
                </a:cubicBezTo>
                <a:cubicBezTo>
                  <a:pt x="3994" y="3283"/>
                  <a:pt x="4082" y="3281"/>
                  <a:pt x="4170" y="3278"/>
                </a:cubicBezTo>
                <a:cubicBezTo>
                  <a:pt x="4184" y="323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0773" name="Group 53"/>
          <p:cNvGrpSpPr>
            <a:grpSpLocks/>
          </p:cNvGrpSpPr>
          <p:nvPr/>
        </p:nvGrpSpPr>
        <p:grpSpPr bwMode="auto">
          <a:xfrm>
            <a:off x="677863" y="388938"/>
            <a:ext cx="5826125" cy="4437062"/>
            <a:chOff x="427" y="427"/>
            <a:chExt cx="3669" cy="3614"/>
          </a:xfrm>
        </p:grpSpPr>
        <p:sp>
          <p:nvSpPr>
            <p:cNvPr id="13392" name="Freeform 54"/>
            <p:cNvSpPr>
              <a:spLocks/>
            </p:cNvSpPr>
            <p:nvPr/>
          </p:nvSpPr>
          <p:spPr bwMode="auto">
            <a:xfrm>
              <a:off x="1648" y="507"/>
              <a:ext cx="1816" cy="1816"/>
            </a:xfrm>
            <a:custGeom>
              <a:avLst/>
              <a:gdLst>
                <a:gd name="T0" fmla="*/ 1112 w 1816"/>
                <a:gd name="T1" fmla="*/ 1029 h 1816"/>
                <a:gd name="T2" fmla="*/ 1072 w 1816"/>
                <a:gd name="T3" fmla="*/ 1093 h 1816"/>
                <a:gd name="T4" fmla="*/ 992 w 1816"/>
                <a:gd name="T5" fmla="*/ 1181 h 1816"/>
                <a:gd name="T6" fmla="*/ 992 w 1816"/>
                <a:gd name="T7" fmla="*/ 1277 h 1816"/>
                <a:gd name="T8" fmla="*/ 952 w 1816"/>
                <a:gd name="T9" fmla="*/ 1445 h 1816"/>
                <a:gd name="T10" fmla="*/ 904 w 1816"/>
                <a:gd name="T11" fmla="*/ 1517 h 1816"/>
                <a:gd name="T12" fmla="*/ 888 w 1816"/>
                <a:gd name="T13" fmla="*/ 1653 h 1816"/>
                <a:gd name="T14" fmla="*/ 784 w 1816"/>
                <a:gd name="T15" fmla="*/ 1653 h 1816"/>
                <a:gd name="T16" fmla="*/ 704 w 1816"/>
                <a:gd name="T17" fmla="*/ 1669 h 1816"/>
                <a:gd name="T18" fmla="*/ 584 w 1816"/>
                <a:gd name="T19" fmla="*/ 1733 h 1816"/>
                <a:gd name="T20" fmla="*/ 520 w 1816"/>
                <a:gd name="T21" fmla="*/ 1773 h 1816"/>
                <a:gd name="T22" fmla="*/ 376 w 1816"/>
                <a:gd name="T23" fmla="*/ 1517 h 1816"/>
                <a:gd name="T24" fmla="*/ 248 w 1816"/>
                <a:gd name="T25" fmla="*/ 1253 h 1816"/>
                <a:gd name="T26" fmla="*/ 144 w 1816"/>
                <a:gd name="T27" fmla="*/ 1117 h 1816"/>
                <a:gd name="T28" fmla="*/ 96 w 1816"/>
                <a:gd name="T29" fmla="*/ 877 h 1816"/>
                <a:gd name="T30" fmla="*/ 120 w 1816"/>
                <a:gd name="T31" fmla="*/ 861 h 1816"/>
                <a:gd name="T32" fmla="*/ 88 w 1816"/>
                <a:gd name="T33" fmla="*/ 597 h 1816"/>
                <a:gd name="T34" fmla="*/ 0 w 1816"/>
                <a:gd name="T35" fmla="*/ 501 h 1816"/>
                <a:gd name="T36" fmla="*/ 88 w 1816"/>
                <a:gd name="T37" fmla="*/ 429 h 1816"/>
                <a:gd name="T38" fmla="*/ 280 w 1816"/>
                <a:gd name="T39" fmla="*/ 413 h 1816"/>
                <a:gd name="T40" fmla="*/ 336 w 1816"/>
                <a:gd name="T41" fmla="*/ 477 h 1816"/>
                <a:gd name="T42" fmla="*/ 376 w 1816"/>
                <a:gd name="T43" fmla="*/ 525 h 1816"/>
                <a:gd name="T44" fmla="*/ 320 w 1816"/>
                <a:gd name="T45" fmla="*/ 381 h 1816"/>
                <a:gd name="T46" fmla="*/ 264 w 1816"/>
                <a:gd name="T47" fmla="*/ 277 h 1816"/>
                <a:gd name="T48" fmla="*/ 256 w 1816"/>
                <a:gd name="T49" fmla="*/ 221 h 1816"/>
                <a:gd name="T50" fmla="*/ 376 w 1816"/>
                <a:gd name="T51" fmla="*/ 93 h 1816"/>
                <a:gd name="T52" fmla="*/ 552 w 1816"/>
                <a:gd name="T53" fmla="*/ 5 h 1816"/>
                <a:gd name="T54" fmla="*/ 904 w 1816"/>
                <a:gd name="T55" fmla="*/ 37 h 1816"/>
                <a:gd name="T56" fmla="*/ 872 w 1816"/>
                <a:gd name="T57" fmla="*/ 221 h 1816"/>
                <a:gd name="T58" fmla="*/ 936 w 1816"/>
                <a:gd name="T59" fmla="*/ 285 h 1816"/>
                <a:gd name="T60" fmla="*/ 952 w 1816"/>
                <a:gd name="T61" fmla="*/ 277 h 1816"/>
                <a:gd name="T62" fmla="*/ 968 w 1816"/>
                <a:gd name="T63" fmla="*/ 61 h 1816"/>
                <a:gd name="T64" fmla="*/ 1232 w 1816"/>
                <a:gd name="T65" fmla="*/ 77 h 1816"/>
                <a:gd name="T66" fmla="*/ 1400 w 1816"/>
                <a:gd name="T67" fmla="*/ 77 h 1816"/>
                <a:gd name="T68" fmla="*/ 1624 w 1816"/>
                <a:gd name="T69" fmla="*/ 93 h 1816"/>
                <a:gd name="T70" fmla="*/ 1688 w 1816"/>
                <a:gd name="T71" fmla="*/ 69 h 1816"/>
                <a:gd name="T72" fmla="*/ 1688 w 1816"/>
                <a:gd name="T73" fmla="*/ 189 h 1816"/>
                <a:gd name="T74" fmla="*/ 1528 w 1816"/>
                <a:gd name="T75" fmla="*/ 157 h 1816"/>
                <a:gd name="T76" fmla="*/ 1336 w 1816"/>
                <a:gd name="T77" fmla="*/ 277 h 1816"/>
                <a:gd name="T78" fmla="*/ 1320 w 1816"/>
                <a:gd name="T79" fmla="*/ 349 h 1816"/>
                <a:gd name="T80" fmla="*/ 1360 w 1816"/>
                <a:gd name="T81" fmla="*/ 493 h 1816"/>
                <a:gd name="T82" fmla="*/ 1344 w 1816"/>
                <a:gd name="T83" fmla="*/ 637 h 1816"/>
                <a:gd name="T84" fmla="*/ 1344 w 1816"/>
                <a:gd name="T85" fmla="*/ 725 h 1816"/>
                <a:gd name="T86" fmla="*/ 1320 w 1816"/>
                <a:gd name="T87" fmla="*/ 845 h 1816"/>
                <a:gd name="T88" fmla="*/ 1200 w 1816"/>
                <a:gd name="T89" fmla="*/ 773 h 1816"/>
                <a:gd name="T90" fmla="*/ 1176 w 1816"/>
                <a:gd name="T91" fmla="*/ 941 h 18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6" h="1816">
                  <a:moveTo>
                    <a:pt x="1168" y="989"/>
                  </a:moveTo>
                  <a:cubicBezTo>
                    <a:pt x="1163" y="997"/>
                    <a:pt x="1161" y="1010"/>
                    <a:pt x="1152" y="1013"/>
                  </a:cubicBezTo>
                  <a:cubicBezTo>
                    <a:pt x="1103" y="1029"/>
                    <a:pt x="1130" y="974"/>
                    <a:pt x="1112" y="1029"/>
                  </a:cubicBezTo>
                  <a:cubicBezTo>
                    <a:pt x="1104" y="1021"/>
                    <a:pt x="1099" y="1003"/>
                    <a:pt x="1088" y="1005"/>
                  </a:cubicBezTo>
                  <a:cubicBezTo>
                    <a:pt x="1049" y="1013"/>
                    <a:pt x="1084" y="1061"/>
                    <a:pt x="1088" y="1069"/>
                  </a:cubicBezTo>
                  <a:cubicBezTo>
                    <a:pt x="1083" y="1077"/>
                    <a:pt x="1080" y="1087"/>
                    <a:pt x="1072" y="1093"/>
                  </a:cubicBezTo>
                  <a:cubicBezTo>
                    <a:pt x="1065" y="1098"/>
                    <a:pt x="1052" y="1093"/>
                    <a:pt x="1048" y="1101"/>
                  </a:cubicBezTo>
                  <a:cubicBezTo>
                    <a:pt x="1040" y="1118"/>
                    <a:pt x="1048" y="1140"/>
                    <a:pt x="1040" y="1157"/>
                  </a:cubicBezTo>
                  <a:cubicBezTo>
                    <a:pt x="1035" y="1169"/>
                    <a:pt x="1003" y="1177"/>
                    <a:pt x="992" y="1181"/>
                  </a:cubicBezTo>
                  <a:cubicBezTo>
                    <a:pt x="995" y="1200"/>
                    <a:pt x="1000" y="1218"/>
                    <a:pt x="1000" y="1237"/>
                  </a:cubicBezTo>
                  <a:cubicBezTo>
                    <a:pt x="1000" y="1244"/>
                    <a:pt x="984" y="1306"/>
                    <a:pt x="984" y="1309"/>
                  </a:cubicBezTo>
                  <a:cubicBezTo>
                    <a:pt x="984" y="1320"/>
                    <a:pt x="995" y="1267"/>
                    <a:pt x="992" y="1277"/>
                  </a:cubicBezTo>
                  <a:cubicBezTo>
                    <a:pt x="986" y="1295"/>
                    <a:pt x="982" y="1314"/>
                    <a:pt x="976" y="1333"/>
                  </a:cubicBezTo>
                  <a:cubicBezTo>
                    <a:pt x="971" y="1349"/>
                    <a:pt x="960" y="1381"/>
                    <a:pt x="960" y="1381"/>
                  </a:cubicBezTo>
                  <a:cubicBezTo>
                    <a:pt x="957" y="1402"/>
                    <a:pt x="960" y="1425"/>
                    <a:pt x="952" y="1445"/>
                  </a:cubicBezTo>
                  <a:cubicBezTo>
                    <a:pt x="948" y="1454"/>
                    <a:pt x="928" y="1451"/>
                    <a:pt x="928" y="1461"/>
                  </a:cubicBezTo>
                  <a:cubicBezTo>
                    <a:pt x="928" y="1469"/>
                    <a:pt x="944" y="1466"/>
                    <a:pt x="952" y="1469"/>
                  </a:cubicBezTo>
                  <a:cubicBezTo>
                    <a:pt x="911" y="1490"/>
                    <a:pt x="890" y="1475"/>
                    <a:pt x="904" y="1517"/>
                  </a:cubicBezTo>
                  <a:cubicBezTo>
                    <a:pt x="901" y="1536"/>
                    <a:pt x="896" y="1554"/>
                    <a:pt x="896" y="1573"/>
                  </a:cubicBezTo>
                  <a:cubicBezTo>
                    <a:pt x="896" y="1581"/>
                    <a:pt x="904" y="1589"/>
                    <a:pt x="904" y="1597"/>
                  </a:cubicBezTo>
                  <a:cubicBezTo>
                    <a:pt x="904" y="1616"/>
                    <a:pt x="893" y="1634"/>
                    <a:pt x="888" y="1653"/>
                  </a:cubicBezTo>
                  <a:cubicBezTo>
                    <a:pt x="876" y="1618"/>
                    <a:pt x="859" y="1609"/>
                    <a:pt x="824" y="1621"/>
                  </a:cubicBezTo>
                  <a:cubicBezTo>
                    <a:pt x="821" y="1610"/>
                    <a:pt x="827" y="1592"/>
                    <a:pt x="816" y="1589"/>
                  </a:cubicBezTo>
                  <a:cubicBezTo>
                    <a:pt x="790" y="1583"/>
                    <a:pt x="785" y="1650"/>
                    <a:pt x="784" y="1653"/>
                  </a:cubicBezTo>
                  <a:cubicBezTo>
                    <a:pt x="753" y="1632"/>
                    <a:pt x="740" y="1632"/>
                    <a:pt x="728" y="1669"/>
                  </a:cubicBezTo>
                  <a:cubicBezTo>
                    <a:pt x="723" y="1661"/>
                    <a:pt x="722" y="1645"/>
                    <a:pt x="712" y="1645"/>
                  </a:cubicBezTo>
                  <a:cubicBezTo>
                    <a:pt x="704" y="1645"/>
                    <a:pt x="712" y="1672"/>
                    <a:pt x="704" y="1669"/>
                  </a:cubicBezTo>
                  <a:cubicBezTo>
                    <a:pt x="693" y="1665"/>
                    <a:pt x="693" y="1648"/>
                    <a:pt x="688" y="1637"/>
                  </a:cubicBezTo>
                  <a:cubicBezTo>
                    <a:pt x="675" y="1689"/>
                    <a:pt x="664" y="1681"/>
                    <a:pt x="616" y="1669"/>
                  </a:cubicBezTo>
                  <a:cubicBezTo>
                    <a:pt x="564" y="1686"/>
                    <a:pt x="616" y="1661"/>
                    <a:pt x="584" y="1733"/>
                  </a:cubicBezTo>
                  <a:cubicBezTo>
                    <a:pt x="580" y="1742"/>
                    <a:pt x="568" y="1744"/>
                    <a:pt x="560" y="1749"/>
                  </a:cubicBezTo>
                  <a:cubicBezTo>
                    <a:pt x="559" y="1748"/>
                    <a:pt x="529" y="1689"/>
                    <a:pt x="536" y="1749"/>
                  </a:cubicBezTo>
                  <a:cubicBezTo>
                    <a:pt x="542" y="1799"/>
                    <a:pt x="577" y="1816"/>
                    <a:pt x="520" y="1773"/>
                  </a:cubicBezTo>
                  <a:cubicBezTo>
                    <a:pt x="511" y="1701"/>
                    <a:pt x="530" y="1617"/>
                    <a:pt x="464" y="1573"/>
                  </a:cubicBezTo>
                  <a:cubicBezTo>
                    <a:pt x="461" y="1565"/>
                    <a:pt x="462" y="1555"/>
                    <a:pt x="456" y="1549"/>
                  </a:cubicBezTo>
                  <a:cubicBezTo>
                    <a:pt x="447" y="1540"/>
                    <a:pt x="391" y="1522"/>
                    <a:pt x="376" y="1517"/>
                  </a:cubicBezTo>
                  <a:cubicBezTo>
                    <a:pt x="359" y="1396"/>
                    <a:pt x="389" y="1516"/>
                    <a:pt x="328" y="1429"/>
                  </a:cubicBezTo>
                  <a:cubicBezTo>
                    <a:pt x="275" y="1353"/>
                    <a:pt x="351" y="1400"/>
                    <a:pt x="280" y="1365"/>
                  </a:cubicBezTo>
                  <a:cubicBezTo>
                    <a:pt x="275" y="1335"/>
                    <a:pt x="272" y="1277"/>
                    <a:pt x="248" y="1253"/>
                  </a:cubicBezTo>
                  <a:cubicBezTo>
                    <a:pt x="244" y="1249"/>
                    <a:pt x="192" y="1237"/>
                    <a:pt x="192" y="1237"/>
                  </a:cubicBezTo>
                  <a:cubicBezTo>
                    <a:pt x="164" y="1218"/>
                    <a:pt x="119" y="1191"/>
                    <a:pt x="88" y="1181"/>
                  </a:cubicBezTo>
                  <a:cubicBezTo>
                    <a:pt x="110" y="1137"/>
                    <a:pt x="96" y="1129"/>
                    <a:pt x="144" y="1117"/>
                  </a:cubicBezTo>
                  <a:cubicBezTo>
                    <a:pt x="171" y="1076"/>
                    <a:pt x="151" y="1047"/>
                    <a:pt x="112" y="1021"/>
                  </a:cubicBezTo>
                  <a:cubicBezTo>
                    <a:pt x="123" y="955"/>
                    <a:pt x="120" y="962"/>
                    <a:pt x="184" y="949"/>
                  </a:cubicBezTo>
                  <a:cubicBezTo>
                    <a:pt x="140" y="883"/>
                    <a:pt x="162" y="910"/>
                    <a:pt x="96" y="877"/>
                  </a:cubicBezTo>
                  <a:cubicBezTo>
                    <a:pt x="88" y="882"/>
                    <a:pt x="78" y="885"/>
                    <a:pt x="72" y="893"/>
                  </a:cubicBezTo>
                  <a:cubicBezTo>
                    <a:pt x="67" y="900"/>
                    <a:pt x="64" y="925"/>
                    <a:pt x="64" y="917"/>
                  </a:cubicBezTo>
                  <a:cubicBezTo>
                    <a:pt x="64" y="878"/>
                    <a:pt x="89" y="871"/>
                    <a:pt x="120" y="861"/>
                  </a:cubicBezTo>
                  <a:cubicBezTo>
                    <a:pt x="141" y="797"/>
                    <a:pt x="139" y="731"/>
                    <a:pt x="72" y="709"/>
                  </a:cubicBezTo>
                  <a:cubicBezTo>
                    <a:pt x="80" y="668"/>
                    <a:pt x="71" y="643"/>
                    <a:pt x="112" y="629"/>
                  </a:cubicBezTo>
                  <a:cubicBezTo>
                    <a:pt x="166" y="588"/>
                    <a:pt x="147" y="615"/>
                    <a:pt x="88" y="597"/>
                  </a:cubicBezTo>
                  <a:cubicBezTo>
                    <a:pt x="79" y="594"/>
                    <a:pt x="72" y="586"/>
                    <a:pt x="64" y="581"/>
                  </a:cubicBezTo>
                  <a:cubicBezTo>
                    <a:pt x="67" y="565"/>
                    <a:pt x="78" y="548"/>
                    <a:pt x="72" y="533"/>
                  </a:cubicBezTo>
                  <a:cubicBezTo>
                    <a:pt x="70" y="528"/>
                    <a:pt x="14" y="506"/>
                    <a:pt x="0" y="501"/>
                  </a:cubicBezTo>
                  <a:cubicBezTo>
                    <a:pt x="34" y="490"/>
                    <a:pt x="69" y="486"/>
                    <a:pt x="104" y="477"/>
                  </a:cubicBezTo>
                  <a:cubicBezTo>
                    <a:pt x="107" y="469"/>
                    <a:pt x="115" y="461"/>
                    <a:pt x="112" y="453"/>
                  </a:cubicBezTo>
                  <a:cubicBezTo>
                    <a:pt x="108" y="442"/>
                    <a:pt x="92" y="440"/>
                    <a:pt x="88" y="429"/>
                  </a:cubicBezTo>
                  <a:cubicBezTo>
                    <a:pt x="79" y="403"/>
                    <a:pt x="107" y="401"/>
                    <a:pt x="120" y="397"/>
                  </a:cubicBezTo>
                  <a:cubicBezTo>
                    <a:pt x="149" y="400"/>
                    <a:pt x="179" y="402"/>
                    <a:pt x="208" y="405"/>
                  </a:cubicBezTo>
                  <a:cubicBezTo>
                    <a:pt x="232" y="407"/>
                    <a:pt x="256" y="418"/>
                    <a:pt x="280" y="413"/>
                  </a:cubicBezTo>
                  <a:cubicBezTo>
                    <a:pt x="288" y="411"/>
                    <a:pt x="285" y="397"/>
                    <a:pt x="288" y="389"/>
                  </a:cubicBezTo>
                  <a:cubicBezTo>
                    <a:pt x="297" y="415"/>
                    <a:pt x="290" y="446"/>
                    <a:pt x="304" y="469"/>
                  </a:cubicBezTo>
                  <a:cubicBezTo>
                    <a:pt x="310" y="478"/>
                    <a:pt x="325" y="474"/>
                    <a:pt x="336" y="477"/>
                  </a:cubicBezTo>
                  <a:cubicBezTo>
                    <a:pt x="362" y="529"/>
                    <a:pt x="351" y="574"/>
                    <a:pt x="312" y="613"/>
                  </a:cubicBezTo>
                  <a:cubicBezTo>
                    <a:pt x="354" y="641"/>
                    <a:pt x="355" y="621"/>
                    <a:pt x="368" y="581"/>
                  </a:cubicBezTo>
                  <a:cubicBezTo>
                    <a:pt x="371" y="562"/>
                    <a:pt x="368" y="542"/>
                    <a:pt x="376" y="525"/>
                  </a:cubicBezTo>
                  <a:cubicBezTo>
                    <a:pt x="380" y="516"/>
                    <a:pt x="396" y="518"/>
                    <a:pt x="400" y="509"/>
                  </a:cubicBezTo>
                  <a:cubicBezTo>
                    <a:pt x="410" y="483"/>
                    <a:pt x="369" y="459"/>
                    <a:pt x="352" y="453"/>
                  </a:cubicBezTo>
                  <a:cubicBezTo>
                    <a:pt x="364" y="417"/>
                    <a:pt x="357" y="393"/>
                    <a:pt x="320" y="381"/>
                  </a:cubicBezTo>
                  <a:cubicBezTo>
                    <a:pt x="315" y="370"/>
                    <a:pt x="305" y="361"/>
                    <a:pt x="304" y="349"/>
                  </a:cubicBezTo>
                  <a:cubicBezTo>
                    <a:pt x="297" y="297"/>
                    <a:pt x="341" y="331"/>
                    <a:pt x="280" y="301"/>
                  </a:cubicBezTo>
                  <a:cubicBezTo>
                    <a:pt x="275" y="293"/>
                    <a:pt x="261" y="286"/>
                    <a:pt x="264" y="277"/>
                  </a:cubicBezTo>
                  <a:cubicBezTo>
                    <a:pt x="268" y="264"/>
                    <a:pt x="287" y="262"/>
                    <a:pt x="296" y="253"/>
                  </a:cubicBezTo>
                  <a:cubicBezTo>
                    <a:pt x="303" y="246"/>
                    <a:pt x="307" y="237"/>
                    <a:pt x="312" y="229"/>
                  </a:cubicBezTo>
                  <a:cubicBezTo>
                    <a:pt x="293" y="226"/>
                    <a:pt x="271" y="233"/>
                    <a:pt x="256" y="221"/>
                  </a:cubicBezTo>
                  <a:cubicBezTo>
                    <a:pt x="243" y="211"/>
                    <a:pt x="240" y="173"/>
                    <a:pt x="240" y="173"/>
                  </a:cubicBezTo>
                  <a:cubicBezTo>
                    <a:pt x="260" y="113"/>
                    <a:pt x="305" y="130"/>
                    <a:pt x="368" y="125"/>
                  </a:cubicBezTo>
                  <a:cubicBezTo>
                    <a:pt x="371" y="114"/>
                    <a:pt x="369" y="101"/>
                    <a:pt x="376" y="93"/>
                  </a:cubicBezTo>
                  <a:cubicBezTo>
                    <a:pt x="390" y="77"/>
                    <a:pt x="437" y="66"/>
                    <a:pt x="456" y="53"/>
                  </a:cubicBezTo>
                  <a:cubicBezTo>
                    <a:pt x="480" y="18"/>
                    <a:pt x="461" y="34"/>
                    <a:pt x="504" y="21"/>
                  </a:cubicBezTo>
                  <a:cubicBezTo>
                    <a:pt x="520" y="16"/>
                    <a:pt x="552" y="5"/>
                    <a:pt x="552" y="5"/>
                  </a:cubicBezTo>
                  <a:cubicBezTo>
                    <a:pt x="593" y="11"/>
                    <a:pt x="625" y="19"/>
                    <a:pt x="664" y="29"/>
                  </a:cubicBezTo>
                  <a:cubicBezTo>
                    <a:pt x="719" y="11"/>
                    <a:pt x="750" y="38"/>
                    <a:pt x="792" y="69"/>
                  </a:cubicBezTo>
                  <a:cubicBezTo>
                    <a:pt x="860" y="60"/>
                    <a:pt x="851" y="55"/>
                    <a:pt x="904" y="37"/>
                  </a:cubicBezTo>
                  <a:cubicBezTo>
                    <a:pt x="893" y="104"/>
                    <a:pt x="884" y="89"/>
                    <a:pt x="840" y="133"/>
                  </a:cubicBezTo>
                  <a:cubicBezTo>
                    <a:pt x="821" y="191"/>
                    <a:pt x="833" y="128"/>
                    <a:pt x="856" y="165"/>
                  </a:cubicBezTo>
                  <a:cubicBezTo>
                    <a:pt x="866" y="181"/>
                    <a:pt x="864" y="203"/>
                    <a:pt x="872" y="221"/>
                  </a:cubicBezTo>
                  <a:cubicBezTo>
                    <a:pt x="878" y="233"/>
                    <a:pt x="888" y="242"/>
                    <a:pt x="896" y="253"/>
                  </a:cubicBezTo>
                  <a:cubicBezTo>
                    <a:pt x="899" y="261"/>
                    <a:pt x="897" y="272"/>
                    <a:pt x="904" y="277"/>
                  </a:cubicBezTo>
                  <a:cubicBezTo>
                    <a:pt x="913" y="284"/>
                    <a:pt x="930" y="276"/>
                    <a:pt x="936" y="285"/>
                  </a:cubicBezTo>
                  <a:cubicBezTo>
                    <a:pt x="944" y="299"/>
                    <a:pt x="918" y="332"/>
                    <a:pt x="912" y="341"/>
                  </a:cubicBezTo>
                  <a:cubicBezTo>
                    <a:pt x="957" y="347"/>
                    <a:pt x="999" y="368"/>
                    <a:pt x="1016" y="317"/>
                  </a:cubicBezTo>
                  <a:cubicBezTo>
                    <a:pt x="1003" y="278"/>
                    <a:pt x="990" y="287"/>
                    <a:pt x="952" y="277"/>
                  </a:cubicBezTo>
                  <a:cubicBezTo>
                    <a:pt x="932" y="218"/>
                    <a:pt x="942" y="214"/>
                    <a:pt x="904" y="157"/>
                  </a:cubicBezTo>
                  <a:cubicBezTo>
                    <a:pt x="895" y="143"/>
                    <a:pt x="888" y="109"/>
                    <a:pt x="888" y="109"/>
                  </a:cubicBezTo>
                  <a:cubicBezTo>
                    <a:pt x="913" y="84"/>
                    <a:pt x="934" y="72"/>
                    <a:pt x="968" y="61"/>
                  </a:cubicBezTo>
                  <a:cubicBezTo>
                    <a:pt x="971" y="45"/>
                    <a:pt x="961" y="20"/>
                    <a:pt x="976" y="13"/>
                  </a:cubicBezTo>
                  <a:cubicBezTo>
                    <a:pt x="1005" y="0"/>
                    <a:pt x="1078" y="26"/>
                    <a:pt x="1112" y="37"/>
                  </a:cubicBezTo>
                  <a:cubicBezTo>
                    <a:pt x="1172" y="97"/>
                    <a:pt x="1120" y="88"/>
                    <a:pt x="1232" y="77"/>
                  </a:cubicBezTo>
                  <a:cubicBezTo>
                    <a:pt x="1235" y="93"/>
                    <a:pt x="1229" y="113"/>
                    <a:pt x="1240" y="125"/>
                  </a:cubicBezTo>
                  <a:cubicBezTo>
                    <a:pt x="1254" y="142"/>
                    <a:pt x="1283" y="134"/>
                    <a:pt x="1304" y="141"/>
                  </a:cubicBezTo>
                  <a:cubicBezTo>
                    <a:pt x="1345" y="131"/>
                    <a:pt x="1362" y="102"/>
                    <a:pt x="1400" y="77"/>
                  </a:cubicBezTo>
                  <a:cubicBezTo>
                    <a:pt x="1429" y="58"/>
                    <a:pt x="1469" y="72"/>
                    <a:pt x="1504" y="69"/>
                  </a:cubicBezTo>
                  <a:cubicBezTo>
                    <a:pt x="1540" y="62"/>
                    <a:pt x="1554" y="54"/>
                    <a:pt x="1592" y="69"/>
                  </a:cubicBezTo>
                  <a:cubicBezTo>
                    <a:pt x="1604" y="74"/>
                    <a:pt x="1612" y="86"/>
                    <a:pt x="1624" y="93"/>
                  </a:cubicBezTo>
                  <a:cubicBezTo>
                    <a:pt x="1631" y="97"/>
                    <a:pt x="1640" y="98"/>
                    <a:pt x="1648" y="101"/>
                  </a:cubicBezTo>
                  <a:cubicBezTo>
                    <a:pt x="1659" y="98"/>
                    <a:pt x="1671" y="100"/>
                    <a:pt x="1680" y="93"/>
                  </a:cubicBezTo>
                  <a:cubicBezTo>
                    <a:pt x="1687" y="88"/>
                    <a:pt x="1680" y="70"/>
                    <a:pt x="1688" y="69"/>
                  </a:cubicBezTo>
                  <a:cubicBezTo>
                    <a:pt x="1730" y="64"/>
                    <a:pt x="1773" y="74"/>
                    <a:pt x="1816" y="77"/>
                  </a:cubicBezTo>
                  <a:cubicBezTo>
                    <a:pt x="1781" y="100"/>
                    <a:pt x="1782" y="109"/>
                    <a:pt x="1792" y="149"/>
                  </a:cubicBezTo>
                  <a:cubicBezTo>
                    <a:pt x="1756" y="185"/>
                    <a:pt x="1738" y="202"/>
                    <a:pt x="1688" y="189"/>
                  </a:cubicBezTo>
                  <a:cubicBezTo>
                    <a:pt x="1634" y="216"/>
                    <a:pt x="1640" y="229"/>
                    <a:pt x="1632" y="293"/>
                  </a:cubicBezTo>
                  <a:cubicBezTo>
                    <a:pt x="1618" y="252"/>
                    <a:pt x="1611" y="203"/>
                    <a:pt x="1568" y="189"/>
                  </a:cubicBezTo>
                  <a:cubicBezTo>
                    <a:pt x="1563" y="182"/>
                    <a:pt x="1547" y="147"/>
                    <a:pt x="1528" y="157"/>
                  </a:cubicBezTo>
                  <a:cubicBezTo>
                    <a:pt x="1520" y="161"/>
                    <a:pt x="1525" y="174"/>
                    <a:pt x="1520" y="181"/>
                  </a:cubicBezTo>
                  <a:cubicBezTo>
                    <a:pt x="1498" y="208"/>
                    <a:pt x="1444" y="209"/>
                    <a:pt x="1416" y="213"/>
                  </a:cubicBezTo>
                  <a:cubicBezTo>
                    <a:pt x="1438" y="280"/>
                    <a:pt x="1389" y="269"/>
                    <a:pt x="1336" y="277"/>
                  </a:cubicBezTo>
                  <a:cubicBezTo>
                    <a:pt x="1347" y="280"/>
                    <a:pt x="1360" y="278"/>
                    <a:pt x="1368" y="285"/>
                  </a:cubicBezTo>
                  <a:cubicBezTo>
                    <a:pt x="1382" y="298"/>
                    <a:pt x="1400" y="333"/>
                    <a:pt x="1400" y="333"/>
                  </a:cubicBezTo>
                  <a:cubicBezTo>
                    <a:pt x="1361" y="359"/>
                    <a:pt x="1369" y="337"/>
                    <a:pt x="1320" y="349"/>
                  </a:cubicBezTo>
                  <a:cubicBezTo>
                    <a:pt x="1327" y="385"/>
                    <a:pt x="1341" y="404"/>
                    <a:pt x="1352" y="437"/>
                  </a:cubicBezTo>
                  <a:cubicBezTo>
                    <a:pt x="1349" y="448"/>
                    <a:pt x="1342" y="458"/>
                    <a:pt x="1344" y="469"/>
                  </a:cubicBezTo>
                  <a:cubicBezTo>
                    <a:pt x="1345" y="479"/>
                    <a:pt x="1358" y="484"/>
                    <a:pt x="1360" y="493"/>
                  </a:cubicBezTo>
                  <a:cubicBezTo>
                    <a:pt x="1364" y="520"/>
                    <a:pt x="1345" y="519"/>
                    <a:pt x="1328" y="525"/>
                  </a:cubicBezTo>
                  <a:cubicBezTo>
                    <a:pt x="1303" y="600"/>
                    <a:pt x="1331" y="489"/>
                    <a:pt x="1352" y="565"/>
                  </a:cubicBezTo>
                  <a:cubicBezTo>
                    <a:pt x="1358" y="588"/>
                    <a:pt x="1347" y="613"/>
                    <a:pt x="1344" y="637"/>
                  </a:cubicBezTo>
                  <a:cubicBezTo>
                    <a:pt x="1347" y="648"/>
                    <a:pt x="1345" y="660"/>
                    <a:pt x="1352" y="669"/>
                  </a:cubicBezTo>
                  <a:cubicBezTo>
                    <a:pt x="1357" y="676"/>
                    <a:pt x="1377" y="669"/>
                    <a:pt x="1376" y="677"/>
                  </a:cubicBezTo>
                  <a:cubicBezTo>
                    <a:pt x="1373" y="696"/>
                    <a:pt x="1355" y="709"/>
                    <a:pt x="1344" y="725"/>
                  </a:cubicBezTo>
                  <a:cubicBezTo>
                    <a:pt x="1339" y="733"/>
                    <a:pt x="1328" y="749"/>
                    <a:pt x="1328" y="749"/>
                  </a:cubicBezTo>
                  <a:cubicBezTo>
                    <a:pt x="1334" y="793"/>
                    <a:pt x="1346" y="841"/>
                    <a:pt x="1328" y="885"/>
                  </a:cubicBezTo>
                  <a:cubicBezTo>
                    <a:pt x="1323" y="898"/>
                    <a:pt x="1325" y="858"/>
                    <a:pt x="1320" y="845"/>
                  </a:cubicBezTo>
                  <a:cubicBezTo>
                    <a:pt x="1317" y="836"/>
                    <a:pt x="1308" y="830"/>
                    <a:pt x="1304" y="821"/>
                  </a:cubicBezTo>
                  <a:cubicBezTo>
                    <a:pt x="1300" y="813"/>
                    <a:pt x="1304" y="801"/>
                    <a:pt x="1296" y="797"/>
                  </a:cubicBezTo>
                  <a:cubicBezTo>
                    <a:pt x="1266" y="782"/>
                    <a:pt x="1231" y="783"/>
                    <a:pt x="1200" y="773"/>
                  </a:cubicBezTo>
                  <a:cubicBezTo>
                    <a:pt x="1182" y="779"/>
                    <a:pt x="1130" y="810"/>
                    <a:pt x="1168" y="837"/>
                  </a:cubicBezTo>
                  <a:cubicBezTo>
                    <a:pt x="1181" y="846"/>
                    <a:pt x="1200" y="842"/>
                    <a:pt x="1216" y="845"/>
                  </a:cubicBezTo>
                  <a:cubicBezTo>
                    <a:pt x="1195" y="879"/>
                    <a:pt x="1184" y="902"/>
                    <a:pt x="1176" y="941"/>
                  </a:cubicBezTo>
                  <a:cubicBezTo>
                    <a:pt x="1173" y="957"/>
                    <a:pt x="1168" y="989"/>
                    <a:pt x="1168" y="9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3" name="Freeform 55"/>
            <p:cNvSpPr>
              <a:spLocks/>
            </p:cNvSpPr>
            <p:nvPr/>
          </p:nvSpPr>
          <p:spPr bwMode="auto">
            <a:xfrm>
              <a:off x="1457" y="1352"/>
              <a:ext cx="1590" cy="2689"/>
            </a:xfrm>
            <a:custGeom>
              <a:avLst/>
              <a:gdLst>
                <a:gd name="T0" fmla="*/ 1487 w 1590"/>
                <a:gd name="T1" fmla="*/ 232 h 2689"/>
                <a:gd name="T2" fmla="*/ 1463 w 1590"/>
                <a:gd name="T3" fmla="*/ 320 h 2689"/>
                <a:gd name="T4" fmla="*/ 1423 w 1590"/>
                <a:gd name="T5" fmla="*/ 400 h 2689"/>
                <a:gd name="T6" fmla="*/ 1367 w 1590"/>
                <a:gd name="T7" fmla="*/ 488 h 2689"/>
                <a:gd name="T8" fmla="*/ 1359 w 1590"/>
                <a:gd name="T9" fmla="*/ 640 h 2689"/>
                <a:gd name="T10" fmla="*/ 1247 w 1590"/>
                <a:gd name="T11" fmla="*/ 1024 h 2689"/>
                <a:gd name="T12" fmla="*/ 1231 w 1590"/>
                <a:gd name="T13" fmla="*/ 1240 h 2689"/>
                <a:gd name="T14" fmla="*/ 1215 w 1590"/>
                <a:gd name="T15" fmla="*/ 1336 h 2689"/>
                <a:gd name="T16" fmla="*/ 1215 w 1590"/>
                <a:gd name="T17" fmla="*/ 1440 h 2689"/>
                <a:gd name="T18" fmla="*/ 1279 w 1590"/>
                <a:gd name="T19" fmla="*/ 1520 h 2689"/>
                <a:gd name="T20" fmla="*/ 1335 w 1590"/>
                <a:gd name="T21" fmla="*/ 2136 h 2689"/>
                <a:gd name="T22" fmla="*/ 1359 w 1590"/>
                <a:gd name="T23" fmla="*/ 2336 h 2689"/>
                <a:gd name="T24" fmla="*/ 1399 w 1590"/>
                <a:gd name="T25" fmla="*/ 2392 h 2689"/>
                <a:gd name="T26" fmla="*/ 1431 w 1590"/>
                <a:gd name="T27" fmla="*/ 2552 h 2689"/>
                <a:gd name="T28" fmla="*/ 1431 w 1590"/>
                <a:gd name="T29" fmla="*/ 2656 h 2689"/>
                <a:gd name="T30" fmla="*/ 1359 w 1590"/>
                <a:gd name="T31" fmla="*/ 2608 h 2689"/>
                <a:gd name="T32" fmla="*/ 1215 w 1590"/>
                <a:gd name="T33" fmla="*/ 2624 h 2689"/>
                <a:gd name="T34" fmla="*/ 1151 w 1590"/>
                <a:gd name="T35" fmla="*/ 2632 h 2689"/>
                <a:gd name="T36" fmla="*/ 687 w 1590"/>
                <a:gd name="T37" fmla="*/ 2656 h 2689"/>
                <a:gd name="T38" fmla="*/ 751 w 1590"/>
                <a:gd name="T39" fmla="*/ 2448 h 2689"/>
                <a:gd name="T40" fmla="*/ 703 w 1590"/>
                <a:gd name="T41" fmla="*/ 2384 h 2689"/>
                <a:gd name="T42" fmla="*/ 751 w 1590"/>
                <a:gd name="T43" fmla="*/ 2256 h 2689"/>
                <a:gd name="T44" fmla="*/ 727 w 1590"/>
                <a:gd name="T45" fmla="*/ 2152 h 2689"/>
                <a:gd name="T46" fmla="*/ 791 w 1590"/>
                <a:gd name="T47" fmla="*/ 1976 h 2689"/>
                <a:gd name="T48" fmla="*/ 791 w 1590"/>
                <a:gd name="T49" fmla="*/ 1824 h 2689"/>
                <a:gd name="T50" fmla="*/ 759 w 1590"/>
                <a:gd name="T51" fmla="*/ 1720 h 2689"/>
                <a:gd name="T52" fmla="*/ 735 w 1590"/>
                <a:gd name="T53" fmla="*/ 1264 h 2689"/>
                <a:gd name="T54" fmla="*/ 647 w 1590"/>
                <a:gd name="T55" fmla="*/ 912 h 2689"/>
                <a:gd name="T56" fmla="*/ 583 w 1590"/>
                <a:gd name="T57" fmla="*/ 776 h 2689"/>
                <a:gd name="T58" fmla="*/ 479 w 1590"/>
                <a:gd name="T59" fmla="*/ 736 h 2689"/>
                <a:gd name="T60" fmla="*/ 431 w 1590"/>
                <a:gd name="T61" fmla="*/ 648 h 2689"/>
                <a:gd name="T62" fmla="*/ 383 w 1590"/>
                <a:gd name="T63" fmla="*/ 416 h 2689"/>
                <a:gd name="T64" fmla="*/ 351 w 1590"/>
                <a:gd name="T65" fmla="*/ 368 h 2689"/>
                <a:gd name="T66" fmla="*/ 295 w 1590"/>
                <a:gd name="T67" fmla="*/ 352 h 2689"/>
                <a:gd name="T68" fmla="*/ 263 w 1590"/>
                <a:gd name="T69" fmla="*/ 392 h 2689"/>
                <a:gd name="T70" fmla="*/ 207 w 1590"/>
                <a:gd name="T71" fmla="*/ 320 h 2689"/>
                <a:gd name="T72" fmla="*/ 71 w 1590"/>
                <a:gd name="T73" fmla="*/ 264 h 2689"/>
                <a:gd name="T74" fmla="*/ 63 w 1590"/>
                <a:gd name="T75" fmla="*/ 216 h 2689"/>
                <a:gd name="T76" fmla="*/ 103 w 1590"/>
                <a:gd name="T77" fmla="*/ 160 h 2689"/>
                <a:gd name="T78" fmla="*/ 183 w 1590"/>
                <a:gd name="T79" fmla="*/ 96 h 2689"/>
                <a:gd name="T80" fmla="*/ 135 w 1590"/>
                <a:gd name="T81" fmla="*/ 64 h 2689"/>
                <a:gd name="T82" fmla="*/ 463 w 1590"/>
                <a:gd name="T83" fmla="*/ 16 h 2689"/>
                <a:gd name="T84" fmla="*/ 575 w 1590"/>
                <a:gd name="T85" fmla="*/ 40 h 2689"/>
                <a:gd name="T86" fmla="*/ 791 w 1590"/>
                <a:gd name="T87" fmla="*/ 56 h 2689"/>
                <a:gd name="T88" fmla="*/ 895 w 1590"/>
                <a:gd name="T89" fmla="*/ 16 h 2689"/>
                <a:gd name="T90" fmla="*/ 1055 w 1590"/>
                <a:gd name="T91" fmla="*/ 40 h 2689"/>
                <a:gd name="T92" fmla="*/ 1143 w 1590"/>
                <a:gd name="T93" fmla="*/ 24 h 2689"/>
                <a:gd name="T94" fmla="*/ 1439 w 1590"/>
                <a:gd name="T95" fmla="*/ 24 h 2689"/>
                <a:gd name="T96" fmla="*/ 1543 w 1590"/>
                <a:gd name="T97" fmla="*/ 88 h 2689"/>
                <a:gd name="T98" fmla="*/ 1471 w 1590"/>
                <a:gd name="T99" fmla="*/ 104 h 2689"/>
                <a:gd name="T100" fmla="*/ 1311 w 1590"/>
                <a:gd name="T101" fmla="*/ 48 h 2689"/>
                <a:gd name="T102" fmla="*/ 1391 w 1590"/>
                <a:gd name="T103" fmla="*/ 96 h 2689"/>
                <a:gd name="T104" fmla="*/ 1495 w 1590"/>
                <a:gd name="T105" fmla="*/ 136 h 2689"/>
                <a:gd name="T106" fmla="*/ 1583 w 1590"/>
                <a:gd name="T107" fmla="*/ 216 h 26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0" h="2689">
                  <a:moveTo>
                    <a:pt x="1551" y="192"/>
                  </a:moveTo>
                  <a:cubicBezTo>
                    <a:pt x="1520" y="202"/>
                    <a:pt x="1518" y="222"/>
                    <a:pt x="1487" y="232"/>
                  </a:cubicBezTo>
                  <a:cubicBezTo>
                    <a:pt x="1482" y="240"/>
                    <a:pt x="1474" y="247"/>
                    <a:pt x="1471" y="256"/>
                  </a:cubicBezTo>
                  <a:cubicBezTo>
                    <a:pt x="1465" y="277"/>
                    <a:pt x="1472" y="300"/>
                    <a:pt x="1463" y="320"/>
                  </a:cubicBezTo>
                  <a:cubicBezTo>
                    <a:pt x="1462" y="323"/>
                    <a:pt x="1418" y="333"/>
                    <a:pt x="1407" y="336"/>
                  </a:cubicBezTo>
                  <a:cubicBezTo>
                    <a:pt x="1434" y="345"/>
                    <a:pt x="1465" y="346"/>
                    <a:pt x="1423" y="400"/>
                  </a:cubicBezTo>
                  <a:cubicBezTo>
                    <a:pt x="1413" y="413"/>
                    <a:pt x="1375" y="416"/>
                    <a:pt x="1375" y="416"/>
                  </a:cubicBezTo>
                  <a:cubicBezTo>
                    <a:pt x="1372" y="440"/>
                    <a:pt x="1373" y="465"/>
                    <a:pt x="1367" y="488"/>
                  </a:cubicBezTo>
                  <a:cubicBezTo>
                    <a:pt x="1354" y="541"/>
                    <a:pt x="1341" y="483"/>
                    <a:pt x="1359" y="536"/>
                  </a:cubicBezTo>
                  <a:cubicBezTo>
                    <a:pt x="1332" y="577"/>
                    <a:pt x="1331" y="598"/>
                    <a:pt x="1359" y="640"/>
                  </a:cubicBezTo>
                  <a:cubicBezTo>
                    <a:pt x="1264" y="664"/>
                    <a:pt x="1291" y="739"/>
                    <a:pt x="1263" y="824"/>
                  </a:cubicBezTo>
                  <a:cubicBezTo>
                    <a:pt x="1283" y="906"/>
                    <a:pt x="1277" y="935"/>
                    <a:pt x="1247" y="1024"/>
                  </a:cubicBezTo>
                  <a:cubicBezTo>
                    <a:pt x="1259" y="1071"/>
                    <a:pt x="1251" y="1114"/>
                    <a:pt x="1239" y="1160"/>
                  </a:cubicBezTo>
                  <a:cubicBezTo>
                    <a:pt x="1251" y="1208"/>
                    <a:pt x="1250" y="1182"/>
                    <a:pt x="1231" y="1240"/>
                  </a:cubicBezTo>
                  <a:cubicBezTo>
                    <a:pt x="1225" y="1258"/>
                    <a:pt x="1199" y="1288"/>
                    <a:pt x="1199" y="1288"/>
                  </a:cubicBezTo>
                  <a:cubicBezTo>
                    <a:pt x="1204" y="1304"/>
                    <a:pt x="1210" y="1320"/>
                    <a:pt x="1215" y="1336"/>
                  </a:cubicBezTo>
                  <a:cubicBezTo>
                    <a:pt x="1218" y="1344"/>
                    <a:pt x="1223" y="1360"/>
                    <a:pt x="1223" y="1360"/>
                  </a:cubicBezTo>
                  <a:cubicBezTo>
                    <a:pt x="1214" y="1398"/>
                    <a:pt x="1226" y="1406"/>
                    <a:pt x="1215" y="1440"/>
                  </a:cubicBezTo>
                  <a:cubicBezTo>
                    <a:pt x="1232" y="1491"/>
                    <a:pt x="1208" y="1440"/>
                    <a:pt x="1255" y="1472"/>
                  </a:cubicBezTo>
                  <a:cubicBezTo>
                    <a:pt x="1268" y="1481"/>
                    <a:pt x="1274" y="1506"/>
                    <a:pt x="1279" y="1520"/>
                  </a:cubicBezTo>
                  <a:cubicBezTo>
                    <a:pt x="1285" y="1590"/>
                    <a:pt x="1288" y="1653"/>
                    <a:pt x="1327" y="1712"/>
                  </a:cubicBezTo>
                  <a:cubicBezTo>
                    <a:pt x="1322" y="1837"/>
                    <a:pt x="1293" y="2011"/>
                    <a:pt x="1335" y="2136"/>
                  </a:cubicBezTo>
                  <a:cubicBezTo>
                    <a:pt x="1338" y="2187"/>
                    <a:pt x="1337" y="2238"/>
                    <a:pt x="1343" y="2288"/>
                  </a:cubicBezTo>
                  <a:cubicBezTo>
                    <a:pt x="1345" y="2305"/>
                    <a:pt x="1359" y="2336"/>
                    <a:pt x="1359" y="2336"/>
                  </a:cubicBezTo>
                  <a:cubicBezTo>
                    <a:pt x="1343" y="2384"/>
                    <a:pt x="1349" y="2340"/>
                    <a:pt x="1391" y="2368"/>
                  </a:cubicBezTo>
                  <a:cubicBezTo>
                    <a:pt x="1398" y="2373"/>
                    <a:pt x="1396" y="2384"/>
                    <a:pt x="1399" y="2392"/>
                  </a:cubicBezTo>
                  <a:cubicBezTo>
                    <a:pt x="1405" y="2448"/>
                    <a:pt x="1402" y="2461"/>
                    <a:pt x="1415" y="2504"/>
                  </a:cubicBezTo>
                  <a:cubicBezTo>
                    <a:pt x="1420" y="2520"/>
                    <a:pt x="1426" y="2536"/>
                    <a:pt x="1431" y="2552"/>
                  </a:cubicBezTo>
                  <a:cubicBezTo>
                    <a:pt x="1434" y="2560"/>
                    <a:pt x="1439" y="2576"/>
                    <a:pt x="1439" y="2576"/>
                  </a:cubicBezTo>
                  <a:cubicBezTo>
                    <a:pt x="1436" y="2603"/>
                    <a:pt x="1442" y="2632"/>
                    <a:pt x="1431" y="2656"/>
                  </a:cubicBezTo>
                  <a:cubicBezTo>
                    <a:pt x="1428" y="2664"/>
                    <a:pt x="1415" y="2652"/>
                    <a:pt x="1407" y="2648"/>
                  </a:cubicBezTo>
                  <a:cubicBezTo>
                    <a:pt x="1385" y="2637"/>
                    <a:pt x="1377" y="2626"/>
                    <a:pt x="1359" y="2608"/>
                  </a:cubicBezTo>
                  <a:cubicBezTo>
                    <a:pt x="1348" y="2574"/>
                    <a:pt x="1336" y="2573"/>
                    <a:pt x="1303" y="2584"/>
                  </a:cubicBezTo>
                  <a:cubicBezTo>
                    <a:pt x="1272" y="2615"/>
                    <a:pt x="1258" y="2615"/>
                    <a:pt x="1215" y="2624"/>
                  </a:cubicBezTo>
                  <a:cubicBezTo>
                    <a:pt x="1207" y="2629"/>
                    <a:pt x="1201" y="2639"/>
                    <a:pt x="1191" y="2640"/>
                  </a:cubicBezTo>
                  <a:cubicBezTo>
                    <a:pt x="1178" y="2642"/>
                    <a:pt x="1165" y="2632"/>
                    <a:pt x="1151" y="2632"/>
                  </a:cubicBezTo>
                  <a:cubicBezTo>
                    <a:pt x="1103" y="2632"/>
                    <a:pt x="1055" y="2637"/>
                    <a:pt x="1007" y="2640"/>
                  </a:cubicBezTo>
                  <a:cubicBezTo>
                    <a:pt x="909" y="2689"/>
                    <a:pt x="793" y="2674"/>
                    <a:pt x="687" y="2656"/>
                  </a:cubicBezTo>
                  <a:cubicBezTo>
                    <a:pt x="704" y="2589"/>
                    <a:pt x="701" y="2528"/>
                    <a:pt x="743" y="2472"/>
                  </a:cubicBezTo>
                  <a:cubicBezTo>
                    <a:pt x="746" y="2464"/>
                    <a:pt x="754" y="2456"/>
                    <a:pt x="751" y="2448"/>
                  </a:cubicBezTo>
                  <a:cubicBezTo>
                    <a:pt x="747" y="2439"/>
                    <a:pt x="734" y="2439"/>
                    <a:pt x="727" y="2432"/>
                  </a:cubicBezTo>
                  <a:cubicBezTo>
                    <a:pt x="711" y="2416"/>
                    <a:pt x="710" y="2404"/>
                    <a:pt x="703" y="2384"/>
                  </a:cubicBezTo>
                  <a:cubicBezTo>
                    <a:pt x="717" y="2349"/>
                    <a:pt x="722" y="2314"/>
                    <a:pt x="735" y="2280"/>
                  </a:cubicBezTo>
                  <a:cubicBezTo>
                    <a:pt x="738" y="2271"/>
                    <a:pt x="747" y="2265"/>
                    <a:pt x="751" y="2256"/>
                  </a:cubicBezTo>
                  <a:cubicBezTo>
                    <a:pt x="755" y="2248"/>
                    <a:pt x="756" y="2240"/>
                    <a:pt x="759" y="2232"/>
                  </a:cubicBezTo>
                  <a:cubicBezTo>
                    <a:pt x="751" y="2202"/>
                    <a:pt x="737" y="2181"/>
                    <a:pt x="727" y="2152"/>
                  </a:cubicBezTo>
                  <a:cubicBezTo>
                    <a:pt x="746" y="2095"/>
                    <a:pt x="734" y="2118"/>
                    <a:pt x="759" y="2080"/>
                  </a:cubicBezTo>
                  <a:cubicBezTo>
                    <a:pt x="745" y="2038"/>
                    <a:pt x="755" y="2000"/>
                    <a:pt x="791" y="1976"/>
                  </a:cubicBezTo>
                  <a:cubicBezTo>
                    <a:pt x="779" y="1939"/>
                    <a:pt x="788" y="1931"/>
                    <a:pt x="815" y="1904"/>
                  </a:cubicBezTo>
                  <a:cubicBezTo>
                    <a:pt x="806" y="1878"/>
                    <a:pt x="803" y="1848"/>
                    <a:pt x="791" y="1824"/>
                  </a:cubicBezTo>
                  <a:cubicBezTo>
                    <a:pt x="760" y="1762"/>
                    <a:pt x="787" y="1836"/>
                    <a:pt x="767" y="1776"/>
                  </a:cubicBezTo>
                  <a:cubicBezTo>
                    <a:pt x="764" y="1757"/>
                    <a:pt x="763" y="1738"/>
                    <a:pt x="759" y="1720"/>
                  </a:cubicBezTo>
                  <a:cubicBezTo>
                    <a:pt x="755" y="1704"/>
                    <a:pt x="743" y="1672"/>
                    <a:pt x="743" y="1672"/>
                  </a:cubicBezTo>
                  <a:cubicBezTo>
                    <a:pt x="726" y="1537"/>
                    <a:pt x="712" y="1399"/>
                    <a:pt x="735" y="1264"/>
                  </a:cubicBezTo>
                  <a:cubicBezTo>
                    <a:pt x="722" y="1098"/>
                    <a:pt x="744" y="1205"/>
                    <a:pt x="687" y="1120"/>
                  </a:cubicBezTo>
                  <a:cubicBezTo>
                    <a:pt x="680" y="1046"/>
                    <a:pt x="670" y="982"/>
                    <a:pt x="647" y="912"/>
                  </a:cubicBezTo>
                  <a:cubicBezTo>
                    <a:pt x="626" y="848"/>
                    <a:pt x="638" y="909"/>
                    <a:pt x="615" y="856"/>
                  </a:cubicBezTo>
                  <a:cubicBezTo>
                    <a:pt x="606" y="837"/>
                    <a:pt x="599" y="795"/>
                    <a:pt x="583" y="776"/>
                  </a:cubicBezTo>
                  <a:cubicBezTo>
                    <a:pt x="567" y="757"/>
                    <a:pt x="548" y="758"/>
                    <a:pt x="527" y="752"/>
                  </a:cubicBezTo>
                  <a:cubicBezTo>
                    <a:pt x="511" y="747"/>
                    <a:pt x="479" y="736"/>
                    <a:pt x="479" y="736"/>
                  </a:cubicBezTo>
                  <a:cubicBezTo>
                    <a:pt x="433" y="667"/>
                    <a:pt x="482" y="754"/>
                    <a:pt x="471" y="688"/>
                  </a:cubicBezTo>
                  <a:cubicBezTo>
                    <a:pt x="468" y="668"/>
                    <a:pt x="445" y="657"/>
                    <a:pt x="431" y="648"/>
                  </a:cubicBezTo>
                  <a:cubicBezTo>
                    <a:pt x="405" y="609"/>
                    <a:pt x="404" y="572"/>
                    <a:pt x="415" y="528"/>
                  </a:cubicBezTo>
                  <a:cubicBezTo>
                    <a:pt x="403" y="491"/>
                    <a:pt x="395" y="453"/>
                    <a:pt x="383" y="416"/>
                  </a:cubicBezTo>
                  <a:cubicBezTo>
                    <a:pt x="379" y="403"/>
                    <a:pt x="383" y="387"/>
                    <a:pt x="375" y="376"/>
                  </a:cubicBezTo>
                  <a:cubicBezTo>
                    <a:pt x="370" y="369"/>
                    <a:pt x="359" y="371"/>
                    <a:pt x="351" y="368"/>
                  </a:cubicBezTo>
                  <a:cubicBezTo>
                    <a:pt x="305" y="399"/>
                    <a:pt x="343" y="384"/>
                    <a:pt x="319" y="360"/>
                  </a:cubicBezTo>
                  <a:cubicBezTo>
                    <a:pt x="313" y="354"/>
                    <a:pt x="303" y="355"/>
                    <a:pt x="295" y="352"/>
                  </a:cubicBezTo>
                  <a:cubicBezTo>
                    <a:pt x="290" y="360"/>
                    <a:pt x="281" y="367"/>
                    <a:pt x="279" y="376"/>
                  </a:cubicBezTo>
                  <a:cubicBezTo>
                    <a:pt x="275" y="403"/>
                    <a:pt x="310" y="408"/>
                    <a:pt x="263" y="392"/>
                  </a:cubicBezTo>
                  <a:cubicBezTo>
                    <a:pt x="244" y="364"/>
                    <a:pt x="231" y="355"/>
                    <a:pt x="199" y="344"/>
                  </a:cubicBezTo>
                  <a:cubicBezTo>
                    <a:pt x="202" y="336"/>
                    <a:pt x="210" y="328"/>
                    <a:pt x="207" y="320"/>
                  </a:cubicBezTo>
                  <a:cubicBezTo>
                    <a:pt x="203" y="311"/>
                    <a:pt x="192" y="308"/>
                    <a:pt x="183" y="304"/>
                  </a:cubicBezTo>
                  <a:cubicBezTo>
                    <a:pt x="149" y="289"/>
                    <a:pt x="107" y="271"/>
                    <a:pt x="71" y="264"/>
                  </a:cubicBezTo>
                  <a:cubicBezTo>
                    <a:pt x="60" y="267"/>
                    <a:pt x="47" y="280"/>
                    <a:pt x="39" y="272"/>
                  </a:cubicBezTo>
                  <a:cubicBezTo>
                    <a:pt x="29" y="262"/>
                    <a:pt x="59" y="222"/>
                    <a:pt x="63" y="216"/>
                  </a:cubicBezTo>
                  <a:cubicBezTo>
                    <a:pt x="0" y="195"/>
                    <a:pt x="78" y="225"/>
                    <a:pt x="111" y="200"/>
                  </a:cubicBezTo>
                  <a:cubicBezTo>
                    <a:pt x="122" y="192"/>
                    <a:pt x="106" y="173"/>
                    <a:pt x="103" y="160"/>
                  </a:cubicBezTo>
                  <a:cubicBezTo>
                    <a:pt x="114" y="144"/>
                    <a:pt x="117" y="118"/>
                    <a:pt x="135" y="112"/>
                  </a:cubicBezTo>
                  <a:cubicBezTo>
                    <a:pt x="151" y="107"/>
                    <a:pt x="183" y="96"/>
                    <a:pt x="183" y="96"/>
                  </a:cubicBezTo>
                  <a:cubicBezTo>
                    <a:pt x="175" y="88"/>
                    <a:pt x="168" y="78"/>
                    <a:pt x="159" y="72"/>
                  </a:cubicBezTo>
                  <a:cubicBezTo>
                    <a:pt x="152" y="67"/>
                    <a:pt x="129" y="70"/>
                    <a:pt x="135" y="64"/>
                  </a:cubicBezTo>
                  <a:cubicBezTo>
                    <a:pt x="140" y="59"/>
                    <a:pt x="233" y="49"/>
                    <a:pt x="239" y="48"/>
                  </a:cubicBezTo>
                  <a:cubicBezTo>
                    <a:pt x="310" y="13"/>
                    <a:pt x="388" y="35"/>
                    <a:pt x="463" y="16"/>
                  </a:cubicBezTo>
                  <a:cubicBezTo>
                    <a:pt x="484" y="19"/>
                    <a:pt x="506" y="19"/>
                    <a:pt x="527" y="24"/>
                  </a:cubicBezTo>
                  <a:cubicBezTo>
                    <a:pt x="543" y="28"/>
                    <a:pt x="575" y="40"/>
                    <a:pt x="575" y="40"/>
                  </a:cubicBezTo>
                  <a:cubicBezTo>
                    <a:pt x="654" y="24"/>
                    <a:pt x="643" y="23"/>
                    <a:pt x="767" y="40"/>
                  </a:cubicBezTo>
                  <a:cubicBezTo>
                    <a:pt x="777" y="41"/>
                    <a:pt x="782" y="53"/>
                    <a:pt x="791" y="56"/>
                  </a:cubicBezTo>
                  <a:cubicBezTo>
                    <a:pt x="804" y="61"/>
                    <a:pt x="818" y="61"/>
                    <a:pt x="831" y="64"/>
                  </a:cubicBezTo>
                  <a:cubicBezTo>
                    <a:pt x="883" y="51"/>
                    <a:pt x="853" y="44"/>
                    <a:pt x="895" y="16"/>
                  </a:cubicBezTo>
                  <a:cubicBezTo>
                    <a:pt x="943" y="23"/>
                    <a:pt x="977" y="39"/>
                    <a:pt x="1023" y="48"/>
                  </a:cubicBezTo>
                  <a:cubicBezTo>
                    <a:pt x="1034" y="45"/>
                    <a:pt x="1046" y="47"/>
                    <a:pt x="1055" y="40"/>
                  </a:cubicBezTo>
                  <a:cubicBezTo>
                    <a:pt x="1062" y="35"/>
                    <a:pt x="1055" y="18"/>
                    <a:pt x="1063" y="16"/>
                  </a:cubicBezTo>
                  <a:cubicBezTo>
                    <a:pt x="1089" y="11"/>
                    <a:pt x="1116" y="21"/>
                    <a:pt x="1143" y="24"/>
                  </a:cubicBezTo>
                  <a:cubicBezTo>
                    <a:pt x="1189" y="17"/>
                    <a:pt x="1233" y="0"/>
                    <a:pt x="1279" y="0"/>
                  </a:cubicBezTo>
                  <a:cubicBezTo>
                    <a:pt x="1328" y="0"/>
                    <a:pt x="1391" y="19"/>
                    <a:pt x="1439" y="24"/>
                  </a:cubicBezTo>
                  <a:cubicBezTo>
                    <a:pt x="1441" y="25"/>
                    <a:pt x="1490" y="36"/>
                    <a:pt x="1495" y="40"/>
                  </a:cubicBezTo>
                  <a:cubicBezTo>
                    <a:pt x="1513" y="54"/>
                    <a:pt x="1527" y="72"/>
                    <a:pt x="1543" y="88"/>
                  </a:cubicBezTo>
                  <a:cubicBezTo>
                    <a:pt x="1550" y="95"/>
                    <a:pt x="1559" y="99"/>
                    <a:pt x="1567" y="104"/>
                  </a:cubicBezTo>
                  <a:cubicBezTo>
                    <a:pt x="1524" y="113"/>
                    <a:pt x="1519" y="118"/>
                    <a:pt x="1471" y="104"/>
                  </a:cubicBezTo>
                  <a:cubicBezTo>
                    <a:pt x="1431" y="92"/>
                    <a:pt x="1400" y="54"/>
                    <a:pt x="1359" y="40"/>
                  </a:cubicBezTo>
                  <a:cubicBezTo>
                    <a:pt x="1343" y="43"/>
                    <a:pt x="1322" y="37"/>
                    <a:pt x="1311" y="48"/>
                  </a:cubicBezTo>
                  <a:cubicBezTo>
                    <a:pt x="1304" y="55"/>
                    <a:pt x="1327" y="58"/>
                    <a:pt x="1335" y="64"/>
                  </a:cubicBezTo>
                  <a:cubicBezTo>
                    <a:pt x="1377" y="94"/>
                    <a:pt x="1352" y="83"/>
                    <a:pt x="1391" y="96"/>
                  </a:cubicBezTo>
                  <a:cubicBezTo>
                    <a:pt x="1383" y="101"/>
                    <a:pt x="1359" y="106"/>
                    <a:pt x="1367" y="112"/>
                  </a:cubicBezTo>
                  <a:cubicBezTo>
                    <a:pt x="1383" y="125"/>
                    <a:pt x="1477" y="134"/>
                    <a:pt x="1495" y="136"/>
                  </a:cubicBezTo>
                  <a:cubicBezTo>
                    <a:pt x="1523" y="155"/>
                    <a:pt x="1536" y="177"/>
                    <a:pt x="1559" y="200"/>
                  </a:cubicBezTo>
                  <a:cubicBezTo>
                    <a:pt x="1566" y="207"/>
                    <a:pt x="1590" y="223"/>
                    <a:pt x="1583" y="216"/>
                  </a:cubicBezTo>
                  <a:cubicBezTo>
                    <a:pt x="1574" y="207"/>
                    <a:pt x="1562" y="200"/>
                    <a:pt x="1551" y="192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4" name="Freeform 56"/>
            <p:cNvSpPr>
              <a:spLocks/>
            </p:cNvSpPr>
            <p:nvPr/>
          </p:nvSpPr>
          <p:spPr bwMode="auto">
            <a:xfrm>
              <a:off x="1457" y="1352"/>
              <a:ext cx="1590" cy="2689"/>
            </a:xfrm>
            <a:custGeom>
              <a:avLst/>
              <a:gdLst>
                <a:gd name="T0" fmla="*/ 1487 w 1590"/>
                <a:gd name="T1" fmla="*/ 232 h 2689"/>
                <a:gd name="T2" fmla="*/ 1463 w 1590"/>
                <a:gd name="T3" fmla="*/ 320 h 2689"/>
                <a:gd name="T4" fmla="*/ 1423 w 1590"/>
                <a:gd name="T5" fmla="*/ 400 h 2689"/>
                <a:gd name="T6" fmla="*/ 1367 w 1590"/>
                <a:gd name="T7" fmla="*/ 488 h 2689"/>
                <a:gd name="T8" fmla="*/ 1359 w 1590"/>
                <a:gd name="T9" fmla="*/ 640 h 2689"/>
                <a:gd name="T10" fmla="*/ 1247 w 1590"/>
                <a:gd name="T11" fmla="*/ 1024 h 2689"/>
                <a:gd name="T12" fmla="*/ 1231 w 1590"/>
                <a:gd name="T13" fmla="*/ 1240 h 2689"/>
                <a:gd name="T14" fmla="*/ 1215 w 1590"/>
                <a:gd name="T15" fmla="*/ 1336 h 2689"/>
                <a:gd name="T16" fmla="*/ 1215 w 1590"/>
                <a:gd name="T17" fmla="*/ 1440 h 2689"/>
                <a:gd name="T18" fmla="*/ 1279 w 1590"/>
                <a:gd name="T19" fmla="*/ 1520 h 2689"/>
                <a:gd name="T20" fmla="*/ 1335 w 1590"/>
                <a:gd name="T21" fmla="*/ 2136 h 2689"/>
                <a:gd name="T22" fmla="*/ 1359 w 1590"/>
                <a:gd name="T23" fmla="*/ 2336 h 2689"/>
                <a:gd name="T24" fmla="*/ 1399 w 1590"/>
                <a:gd name="T25" fmla="*/ 2392 h 2689"/>
                <a:gd name="T26" fmla="*/ 1431 w 1590"/>
                <a:gd name="T27" fmla="*/ 2552 h 2689"/>
                <a:gd name="T28" fmla="*/ 1431 w 1590"/>
                <a:gd name="T29" fmla="*/ 2656 h 2689"/>
                <a:gd name="T30" fmla="*/ 1359 w 1590"/>
                <a:gd name="T31" fmla="*/ 2608 h 2689"/>
                <a:gd name="T32" fmla="*/ 1215 w 1590"/>
                <a:gd name="T33" fmla="*/ 2624 h 2689"/>
                <a:gd name="T34" fmla="*/ 1151 w 1590"/>
                <a:gd name="T35" fmla="*/ 2632 h 2689"/>
                <a:gd name="T36" fmla="*/ 687 w 1590"/>
                <a:gd name="T37" fmla="*/ 2656 h 2689"/>
                <a:gd name="T38" fmla="*/ 751 w 1590"/>
                <a:gd name="T39" fmla="*/ 2448 h 2689"/>
                <a:gd name="T40" fmla="*/ 703 w 1590"/>
                <a:gd name="T41" fmla="*/ 2384 h 2689"/>
                <a:gd name="T42" fmla="*/ 751 w 1590"/>
                <a:gd name="T43" fmla="*/ 2256 h 2689"/>
                <a:gd name="T44" fmla="*/ 727 w 1590"/>
                <a:gd name="T45" fmla="*/ 2152 h 2689"/>
                <a:gd name="T46" fmla="*/ 791 w 1590"/>
                <a:gd name="T47" fmla="*/ 1976 h 2689"/>
                <a:gd name="T48" fmla="*/ 791 w 1590"/>
                <a:gd name="T49" fmla="*/ 1824 h 2689"/>
                <a:gd name="T50" fmla="*/ 759 w 1590"/>
                <a:gd name="T51" fmla="*/ 1720 h 2689"/>
                <a:gd name="T52" fmla="*/ 735 w 1590"/>
                <a:gd name="T53" fmla="*/ 1264 h 2689"/>
                <a:gd name="T54" fmla="*/ 647 w 1590"/>
                <a:gd name="T55" fmla="*/ 912 h 2689"/>
                <a:gd name="T56" fmla="*/ 583 w 1590"/>
                <a:gd name="T57" fmla="*/ 776 h 2689"/>
                <a:gd name="T58" fmla="*/ 479 w 1590"/>
                <a:gd name="T59" fmla="*/ 736 h 2689"/>
                <a:gd name="T60" fmla="*/ 431 w 1590"/>
                <a:gd name="T61" fmla="*/ 648 h 2689"/>
                <a:gd name="T62" fmla="*/ 383 w 1590"/>
                <a:gd name="T63" fmla="*/ 416 h 2689"/>
                <a:gd name="T64" fmla="*/ 351 w 1590"/>
                <a:gd name="T65" fmla="*/ 368 h 2689"/>
                <a:gd name="T66" fmla="*/ 295 w 1590"/>
                <a:gd name="T67" fmla="*/ 352 h 2689"/>
                <a:gd name="T68" fmla="*/ 263 w 1590"/>
                <a:gd name="T69" fmla="*/ 392 h 2689"/>
                <a:gd name="T70" fmla="*/ 207 w 1590"/>
                <a:gd name="T71" fmla="*/ 320 h 2689"/>
                <a:gd name="T72" fmla="*/ 71 w 1590"/>
                <a:gd name="T73" fmla="*/ 264 h 2689"/>
                <a:gd name="T74" fmla="*/ 63 w 1590"/>
                <a:gd name="T75" fmla="*/ 216 h 2689"/>
                <a:gd name="T76" fmla="*/ 103 w 1590"/>
                <a:gd name="T77" fmla="*/ 160 h 2689"/>
                <a:gd name="T78" fmla="*/ 183 w 1590"/>
                <a:gd name="T79" fmla="*/ 96 h 2689"/>
                <a:gd name="T80" fmla="*/ 135 w 1590"/>
                <a:gd name="T81" fmla="*/ 64 h 2689"/>
                <a:gd name="T82" fmla="*/ 463 w 1590"/>
                <a:gd name="T83" fmla="*/ 16 h 2689"/>
                <a:gd name="T84" fmla="*/ 575 w 1590"/>
                <a:gd name="T85" fmla="*/ 40 h 2689"/>
                <a:gd name="T86" fmla="*/ 791 w 1590"/>
                <a:gd name="T87" fmla="*/ 56 h 2689"/>
                <a:gd name="T88" fmla="*/ 895 w 1590"/>
                <a:gd name="T89" fmla="*/ 16 h 2689"/>
                <a:gd name="T90" fmla="*/ 1055 w 1590"/>
                <a:gd name="T91" fmla="*/ 40 h 2689"/>
                <a:gd name="T92" fmla="*/ 1143 w 1590"/>
                <a:gd name="T93" fmla="*/ 24 h 2689"/>
                <a:gd name="T94" fmla="*/ 1439 w 1590"/>
                <a:gd name="T95" fmla="*/ 24 h 2689"/>
                <a:gd name="T96" fmla="*/ 1543 w 1590"/>
                <a:gd name="T97" fmla="*/ 88 h 2689"/>
                <a:gd name="T98" fmla="*/ 1471 w 1590"/>
                <a:gd name="T99" fmla="*/ 104 h 2689"/>
                <a:gd name="T100" fmla="*/ 1311 w 1590"/>
                <a:gd name="T101" fmla="*/ 48 h 2689"/>
                <a:gd name="T102" fmla="*/ 1391 w 1590"/>
                <a:gd name="T103" fmla="*/ 96 h 2689"/>
                <a:gd name="T104" fmla="*/ 1495 w 1590"/>
                <a:gd name="T105" fmla="*/ 136 h 2689"/>
                <a:gd name="T106" fmla="*/ 1583 w 1590"/>
                <a:gd name="T107" fmla="*/ 216 h 26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0" h="2689">
                  <a:moveTo>
                    <a:pt x="1551" y="192"/>
                  </a:moveTo>
                  <a:cubicBezTo>
                    <a:pt x="1520" y="202"/>
                    <a:pt x="1518" y="222"/>
                    <a:pt x="1487" y="232"/>
                  </a:cubicBezTo>
                  <a:cubicBezTo>
                    <a:pt x="1482" y="240"/>
                    <a:pt x="1474" y="247"/>
                    <a:pt x="1471" y="256"/>
                  </a:cubicBezTo>
                  <a:cubicBezTo>
                    <a:pt x="1465" y="277"/>
                    <a:pt x="1472" y="300"/>
                    <a:pt x="1463" y="320"/>
                  </a:cubicBezTo>
                  <a:cubicBezTo>
                    <a:pt x="1462" y="323"/>
                    <a:pt x="1418" y="333"/>
                    <a:pt x="1407" y="336"/>
                  </a:cubicBezTo>
                  <a:cubicBezTo>
                    <a:pt x="1434" y="345"/>
                    <a:pt x="1465" y="346"/>
                    <a:pt x="1423" y="400"/>
                  </a:cubicBezTo>
                  <a:cubicBezTo>
                    <a:pt x="1413" y="413"/>
                    <a:pt x="1375" y="416"/>
                    <a:pt x="1375" y="416"/>
                  </a:cubicBezTo>
                  <a:cubicBezTo>
                    <a:pt x="1372" y="440"/>
                    <a:pt x="1373" y="465"/>
                    <a:pt x="1367" y="488"/>
                  </a:cubicBezTo>
                  <a:cubicBezTo>
                    <a:pt x="1354" y="541"/>
                    <a:pt x="1341" y="483"/>
                    <a:pt x="1359" y="536"/>
                  </a:cubicBezTo>
                  <a:cubicBezTo>
                    <a:pt x="1332" y="577"/>
                    <a:pt x="1331" y="598"/>
                    <a:pt x="1359" y="640"/>
                  </a:cubicBezTo>
                  <a:cubicBezTo>
                    <a:pt x="1264" y="664"/>
                    <a:pt x="1291" y="739"/>
                    <a:pt x="1263" y="824"/>
                  </a:cubicBezTo>
                  <a:cubicBezTo>
                    <a:pt x="1283" y="906"/>
                    <a:pt x="1277" y="935"/>
                    <a:pt x="1247" y="1024"/>
                  </a:cubicBezTo>
                  <a:cubicBezTo>
                    <a:pt x="1259" y="1071"/>
                    <a:pt x="1251" y="1114"/>
                    <a:pt x="1239" y="1160"/>
                  </a:cubicBezTo>
                  <a:cubicBezTo>
                    <a:pt x="1251" y="1208"/>
                    <a:pt x="1250" y="1182"/>
                    <a:pt x="1231" y="1240"/>
                  </a:cubicBezTo>
                  <a:cubicBezTo>
                    <a:pt x="1225" y="1258"/>
                    <a:pt x="1199" y="1288"/>
                    <a:pt x="1199" y="1288"/>
                  </a:cubicBezTo>
                  <a:cubicBezTo>
                    <a:pt x="1204" y="1304"/>
                    <a:pt x="1210" y="1320"/>
                    <a:pt x="1215" y="1336"/>
                  </a:cubicBezTo>
                  <a:cubicBezTo>
                    <a:pt x="1218" y="1344"/>
                    <a:pt x="1223" y="1360"/>
                    <a:pt x="1223" y="1360"/>
                  </a:cubicBezTo>
                  <a:cubicBezTo>
                    <a:pt x="1214" y="1398"/>
                    <a:pt x="1226" y="1406"/>
                    <a:pt x="1215" y="1440"/>
                  </a:cubicBezTo>
                  <a:cubicBezTo>
                    <a:pt x="1232" y="1491"/>
                    <a:pt x="1208" y="1440"/>
                    <a:pt x="1255" y="1472"/>
                  </a:cubicBezTo>
                  <a:cubicBezTo>
                    <a:pt x="1268" y="1481"/>
                    <a:pt x="1274" y="1506"/>
                    <a:pt x="1279" y="1520"/>
                  </a:cubicBezTo>
                  <a:cubicBezTo>
                    <a:pt x="1285" y="1590"/>
                    <a:pt x="1288" y="1653"/>
                    <a:pt x="1327" y="1712"/>
                  </a:cubicBezTo>
                  <a:cubicBezTo>
                    <a:pt x="1322" y="1837"/>
                    <a:pt x="1293" y="2011"/>
                    <a:pt x="1335" y="2136"/>
                  </a:cubicBezTo>
                  <a:cubicBezTo>
                    <a:pt x="1338" y="2187"/>
                    <a:pt x="1337" y="2238"/>
                    <a:pt x="1343" y="2288"/>
                  </a:cubicBezTo>
                  <a:cubicBezTo>
                    <a:pt x="1345" y="2305"/>
                    <a:pt x="1359" y="2336"/>
                    <a:pt x="1359" y="2336"/>
                  </a:cubicBezTo>
                  <a:cubicBezTo>
                    <a:pt x="1343" y="2384"/>
                    <a:pt x="1349" y="2340"/>
                    <a:pt x="1391" y="2368"/>
                  </a:cubicBezTo>
                  <a:cubicBezTo>
                    <a:pt x="1398" y="2373"/>
                    <a:pt x="1396" y="2384"/>
                    <a:pt x="1399" y="2392"/>
                  </a:cubicBezTo>
                  <a:cubicBezTo>
                    <a:pt x="1405" y="2448"/>
                    <a:pt x="1402" y="2461"/>
                    <a:pt x="1415" y="2504"/>
                  </a:cubicBezTo>
                  <a:cubicBezTo>
                    <a:pt x="1420" y="2520"/>
                    <a:pt x="1426" y="2536"/>
                    <a:pt x="1431" y="2552"/>
                  </a:cubicBezTo>
                  <a:cubicBezTo>
                    <a:pt x="1434" y="2560"/>
                    <a:pt x="1439" y="2576"/>
                    <a:pt x="1439" y="2576"/>
                  </a:cubicBezTo>
                  <a:cubicBezTo>
                    <a:pt x="1436" y="2603"/>
                    <a:pt x="1442" y="2632"/>
                    <a:pt x="1431" y="2656"/>
                  </a:cubicBezTo>
                  <a:cubicBezTo>
                    <a:pt x="1428" y="2664"/>
                    <a:pt x="1415" y="2652"/>
                    <a:pt x="1407" y="2648"/>
                  </a:cubicBezTo>
                  <a:cubicBezTo>
                    <a:pt x="1385" y="2637"/>
                    <a:pt x="1377" y="2626"/>
                    <a:pt x="1359" y="2608"/>
                  </a:cubicBezTo>
                  <a:cubicBezTo>
                    <a:pt x="1348" y="2574"/>
                    <a:pt x="1336" y="2573"/>
                    <a:pt x="1303" y="2584"/>
                  </a:cubicBezTo>
                  <a:cubicBezTo>
                    <a:pt x="1272" y="2615"/>
                    <a:pt x="1258" y="2615"/>
                    <a:pt x="1215" y="2624"/>
                  </a:cubicBezTo>
                  <a:cubicBezTo>
                    <a:pt x="1207" y="2629"/>
                    <a:pt x="1201" y="2639"/>
                    <a:pt x="1191" y="2640"/>
                  </a:cubicBezTo>
                  <a:cubicBezTo>
                    <a:pt x="1178" y="2642"/>
                    <a:pt x="1165" y="2632"/>
                    <a:pt x="1151" y="2632"/>
                  </a:cubicBezTo>
                  <a:cubicBezTo>
                    <a:pt x="1103" y="2632"/>
                    <a:pt x="1055" y="2637"/>
                    <a:pt x="1007" y="2640"/>
                  </a:cubicBezTo>
                  <a:cubicBezTo>
                    <a:pt x="909" y="2689"/>
                    <a:pt x="793" y="2674"/>
                    <a:pt x="687" y="2656"/>
                  </a:cubicBezTo>
                  <a:cubicBezTo>
                    <a:pt x="704" y="2589"/>
                    <a:pt x="701" y="2528"/>
                    <a:pt x="743" y="2472"/>
                  </a:cubicBezTo>
                  <a:cubicBezTo>
                    <a:pt x="746" y="2464"/>
                    <a:pt x="754" y="2456"/>
                    <a:pt x="751" y="2448"/>
                  </a:cubicBezTo>
                  <a:cubicBezTo>
                    <a:pt x="747" y="2439"/>
                    <a:pt x="734" y="2439"/>
                    <a:pt x="727" y="2432"/>
                  </a:cubicBezTo>
                  <a:cubicBezTo>
                    <a:pt x="711" y="2416"/>
                    <a:pt x="710" y="2404"/>
                    <a:pt x="703" y="2384"/>
                  </a:cubicBezTo>
                  <a:cubicBezTo>
                    <a:pt x="717" y="2349"/>
                    <a:pt x="722" y="2314"/>
                    <a:pt x="735" y="2280"/>
                  </a:cubicBezTo>
                  <a:cubicBezTo>
                    <a:pt x="738" y="2271"/>
                    <a:pt x="747" y="2265"/>
                    <a:pt x="751" y="2256"/>
                  </a:cubicBezTo>
                  <a:cubicBezTo>
                    <a:pt x="755" y="2248"/>
                    <a:pt x="756" y="2240"/>
                    <a:pt x="759" y="2232"/>
                  </a:cubicBezTo>
                  <a:cubicBezTo>
                    <a:pt x="751" y="2202"/>
                    <a:pt x="737" y="2181"/>
                    <a:pt x="727" y="2152"/>
                  </a:cubicBezTo>
                  <a:cubicBezTo>
                    <a:pt x="746" y="2095"/>
                    <a:pt x="734" y="2118"/>
                    <a:pt x="759" y="2080"/>
                  </a:cubicBezTo>
                  <a:cubicBezTo>
                    <a:pt x="745" y="2038"/>
                    <a:pt x="755" y="2000"/>
                    <a:pt x="791" y="1976"/>
                  </a:cubicBezTo>
                  <a:cubicBezTo>
                    <a:pt x="779" y="1939"/>
                    <a:pt x="788" y="1931"/>
                    <a:pt x="815" y="1904"/>
                  </a:cubicBezTo>
                  <a:cubicBezTo>
                    <a:pt x="806" y="1878"/>
                    <a:pt x="803" y="1848"/>
                    <a:pt x="791" y="1824"/>
                  </a:cubicBezTo>
                  <a:cubicBezTo>
                    <a:pt x="760" y="1762"/>
                    <a:pt x="787" y="1836"/>
                    <a:pt x="767" y="1776"/>
                  </a:cubicBezTo>
                  <a:cubicBezTo>
                    <a:pt x="764" y="1757"/>
                    <a:pt x="763" y="1738"/>
                    <a:pt x="759" y="1720"/>
                  </a:cubicBezTo>
                  <a:cubicBezTo>
                    <a:pt x="755" y="1704"/>
                    <a:pt x="743" y="1672"/>
                    <a:pt x="743" y="1672"/>
                  </a:cubicBezTo>
                  <a:cubicBezTo>
                    <a:pt x="726" y="1537"/>
                    <a:pt x="712" y="1399"/>
                    <a:pt x="735" y="1264"/>
                  </a:cubicBezTo>
                  <a:cubicBezTo>
                    <a:pt x="722" y="1098"/>
                    <a:pt x="744" y="1205"/>
                    <a:pt x="687" y="1120"/>
                  </a:cubicBezTo>
                  <a:cubicBezTo>
                    <a:pt x="680" y="1046"/>
                    <a:pt x="670" y="982"/>
                    <a:pt x="647" y="912"/>
                  </a:cubicBezTo>
                  <a:cubicBezTo>
                    <a:pt x="626" y="848"/>
                    <a:pt x="638" y="909"/>
                    <a:pt x="615" y="856"/>
                  </a:cubicBezTo>
                  <a:cubicBezTo>
                    <a:pt x="606" y="837"/>
                    <a:pt x="599" y="795"/>
                    <a:pt x="583" y="776"/>
                  </a:cubicBezTo>
                  <a:cubicBezTo>
                    <a:pt x="567" y="757"/>
                    <a:pt x="548" y="758"/>
                    <a:pt x="527" y="752"/>
                  </a:cubicBezTo>
                  <a:cubicBezTo>
                    <a:pt x="511" y="747"/>
                    <a:pt x="479" y="736"/>
                    <a:pt x="479" y="736"/>
                  </a:cubicBezTo>
                  <a:cubicBezTo>
                    <a:pt x="433" y="667"/>
                    <a:pt x="482" y="754"/>
                    <a:pt x="471" y="688"/>
                  </a:cubicBezTo>
                  <a:cubicBezTo>
                    <a:pt x="468" y="668"/>
                    <a:pt x="445" y="657"/>
                    <a:pt x="431" y="648"/>
                  </a:cubicBezTo>
                  <a:cubicBezTo>
                    <a:pt x="405" y="609"/>
                    <a:pt x="404" y="572"/>
                    <a:pt x="415" y="528"/>
                  </a:cubicBezTo>
                  <a:cubicBezTo>
                    <a:pt x="403" y="491"/>
                    <a:pt x="395" y="453"/>
                    <a:pt x="383" y="416"/>
                  </a:cubicBezTo>
                  <a:cubicBezTo>
                    <a:pt x="379" y="403"/>
                    <a:pt x="383" y="387"/>
                    <a:pt x="375" y="376"/>
                  </a:cubicBezTo>
                  <a:cubicBezTo>
                    <a:pt x="370" y="369"/>
                    <a:pt x="359" y="371"/>
                    <a:pt x="351" y="368"/>
                  </a:cubicBezTo>
                  <a:cubicBezTo>
                    <a:pt x="305" y="399"/>
                    <a:pt x="343" y="384"/>
                    <a:pt x="319" y="360"/>
                  </a:cubicBezTo>
                  <a:cubicBezTo>
                    <a:pt x="313" y="354"/>
                    <a:pt x="303" y="355"/>
                    <a:pt x="295" y="352"/>
                  </a:cubicBezTo>
                  <a:cubicBezTo>
                    <a:pt x="290" y="360"/>
                    <a:pt x="281" y="367"/>
                    <a:pt x="279" y="376"/>
                  </a:cubicBezTo>
                  <a:cubicBezTo>
                    <a:pt x="275" y="403"/>
                    <a:pt x="310" y="408"/>
                    <a:pt x="263" y="392"/>
                  </a:cubicBezTo>
                  <a:cubicBezTo>
                    <a:pt x="244" y="364"/>
                    <a:pt x="231" y="355"/>
                    <a:pt x="199" y="344"/>
                  </a:cubicBezTo>
                  <a:cubicBezTo>
                    <a:pt x="202" y="336"/>
                    <a:pt x="210" y="328"/>
                    <a:pt x="207" y="320"/>
                  </a:cubicBezTo>
                  <a:cubicBezTo>
                    <a:pt x="203" y="311"/>
                    <a:pt x="192" y="308"/>
                    <a:pt x="183" y="304"/>
                  </a:cubicBezTo>
                  <a:cubicBezTo>
                    <a:pt x="149" y="289"/>
                    <a:pt x="107" y="271"/>
                    <a:pt x="71" y="264"/>
                  </a:cubicBezTo>
                  <a:cubicBezTo>
                    <a:pt x="60" y="267"/>
                    <a:pt x="47" y="280"/>
                    <a:pt x="39" y="272"/>
                  </a:cubicBezTo>
                  <a:cubicBezTo>
                    <a:pt x="29" y="262"/>
                    <a:pt x="59" y="222"/>
                    <a:pt x="63" y="216"/>
                  </a:cubicBezTo>
                  <a:cubicBezTo>
                    <a:pt x="0" y="195"/>
                    <a:pt x="78" y="225"/>
                    <a:pt x="111" y="200"/>
                  </a:cubicBezTo>
                  <a:cubicBezTo>
                    <a:pt x="122" y="192"/>
                    <a:pt x="106" y="173"/>
                    <a:pt x="103" y="160"/>
                  </a:cubicBezTo>
                  <a:cubicBezTo>
                    <a:pt x="114" y="144"/>
                    <a:pt x="117" y="118"/>
                    <a:pt x="135" y="112"/>
                  </a:cubicBezTo>
                  <a:cubicBezTo>
                    <a:pt x="151" y="107"/>
                    <a:pt x="183" y="96"/>
                    <a:pt x="183" y="96"/>
                  </a:cubicBezTo>
                  <a:cubicBezTo>
                    <a:pt x="175" y="88"/>
                    <a:pt x="168" y="78"/>
                    <a:pt x="159" y="72"/>
                  </a:cubicBezTo>
                  <a:cubicBezTo>
                    <a:pt x="152" y="67"/>
                    <a:pt x="129" y="70"/>
                    <a:pt x="135" y="64"/>
                  </a:cubicBezTo>
                  <a:cubicBezTo>
                    <a:pt x="140" y="59"/>
                    <a:pt x="233" y="49"/>
                    <a:pt x="239" y="48"/>
                  </a:cubicBezTo>
                  <a:cubicBezTo>
                    <a:pt x="310" y="13"/>
                    <a:pt x="388" y="35"/>
                    <a:pt x="463" y="16"/>
                  </a:cubicBezTo>
                  <a:cubicBezTo>
                    <a:pt x="484" y="19"/>
                    <a:pt x="506" y="19"/>
                    <a:pt x="527" y="24"/>
                  </a:cubicBezTo>
                  <a:cubicBezTo>
                    <a:pt x="543" y="28"/>
                    <a:pt x="575" y="40"/>
                    <a:pt x="575" y="40"/>
                  </a:cubicBezTo>
                  <a:cubicBezTo>
                    <a:pt x="654" y="24"/>
                    <a:pt x="643" y="23"/>
                    <a:pt x="767" y="40"/>
                  </a:cubicBezTo>
                  <a:cubicBezTo>
                    <a:pt x="777" y="41"/>
                    <a:pt x="782" y="53"/>
                    <a:pt x="791" y="56"/>
                  </a:cubicBezTo>
                  <a:cubicBezTo>
                    <a:pt x="804" y="61"/>
                    <a:pt x="818" y="61"/>
                    <a:pt x="831" y="64"/>
                  </a:cubicBezTo>
                  <a:cubicBezTo>
                    <a:pt x="883" y="51"/>
                    <a:pt x="853" y="44"/>
                    <a:pt x="895" y="16"/>
                  </a:cubicBezTo>
                  <a:cubicBezTo>
                    <a:pt x="943" y="23"/>
                    <a:pt x="977" y="39"/>
                    <a:pt x="1023" y="48"/>
                  </a:cubicBezTo>
                  <a:cubicBezTo>
                    <a:pt x="1034" y="45"/>
                    <a:pt x="1046" y="47"/>
                    <a:pt x="1055" y="40"/>
                  </a:cubicBezTo>
                  <a:cubicBezTo>
                    <a:pt x="1062" y="35"/>
                    <a:pt x="1055" y="18"/>
                    <a:pt x="1063" y="16"/>
                  </a:cubicBezTo>
                  <a:cubicBezTo>
                    <a:pt x="1089" y="11"/>
                    <a:pt x="1116" y="21"/>
                    <a:pt x="1143" y="24"/>
                  </a:cubicBezTo>
                  <a:cubicBezTo>
                    <a:pt x="1189" y="17"/>
                    <a:pt x="1233" y="0"/>
                    <a:pt x="1279" y="0"/>
                  </a:cubicBezTo>
                  <a:cubicBezTo>
                    <a:pt x="1328" y="0"/>
                    <a:pt x="1391" y="19"/>
                    <a:pt x="1439" y="24"/>
                  </a:cubicBezTo>
                  <a:cubicBezTo>
                    <a:pt x="1441" y="25"/>
                    <a:pt x="1490" y="36"/>
                    <a:pt x="1495" y="40"/>
                  </a:cubicBezTo>
                  <a:cubicBezTo>
                    <a:pt x="1513" y="54"/>
                    <a:pt x="1527" y="72"/>
                    <a:pt x="1543" y="88"/>
                  </a:cubicBezTo>
                  <a:cubicBezTo>
                    <a:pt x="1550" y="95"/>
                    <a:pt x="1559" y="99"/>
                    <a:pt x="1567" y="104"/>
                  </a:cubicBezTo>
                  <a:cubicBezTo>
                    <a:pt x="1524" y="113"/>
                    <a:pt x="1519" y="118"/>
                    <a:pt x="1471" y="104"/>
                  </a:cubicBezTo>
                  <a:cubicBezTo>
                    <a:pt x="1431" y="92"/>
                    <a:pt x="1400" y="54"/>
                    <a:pt x="1359" y="40"/>
                  </a:cubicBezTo>
                  <a:cubicBezTo>
                    <a:pt x="1343" y="43"/>
                    <a:pt x="1322" y="37"/>
                    <a:pt x="1311" y="48"/>
                  </a:cubicBezTo>
                  <a:cubicBezTo>
                    <a:pt x="1304" y="55"/>
                    <a:pt x="1327" y="58"/>
                    <a:pt x="1335" y="64"/>
                  </a:cubicBezTo>
                  <a:cubicBezTo>
                    <a:pt x="1377" y="94"/>
                    <a:pt x="1352" y="83"/>
                    <a:pt x="1391" y="96"/>
                  </a:cubicBezTo>
                  <a:cubicBezTo>
                    <a:pt x="1383" y="101"/>
                    <a:pt x="1359" y="106"/>
                    <a:pt x="1367" y="112"/>
                  </a:cubicBezTo>
                  <a:cubicBezTo>
                    <a:pt x="1383" y="125"/>
                    <a:pt x="1477" y="134"/>
                    <a:pt x="1495" y="136"/>
                  </a:cubicBezTo>
                  <a:cubicBezTo>
                    <a:pt x="1523" y="155"/>
                    <a:pt x="1536" y="177"/>
                    <a:pt x="1559" y="200"/>
                  </a:cubicBezTo>
                  <a:cubicBezTo>
                    <a:pt x="1566" y="207"/>
                    <a:pt x="1590" y="223"/>
                    <a:pt x="1583" y="216"/>
                  </a:cubicBezTo>
                  <a:cubicBezTo>
                    <a:pt x="1574" y="207"/>
                    <a:pt x="1562" y="200"/>
                    <a:pt x="1551" y="192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5" name="Freeform 57"/>
            <p:cNvSpPr>
              <a:spLocks/>
            </p:cNvSpPr>
            <p:nvPr/>
          </p:nvSpPr>
          <p:spPr bwMode="auto">
            <a:xfrm>
              <a:off x="1780" y="1232"/>
              <a:ext cx="1326" cy="2752"/>
            </a:xfrm>
            <a:custGeom>
              <a:avLst/>
              <a:gdLst>
                <a:gd name="T0" fmla="*/ 796 w 1326"/>
                <a:gd name="T1" fmla="*/ 816 h 2752"/>
                <a:gd name="T2" fmla="*/ 812 w 1326"/>
                <a:gd name="T3" fmla="*/ 880 h 2752"/>
                <a:gd name="T4" fmla="*/ 844 w 1326"/>
                <a:gd name="T5" fmla="*/ 888 h 2752"/>
                <a:gd name="T6" fmla="*/ 804 w 1326"/>
                <a:gd name="T7" fmla="*/ 960 h 2752"/>
                <a:gd name="T8" fmla="*/ 804 w 1326"/>
                <a:gd name="T9" fmla="*/ 1064 h 2752"/>
                <a:gd name="T10" fmla="*/ 772 w 1326"/>
                <a:gd name="T11" fmla="*/ 1096 h 2752"/>
                <a:gd name="T12" fmla="*/ 724 w 1326"/>
                <a:gd name="T13" fmla="*/ 1208 h 2752"/>
                <a:gd name="T14" fmla="*/ 772 w 1326"/>
                <a:gd name="T15" fmla="*/ 1168 h 2752"/>
                <a:gd name="T16" fmla="*/ 828 w 1326"/>
                <a:gd name="T17" fmla="*/ 1112 h 2752"/>
                <a:gd name="T18" fmla="*/ 844 w 1326"/>
                <a:gd name="T19" fmla="*/ 1296 h 2752"/>
                <a:gd name="T20" fmla="*/ 884 w 1326"/>
                <a:gd name="T21" fmla="*/ 1608 h 2752"/>
                <a:gd name="T22" fmla="*/ 900 w 1326"/>
                <a:gd name="T23" fmla="*/ 1744 h 2752"/>
                <a:gd name="T24" fmla="*/ 940 w 1326"/>
                <a:gd name="T25" fmla="*/ 1832 h 2752"/>
                <a:gd name="T26" fmla="*/ 948 w 1326"/>
                <a:gd name="T27" fmla="*/ 1976 h 2752"/>
                <a:gd name="T28" fmla="*/ 940 w 1326"/>
                <a:gd name="T29" fmla="*/ 2232 h 2752"/>
                <a:gd name="T30" fmla="*/ 940 w 1326"/>
                <a:gd name="T31" fmla="*/ 2592 h 2752"/>
                <a:gd name="T32" fmla="*/ 940 w 1326"/>
                <a:gd name="T33" fmla="*/ 2752 h 2752"/>
                <a:gd name="T34" fmla="*/ 468 w 1326"/>
                <a:gd name="T35" fmla="*/ 2688 h 2752"/>
                <a:gd name="T36" fmla="*/ 436 w 1326"/>
                <a:gd name="T37" fmla="*/ 2616 h 2752"/>
                <a:gd name="T38" fmla="*/ 476 w 1326"/>
                <a:gd name="T39" fmla="*/ 2536 h 2752"/>
                <a:gd name="T40" fmla="*/ 460 w 1326"/>
                <a:gd name="T41" fmla="*/ 2280 h 2752"/>
                <a:gd name="T42" fmla="*/ 468 w 1326"/>
                <a:gd name="T43" fmla="*/ 2120 h 2752"/>
                <a:gd name="T44" fmla="*/ 500 w 1326"/>
                <a:gd name="T45" fmla="*/ 2000 h 2752"/>
                <a:gd name="T46" fmla="*/ 420 w 1326"/>
                <a:gd name="T47" fmla="*/ 1552 h 2752"/>
                <a:gd name="T48" fmla="*/ 428 w 1326"/>
                <a:gd name="T49" fmla="*/ 1296 h 2752"/>
                <a:gd name="T50" fmla="*/ 380 w 1326"/>
                <a:gd name="T51" fmla="*/ 1128 h 2752"/>
                <a:gd name="T52" fmla="*/ 372 w 1326"/>
                <a:gd name="T53" fmla="*/ 1176 h 2752"/>
                <a:gd name="T54" fmla="*/ 308 w 1326"/>
                <a:gd name="T55" fmla="*/ 960 h 2752"/>
                <a:gd name="T56" fmla="*/ 284 w 1326"/>
                <a:gd name="T57" fmla="*/ 872 h 2752"/>
                <a:gd name="T58" fmla="*/ 268 w 1326"/>
                <a:gd name="T59" fmla="*/ 944 h 2752"/>
                <a:gd name="T60" fmla="*/ 212 w 1326"/>
                <a:gd name="T61" fmla="*/ 896 h 2752"/>
                <a:gd name="T62" fmla="*/ 196 w 1326"/>
                <a:gd name="T63" fmla="*/ 776 h 2752"/>
                <a:gd name="T64" fmla="*/ 116 w 1326"/>
                <a:gd name="T65" fmla="*/ 592 h 2752"/>
                <a:gd name="T66" fmla="*/ 4 w 1326"/>
                <a:gd name="T67" fmla="*/ 416 h 2752"/>
                <a:gd name="T68" fmla="*/ 188 w 1326"/>
                <a:gd name="T69" fmla="*/ 272 h 2752"/>
                <a:gd name="T70" fmla="*/ 260 w 1326"/>
                <a:gd name="T71" fmla="*/ 240 h 2752"/>
                <a:gd name="T72" fmla="*/ 468 w 1326"/>
                <a:gd name="T73" fmla="*/ 184 h 2752"/>
                <a:gd name="T74" fmla="*/ 676 w 1326"/>
                <a:gd name="T75" fmla="*/ 128 h 2752"/>
                <a:gd name="T76" fmla="*/ 828 w 1326"/>
                <a:gd name="T77" fmla="*/ 112 h 2752"/>
                <a:gd name="T78" fmla="*/ 892 w 1326"/>
                <a:gd name="T79" fmla="*/ 48 h 2752"/>
                <a:gd name="T80" fmla="*/ 1076 w 1326"/>
                <a:gd name="T81" fmla="*/ 0 h 2752"/>
                <a:gd name="T82" fmla="*/ 1228 w 1326"/>
                <a:gd name="T83" fmla="*/ 80 h 2752"/>
                <a:gd name="T84" fmla="*/ 1300 w 1326"/>
                <a:gd name="T85" fmla="*/ 216 h 2752"/>
                <a:gd name="T86" fmla="*/ 1324 w 1326"/>
                <a:gd name="T87" fmla="*/ 232 h 2752"/>
                <a:gd name="T88" fmla="*/ 1300 w 1326"/>
                <a:gd name="T89" fmla="*/ 224 h 2752"/>
                <a:gd name="T90" fmla="*/ 1212 w 1326"/>
                <a:gd name="T91" fmla="*/ 240 h 2752"/>
                <a:gd name="T92" fmla="*/ 1188 w 1326"/>
                <a:gd name="T93" fmla="*/ 224 h 2752"/>
                <a:gd name="T94" fmla="*/ 1076 w 1326"/>
                <a:gd name="T95" fmla="*/ 192 h 2752"/>
                <a:gd name="T96" fmla="*/ 1020 w 1326"/>
                <a:gd name="T97" fmla="*/ 168 h 2752"/>
                <a:gd name="T98" fmla="*/ 932 w 1326"/>
                <a:gd name="T99" fmla="*/ 216 h 2752"/>
                <a:gd name="T100" fmla="*/ 996 w 1326"/>
                <a:gd name="T101" fmla="*/ 288 h 2752"/>
                <a:gd name="T102" fmla="*/ 1036 w 1326"/>
                <a:gd name="T103" fmla="*/ 320 h 2752"/>
                <a:gd name="T104" fmla="*/ 980 w 1326"/>
                <a:gd name="T105" fmla="*/ 384 h 2752"/>
                <a:gd name="T106" fmla="*/ 916 w 1326"/>
                <a:gd name="T107" fmla="*/ 512 h 2752"/>
                <a:gd name="T108" fmla="*/ 900 w 1326"/>
                <a:gd name="T109" fmla="*/ 584 h 27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6" h="2752">
                  <a:moveTo>
                    <a:pt x="884" y="664"/>
                  </a:moveTo>
                  <a:cubicBezTo>
                    <a:pt x="822" y="706"/>
                    <a:pt x="845" y="767"/>
                    <a:pt x="796" y="816"/>
                  </a:cubicBezTo>
                  <a:cubicBezTo>
                    <a:pt x="799" y="829"/>
                    <a:pt x="801" y="843"/>
                    <a:pt x="804" y="856"/>
                  </a:cubicBezTo>
                  <a:cubicBezTo>
                    <a:pt x="806" y="864"/>
                    <a:pt x="804" y="880"/>
                    <a:pt x="812" y="880"/>
                  </a:cubicBezTo>
                  <a:cubicBezTo>
                    <a:pt x="822" y="880"/>
                    <a:pt x="847" y="839"/>
                    <a:pt x="852" y="832"/>
                  </a:cubicBezTo>
                  <a:cubicBezTo>
                    <a:pt x="849" y="851"/>
                    <a:pt x="852" y="871"/>
                    <a:pt x="844" y="888"/>
                  </a:cubicBezTo>
                  <a:cubicBezTo>
                    <a:pt x="840" y="897"/>
                    <a:pt x="825" y="896"/>
                    <a:pt x="820" y="904"/>
                  </a:cubicBezTo>
                  <a:cubicBezTo>
                    <a:pt x="809" y="920"/>
                    <a:pt x="810" y="942"/>
                    <a:pt x="804" y="960"/>
                  </a:cubicBezTo>
                  <a:cubicBezTo>
                    <a:pt x="829" y="1010"/>
                    <a:pt x="812" y="992"/>
                    <a:pt x="796" y="1040"/>
                  </a:cubicBezTo>
                  <a:cubicBezTo>
                    <a:pt x="799" y="1048"/>
                    <a:pt x="796" y="1062"/>
                    <a:pt x="804" y="1064"/>
                  </a:cubicBezTo>
                  <a:cubicBezTo>
                    <a:pt x="813" y="1066"/>
                    <a:pt x="864" y="1012"/>
                    <a:pt x="804" y="1072"/>
                  </a:cubicBezTo>
                  <a:cubicBezTo>
                    <a:pt x="796" y="1095"/>
                    <a:pt x="791" y="1152"/>
                    <a:pt x="772" y="1096"/>
                  </a:cubicBezTo>
                  <a:cubicBezTo>
                    <a:pt x="753" y="1153"/>
                    <a:pt x="770" y="1135"/>
                    <a:pt x="732" y="1160"/>
                  </a:cubicBezTo>
                  <a:cubicBezTo>
                    <a:pt x="729" y="1176"/>
                    <a:pt x="718" y="1193"/>
                    <a:pt x="724" y="1208"/>
                  </a:cubicBezTo>
                  <a:cubicBezTo>
                    <a:pt x="727" y="1216"/>
                    <a:pt x="742" y="1205"/>
                    <a:pt x="748" y="1200"/>
                  </a:cubicBezTo>
                  <a:cubicBezTo>
                    <a:pt x="758" y="1191"/>
                    <a:pt x="764" y="1179"/>
                    <a:pt x="772" y="1168"/>
                  </a:cubicBezTo>
                  <a:cubicBezTo>
                    <a:pt x="775" y="1160"/>
                    <a:pt x="774" y="1150"/>
                    <a:pt x="780" y="1144"/>
                  </a:cubicBezTo>
                  <a:cubicBezTo>
                    <a:pt x="794" y="1130"/>
                    <a:pt x="828" y="1112"/>
                    <a:pt x="828" y="1112"/>
                  </a:cubicBezTo>
                  <a:cubicBezTo>
                    <a:pt x="844" y="1161"/>
                    <a:pt x="843" y="1197"/>
                    <a:pt x="836" y="1248"/>
                  </a:cubicBezTo>
                  <a:cubicBezTo>
                    <a:pt x="839" y="1264"/>
                    <a:pt x="844" y="1280"/>
                    <a:pt x="844" y="1296"/>
                  </a:cubicBezTo>
                  <a:cubicBezTo>
                    <a:pt x="844" y="1336"/>
                    <a:pt x="812" y="1357"/>
                    <a:pt x="868" y="1376"/>
                  </a:cubicBezTo>
                  <a:cubicBezTo>
                    <a:pt x="862" y="1455"/>
                    <a:pt x="858" y="1531"/>
                    <a:pt x="884" y="1608"/>
                  </a:cubicBezTo>
                  <a:cubicBezTo>
                    <a:pt x="860" y="1645"/>
                    <a:pt x="869" y="1645"/>
                    <a:pt x="892" y="1680"/>
                  </a:cubicBezTo>
                  <a:cubicBezTo>
                    <a:pt x="895" y="1701"/>
                    <a:pt x="891" y="1724"/>
                    <a:pt x="900" y="1744"/>
                  </a:cubicBezTo>
                  <a:cubicBezTo>
                    <a:pt x="903" y="1752"/>
                    <a:pt x="920" y="1744"/>
                    <a:pt x="924" y="1752"/>
                  </a:cubicBezTo>
                  <a:cubicBezTo>
                    <a:pt x="936" y="1776"/>
                    <a:pt x="931" y="1806"/>
                    <a:pt x="940" y="1832"/>
                  </a:cubicBezTo>
                  <a:cubicBezTo>
                    <a:pt x="929" y="1866"/>
                    <a:pt x="937" y="1894"/>
                    <a:pt x="948" y="1928"/>
                  </a:cubicBezTo>
                  <a:cubicBezTo>
                    <a:pt x="936" y="1963"/>
                    <a:pt x="938" y="1941"/>
                    <a:pt x="948" y="1976"/>
                  </a:cubicBezTo>
                  <a:cubicBezTo>
                    <a:pt x="954" y="1997"/>
                    <a:pt x="964" y="2040"/>
                    <a:pt x="964" y="2040"/>
                  </a:cubicBezTo>
                  <a:cubicBezTo>
                    <a:pt x="951" y="2104"/>
                    <a:pt x="956" y="2169"/>
                    <a:pt x="940" y="2232"/>
                  </a:cubicBezTo>
                  <a:cubicBezTo>
                    <a:pt x="972" y="2329"/>
                    <a:pt x="992" y="2446"/>
                    <a:pt x="932" y="2536"/>
                  </a:cubicBezTo>
                  <a:cubicBezTo>
                    <a:pt x="935" y="2555"/>
                    <a:pt x="935" y="2574"/>
                    <a:pt x="940" y="2592"/>
                  </a:cubicBezTo>
                  <a:cubicBezTo>
                    <a:pt x="955" y="2641"/>
                    <a:pt x="970" y="2588"/>
                    <a:pt x="940" y="2648"/>
                  </a:cubicBezTo>
                  <a:cubicBezTo>
                    <a:pt x="979" y="2674"/>
                    <a:pt x="1001" y="2732"/>
                    <a:pt x="940" y="2752"/>
                  </a:cubicBezTo>
                  <a:cubicBezTo>
                    <a:pt x="882" y="2733"/>
                    <a:pt x="477" y="2747"/>
                    <a:pt x="396" y="2744"/>
                  </a:cubicBezTo>
                  <a:cubicBezTo>
                    <a:pt x="425" y="2722"/>
                    <a:pt x="448" y="2718"/>
                    <a:pt x="468" y="2688"/>
                  </a:cubicBezTo>
                  <a:cubicBezTo>
                    <a:pt x="463" y="2680"/>
                    <a:pt x="456" y="2673"/>
                    <a:pt x="452" y="2664"/>
                  </a:cubicBezTo>
                  <a:cubicBezTo>
                    <a:pt x="445" y="2649"/>
                    <a:pt x="436" y="2616"/>
                    <a:pt x="436" y="2616"/>
                  </a:cubicBezTo>
                  <a:cubicBezTo>
                    <a:pt x="439" y="2605"/>
                    <a:pt x="439" y="2594"/>
                    <a:pt x="444" y="2584"/>
                  </a:cubicBezTo>
                  <a:cubicBezTo>
                    <a:pt x="453" y="2567"/>
                    <a:pt x="476" y="2536"/>
                    <a:pt x="476" y="2536"/>
                  </a:cubicBezTo>
                  <a:cubicBezTo>
                    <a:pt x="466" y="2469"/>
                    <a:pt x="460" y="2455"/>
                    <a:pt x="468" y="2384"/>
                  </a:cubicBezTo>
                  <a:cubicBezTo>
                    <a:pt x="465" y="2349"/>
                    <a:pt x="460" y="2315"/>
                    <a:pt x="460" y="2280"/>
                  </a:cubicBezTo>
                  <a:cubicBezTo>
                    <a:pt x="460" y="2134"/>
                    <a:pt x="482" y="2209"/>
                    <a:pt x="460" y="2144"/>
                  </a:cubicBezTo>
                  <a:cubicBezTo>
                    <a:pt x="463" y="2136"/>
                    <a:pt x="466" y="2128"/>
                    <a:pt x="468" y="2120"/>
                  </a:cubicBezTo>
                  <a:cubicBezTo>
                    <a:pt x="472" y="2099"/>
                    <a:pt x="471" y="2077"/>
                    <a:pt x="476" y="2056"/>
                  </a:cubicBezTo>
                  <a:cubicBezTo>
                    <a:pt x="481" y="2036"/>
                    <a:pt x="494" y="2019"/>
                    <a:pt x="500" y="2000"/>
                  </a:cubicBezTo>
                  <a:cubicBezTo>
                    <a:pt x="469" y="1953"/>
                    <a:pt x="470" y="1886"/>
                    <a:pt x="452" y="1832"/>
                  </a:cubicBezTo>
                  <a:cubicBezTo>
                    <a:pt x="445" y="1737"/>
                    <a:pt x="433" y="1646"/>
                    <a:pt x="420" y="1552"/>
                  </a:cubicBezTo>
                  <a:cubicBezTo>
                    <a:pt x="428" y="1497"/>
                    <a:pt x="432" y="1490"/>
                    <a:pt x="404" y="1448"/>
                  </a:cubicBezTo>
                  <a:cubicBezTo>
                    <a:pt x="421" y="1398"/>
                    <a:pt x="411" y="1346"/>
                    <a:pt x="428" y="1296"/>
                  </a:cubicBezTo>
                  <a:cubicBezTo>
                    <a:pt x="417" y="1262"/>
                    <a:pt x="406" y="1227"/>
                    <a:pt x="396" y="1192"/>
                  </a:cubicBezTo>
                  <a:cubicBezTo>
                    <a:pt x="390" y="1171"/>
                    <a:pt x="380" y="1128"/>
                    <a:pt x="380" y="1128"/>
                  </a:cubicBezTo>
                  <a:cubicBezTo>
                    <a:pt x="375" y="1136"/>
                    <a:pt x="366" y="1143"/>
                    <a:pt x="364" y="1152"/>
                  </a:cubicBezTo>
                  <a:cubicBezTo>
                    <a:pt x="363" y="1160"/>
                    <a:pt x="372" y="1184"/>
                    <a:pt x="372" y="1176"/>
                  </a:cubicBezTo>
                  <a:cubicBezTo>
                    <a:pt x="372" y="1144"/>
                    <a:pt x="361" y="1141"/>
                    <a:pt x="340" y="1120"/>
                  </a:cubicBezTo>
                  <a:cubicBezTo>
                    <a:pt x="322" y="1067"/>
                    <a:pt x="326" y="1013"/>
                    <a:pt x="308" y="960"/>
                  </a:cubicBezTo>
                  <a:cubicBezTo>
                    <a:pt x="304" y="947"/>
                    <a:pt x="304" y="933"/>
                    <a:pt x="300" y="920"/>
                  </a:cubicBezTo>
                  <a:cubicBezTo>
                    <a:pt x="296" y="904"/>
                    <a:pt x="284" y="872"/>
                    <a:pt x="284" y="872"/>
                  </a:cubicBezTo>
                  <a:cubicBezTo>
                    <a:pt x="281" y="888"/>
                    <a:pt x="280" y="904"/>
                    <a:pt x="276" y="920"/>
                  </a:cubicBezTo>
                  <a:cubicBezTo>
                    <a:pt x="274" y="928"/>
                    <a:pt x="276" y="948"/>
                    <a:pt x="268" y="944"/>
                  </a:cubicBezTo>
                  <a:cubicBezTo>
                    <a:pt x="258" y="939"/>
                    <a:pt x="268" y="919"/>
                    <a:pt x="260" y="912"/>
                  </a:cubicBezTo>
                  <a:cubicBezTo>
                    <a:pt x="247" y="901"/>
                    <a:pt x="212" y="896"/>
                    <a:pt x="212" y="896"/>
                  </a:cubicBezTo>
                  <a:cubicBezTo>
                    <a:pt x="198" y="839"/>
                    <a:pt x="230" y="858"/>
                    <a:pt x="188" y="816"/>
                  </a:cubicBezTo>
                  <a:cubicBezTo>
                    <a:pt x="191" y="803"/>
                    <a:pt x="199" y="789"/>
                    <a:pt x="196" y="776"/>
                  </a:cubicBezTo>
                  <a:cubicBezTo>
                    <a:pt x="192" y="760"/>
                    <a:pt x="156" y="721"/>
                    <a:pt x="148" y="696"/>
                  </a:cubicBezTo>
                  <a:cubicBezTo>
                    <a:pt x="86" y="717"/>
                    <a:pt x="134" y="709"/>
                    <a:pt x="116" y="592"/>
                  </a:cubicBezTo>
                  <a:cubicBezTo>
                    <a:pt x="107" y="533"/>
                    <a:pt x="68" y="480"/>
                    <a:pt x="20" y="448"/>
                  </a:cubicBezTo>
                  <a:cubicBezTo>
                    <a:pt x="15" y="437"/>
                    <a:pt x="6" y="428"/>
                    <a:pt x="4" y="416"/>
                  </a:cubicBezTo>
                  <a:cubicBezTo>
                    <a:pt x="0" y="386"/>
                    <a:pt x="49" y="377"/>
                    <a:pt x="68" y="368"/>
                  </a:cubicBezTo>
                  <a:cubicBezTo>
                    <a:pt x="33" y="263"/>
                    <a:pt x="110" y="278"/>
                    <a:pt x="188" y="272"/>
                  </a:cubicBezTo>
                  <a:cubicBezTo>
                    <a:pt x="208" y="213"/>
                    <a:pt x="187" y="220"/>
                    <a:pt x="228" y="232"/>
                  </a:cubicBezTo>
                  <a:cubicBezTo>
                    <a:pt x="239" y="235"/>
                    <a:pt x="249" y="237"/>
                    <a:pt x="260" y="240"/>
                  </a:cubicBezTo>
                  <a:cubicBezTo>
                    <a:pt x="310" y="223"/>
                    <a:pt x="356" y="216"/>
                    <a:pt x="404" y="192"/>
                  </a:cubicBezTo>
                  <a:cubicBezTo>
                    <a:pt x="419" y="147"/>
                    <a:pt x="432" y="172"/>
                    <a:pt x="468" y="184"/>
                  </a:cubicBezTo>
                  <a:cubicBezTo>
                    <a:pt x="522" y="179"/>
                    <a:pt x="555" y="174"/>
                    <a:pt x="604" y="160"/>
                  </a:cubicBezTo>
                  <a:cubicBezTo>
                    <a:pt x="631" y="152"/>
                    <a:pt x="649" y="133"/>
                    <a:pt x="676" y="128"/>
                  </a:cubicBezTo>
                  <a:cubicBezTo>
                    <a:pt x="719" y="120"/>
                    <a:pt x="755" y="118"/>
                    <a:pt x="796" y="104"/>
                  </a:cubicBezTo>
                  <a:cubicBezTo>
                    <a:pt x="807" y="107"/>
                    <a:pt x="818" y="108"/>
                    <a:pt x="828" y="112"/>
                  </a:cubicBezTo>
                  <a:cubicBezTo>
                    <a:pt x="837" y="116"/>
                    <a:pt x="843" y="130"/>
                    <a:pt x="852" y="128"/>
                  </a:cubicBezTo>
                  <a:cubicBezTo>
                    <a:pt x="863" y="126"/>
                    <a:pt x="888" y="61"/>
                    <a:pt x="892" y="48"/>
                  </a:cubicBezTo>
                  <a:cubicBezTo>
                    <a:pt x="938" y="79"/>
                    <a:pt x="951" y="43"/>
                    <a:pt x="996" y="24"/>
                  </a:cubicBezTo>
                  <a:cubicBezTo>
                    <a:pt x="1021" y="13"/>
                    <a:pt x="1050" y="9"/>
                    <a:pt x="1076" y="0"/>
                  </a:cubicBezTo>
                  <a:cubicBezTo>
                    <a:pt x="1144" y="23"/>
                    <a:pt x="1107" y="14"/>
                    <a:pt x="1188" y="24"/>
                  </a:cubicBezTo>
                  <a:cubicBezTo>
                    <a:pt x="1201" y="62"/>
                    <a:pt x="1179" y="96"/>
                    <a:pt x="1228" y="80"/>
                  </a:cubicBezTo>
                  <a:cubicBezTo>
                    <a:pt x="1237" y="151"/>
                    <a:pt x="1232" y="148"/>
                    <a:pt x="1292" y="168"/>
                  </a:cubicBezTo>
                  <a:cubicBezTo>
                    <a:pt x="1295" y="184"/>
                    <a:pt x="1297" y="200"/>
                    <a:pt x="1300" y="216"/>
                  </a:cubicBezTo>
                  <a:cubicBezTo>
                    <a:pt x="1302" y="229"/>
                    <a:pt x="1297" y="248"/>
                    <a:pt x="1308" y="256"/>
                  </a:cubicBezTo>
                  <a:cubicBezTo>
                    <a:pt x="1316" y="261"/>
                    <a:pt x="1319" y="240"/>
                    <a:pt x="1324" y="232"/>
                  </a:cubicBezTo>
                  <a:cubicBezTo>
                    <a:pt x="1321" y="221"/>
                    <a:pt x="1326" y="203"/>
                    <a:pt x="1316" y="200"/>
                  </a:cubicBezTo>
                  <a:cubicBezTo>
                    <a:pt x="1307" y="197"/>
                    <a:pt x="1306" y="217"/>
                    <a:pt x="1300" y="224"/>
                  </a:cubicBezTo>
                  <a:cubicBezTo>
                    <a:pt x="1255" y="275"/>
                    <a:pt x="1266" y="265"/>
                    <a:pt x="1220" y="288"/>
                  </a:cubicBezTo>
                  <a:cubicBezTo>
                    <a:pt x="1222" y="282"/>
                    <a:pt x="1243" y="240"/>
                    <a:pt x="1212" y="240"/>
                  </a:cubicBezTo>
                  <a:cubicBezTo>
                    <a:pt x="1202" y="240"/>
                    <a:pt x="1201" y="256"/>
                    <a:pt x="1196" y="264"/>
                  </a:cubicBezTo>
                  <a:cubicBezTo>
                    <a:pt x="1193" y="251"/>
                    <a:pt x="1197" y="234"/>
                    <a:pt x="1188" y="224"/>
                  </a:cubicBezTo>
                  <a:cubicBezTo>
                    <a:pt x="1171" y="204"/>
                    <a:pt x="1139" y="204"/>
                    <a:pt x="1116" y="192"/>
                  </a:cubicBezTo>
                  <a:cubicBezTo>
                    <a:pt x="1075" y="233"/>
                    <a:pt x="1107" y="217"/>
                    <a:pt x="1076" y="192"/>
                  </a:cubicBezTo>
                  <a:cubicBezTo>
                    <a:pt x="1069" y="187"/>
                    <a:pt x="1060" y="187"/>
                    <a:pt x="1052" y="184"/>
                  </a:cubicBezTo>
                  <a:cubicBezTo>
                    <a:pt x="1004" y="200"/>
                    <a:pt x="1047" y="195"/>
                    <a:pt x="1020" y="168"/>
                  </a:cubicBezTo>
                  <a:cubicBezTo>
                    <a:pt x="1016" y="164"/>
                    <a:pt x="964" y="152"/>
                    <a:pt x="964" y="152"/>
                  </a:cubicBezTo>
                  <a:cubicBezTo>
                    <a:pt x="955" y="158"/>
                    <a:pt x="896" y="198"/>
                    <a:pt x="932" y="216"/>
                  </a:cubicBezTo>
                  <a:cubicBezTo>
                    <a:pt x="949" y="224"/>
                    <a:pt x="969" y="221"/>
                    <a:pt x="988" y="224"/>
                  </a:cubicBezTo>
                  <a:cubicBezTo>
                    <a:pt x="991" y="245"/>
                    <a:pt x="983" y="271"/>
                    <a:pt x="996" y="288"/>
                  </a:cubicBezTo>
                  <a:cubicBezTo>
                    <a:pt x="1006" y="301"/>
                    <a:pt x="1031" y="286"/>
                    <a:pt x="1044" y="296"/>
                  </a:cubicBezTo>
                  <a:cubicBezTo>
                    <a:pt x="1051" y="301"/>
                    <a:pt x="1041" y="313"/>
                    <a:pt x="1036" y="320"/>
                  </a:cubicBezTo>
                  <a:cubicBezTo>
                    <a:pt x="1019" y="346"/>
                    <a:pt x="1013" y="344"/>
                    <a:pt x="988" y="352"/>
                  </a:cubicBezTo>
                  <a:cubicBezTo>
                    <a:pt x="985" y="363"/>
                    <a:pt x="984" y="374"/>
                    <a:pt x="980" y="384"/>
                  </a:cubicBezTo>
                  <a:cubicBezTo>
                    <a:pt x="976" y="393"/>
                    <a:pt x="967" y="399"/>
                    <a:pt x="964" y="408"/>
                  </a:cubicBezTo>
                  <a:cubicBezTo>
                    <a:pt x="948" y="457"/>
                    <a:pt x="953" y="475"/>
                    <a:pt x="916" y="512"/>
                  </a:cubicBezTo>
                  <a:cubicBezTo>
                    <a:pt x="913" y="523"/>
                    <a:pt x="914" y="535"/>
                    <a:pt x="908" y="544"/>
                  </a:cubicBezTo>
                  <a:cubicBezTo>
                    <a:pt x="885" y="579"/>
                    <a:pt x="870" y="539"/>
                    <a:pt x="900" y="584"/>
                  </a:cubicBezTo>
                  <a:cubicBezTo>
                    <a:pt x="891" y="654"/>
                    <a:pt x="902" y="629"/>
                    <a:pt x="884" y="664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6" name="Freeform 58"/>
            <p:cNvSpPr>
              <a:spLocks/>
            </p:cNvSpPr>
            <p:nvPr/>
          </p:nvSpPr>
          <p:spPr bwMode="auto">
            <a:xfrm>
              <a:off x="427" y="427"/>
              <a:ext cx="3669" cy="2015"/>
            </a:xfrm>
            <a:custGeom>
              <a:avLst/>
              <a:gdLst>
                <a:gd name="T0" fmla="*/ 2885 w 3669"/>
                <a:gd name="T1" fmla="*/ 365 h 2015"/>
                <a:gd name="T2" fmla="*/ 2653 w 3669"/>
                <a:gd name="T3" fmla="*/ 277 h 2015"/>
                <a:gd name="T4" fmla="*/ 2605 w 3669"/>
                <a:gd name="T5" fmla="*/ 453 h 2015"/>
                <a:gd name="T6" fmla="*/ 2717 w 3669"/>
                <a:gd name="T7" fmla="*/ 645 h 2015"/>
                <a:gd name="T8" fmla="*/ 2589 w 3669"/>
                <a:gd name="T9" fmla="*/ 493 h 2015"/>
                <a:gd name="T10" fmla="*/ 2605 w 3669"/>
                <a:gd name="T11" fmla="*/ 773 h 2015"/>
                <a:gd name="T12" fmla="*/ 2621 w 3669"/>
                <a:gd name="T13" fmla="*/ 933 h 2015"/>
                <a:gd name="T14" fmla="*/ 2653 w 3669"/>
                <a:gd name="T15" fmla="*/ 1021 h 2015"/>
                <a:gd name="T16" fmla="*/ 2557 w 3669"/>
                <a:gd name="T17" fmla="*/ 965 h 2015"/>
                <a:gd name="T18" fmla="*/ 2413 w 3669"/>
                <a:gd name="T19" fmla="*/ 957 h 2015"/>
                <a:gd name="T20" fmla="*/ 2173 w 3669"/>
                <a:gd name="T21" fmla="*/ 933 h 2015"/>
                <a:gd name="T22" fmla="*/ 2341 w 3669"/>
                <a:gd name="T23" fmla="*/ 1069 h 2015"/>
                <a:gd name="T24" fmla="*/ 2341 w 3669"/>
                <a:gd name="T25" fmla="*/ 1221 h 2015"/>
                <a:gd name="T26" fmla="*/ 2253 w 3669"/>
                <a:gd name="T27" fmla="*/ 1397 h 2015"/>
                <a:gd name="T28" fmla="*/ 2173 w 3669"/>
                <a:gd name="T29" fmla="*/ 1597 h 2015"/>
                <a:gd name="T30" fmla="*/ 2149 w 3669"/>
                <a:gd name="T31" fmla="*/ 1693 h 2015"/>
                <a:gd name="T32" fmla="*/ 2141 w 3669"/>
                <a:gd name="T33" fmla="*/ 1837 h 2015"/>
                <a:gd name="T34" fmla="*/ 2069 w 3669"/>
                <a:gd name="T35" fmla="*/ 1909 h 2015"/>
                <a:gd name="T36" fmla="*/ 1981 w 3669"/>
                <a:gd name="T37" fmla="*/ 1909 h 2015"/>
                <a:gd name="T38" fmla="*/ 1989 w 3669"/>
                <a:gd name="T39" fmla="*/ 1885 h 2015"/>
                <a:gd name="T40" fmla="*/ 1773 w 3669"/>
                <a:gd name="T41" fmla="*/ 1965 h 2015"/>
                <a:gd name="T42" fmla="*/ 1781 w 3669"/>
                <a:gd name="T43" fmla="*/ 1877 h 2015"/>
                <a:gd name="T44" fmla="*/ 1661 w 3669"/>
                <a:gd name="T45" fmla="*/ 1725 h 2015"/>
                <a:gd name="T46" fmla="*/ 1581 w 3669"/>
                <a:gd name="T47" fmla="*/ 1509 h 2015"/>
                <a:gd name="T48" fmla="*/ 1389 w 3669"/>
                <a:gd name="T49" fmla="*/ 1245 h 2015"/>
                <a:gd name="T50" fmla="*/ 1389 w 3669"/>
                <a:gd name="T51" fmla="*/ 1117 h 2015"/>
                <a:gd name="T52" fmla="*/ 1389 w 3669"/>
                <a:gd name="T53" fmla="*/ 1141 h 2015"/>
                <a:gd name="T54" fmla="*/ 1325 w 3669"/>
                <a:gd name="T55" fmla="*/ 917 h 2015"/>
                <a:gd name="T56" fmla="*/ 1261 w 3669"/>
                <a:gd name="T57" fmla="*/ 917 h 2015"/>
                <a:gd name="T58" fmla="*/ 1413 w 3669"/>
                <a:gd name="T59" fmla="*/ 877 h 2015"/>
                <a:gd name="T60" fmla="*/ 1301 w 3669"/>
                <a:gd name="T61" fmla="*/ 741 h 2015"/>
                <a:gd name="T62" fmla="*/ 1365 w 3669"/>
                <a:gd name="T63" fmla="*/ 637 h 2015"/>
                <a:gd name="T64" fmla="*/ 1557 w 3669"/>
                <a:gd name="T65" fmla="*/ 605 h 2015"/>
                <a:gd name="T66" fmla="*/ 1693 w 3669"/>
                <a:gd name="T67" fmla="*/ 629 h 2015"/>
                <a:gd name="T68" fmla="*/ 1845 w 3669"/>
                <a:gd name="T69" fmla="*/ 477 h 2015"/>
                <a:gd name="T70" fmla="*/ 1941 w 3669"/>
                <a:gd name="T71" fmla="*/ 461 h 2015"/>
                <a:gd name="T72" fmla="*/ 1605 w 3669"/>
                <a:gd name="T73" fmla="*/ 477 h 2015"/>
                <a:gd name="T74" fmla="*/ 1469 w 3669"/>
                <a:gd name="T75" fmla="*/ 541 h 2015"/>
                <a:gd name="T76" fmla="*/ 1293 w 3669"/>
                <a:gd name="T77" fmla="*/ 525 h 2015"/>
                <a:gd name="T78" fmla="*/ 1029 w 3669"/>
                <a:gd name="T79" fmla="*/ 645 h 2015"/>
                <a:gd name="T80" fmla="*/ 829 w 3669"/>
                <a:gd name="T81" fmla="*/ 613 h 2015"/>
                <a:gd name="T82" fmla="*/ 461 w 3669"/>
                <a:gd name="T83" fmla="*/ 525 h 2015"/>
                <a:gd name="T84" fmla="*/ 261 w 3669"/>
                <a:gd name="T85" fmla="*/ 597 h 2015"/>
                <a:gd name="T86" fmla="*/ 93 w 3669"/>
                <a:gd name="T87" fmla="*/ 637 h 2015"/>
                <a:gd name="T88" fmla="*/ 21 w 3669"/>
                <a:gd name="T89" fmla="*/ 597 h 2015"/>
                <a:gd name="T90" fmla="*/ 301 w 3669"/>
                <a:gd name="T91" fmla="*/ 309 h 2015"/>
                <a:gd name="T92" fmla="*/ 909 w 3669"/>
                <a:gd name="T93" fmla="*/ 277 h 2015"/>
                <a:gd name="T94" fmla="*/ 1637 w 3669"/>
                <a:gd name="T95" fmla="*/ 85 h 2015"/>
                <a:gd name="T96" fmla="*/ 2069 w 3669"/>
                <a:gd name="T97" fmla="*/ 93 h 2015"/>
                <a:gd name="T98" fmla="*/ 1925 w 3669"/>
                <a:gd name="T99" fmla="*/ 245 h 2015"/>
                <a:gd name="T100" fmla="*/ 2125 w 3669"/>
                <a:gd name="T101" fmla="*/ 333 h 2015"/>
                <a:gd name="T102" fmla="*/ 2341 w 3669"/>
                <a:gd name="T103" fmla="*/ 101 h 2015"/>
                <a:gd name="T104" fmla="*/ 2621 w 3669"/>
                <a:gd name="T105" fmla="*/ 173 h 2015"/>
                <a:gd name="T106" fmla="*/ 3005 w 3669"/>
                <a:gd name="T107" fmla="*/ 125 h 2015"/>
                <a:gd name="T108" fmla="*/ 3469 w 3669"/>
                <a:gd name="T109" fmla="*/ 253 h 2015"/>
                <a:gd name="T110" fmla="*/ 3661 w 3669"/>
                <a:gd name="T111" fmla="*/ 381 h 2015"/>
                <a:gd name="T112" fmla="*/ 3509 w 3669"/>
                <a:gd name="T113" fmla="*/ 413 h 2015"/>
                <a:gd name="T114" fmla="*/ 2973 w 3669"/>
                <a:gd name="T115" fmla="*/ 165 h 20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69" h="2015">
                  <a:moveTo>
                    <a:pt x="2973" y="165"/>
                  </a:moveTo>
                  <a:cubicBezTo>
                    <a:pt x="2963" y="204"/>
                    <a:pt x="2972" y="227"/>
                    <a:pt x="2965" y="269"/>
                  </a:cubicBezTo>
                  <a:cubicBezTo>
                    <a:pt x="2976" y="303"/>
                    <a:pt x="2986" y="322"/>
                    <a:pt x="2965" y="365"/>
                  </a:cubicBezTo>
                  <a:cubicBezTo>
                    <a:pt x="2961" y="374"/>
                    <a:pt x="2956" y="348"/>
                    <a:pt x="2949" y="341"/>
                  </a:cubicBezTo>
                  <a:cubicBezTo>
                    <a:pt x="2942" y="334"/>
                    <a:pt x="2933" y="330"/>
                    <a:pt x="2925" y="325"/>
                  </a:cubicBezTo>
                  <a:cubicBezTo>
                    <a:pt x="2906" y="267"/>
                    <a:pt x="2885" y="307"/>
                    <a:pt x="2877" y="341"/>
                  </a:cubicBezTo>
                  <a:cubicBezTo>
                    <a:pt x="2880" y="349"/>
                    <a:pt x="2886" y="357"/>
                    <a:pt x="2885" y="365"/>
                  </a:cubicBezTo>
                  <a:cubicBezTo>
                    <a:pt x="2883" y="377"/>
                    <a:pt x="2881" y="397"/>
                    <a:pt x="2869" y="397"/>
                  </a:cubicBezTo>
                  <a:cubicBezTo>
                    <a:pt x="2858" y="397"/>
                    <a:pt x="2864" y="376"/>
                    <a:pt x="2861" y="365"/>
                  </a:cubicBezTo>
                  <a:cubicBezTo>
                    <a:pt x="2864" y="357"/>
                    <a:pt x="2877" y="345"/>
                    <a:pt x="2869" y="341"/>
                  </a:cubicBezTo>
                  <a:cubicBezTo>
                    <a:pt x="2860" y="337"/>
                    <a:pt x="2854" y="359"/>
                    <a:pt x="2845" y="357"/>
                  </a:cubicBezTo>
                  <a:cubicBezTo>
                    <a:pt x="2836" y="355"/>
                    <a:pt x="2838" y="337"/>
                    <a:pt x="2829" y="333"/>
                  </a:cubicBezTo>
                  <a:cubicBezTo>
                    <a:pt x="2798" y="317"/>
                    <a:pt x="2760" y="322"/>
                    <a:pt x="2725" y="317"/>
                  </a:cubicBezTo>
                  <a:cubicBezTo>
                    <a:pt x="2704" y="285"/>
                    <a:pt x="2690" y="286"/>
                    <a:pt x="2653" y="277"/>
                  </a:cubicBezTo>
                  <a:cubicBezTo>
                    <a:pt x="2568" y="298"/>
                    <a:pt x="2666" y="264"/>
                    <a:pt x="2613" y="317"/>
                  </a:cubicBezTo>
                  <a:cubicBezTo>
                    <a:pt x="2605" y="325"/>
                    <a:pt x="2592" y="322"/>
                    <a:pt x="2581" y="325"/>
                  </a:cubicBezTo>
                  <a:cubicBezTo>
                    <a:pt x="2568" y="364"/>
                    <a:pt x="2567" y="341"/>
                    <a:pt x="2605" y="357"/>
                  </a:cubicBezTo>
                  <a:cubicBezTo>
                    <a:pt x="2614" y="361"/>
                    <a:pt x="2621" y="368"/>
                    <a:pt x="2629" y="373"/>
                  </a:cubicBezTo>
                  <a:cubicBezTo>
                    <a:pt x="2634" y="381"/>
                    <a:pt x="2635" y="397"/>
                    <a:pt x="2645" y="397"/>
                  </a:cubicBezTo>
                  <a:cubicBezTo>
                    <a:pt x="2676" y="397"/>
                    <a:pt x="2649" y="337"/>
                    <a:pt x="2669" y="397"/>
                  </a:cubicBezTo>
                  <a:cubicBezTo>
                    <a:pt x="2628" y="425"/>
                    <a:pt x="2618" y="401"/>
                    <a:pt x="2605" y="453"/>
                  </a:cubicBezTo>
                  <a:cubicBezTo>
                    <a:pt x="2608" y="461"/>
                    <a:pt x="2607" y="471"/>
                    <a:pt x="2613" y="477"/>
                  </a:cubicBezTo>
                  <a:cubicBezTo>
                    <a:pt x="2647" y="511"/>
                    <a:pt x="2649" y="444"/>
                    <a:pt x="2653" y="429"/>
                  </a:cubicBezTo>
                  <a:cubicBezTo>
                    <a:pt x="2675" y="462"/>
                    <a:pt x="2669" y="501"/>
                    <a:pt x="2685" y="453"/>
                  </a:cubicBezTo>
                  <a:cubicBezTo>
                    <a:pt x="2704" y="509"/>
                    <a:pt x="2685" y="496"/>
                    <a:pt x="2725" y="509"/>
                  </a:cubicBezTo>
                  <a:cubicBezTo>
                    <a:pt x="2741" y="556"/>
                    <a:pt x="2743" y="569"/>
                    <a:pt x="2693" y="581"/>
                  </a:cubicBezTo>
                  <a:cubicBezTo>
                    <a:pt x="2706" y="584"/>
                    <a:pt x="2725" y="578"/>
                    <a:pt x="2733" y="589"/>
                  </a:cubicBezTo>
                  <a:cubicBezTo>
                    <a:pt x="2735" y="592"/>
                    <a:pt x="2719" y="639"/>
                    <a:pt x="2717" y="645"/>
                  </a:cubicBezTo>
                  <a:cubicBezTo>
                    <a:pt x="2772" y="663"/>
                    <a:pt x="2725" y="693"/>
                    <a:pt x="2701" y="717"/>
                  </a:cubicBezTo>
                  <a:cubicBezTo>
                    <a:pt x="2704" y="725"/>
                    <a:pt x="2702" y="737"/>
                    <a:pt x="2709" y="741"/>
                  </a:cubicBezTo>
                  <a:cubicBezTo>
                    <a:pt x="2749" y="764"/>
                    <a:pt x="2812" y="720"/>
                    <a:pt x="2757" y="757"/>
                  </a:cubicBezTo>
                  <a:cubicBezTo>
                    <a:pt x="2696" y="747"/>
                    <a:pt x="2694" y="753"/>
                    <a:pt x="2709" y="693"/>
                  </a:cubicBezTo>
                  <a:cubicBezTo>
                    <a:pt x="2706" y="656"/>
                    <a:pt x="2704" y="618"/>
                    <a:pt x="2701" y="581"/>
                  </a:cubicBezTo>
                  <a:cubicBezTo>
                    <a:pt x="2695" y="513"/>
                    <a:pt x="2701" y="482"/>
                    <a:pt x="2637" y="461"/>
                  </a:cubicBezTo>
                  <a:cubicBezTo>
                    <a:pt x="2625" y="465"/>
                    <a:pt x="2589" y="473"/>
                    <a:pt x="2589" y="493"/>
                  </a:cubicBezTo>
                  <a:cubicBezTo>
                    <a:pt x="2589" y="501"/>
                    <a:pt x="2605" y="498"/>
                    <a:pt x="2613" y="501"/>
                  </a:cubicBezTo>
                  <a:cubicBezTo>
                    <a:pt x="2599" y="556"/>
                    <a:pt x="2597" y="525"/>
                    <a:pt x="2629" y="525"/>
                  </a:cubicBezTo>
                  <a:cubicBezTo>
                    <a:pt x="2640" y="525"/>
                    <a:pt x="2650" y="530"/>
                    <a:pt x="2661" y="533"/>
                  </a:cubicBezTo>
                  <a:cubicBezTo>
                    <a:pt x="2649" y="570"/>
                    <a:pt x="2637" y="560"/>
                    <a:pt x="2605" y="581"/>
                  </a:cubicBezTo>
                  <a:cubicBezTo>
                    <a:pt x="2585" y="612"/>
                    <a:pt x="2584" y="643"/>
                    <a:pt x="2573" y="677"/>
                  </a:cubicBezTo>
                  <a:cubicBezTo>
                    <a:pt x="2580" y="712"/>
                    <a:pt x="2592" y="732"/>
                    <a:pt x="2581" y="765"/>
                  </a:cubicBezTo>
                  <a:cubicBezTo>
                    <a:pt x="2589" y="768"/>
                    <a:pt x="2604" y="765"/>
                    <a:pt x="2605" y="773"/>
                  </a:cubicBezTo>
                  <a:cubicBezTo>
                    <a:pt x="2612" y="837"/>
                    <a:pt x="2600" y="833"/>
                    <a:pt x="2565" y="845"/>
                  </a:cubicBezTo>
                  <a:cubicBezTo>
                    <a:pt x="2573" y="848"/>
                    <a:pt x="2585" y="845"/>
                    <a:pt x="2589" y="853"/>
                  </a:cubicBezTo>
                  <a:cubicBezTo>
                    <a:pt x="2610" y="896"/>
                    <a:pt x="2546" y="858"/>
                    <a:pt x="2589" y="901"/>
                  </a:cubicBezTo>
                  <a:cubicBezTo>
                    <a:pt x="2595" y="907"/>
                    <a:pt x="2605" y="906"/>
                    <a:pt x="2613" y="909"/>
                  </a:cubicBezTo>
                  <a:cubicBezTo>
                    <a:pt x="2616" y="917"/>
                    <a:pt x="2624" y="925"/>
                    <a:pt x="2621" y="933"/>
                  </a:cubicBezTo>
                  <a:cubicBezTo>
                    <a:pt x="2604" y="984"/>
                    <a:pt x="2536" y="929"/>
                    <a:pt x="2597" y="949"/>
                  </a:cubicBezTo>
                  <a:cubicBezTo>
                    <a:pt x="2605" y="944"/>
                    <a:pt x="2611" y="934"/>
                    <a:pt x="2621" y="933"/>
                  </a:cubicBezTo>
                  <a:cubicBezTo>
                    <a:pt x="2669" y="926"/>
                    <a:pt x="2644" y="943"/>
                    <a:pt x="2661" y="965"/>
                  </a:cubicBezTo>
                  <a:cubicBezTo>
                    <a:pt x="2667" y="973"/>
                    <a:pt x="2677" y="976"/>
                    <a:pt x="2685" y="981"/>
                  </a:cubicBezTo>
                  <a:cubicBezTo>
                    <a:pt x="2654" y="1028"/>
                    <a:pt x="2692" y="1006"/>
                    <a:pt x="2661" y="1053"/>
                  </a:cubicBezTo>
                  <a:cubicBezTo>
                    <a:pt x="2658" y="1072"/>
                    <a:pt x="2646" y="1091"/>
                    <a:pt x="2653" y="1109"/>
                  </a:cubicBezTo>
                  <a:cubicBezTo>
                    <a:pt x="2657" y="1118"/>
                    <a:pt x="2674" y="1102"/>
                    <a:pt x="2677" y="1093"/>
                  </a:cubicBezTo>
                  <a:cubicBezTo>
                    <a:pt x="2680" y="1083"/>
                    <a:pt x="2672" y="1072"/>
                    <a:pt x="2669" y="1061"/>
                  </a:cubicBezTo>
                  <a:cubicBezTo>
                    <a:pt x="2672" y="1053"/>
                    <a:pt x="2694" y="1013"/>
                    <a:pt x="2653" y="1021"/>
                  </a:cubicBezTo>
                  <a:cubicBezTo>
                    <a:pt x="2644" y="1023"/>
                    <a:pt x="2645" y="1039"/>
                    <a:pt x="2637" y="1045"/>
                  </a:cubicBezTo>
                  <a:cubicBezTo>
                    <a:pt x="2630" y="1050"/>
                    <a:pt x="2621" y="1050"/>
                    <a:pt x="2613" y="1053"/>
                  </a:cubicBezTo>
                  <a:cubicBezTo>
                    <a:pt x="2624" y="1036"/>
                    <a:pt x="2653" y="1004"/>
                    <a:pt x="2621" y="981"/>
                  </a:cubicBezTo>
                  <a:cubicBezTo>
                    <a:pt x="2608" y="972"/>
                    <a:pt x="2589" y="986"/>
                    <a:pt x="2573" y="989"/>
                  </a:cubicBezTo>
                  <a:cubicBezTo>
                    <a:pt x="2565" y="986"/>
                    <a:pt x="2556" y="976"/>
                    <a:pt x="2549" y="981"/>
                  </a:cubicBezTo>
                  <a:cubicBezTo>
                    <a:pt x="2540" y="988"/>
                    <a:pt x="2536" y="1023"/>
                    <a:pt x="2541" y="1013"/>
                  </a:cubicBezTo>
                  <a:cubicBezTo>
                    <a:pt x="2549" y="998"/>
                    <a:pt x="2557" y="965"/>
                    <a:pt x="2557" y="965"/>
                  </a:cubicBezTo>
                  <a:cubicBezTo>
                    <a:pt x="2552" y="957"/>
                    <a:pt x="2551" y="941"/>
                    <a:pt x="2541" y="941"/>
                  </a:cubicBezTo>
                  <a:cubicBezTo>
                    <a:pt x="2510" y="941"/>
                    <a:pt x="2531" y="983"/>
                    <a:pt x="2533" y="989"/>
                  </a:cubicBezTo>
                  <a:cubicBezTo>
                    <a:pt x="2528" y="997"/>
                    <a:pt x="2525" y="1008"/>
                    <a:pt x="2517" y="1013"/>
                  </a:cubicBezTo>
                  <a:cubicBezTo>
                    <a:pt x="2508" y="1019"/>
                    <a:pt x="2485" y="1021"/>
                    <a:pt x="2485" y="1021"/>
                  </a:cubicBezTo>
                  <a:cubicBezTo>
                    <a:pt x="2499" y="979"/>
                    <a:pt x="2519" y="989"/>
                    <a:pt x="2493" y="949"/>
                  </a:cubicBezTo>
                  <a:cubicBezTo>
                    <a:pt x="2479" y="877"/>
                    <a:pt x="2493" y="928"/>
                    <a:pt x="2437" y="909"/>
                  </a:cubicBezTo>
                  <a:cubicBezTo>
                    <a:pt x="2431" y="926"/>
                    <a:pt x="2416" y="939"/>
                    <a:pt x="2413" y="957"/>
                  </a:cubicBezTo>
                  <a:cubicBezTo>
                    <a:pt x="2412" y="965"/>
                    <a:pt x="2429" y="983"/>
                    <a:pt x="2421" y="981"/>
                  </a:cubicBezTo>
                  <a:cubicBezTo>
                    <a:pt x="2402" y="977"/>
                    <a:pt x="2373" y="949"/>
                    <a:pt x="2373" y="949"/>
                  </a:cubicBezTo>
                  <a:cubicBezTo>
                    <a:pt x="2326" y="965"/>
                    <a:pt x="2333" y="933"/>
                    <a:pt x="2325" y="893"/>
                  </a:cubicBezTo>
                  <a:cubicBezTo>
                    <a:pt x="2285" y="903"/>
                    <a:pt x="2276" y="904"/>
                    <a:pt x="2253" y="869"/>
                  </a:cubicBezTo>
                  <a:cubicBezTo>
                    <a:pt x="2245" y="872"/>
                    <a:pt x="2229" y="869"/>
                    <a:pt x="2229" y="877"/>
                  </a:cubicBezTo>
                  <a:cubicBezTo>
                    <a:pt x="2229" y="885"/>
                    <a:pt x="2251" y="877"/>
                    <a:pt x="2253" y="885"/>
                  </a:cubicBezTo>
                  <a:cubicBezTo>
                    <a:pt x="2261" y="915"/>
                    <a:pt x="2185" y="931"/>
                    <a:pt x="2173" y="933"/>
                  </a:cubicBezTo>
                  <a:cubicBezTo>
                    <a:pt x="2212" y="943"/>
                    <a:pt x="2217" y="952"/>
                    <a:pt x="2229" y="989"/>
                  </a:cubicBezTo>
                  <a:cubicBezTo>
                    <a:pt x="2199" y="1034"/>
                    <a:pt x="2215" y="1005"/>
                    <a:pt x="2189" y="965"/>
                  </a:cubicBezTo>
                  <a:cubicBezTo>
                    <a:pt x="2150" y="1023"/>
                    <a:pt x="2180" y="962"/>
                    <a:pt x="2197" y="997"/>
                  </a:cubicBezTo>
                  <a:cubicBezTo>
                    <a:pt x="2201" y="1005"/>
                    <a:pt x="2192" y="1013"/>
                    <a:pt x="2189" y="1021"/>
                  </a:cubicBezTo>
                  <a:cubicBezTo>
                    <a:pt x="2217" y="1064"/>
                    <a:pt x="2231" y="1061"/>
                    <a:pt x="2285" y="1069"/>
                  </a:cubicBezTo>
                  <a:cubicBezTo>
                    <a:pt x="2282" y="1082"/>
                    <a:pt x="2267" y="1099"/>
                    <a:pt x="2277" y="1109"/>
                  </a:cubicBezTo>
                  <a:cubicBezTo>
                    <a:pt x="2304" y="1136"/>
                    <a:pt x="2334" y="1075"/>
                    <a:pt x="2341" y="1069"/>
                  </a:cubicBezTo>
                  <a:cubicBezTo>
                    <a:pt x="2347" y="1064"/>
                    <a:pt x="2357" y="1064"/>
                    <a:pt x="2365" y="1061"/>
                  </a:cubicBezTo>
                  <a:cubicBezTo>
                    <a:pt x="2373" y="1050"/>
                    <a:pt x="2377" y="1035"/>
                    <a:pt x="2389" y="1029"/>
                  </a:cubicBezTo>
                  <a:cubicBezTo>
                    <a:pt x="2397" y="1025"/>
                    <a:pt x="2387" y="1047"/>
                    <a:pt x="2381" y="1053"/>
                  </a:cubicBezTo>
                  <a:cubicBezTo>
                    <a:pt x="2367" y="1067"/>
                    <a:pt x="2333" y="1085"/>
                    <a:pt x="2333" y="1085"/>
                  </a:cubicBezTo>
                  <a:cubicBezTo>
                    <a:pt x="2312" y="1149"/>
                    <a:pt x="2328" y="1074"/>
                    <a:pt x="2349" y="1117"/>
                  </a:cubicBezTo>
                  <a:cubicBezTo>
                    <a:pt x="2359" y="1136"/>
                    <a:pt x="2324" y="1152"/>
                    <a:pt x="2317" y="1157"/>
                  </a:cubicBezTo>
                  <a:cubicBezTo>
                    <a:pt x="2305" y="1192"/>
                    <a:pt x="2310" y="1201"/>
                    <a:pt x="2341" y="1221"/>
                  </a:cubicBezTo>
                  <a:cubicBezTo>
                    <a:pt x="2338" y="1234"/>
                    <a:pt x="2339" y="1249"/>
                    <a:pt x="2333" y="1261"/>
                  </a:cubicBezTo>
                  <a:cubicBezTo>
                    <a:pt x="2321" y="1285"/>
                    <a:pt x="2285" y="1293"/>
                    <a:pt x="2333" y="1277"/>
                  </a:cubicBezTo>
                  <a:cubicBezTo>
                    <a:pt x="2322" y="1273"/>
                    <a:pt x="2287" y="1257"/>
                    <a:pt x="2277" y="1277"/>
                  </a:cubicBezTo>
                  <a:cubicBezTo>
                    <a:pt x="2273" y="1286"/>
                    <a:pt x="2288" y="1293"/>
                    <a:pt x="2293" y="1301"/>
                  </a:cubicBezTo>
                  <a:cubicBezTo>
                    <a:pt x="2290" y="1309"/>
                    <a:pt x="2289" y="1317"/>
                    <a:pt x="2285" y="1325"/>
                  </a:cubicBezTo>
                  <a:cubicBezTo>
                    <a:pt x="2281" y="1334"/>
                    <a:pt x="2273" y="1340"/>
                    <a:pt x="2269" y="1349"/>
                  </a:cubicBezTo>
                  <a:cubicBezTo>
                    <a:pt x="2262" y="1364"/>
                    <a:pt x="2253" y="1397"/>
                    <a:pt x="2253" y="1397"/>
                  </a:cubicBezTo>
                  <a:cubicBezTo>
                    <a:pt x="2261" y="1402"/>
                    <a:pt x="2282" y="1405"/>
                    <a:pt x="2277" y="1413"/>
                  </a:cubicBezTo>
                  <a:cubicBezTo>
                    <a:pt x="2269" y="1424"/>
                    <a:pt x="2247" y="1411"/>
                    <a:pt x="2237" y="1421"/>
                  </a:cubicBezTo>
                  <a:cubicBezTo>
                    <a:pt x="2227" y="1431"/>
                    <a:pt x="2234" y="1448"/>
                    <a:pt x="2229" y="1461"/>
                  </a:cubicBezTo>
                  <a:cubicBezTo>
                    <a:pt x="2226" y="1470"/>
                    <a:pt x="2218" y="1477"/>
                    <a:pt x="2213" y="1485"/>
                  </a:cubicBezTo>
                  <a:cubicBezTo>
                    <a:pt x="2221" y="1490"/>
                    <a:pt x="2237" y="1491"/>
                    <a:pt x="2237" y="1501"/>
                  </a:cubicBezTo>
                  <a:cubicBezTo>
                    <a:pt x="2237" y="1511"/>
                    <a:pt x="2196" y="1536"/>
                    <a:pt x="2189" y="1541"/>
                  </a:cubicBezTo>
                  <a:cubicBezTo>
                    <a:pt x="2210" y="1572"/>
                    <a:pt x="2210" y="1585"/>
                    <a:pt x="2173" y="1597"/>
                  </a:cubicBezTo>
                  <a:cubicBezTo>
                    <a:pt x="2146" y="1557"/>
                    <a:pt x="2144" y="1554"/>
                    <a:pt x="2109" y="1589"/>
                  </a:cubicBezTo>
                  <a:cubicBezTo>
                    <a:pt x="2158" y="1605"/>
                    <a:pt x="2119" y="1583"/>
                    <a:pt x="2125" y="1621"/>
                  </a:cubicBezTo>
                  <a:cubicBezTo>
                    <a:pt x="2127" y="1630"/>
                    <a:pt x="2136" y="1637"/>
                    <a:pt x="2141" y="1645"/>
                  </a:cubicBezTo>
                  <a:cubicBezTo>
                    <a:pt x="2146" y="1637"/>
                    <a:pt x="2147" y="1621"/>
                    <a:pt x="2157" y="1621"/>
                  </a:cubicBezTo>
                  <a:cubicBezTo>
                    <a:pt x="2165" y="1621"/>
                    <a:pt x="2166" y="1637"/>
                    <a:pt x="2165" y="1645"/>
                  </a:cubicBezTo>
                  <a:cubicBezTo>
                    <a:pt x="2159" y="1697"/>
                    <a:pt x="2159" y="1690"/>
                    <a:pt x="2125" y="1701"/>
                  </a:cubicBezTo>
                  <a:cubicBezTo>
                    <a:pt x="2125" y="1701"/>
                    <a:pt x="2141" y="1697"/>
                    <a:pt x="2149" y="1693"/>
                  </a:cubicBezTo>
                  <a:cubicBezTo>
                    <a:pt x="2158" y="1689"/>
                    <a:pt x="2165" y="1682"/>
                    <a:pt x="2173" y="1677"/>
                  </a:cubicBezTo>
                  <a:cubicBezTo>
                    <a:pt x="2213" y="1618"/>
                    <a:pt x="2178" y="1693"/>
                    <a:pt x="2173" y="1709"/>
                  </a:cubicBezTo>
                  <a:cubicBezTo>
                    <a:pt x="2162" y="1706"/>
                    <a:pt x="2152" y="1701"/>
                    <a:pt x="2141" y="1701"/>
                  </a:cubicBezTo>
                  <a:cubicBezTo>
                    <a:pt x="2122" y="1701"/>
                    <a:pt x="2070" y="1719"/>
                    <a:pt x="2125" y="1701"/>
                  </a:cubicBezTo>
                  <a:cubicBezTo>
                    <a:pt x="2128" y="1709"/>
                    <a:pt x="2136" y="1717"/>
                    <a:pt x="2133" y="1725"/>
                  </a:cubicBezTo>
                  <a:cubicBezTo>
                    <a:pt x="2124" y="1751"/>
                    <a:pt x="2090" y="1800"/>
                    <a:pt x="2069" y="1821"/>
                  </a:cubicBezTo>
                  <a:cubicBezTo>
                    <a:pt x="2093" y="1826"/>
                    <a:pt x="2116" y="1835"/>
                    <a:pt x="2141" y="1837"/>
                  </a:cubicBezTo>
                  <a:cubicBezTo>
                    <a:pt x="2156" y="1838"/>
                    <a:pt x="2186" y="1813"/>
                    <a:pt x="2173" y="1805"/>
                  </a:cubicBezTo>
                  <a:cubicBezTo>
                    <a:pt x="2164" y="1799"/>
                    <a:pt x="2113" y="1826"/>
                    <a:pt x="2109" y="1829"/>
                  </a:cubicBezTo>
                  <a:cubicBezTo>
                    <a:pt x="2100" y="1836"/>
                    <a:pt x="2085" y="1864"/>
                    <a:pt x="2085" y="1853"/>
                  </a:cubicBezTo>
                  <a:cubicBezTo>
                    <a:pt x="2085" y="1824"/>
                    <a:pt x="2110" y="1801"/>
                    <a:pt x="2117" y="1773"/>
                  </a:cubicBezTo>
                  <a:cubicBezTo>
                    <a:pt x="2143" y="1812"/>
                    <a:pt x="2121" y="1812"/>
                    <a:pt x="2101" y="1853"/>
                  </a:cubicBezTo>
                  <a:cubicBezTo>
                    <a:pt x="2114" y="1906"/>
                    <a:pt x="2099" y="1910"/>
                    <a:pt x="2053" y="1933"/>
                  </a:cubicBezTo>
                  <a:cubicBezTo>
                    <a:pt x="2053" y="1933"/>
                    <a:pt x="2064" y="1917"/>
                    <a:pt x="2069" y="1909"/>
                  </a:cubicBezTo>
                  <a:cubicBezTo>
                    <a:pt x="2074" y="1901"/>
                    <a:pt x="2082" y="1894"/>
                    <a:pt x="2085" y="1885"/>
                  </a:cubicBezTo>
                  <a:cubicBezTo>
                    <a:pt x="2088" y="1877"/>
                    <a:pt x="2101" y="1861"/>
                    <a:pt x="2093" y="1861"/>
                  </a:cubicBezTo>
                  <a:cubicBezTo>
                    <a:pt x="2082" y="1861"/>
                    <a:pt x="2077" y="1877"/>
                    <a:pt x="2069" y="1885"/>
                  </a:cubicBezTo>
                  <a:cubicBezTo>
                    <a:pt x="2069" y="1885"/>
                    <a:pt x="2046" y="1894"/>
                    <a:pt x="2037" y="1901"/>
                  </a:cubicBezTo>
                  <a:cubicBezTo>
                    <a:pt x="2019" y="1915"/>
                    <a:pt x="1989" y="1949"/>
                    <a:pt x="1989" y="1949"/>
                  </a:cubicBezTo>
                  <a:cubicBezTo>
                    <a:pt x="1978" y="1944"/>
                    <a:pt x="1959" y="1945"/>
                    <a:pt x="1957" y="1933"/>
                  </a:cubicBezTo>
                  <a:cubicBezTo>
                    <a:pt x="1955" y="1922"/>
                    <a:pt x="1974" y="1918"/>
                    <a:pt x="1981" y="1909"/>
                  </a:cubicBezTo>
                  <a:cubicBezTo>
                    <a:pt x="1987" y="1902"/>
                    <a:pt x="1989" y="1891"/>
                    <a:pt x="1997" y="1885"/>
                  </a:cubicBezTo>
                  <a:cubicBezTo>
                    <a:pt x="2009" y="1876"/>
                    <a:pt x="2053" y="1858"/>
                    <a:pt x="2069" y="1853"/>
                  </a:cubicBezTo>
                  <a:cubicBezTo>
                    <a:pt x="2072" y="1845"/>
                    <a:pt x="2083" y="1835"/>
                    <a:pt x="2077" y="1829"/>
                  </a:cubicBezTo>
                  <a:cubicBezTo>
                    <a:pt x="2070" y="1822"/>
                    <a:pt x="2024" y="1848"/>
                    <a:pt x="2045" y="1869"/>
                  </a:cubicBezTo>
                  <a:cubicBezTo>
                    <a:pt x="2052" y="1876"/>
                    <a:pt x="2065" y="1854"/>
                    <a:pt x="2061" y="1845"/>
                  </a:cubicBezTo>
                  <a:cubicBezTo>
                    <a:pt x="2057" y="1837"/>
                    <a:pt x="2044" y="1849"/>
                    <a:pt x="2037" y="1853"/>
                  </a:cubicBezTo>
                  <a:cubicBezTo>
                    <a:pt x="2020" y="1862"/>
                    <a:pt x="2003" y="1871"/>
                    <a:pt x="1989" y="1885"/>
                  </a:cubicBezTo>
                  <a:cubicBezTo>
                    <a:pt x="1981" y="1893"/>
                    <a:pt x="1974" y="1903"/>
                    <a:pt x="1965" y="1909"/>
                  </a:cubicBezTo>
                  <a:cubicBezTo>
                    <a:pt x="1940" y="1926"/>
                    <a:pt x="1877" y="1933"/>
                    <a:pt x="1877" y="1933"/>
                  </a:cubicBezTo>
                  <a:cubicBezTo>
                    <a:pt x="1882" y="1947"/>
                    <a:pt x="1888" y="2015"/>
                    <a:pt x="1869" y="1957"/>
                  </a:cubicBezTo>
                  <a:cubicBezTo>
                    <a:pt x="1906" y="1901"/>
                    <a:pt x="1885" y="1920"/>
                    <a:pt x="1925" y="1893"/>
                  </a:cubicBezTo>
                  <a:cubicBezTo>
                    <a:pt x="1935" y="1842"/>
                    <a:pt x="1946" y="1850"/>
                    <a:pt x="1901" y="1861"/>
                  </a:cubicBezTo>
                  <a:cubicBezTo>
                    <a:pt x="1846" y="1898"/>
                    <a:pt x="1871" y="1887"/>
                    <a:pt x="1829" y="1901"/>
                  </a:cubicBezTo>
                  <a:cubicBezTo>
                    <a:pt x="1818" y="1933"/>
                    <a:pt x="1797" y="1941"/>
                    <a:pt x="1773" y="1965"/>
                  </a:cubicBezTo>
                  <a:cubicBezTo>
                    <a:pt x="1767" y="1942"/>
                    <a:pt x="1755" y="1926"/>
                    <a:pt x="1781" y="1909"/>
                  </a:cubicBezTo>
                  <a:cubicBezTo>
                    <a:pt x="1790" y="1903"/>
                    <a:pt x="1802" y="1904"/>
                    <a:pt x="1813" y="1901"/>
                  </a:cubicBezTo>
                  <a:cubicBezTo>
                    <a:pt x="1829" y="1896"/>
                    <a:pt x="1861" y="1885"/>
                    <a:pt x="1861" y="1885"/>
                  </a:cubicBezTo>
                  <a:cubicBezTo>
                    <a:pt x="1864" y="1877"/>
                    <a:pt x="1863" y="1867"/>
                    <a:pt x="1869" y="1861"/>
                  </a:cubicBezTo>
                  <a:cubicBezTo>
                    <a:pt x="1886" y="1844"/>
                    <a:pt x="1944" y="1836"/>
                    <a:pt x="1861" y="1853"/>
                  </a:cubicBezTo>
                  <a:cubicBezTo>
                    <a:pt x="1832" y="1872"/>
                    <a:pt x="1808" y="1875"/>
                    <a:pt x="1797" y="1909"/>
                  </a:cubicBezTo>
                  <a:cubicBezTo>
                    <a:pt x="1792" y="1898"/>
                    <a:pt x="1793" y="1880"/>
                    <a:pt x="1781" y="1877"/>
                  </a:cubicBezTo>
                  <a:cubicBezTo>
                    <a:pt x="1765" y="1873"/>
                    <a:pt x="1733" y="1893"/>
                    <a:pt x="1733" y="1893"/>
                  </a:cubicBezTo>
                  <a:cubicBezTo>
                    <a:pt x="1713" y="1834"/>
                    <a:pt x="1732" y="1853"/>
                    <a:pt x="1685" y="1829"/>
                  </a:cubicBezTo>
                  <a:cubicBezTo>
                    <a:pt x="1698" y="1824"/>
                    <a:pt x="1716" y="1824"/>
                    <a:pt x="1725" y="1813"/>
                  </a:cubicBezTo>
                  <a:cubicBezTo>
                    <a:pt x="1744" y="1789"/>
                    <a:pt x="1702" y="1785"/>
                    <a:pt x="1685" y="1781"/>
                  </a:cubicBezTo>
                  <a:cubicBezTo>
                    <a:pt x="1690" y="1770"/>
                    <a:pt x="1705" y="1760"/>
                    <a:pt x="1701" y="1749"/>
                  </a:cubicBezTo>
                  <a:cubicBezTo>
                    <a:pt x="1698" y="1741"/>
                    <a:pt x="1684" y="1761"/>
                    <a:pt x="1677" y="1757"/>
                  </a:cubicBezTo>
                  <a:cubicBezTo>
                    <a:pt x="1667" y="1751"/>
                    <a:pt x="1667" y="1735"/>
                    <a:pt x="1661" y="1725"/>
                  </a:cubicBezTo>
                  <a:cubicBezTo>
                    <a:pt x="1644" y="1695"/>
                    <a:pt x="1651" y="1703"/>
                    <a:pt x="1621" y="1693"/>
                  </a:cubicBezTo>
                  <a:cubicBezTo>
                    <a:pt x="1624" y="1685"/>
                    <a:pt x="1623" y="1675"/>
                    <a:pt x="1629" y="1669"/>
                  </a:cubicBezTo>
                  <a:cubicBezTo>
                    <a:pt x="1645" y="1653"/>
                    <a:pt x="1677" y="1669"/>
                    <a:pt x="1629" y="1653"/>
                  </a:cubicBezTo>
                  <a:cubicBezTo>
                    <a:pt x="1610" y="1595"/>
                    <a:pt x="1639" y="1661"/>
                    <a:pt x="1589" y="1621"/>
                  </a:cubicBezTo>
                  <a:cubicBezTo>
                    <a:pt x="1574" y="1609"/>
                    <a:pt x="1578" y="1584"/>
                    <a:pt x="1573" y="1565"/>
                  </a:cubicBezTo>
                  <a:cubicBezTo>
                    <a:pt x="1576" y="1557"/>
                    <a:pt x="1585" y="1549"/>
                    <a:pt x="1581" y="1541"/>
                  </a:cubicBezTo>
                  <a:cubicBezTo>
                    <a:pt x="1566" y="1510"/>
                    <a:pt x="1525" y="1565"/>
                    <a:pt x="1581" y="1509"/>
                  </a:cubicBezTo>
                  <a:cubicBezTo>
                    <a:pt x="1548" y="1493"/>
                    <a:pt x="1536" y="1481"/>
                    <a:pt x="1501" y="1493"/>
                  </a:cubicBezTo>
                  <a:cubicBezTo>
                    <a:pt x="1498" y="1482"/>
                    <a:pt x="1490" y="1471"/>
                    <a:pt x="1493" y="1461"/>
                  </a:cubicBezTo>
                  <a:cubicBezTo>
                    <a:pt x="1505" y="1426"/>
                    <a:pt x="1545" y="1464"/>
                    <a:pt x="1493" y="1429"/>
                  </a:cubicBezTo>
                  <a:cubicBezTo>
                    <a:pt x="1490" y="1416"/>
                    <a:pt x="1490" y="1402"/>
                    <a:pt x="1485" y="1389"/>
                  </a:cubicBezTo>
                  <a:cubicBezTo>
                    <a:pt x="1469" y="1345"/>
                    <a:pt x="1462" y="1385"/>
                    <a:pt x="1477" y="1341"/>
                  </a:cubicBezTo>
                  <a:cubicBezTo>
                    <a:pt x="1469" y="1293"/>
                    <a:pt x="1479" y="1254"/>
                    <a:pt x="1429" y="1237"/>
                  </a:cubicBezTo>
                  <a:cubicBezTo>
                    <a:pt x="1416" y="1240"/>
                    <a:pt x="1401" y="1251"/>
                    <a:pt x="1389" y="1245"/>
                  </a:cubicBezTo>
                  <a:cubicBezTo>
                    <a:pt x="1380" y="1241"/>
                    <a:pt x="1403" y="1230"/>
                    <a:pt x="1413" y="1229"/>
                  </a:cubicBezTo>
                  <a:cubicBezTo>
                    <a:pt x="1424" y="1227"/>
                    <a:pt x="1434" y="1234"/>
                    <a:pt x="1445" y="1237"/>
                  </a:cubicBezTo>
                  <a:cubicBezTo>
                    <a:pt x="1456" y="1234"/>
                    <a:pt x="1477" y="1240"/>
                    <a:pt x="1477" y="1229"/>
                  </a:cubicBezTo>
                  <a:cubicBezTo>
                    <a:pt x="1477" y="1218"/>
                    <a:pt x="1452" y="1229"/>
                    <a:pt x="1445" y="1221"/>
                  </a:cubicBezTo>
                  <a:cubicBezTo>
                    <a:pt x="1431" y="1204"/>
                    <a:pt x="1443" y="1174"/>
                    <a:pt x="1429" y="1157"/>
                  </a:cubicBezTo>
                  <a:cubicBezTo>
                    <a:pt x="1423" y="1149"/>
                    <a:pt x="1413" y="1146"/>
                    <a:pt x="1405" y="1141"/>
                  </a:cubicBezTo>
                  <a:cubicBezTo>
                    <a:pt x="1400" y="1133"/>
                    <a:pt x="1398" y="1120"/>
                    <a:pt x="1389" y="1117"/>
                  </a:cubicBezTo>
                  <a:cubicBezTo>
                    <a:pt x="1356" y="1106"/>
                    <a:pt x="1348" y="1152"/>
                    <a:pt x="1365" y="1101"/>
                  </a:cubicBezTo>
                  <a:cubicBezTo>
                    <a:pt x="1362" y="1128"/>
                    <a:pt x="1365" y="1156"/>
                    <a:pt x="1357" y="1181"/>
                  </a:cubicBezTo>
                  <a:cubicBezTo>
                    <a:pt x="1354" y="1190"/>
                    <a:pt x="1338" y="1189"/>
                    <a:pt x="1333" y="1197"/>
                  </a:cubicBezTo>
                  <a:cubicBezTo>
                    <a:pt x="1327" y="1206"/>
                    <a:pt x="1328" y="1218"/>
                    <a:pt x="1325" y="1229"/>
                  </a:cubicBezTo>
                  <a:cubicBezTo>
                    <a:pt x="1323" y="1237"/>
                    <a:pt x="1330" y="1213"/>
                    <a:pt x="1333" y="1205"/>
                  </a:cubicBezTo>
                  <a:cubicBezTo>
                    <a:pt x="1337" y="1192"/>
                    <a:pt x="1334" y="1177"/>
                    <a:pt x="1341" y="1165"/>
                  </a:cubicBezTo>
                  <a:cubicBezTo>
                    <a:pt x="1348" y="1152"/>
                    <a:pt x="1377" y="1145"/>
                    <a:pt x="1389" y="1141"/>
                  </a:cubicBezTo>
                  <a:cubicBezTo>
                    <a:pt x="1404" y="1081"/>
                    <a:pt x="1391" y="1128"/>
                    <a:pt x="1357" y="1077"/>
                  </a:cubicBezTo>
                  <a:cubicBezTo>
                    <a:pt x="1389" y="1056"/>
                    <a:pt x="1454" y="1062"/>
                    <a:pt x="1421" y="1013"/>
                  </a:cubicBezTo>
                  <a:cubicBezTo>
                    <a:pt x="1416" y="1005"/>
                    <a:pt x="1405" y="1002"/>
                    <a:pt x="1397" y="997"/>
                  </a:cubicBezTo>
                  <a:cubicBezTo>
                    <a:pt x="1399" y="991"/>
                    <a:pt x="1415" y="945"/>
                    <a:pt x="1413" y="941"/>
                  </a:cubicBezTo>
                  <a:cubicBezTo>
                    <a:pt x="1407" y="932"/>
                    <a:pt x="1392" y="936"/>
                    <a:pt x="1381" y="933"/>
                  </a:cubicBezTo>
                  <a:cubicBezTo>
                    <a:pt x="1370" y="936"/>
                    <a:pt x="1360" y="944"/>
                    <a:pt x="1349" y="941"/>
                  </a:cubicBezTo>
                  <a:cubicBezTo>
                    <a:pt x="1338" y="938"/>
                    <a:pt x="1334" y="923"/>
                    <a:pt x="1325" y="917"/>
                  </a:cubicBezTo>
                  <a:cubicBezTo>
                    <a:pt x="1318" y="912"/>
                    <a:pt x="1309" y="912"/>
                    <a:pt x="1301" y="909"/>
                  </a:cubicBezTo>
                  <a:cubicBezTo>
                    <a:pt x="1298" y="905"/>
                    <a:pt x="1269" y="853"/>
                    <a:pt x="1253" y="869"/>
                  </a:cubicBezTo>
                  <a:cubicBezTo>
                    <a:pt x="1245" y="877"/>
                    <a:pt x="1270" y="884"/>
                    <a:pt x="1277" y="893"/>
                  </a:cubicBezTo>
                  <a:cubicBezTo>
                    <a:pt x="1284" y="903"/>
                    <a:pt x="1289" y="914"/>
                    <a:pt x="1293" y="925"/>
                  </a:cubicBezTo>
                  <a:cubicBezTo>
                    <a:pt x="1297" y="935"/>
                    <a:pt x="1311" y="954"/>
                    <a:pt x="1301" y="957"/>
                  </a:cubicBezTo>
                  <a:cubicBezTo>
                    <a:pt x="1283" y="963"/>
                    <a:pt x="1264" y="946"/>
                    <a:pt x="1245" y="941"/>
                  </a:cubicBezTo>
                  <a:cubicBezTo>
                    <a:pt x="1250" y="933"/>
                    <a:pt x="1254" y="924"/>
                    <a:pt x="1261" y="917"/>
                  </a:cubicBezTo>
                  <a:cubicBezTo>
                    <a:pt x="1268" y="910"/>
                    <a:pt x="1283" y="910"/>
                    <a:pt x="1285" y="901"/>
                  </a:cubicBezTo>
                  <a:cubicBezTo>
                    <a:pt x="1288" y="888"/>
                    <a:pt x="1214" y="821"/>
                    <a:pt x="1277" y="853"/>
                  </a:cubicBezTo>
                  <a:cubicBezTo>
                    <a:pt x="1286" y="857"/>
                    <a:pt x="1293" y="864"/>
                    <a:pt x="1301" y="869"/>
                  </a:cubicBezTo>
                  <a:cubicBezTo>
                    <a:pt x="1306" y="877"/>
                    <a:pt x="1315" y="884"/>
                    <a:pt x="1317" y="893"/>
                  </a:cubicBezTo>
                  <a:cubicBezTo>
                    <a:pt x="1324" y="934"/>
                    <a:pt x="1270" y="909"/>
                    <a:pt x="1349" y="925"/>
                  </a:cubicBezTo>
                  <a:cubicBezTo>
                    <a:pt x="1368" y="922"/>
                    <a:pt x="1390" y="928"/>
                    <a:pt x="1405" y="917"/>
                  </a:cubicBezTo>
                  <a:cubicBezTo>
                    <a:pt x="1416" y="909"/>
                    <a:pt x="1407" y="889"/>
                    <a:pt x="1413" y="877"/>
                  </a:cubicBezTo>
                  <a:cubicBezTo>
                    <a:pt x="1418" y="867"/>
                    <a:pt x="1429" y="861"/>
                    <a:pt x="1437" y="853"/>
                  </a:cubicBezTo>
                  <a:cubicBezTo>
                    <a:pt x="1365" y="835"/>
                    <a:pt x="1366" y="858"/>
                    <a:pt x="1381" y="813"/>
                  </a:cubicBezTo>
                  <a:cubicBezTo>
                    <a:pt x="1306" y="776"/>
                    <a:pt x="1377" y="824"/>
                    <a:pt x="1357" y="765"/>
                  </a:cubicBezTo>
                  <a:cubicBezTo>
                    <a:pt x="1353" y="753"/>
                    <a:pt x="1318" y="744"/>
                    <a:pt x="1309" y="741"/>
                  </a:cubicBezTo>
                  <a:cubicBezTo>
                    <a:pt x="1312" y="749"/>
                    <a:pt x="1318" y="757"/>
                    <a:pt x="1317" y="765"/>
                  </a:cubicBezTo>
                  <a:cubicBezTo>
                    <a:pt x="1307" y="827"/>
                    <a:pt x="1295" y="771"/>
                    <a:pt x="1293" y="765"/>
                  </a:cubicBezTo>
                  <a:cubicBezTo>
                    <a:pt x="1296" y="757"/>
                    <a:pt x="1305" y="749"/>
                    <a:pt x="1301" y="741"/>
                  </a:cubicBezTo>
                  <a:cubicBezTo>
                    <a:pt x="1297" y="733"/>
                    <a:pt x="1282" y="740"/>
                    <a:pt x="1277" y="733"/>
                  </a:cubicBezTo>
                  <a:cubicBezTo>
                    <a:pt x="1270" y="724"/>
                    <a:pt x="1274" y="711"/>
                    <a:pt x="1269" y="701"/>
                  </a:cubicBezTo>
                  <a:cubicBezTo>
                    <a:pt x="1243" y="650"/>
                    <a:pt x="1250" y="657"/>
                    <a:pt x="1213" y="645"/>
                  </a:cubicBezTo>
                  <a:cubicBezTo>
                    <a:pt x="1201" y="597"/>
                    <a:pt x="1199" y="591"/>
                    <a:pt x="1149" y="581"/>
                  </a:cubicBezTo>
                  <a:cubicBezTo>
                    <a:pt x="1204" y="572"/>
                    <a:pt x="1215" y="575"/>
                    <a:pt x="1253" y="613"/>
                  </a:cubicBezTo>
                  <a:cubicBezTo>
                    <a:pt x="1230" y="683"/>
                    <a:pt x="1314" y="628"/>
                    <a:pt x="1341" y="621"/>
                  </a:cubicBezTo>
                  <a:cubicBezTo>
                    <a:pt x="1349" y="626"/>
                    <a:pt x="1358" y="630"/>
                    <a:pt x="1365" y="637"/>
                  </a:cubicBezTo>
                  <a:cubicBezTo>
                    <a:pt x="1374" y="646"/>
                    <a:pt x="1379" y="660"/>
                    <a:pt x="1389" y="669"/>
                  </a:cubicBezTo>
                  <a:cubicBezTo>
                    <a:pt x="1394" y="673"/>
                    <a:pt x="1443" y="685"/>
                    <a:pt x="1445" y="685"/>
                  </a:cubicBezTo>
                  <a:cubicBezTo>
                    <a:pt x="1458" y="680"/>
                    <a:pt x="1474" y="678"/>
                    <a:pt x="1485" y="669"/>
                  </a:cubicBezTo>
                  <a:cubicBezTo>
                    <a:pt x="1502" y="655"/>
                    <a:pt x="1484" y="619"/>
                    <a:pt x="1501" y="669"/>
                  </a:cubicBezTo>
                  <a:cubicBezTo>
                    <a:pt x="1514" y="664"/>
                    <a:pt x="1529" y="661"/>
                    <a:pt x="1541" y="653"/>
                  </a:cubicBezTo>
                  <a:cubicBezTo>
                    <a:pt x="1604" y="608"/>
                    <a:pt x="1510" y="645"/>
                    <a:pt x="1581" y="621"/>
                  </a:cubicBezTo>
                  <a:cubicBezTo>
                    <a:pt x="1573" y="616"/>
                    <a:pt x="1559" y="614"/>
                    <a:pt x="1557" y="605"/>
                  </a:cubicBezTo>
                  <a:cubicBezTo>
                    <a:pt x="1554" y="589"/>
                    <a:pt x="1589" y="570"/>
                    <a:pt x="1597" y="565"/>
                  </a:cubicBezTo>
                  <a:cubicBezTo>
                    <a:pt x="1606" y="568"/>
                    <a:pt x="1644" y="589"/>
                    <a:pt x="1637" y="549"/>
                  </a:cubicBezTo>
                  <a:cubicBezTo>
                    <a:pt x="1633" y="524"/>
                    <a:pt x="1575" y="516"/>
                    <a:pt x="1645" y="533"/>
                  </a:cubicBezTo>
                  <a:cubicBezTo>
                    <a:pt x="1688" y="519"/>
                    <a:pt x="1661" y="521"/>
                    <a:pt x="1661" y="549"/>
                  </a:cubicBezTo>
                  <a:cubicBezTo>
                    <a:pt x="1661" y="557"/>
                    <a:pt x="1666" y="565"/>
                    <a:pt x="1669" y="573"/>
                  </a:cubicBezTo>
                  <a:cubicBezTo>
                    <a:pt x="1662" y="594"/>
                    <a:pt x="1648" y="624"/>
                    <a:pt x="1669" y="645"/>
                  </a:cubicBezTo>
                  <a:cubicBezTo>
                    <a:pt x="1676" y="652"/>
                    <a:pt x="1685" y="634"/>
                    <a:pt x="1693" y="629"/>
                  </a:cubicBezTo>
                  <a:cubicBezTo>
                    <a:pt x="1704" y="613"/>
                    <a:pt x="1731" y="599"/>
                    <a:pt x="1725" y="581"/>
                  </a:cubicBezTo>
                  <a:cubicBezTo>
                    <a:pt x="1720" y="565"/>
                    <a:pt x="1709" y="533"/>
                    <a:pt x="1709" y="533"/>
                  </a:cubicBezTo>
                  <a:cubicBezTo>
                    <a:pt x="1722" y="530"/>
                    <a:pt x="1736" y="529"/>
                    <a:pt x="1749" y="525"/>
                  </a:cubicBezTo>
                  <a:cubicBezTo>
                    <a:pt x="1765" y="521"/>
                    <a:pt x="1797" y="509"/>
                    <a:pt x="1797" y="509"/>
                  </a:cubicBezTo>
                  <a:cubicBezTo>
                    <a:pt x="1843" y="440"/>
                    <a:pt x="1782" y="521"/>
                    <a:pt x="1837" y="477"/>
                  </a:cubicBezTo>
                  <a:cubicBezTo>
                    <a:pt x="1845" y="471"/>
                    <a:pt x="1843" y="453"/>
                    <a:pt x="1853" y="453"/>
                  </a:cubicBezTo>
                  <a:cubicBezTo>
                    <a:pt x="1861" y="453"/>
                    <a:pt x="1850" y="470"/>
                    <a:pt x="1845" y="477"/>
                  </a:cubicBezTo>
                  <a:cubicBezTo>
                    <a:pt x="1828" y="498"/>
                    <a:pt x="1789" y="503"/>
                    <a:pt x="1765" y="509"/>
                  </a:cubicBezTo>
                  <a:cubicBezTo>
                    <a:pt x="1774" y="535"/>
                    <a:pt x="1769" y="536"/>
                    <a:pt x="1797" y="549"/>
                  </a:cubicBezTo>
                  <a:cubicBezTo>
                    <a:pt x="1812" y="556"/>
                    <a:pt x="1845" y="565"/>
                    <a:pt x="1845" y="565"/>
                  </a:cubicBezTo>
                  <a:cubicBezTo>
                    <a:pt x="1864" y="562"/>
                    <a:pt x="1885" y="567"/>
                    <a:pt x="1901" y="557"/>
                  </a:cubicBezTo>
                  <a:cubicBezTo>
                    <a:pt x="1917" y="547"/>
                    <a:pt x="1915" y="515"/>
                    <a:pt x="1933" y="509"/>
                  </a:cubicBezTo>
                  <a:cubicBezTo>
                    <a:pt x="1941" y="506"/>
                    <a:pt x="1949" y="504"/>
                    <a:pt x="1957" y="501"/>
                  </a:cubicBezTo>
                  <a:cubicBezTo>
                    <a:pt x="1952" y="488"/>
                    <a:pt x="1950" y="472"/>
                    <a:pt x="1941" y="461"/>
                  </a:cubicBezTo>
                  <a:cubicBezTo>
                    <a:pt x="1931" y="449"/>
                    <a:pt x="1848" y="441"/>
                    <a:pt x="1829" y="437"/>
                  </a:cubicBezTo>
                  <a:cubicBezTo>
                    <a:pt x="1765" y="453"/>
                    <a:pt x="1821" y="429"/>
                    <a:pt x="1789" y="477"/>
                  </a:cubicBezTo>
                  <a:cubicBezTo>
                    <a:pt x="1780" y="490"/>
                    <a:pt x="1755" y="496"/>
                    <a:pt x="1741" y="501"/>
                  </a:cubicBezTo>
                  <a:cubicBezTo>
                    <a:pt x="1744" y="490"/>
                    <a:pt x="1743" y="478"/>
                    <a:pt x="1749" y="469"/>
                  </a:cubicBezTo>
                  <a:cubicBezTo>
                    <a:pt x="1767" y="442"/>
                    <a:pt x="1807" y="460"/>
                    <a:pt x="1733" y="445"/>
                  </a:cubicBezTo>
                  <a:cubicBezTo>
                    <a:pt x="1689" y="401"/>
                    <a:pt x="1678" y="405"/>
                    <a:pt x="1613" y="413"/>
                  </a:cubicBezTo>
                  <a:cubicBezTo>
                    <a:pt x="1623" y="452"/>
                    <a:pt x="1646" y="463"/>
                    <a:pt x="1605" y="477"/>
                  </a:cubicBezTo>
                  <a:cubicBezTo>
                    <a:pt x="1597" y="472"/>
                    <a:pt x="1587" y="469"/>
                    <a:pt x="1581" y="461"/>
                  </a:cubicBezTo>
                  <a:cubicBezTo>
                    <a:pt x="1560" y="435"/>
                    <a:pt x="1592" y="425"/>
                    <a:pt x="1549" y="453"/>
                  </a:cubicBezTo>
                  <a:cubicBezTo>
                    <a:pt x="1535" y="448"/>
                    <a:pt x="1439" y="441"/>
                    <a:pt x="1501" y="485"/>
                  </a:cubicBezTo>
                  <a:cubicBezTo>
                    <a:pt x="1514" y="494"/>
                    <a:pt x="1533" y="490"/>
                    <a:pt x="1549" y="493"/>
                  </a:cubicBezTo>
                  <a:cubicBezTo>
                    <a:pt x="1506" y="521"/>
                    <a:pt x="1508" y="551"/>
                    <a:pt x="1493" y="597"/>
                  </a:cubicBezTo>
                  <a:cubicBezTo>
                    <a:pt x="1496" y="576"/>
                    <a:pt x="1509" y="553"/>
                    <a:pt x="1501" y="533"/>
                  </a:cubicBezTo>
                  <a:cubicBezTo>
                    <a:pt x="1497" y="523"/>
                    <a:pt x="1473" y="531"/>
                    <a:pt x="1469" y="541"/>
                  </a:cubicBezTo>
                  <a:cubicBezTo>
                    <a:pt x="1463" y="558"/>
                    <a:pt x="1478" y="600"/>
                    <a:pt x="1485" y="621"/>
                  </a:cubicBezTo>
                  <a:cubicBezTo>
                    <a:pt x="1483" y="623"/>
                    <a:pt x="1446" y="663"/>
                    <a:pt x="1437" y="661"/>
                  </a:cubicBezTo>
                  <a:cubicBezTo>
                    <a:pt x="1428" y="659"/>
                    <a:pt x="1428" y="644"/>
                    <a:pt x="1421" y="637"/>
                  </a:cubicBezTo>
                  <a:cubicBezTo>
                    <a:pt x="1414" y="630"/>
                    <a:pt x="1405" y="626"/>
                    <a:pt x="1397" y="621"/>
                  </a:cubicBezTo>
                  <a:cubicBezTo>
                    <a:pt x="1394" y="613"/>
                    <a:pt x="1386" y="605"/>
                    <a:pt x="1389" y="597"/>
                  </a:cubicBezTo>
                  <a:cubicBezTo>
                    <a:pt x="1395" y="579"/>
                    <a:pt x="1421" y="549"/>
                    <a:pt x="1421" y="549"/>
                  </a:cubicBezTo>
                  <a:cubicBezTo>
                    <a:pt x="1387" y="498"/>
                    <a:pt x="1359" y="519"/>
                    <a:pt x="1293" y="525"/>
                  </a:cubicBezTo>
                  <a:cubicBezTo>
                    <a:pt x="1311" y="580"/>
                    <a:pt x="1326" y="584"/>
                    <a:pt x="1269" y="613"/>
                  </a:cubicBezTo>
                  <a:cubicBezTo>
                    <a:pt x="1257" y="553"/>
                    <a:pt x="1259" y="579"/>
                    <a:pt x="1213" y="549"/>
                  </a:cubicBezTo>
                  <a:cubicBezTo>
                    <a:pt x="1180" y="557"/>
                    <a:pt x="1158" y="573"/>
                    <a:pt x="1125" y="581"/>
                  </a:cubicBezTo>
                  <a:cubicBezTo>
                    <a:pt x="1131" y="590"/>
                    <a:pt x="1161" y="623"/>
                    <a:pt x="1133" y="637"/>
                  </a:cubicBezTo>
                  <a:cubicBezTo>
                    <a:pt x="1124" y="641"/>
                    <a:pt x="1117" y="626"/>
                    <a:pt x="1109" y="621"/>
                  </a:cubicBezTo>
                  <a:cubicBezTo>
                    <a:pt x="1098" y="624"/>
                    <a:pt x="1088" y="626"/>
                    <a:pt x="1077" y="629"/>
                  </a:cubicBezTo>
                  <a:cubicBezTo>
                    <a:pt x="1061" y="634"/>
                    <a:pt x="1029" y="645"/>
                    <a:pt x="1029" y="645"/>
                  </a:cubicBezTo>
                  <a:cubicBezTo>
                    <a:pt x="1014" y="641"/>
                    <a:pt x="980" y="627"/>
                    <a:pt x="965" y="645"/>
                  </a:cubicBezTo>
                  <a:cubicBezTo>
                    <a:pt x="956" y="655"/>
                    <a:pt x="951" y="673"/>
                    <a:pt x="957" y="685"/>
                  </a:cubicBezTo>
                  <a:cubicBezTo>
                    <a:pt x="961" y="694"/>
                    <a:pt x="968" y="669"/>
                    <a:pt x="973" y="661"/>
                  </a:cubicBezTo>
                  <a:cubicBezTo>
                    <a:pt x="904" y="615"/>
                    <a:pt x="991" y="664"/>
                    <a:pt x="925" y="653"/>
                  </a:cubicBezTo>
                  <a:cubicBezTo>
                    <a:pt x="916" y="651"/>
                    <a:pt x="910" y="640"/>
                    <a:pt x="901" y="637"/>
                  </a:cubicBezTo>
                  <a:cubicBezTo>
                    <a:pt x="886" y="632"/>
                    <a:pt x="869" y="632"/>
                    <a:pt x="853" y="629"/>
                  </a:cubicBezTo>
                  <a:cubicBezTo>
                    <a:pt x="776" y="648"/>
                    <a:pt x="845" y="640"/>
                    <a:pt x="829" y="613"/>
                  </a:cubicBezTo>
                  <a:cubicBezTo>
                    <a:pt x="823" y="603"/>
                    <a:pt x="808" y="602"/>
                    <a:pt x="797" y="597"/>
                  </a:cubicBezTo>
                  <a:cubicBezTo>
                    <a:pt x="794" y="589"/>
                    <a:pt x="797" y="576"/>
                    <a:pt x="789" y="573"/>
                  </a:cubicBezTo>
                  <a:cubicBezTo>
                    <a:pt x="728" y="546"/>
                    <a:pt x="708" y="591"/>
                    <a:pt x="741" y="541"/>
                  </a:cubicBezTo>
                  <a:cubicBezTo>
                    <a:pt x="701" y="515"/>
                    <a:pt x="701" y="529"/>
                    <a:pt x="677" y="565"/>
                  </a:cubicBezTo>
                  <a:cubicBezTo>
                    <a:pt x="609" y="531"/>
                    <a:pt x="561" y="499"/>
                    <a:pt x="485" y="477"/>
                  </a:cubicBezTo>
                  <a:cubicBezTo>
                    <a:pt x="474" y="485"/>
                    <a:pt x="459" y="489"/>
                    <a:pt x="453" y="501"/>
                  </a:cubicBezTo>
                  <a:cubicBezTo>
                    <a:pt x="449" y="509"/>
                    <a:pt x="462" y="517"/>
                    <a:pt x="461" y="525"/>
                  </a:cubicBezTo>
                  <a:cubicBezTo>
                    <a:pt x="459" y="542"/>
                    <a:pt x="448" y="556"/>
                    <a:pt x="445" y="573"/>
                  </a:cubicBezTo>
                  <a:cubicBezTo>
                    <a:pt x="442" y="586"/>
                    <a:pt x="445" y="602"/>
                    <a:pt x="437" y="613"/>
                  </a:cubicBezTo>
                  <a:cubicBezTo>
                    <a:pt x="432" y="620"/>
                    <a:pt x="421" y="618"/>
                    <a:pt x="413" y="621"/>
                  </a:cubicBezTo>
                  <a:cubicBezTo>
                    <a:pt x="396" y="673"/>
                    <a:pt x="420" y="622"/>
                    <a:pt x="381" y="653"/>
                  </a:cubicBezTo>
                  <a:cubicBezTo>
                    <a:pt x="373" y="659"/>
                    <a:pt x="373" y="672"/>
                    <a:pt x="365" y="677"/>
                  </a:cubicBezTo>
                  <a:cubicBezTo>
                    <a:pt x="351" y="686"/>
                    <a:pt x="317" y="693"/>
                    <a:pt x="317" y="693"/>
                  </a:cubicBezTo>
                  <a:cubicBezTo>
                    <a:pt x="280" y="668"/>
                    <a:pt x="285" y="632"/>
                    <a:pt x="261" y="597"/>
                  </a:cubicBezTo>
                  <a:cubicBezTo>
                    <a:pt x="258" y="586"/>
                    <a:pt x="262" y="572"/>
                    <a:pt x="253" y="565"/>
                  </a:cubicBezTo>
                  <a:cubicBezTo>
                    <a:pt x="246" y="560"/>
                    <a:pt x="231" y="565"/>
                    <a:pt x="229" y="573"/>
                  </a:cubicBezTo>
                  <a:cubicBezTo>
                    <a:pt x="224" y="599"/>
                    <a:pt x="254" y="632"/>
                    <a:pt x="237" y="653"/>
                  </a:cubicBezTo>
                  <a:cubicBezTo>
                    <a:pt x="225" y="668"/>
                    <a:pt x="189" y="621"/>
                    <a:pt x="189" y="621"/>
                  </a:cubicBezTo>
                  <a:cubicBezTo>
                    <a:pt x="186" y="613"/>
                    <a:pt x="189" y="597"/>
                    <a:pt x="181" y="597"/>
                  </a:cubicBezTo>
                  <a:cubicBezTo>
                    <a:pt x="171" y="597"/>
                    <a:pt x="174" y="617"/>
                    <a:pt x="165" y="621"/>
                  </a:cubicBezTo>
                  <a:cubicBezTo>
                    <a:pt x="143" y="632"/>
                    <a:pt x="116" y="629"/>
                    <a:pt x="93" y="637"/>
                  </a:cubicBezTo>
                  <a:cubicBezTo>
                    <a:pt x="98" y="645"/>
                    <a:pt x="107" y="652"/>
                    <a:pt x="109" y="661"/>
                  </a:cubicBezTo>
                  <a:cubicBezTo>
                    <a:pt x="110" y="669"/>
                    <a:pt x="95" y="691"/>
                    <a:pt x="101" y="685"/>
                  </a:cubicBezTo>
                  <a:cubicBezTo>
                    <a:pt x="109" y="677"/>
                    <a:pt x="112" y="664"/>
                    <a:pt x="117" y="653"/>
                  </a:cubicBezTo>
                  <a:cubicBezTo>
                    <a:pt x="109" y="648"/>
                    <a:pt x="102" y="641"/>
                    <a:pt x="93" y="637"/>
                  </a:cubicBezTo>
                  <a:cubicBezTo>
                    <a:pt x="78" y="630"/>
                    <a:pt x="45" y="621"/>
                    <a:pt x="45" y="621"/>
                  </a:cubicBezTo>
                  <a:cubicBezTo>
                    <a:pt x="0" y="666"/>
                    <a:pt x="29" y="644"/>
                    <a:pt x="29" y="621"/>
                  </a:cubicBezTo>
                  <a:cubicBezTo>
                    <a:pt x="29" y="613"/>
                    <a:pt x="24" y="605"/>
                    <a:pt x="21" y="597"/>
                  </a:cubicBezTo>
                  <a:cubicBezTo>
                    <a:pt x="44" y="589"/>
                    <a:pt x="74" y="597"/>
                    <a:pt x="93" y="581"/>
                  </a:cubicBezTo>
                  <a:cubicBezTo>
                    <a:pt x="154" y="528"/>
                    <a:pt x="71" y="540"/>
                    <a:pt x="133" y="517"/>
                  </a:cubicBezTo>
                  <a:cubicBezTo>
                    <a:pt x="146" y="512"/>
                    <a:pt x="160" y="512"/>
                    <a:pt x="173" y="509"/>
                  </a:cubicBezTo>
                  <a:cubicBezTo>
                    <a:pt x="137" y="461"/>
                    <a:pt x="146" y="470"/>
                    <a:pt x="197" y="453"/>
                  </a:cubicBezTo>
                  <a:cubicBezTo>
                    <a:pt x="221" y="417"/>
                    <a:pt x="213" y="397"/>
                    <a:pt x="245" y="365"/>
                  </a:cubicBezTo>
                  <a:cubicBezTo>
                    <a:pt x="248" y="349"/>
                    <a:pt x="246" y="332"/>
                    <a:pt x="253" y="317"/>
                  </a:cubicBezTo>
                  <a:cubicBezTo>
                    <a:pt x="268" y="288"/>
                    <a:pt x="282" y="305"/>
                    <a:pt x="301" y="309"/>
                  </a:cubicBezTo>
                  <a:cubicBezTo>
                    <a:pt x="335" y="316"/>
                    <a:pt x="370" y="319"/>
                    <a:pt x="405" y="325"/>
                  </a:cubicBezTo>
                  <a:cubicBezTo>
                    <a:pt x="418" y="317"/>
                    <a:pt x="434" y="312"/>
                    <a:pt x="445" y="301"/>
                  </a:cubicBezTo>
                  <a:cubicBezTo>
                    <a:pt x="459" y="287"/>
                    <a:pt x="477" y="253"/>
                    <a:pt x="477" y="253"/>
                  </a:cubicBezTo>
                  <a:cubicBezTo>
                    <a:pt x="551" y="302"/>
                    <a:pt x="509" y="295"/>
                    <a:pt x="621" y="285"/>
                  </a:cubicBezTo>
                  <a:cubicBezTo>
                    <a:pt x="692" y="267"/>
                    <a:pt x="770" y="281"/>
                    <a:pt x="829" y="237"/>
                  </a:cubicBezTo>
                  <a:cubicBezTo>
                    <a:pt x="866" y="292"/>
                    <a:pt x="843" y="279"/>
                    <a:pt x="885" y="293"/>
                  </a:cubicBezTo>
                  <a:cubicBezTo>
                    <a:pt x="893" y="288"/>
                    <a:pt x="899" y="277"/>
                    <a:pt x="909" y="277"/>
                  </a:cubicBezTo>
                  <a:cubicBezTo>
                    <a:pt x="1037" y="271"/>
                    <a:pt x="1165" y="281"/>
                    <a:pt x="1293" y="277"/>
                  </a:cubicBezTo>
                  <a:cubicBezTo>
                    <a:pt x="1304" y="261"/>
                    <a:pt x="1314" y="245"/>
                    <a:pt x="1325" y="229"/>
                  </a:cubicBezTo>
                  <a:cubicBezTo>
                    <a:pt x="1331" y="220"/>
                    <a:pt x="1327" y="206"/>
                    <a:pt x="1333" y="197"/>
                  </a:cubicBezTo>
                  <a:cubicBezTo>
                    <a:pt x="1344" y="180"/>
                    <a:pt x="1373" y="177"/>
                    <a:pt x="1389" y="173"/>
                  </a:cubicBezTo>
                  <a:cubicBezTo>
                    <a:pt x="1416" y="155"/>
                    <a:pt x="1437" y="149"/>
                    <a:pt x="1469" y="141"/>
                  </a:cubicBezTo>
                  <a:cubicBezTo>
                    <a:pt x="1488" y="112"/>
                    <a:pt x="1496" y="89"/>
                    <a:pt x="1525" y="69"/>
                  </a:cubicBezTo>
                  <a:cubicBezTo>
                    <a:pt x="1588" y="85"/>
                    <a:pt x="1561" y="96"/>
                    <a:pt x="1637" y="85"/>
                  </a:cubicBezTo>
                  <a:cubicBezTo>
                    <a:pt x="1645" y="62"/>
                    <a:pt x="1634" y="29"/>
                    <a:pt x="1653" y="13"/>
                  </a:cubicBezTo>
                  <a:cubicBezTo>
                    <a:pt x="1663" y="4"/>
                    <a:pt x="1680" y="18"/>
                    <a:pt x="1693" y="21"/>
                  </a:cubicBezTo>
                  <a:cubicBezTo>
                    <a:pt x="1726" y="18"/>
                    <a:pt x="1805" y="0"/>
                    <a:pt x="1845" y="13"/>
                  </a:cubicBezTo>
                  <a:cubicBezTo>
                    <a:pt x="1882" y="69"/>
                    <a:pt x="1861" y="50"/>
                    <a:pt x="1901" y="77"/>
                  </a:cubicBezTo>
                  <a:cubicBezTo>
                    <a:pt x="1917" y="72"/>
                    <a:pt x="1933" y="66"/>
                    <a:pt x="1949" y="61"/>
                  </a:cubicBezTo>
                  <a:cubicBezTo>
                    <a:pt x="1957" y="58"/>
                    <a:pt x="1973" y="53"/>
                    <a:pt x="1973" y="53"/>
                  </a:cubicBezTo>
                  <a:cubicBezTo>
                    <a:pt x="2008" y="65"/>
                    <a:pt x="2035" y="82"/>
                    <a:pt x="2069" y="93"/>
                  </a:cubicBezTo>
                  <a:cubicBezTo>
                    <a:pt x="2107" y="74"/>
                    <a:pt x="2118" y="63"/>
                    <a:pt x="2133" y="109"/>
                  </a:cubicBezTo>
                  <a:cubicBezTo>
                    <a:pt x="2128" y="117"/>
                    <a:pt x="2120" y="124"/>
                    <a:pt x="2117" y="133"/>
                  </a:cubicBezTo>
                  <a:cubicBezTo>
                    <a:pt x="2112" y="148"/>
                    <a:pt x="2116" y="166"/>
                    <a:pt x="2109" y="181"/>
                  </a:cubicBezTo>
                  <a:cubicBezTo>
                    <a:pt x="2103" y="193"/>
                    <a:pt x="2072" y="201"/>
                    <a:pt x="2061" y="205"/>
                  </a:cubicBezTo>
                  <a:cubicBezTo>
                    <a:pt x="2051" y="245"/>
                    <a:pt x="2063" y="271"/>
                    <a:pt x="2021" y="285"/>
                  </a:cubicBezTo>
                  <a:cubicBezTo>
                    <a:pt x="1990" y="254"/>
                    <a:pt x="1989" y="234"/>
                    <a:pt x="1949" y="261"/>
                  </a:cubicBezTo>
                  <a:cubicBezTo>
                    <a:pt x="1941" y="256"/>
                    <a:pt x="1934" y="243"/>
                    <a:pt x="1925" y="245"/>
                  </a:cubicBezTo>
                  <a:cubicBezTo>
                    <a:pt x="1917" y="247"/>
                    <a:pt x="1914" y="261"/>
                    <a:pt x="1917" y="269"/>
                  </a:cubicBezTo>
                  <a:cubicBezTo>
                    <a:pt x="1924" y="291"/>
                    <a:pt x="1947" y="295"/>
                    <a:pt x="1965" y="301"/>
                  </a:cubicBezTo>
                  <a:cubicBezTo>
                    <a:pt x="1981" y="298"/>
                    <a:pt x="1998" y="298"/>
                    <a:pt x="2013" y="293"/>
                  </a:cubicBezTo>
                  <a:cubicBezTo>
                    <a:pt x="2022" y="290"/>
                    <a:pt x="2028" y="275"/>
                    <a:pt x="2037" y="277"/>
                  </a:cubicBezTo>
                  <a:cubicBezTo>
                    <a:pt x="2053" y="280"/>
                    <a:pt x="2054" y="316"/>
                    <a:pt x="2061" y="325"/>
                  </a:cubicBezTo>
                  <a:cubicBezTo>
                    <a:pt x="2067" y="333"/>
                    <a:pt x="2077" y="336"/>
                    <a:pt x="2085" y="341"/>
                  </a:cubicBezTo>
                  <a:cubicBezTo>
                    <a:pt x="2098" y="338"/>
                    <a:pt x="2118" y="345"/>
                    <a:pt x="2125" y="333"/>
                  </a:cubicBezTo>
                  <a:cubicBezTo>
                    <a:pt x="2133" y="320"/>
                    <a:pt x="2090" y="282"/>
                    <a:pt x="2085" y="277"/>
                  </a:cubicBezTo>
                  <a:cubicBezTo>
                    <a:pt x="2112" y="257"/>
                    <a:pt x="2120" y="260"/>
                    <a:pt x="2125" y="229"/>
                  </a:cubicBezTo>
                  <a:cubicBezTo>
                    <a:pt x="2129" y="203"/>
                    <a:pt x="2115" y="169"/>
                    <a:pt x="2133" y="149"/>
                  </a:cubicBezTo>
                  <a:cubicBezTo>
                    <a:pt x="2151" y="129"/>
                    <a:pt x="2186" y="138"/>
                    <a:pt x="2213" y="133"/>
                  </a:cubicBezTo>
                  <a:cubicBezTo>
                    <a:pt x="2225" y="73"/>
                    <a:pt x="2230" y="97"/>
                    <a:pt x="2277" y="61"/>
                  </a:cubicBezTo>
                  <a:cubicBezTo>
                    <a:pt x="2285" y="66"/>
                    <a:pt x="2292" y="74"/>
                    <a:pt x="2301" y="77"/>
                  </a:cubicBezTo>
                  <a:cubicBezTo>
                    <a:pt x="2363" y="94"/>
                    <a:pt x="2388" y="70"/>
                    <a:pt x="2341" y="101"/>
                  </a:cubicBezTo>
                  <a:cubicBezTo>
                    <a:pt x="2349" y="106"/>
                    <a:pt x="2356" y="115"/>
                    <a:pt x="2365" y="117"/>
                  </a:cubicBezTo>
                  <a:cubicBezTo>
                    <a:pt x="2391" y="123"/>
                    <a:pt x="2423" y="109"/>
                    <a:pt x="2445" y="125"/>
                  </a:cubicBezTo>
                  <a:cubicBezTo>
                    <a:pt x="2460" y="136"/>
                    <a:pt x="2442" y="166"/>
                    <a:pt x="2453" y="181"/>
                  </a:cubicBezTo>
                  <a:cubicBezTo>
                    <a:pt x="2461" y="192"/>
                    <a:pt x="2480" y="186"/>
                    <a:pt x="2493" y="189"/>
                  </a:cubicBezTo>
                  <a:cubicBezTo>
                    <a:pt x="2526" y="211"/>
                    <a:pt x="2534" y="215"/>
                    <a:pt x="2573" y="205"/>
                  </a:cubicBezTo>
                  <a:cubicBezTo>
                    <a:pt x="2581" y="197"/>
                    <a:pt x="2588" y="187"/>
                    <a:pt x="2597" y="181"/>
                  </a:cubicBezTo>
                  <a:cubicBezTo>
                    <a:pt x="2604" y="176"/>
                    <a:pt x="2615" y="179"/>
                    <a:pt x="2621" y="173"/>
                  </a:cubicBezTo>
                  <a:cubicBezTo>
                    <a:pt x="2627" y="167"/>
                    <a:pt x="2621" y="152"/>
                    <a:pt x="2629" y="149"/>
                  </a:cubicBezTo>
                  <a:cubicBezTo>
                    <a:pt x="2672" y="135"/>
                    <a:pt x="2720" y="141"/>
                    <a:pt x="2765" y="133"/>
                  </a:cubicBezTo>
                  <a:cubicBezTo>
                    <a:pt x="2821" y="152"/>
                    <a:pt x="2797" y="154"/>
                    <a:pt x="2837" y="141"/>
                  </a:cubicBezTo>
                  <a:cubicBezTo>
                    <a:pt x="2842" y="125"/>
                    <a:pt x="2842" y="98"/>
                    <a:pt x="2869" y="125"/>
                  </a:cubicBezTo>
                  <a:cubicBezTo>
                    <a:pt x="2875" y="131"/>
                    <a:pt x="2869" y="145"/>
                    <a:pt x="2877" y="149"/>
                  </a:cubicBezTo>
                  <a:cubicBezTo>
                    <a:pt x="2894" y="157"/>
                    <a:pt x="2914" y="154"/>
                    <a:pt x="2933" y="157"/>
                  </a:cubicBezTo>
                  <a:cubicBezTo>
                    <a:pt x="2959" y="148"/>
                    <a:pt x="2979" y="134"/>
                    <a:pt x="3005" y="125"/>
                  </a:cubicBezTo>
                  <a:cubicBezTo>
                    <a:pt x="3058" y="138"/>
                    <a:pt x="3070" y="143"/>
                    <a:pt x="3125" y="125"/>
                  </a:cubicBezTo>
                  <a:cubicBezTo>
                    <a:pt x="3128" y="117"/>
                    <a:pt x="3125" y="101"/>
                    <a:pt x="3133" y="101"/>
                  </a:cubicBezTo>
                  <a:cubicBezTo>
                    <a:pt x="3143" y="101"/>
                    <a:pt x="3140" y="123"/>
                    <a:pt x="3149" y="125"/>
                  </a:cubicBezTo>
                  <a:cubicBezTo>
                    <a:pt x="3183" y="134"/>
                    <a:pt x="3218" y="130"/>
                    <a:pt x="3253" y="133"/>
                  </a:cubicBezTo>
                  <a:cubicBezTo>
                    <a:pt x="3262" y="177"/>
                    <a:pt x="3259" y="198"/>
                    <a:pt x="3309" y="181"/>
                  </a:cubicBezTo>
                  <a:cubicBezTo>
                    <a:pt x="3360" y="191"/>
                    <a:pt x="3411" y="196"/>
                    <a:pt x="3461" y="213"/>
                  </a:cubicBezTo>
                  <a:cubicBezTo>
                    <a:pt x="3464" y="226"/>
                    <a:pt x="3469" y="239"/>
                    <a:pt x="3469" y="253"/>
                  </a:cubicBezTo>
                  <a:cubicBezTo>
                    <a:pt x="3469" y="281"/>
                    <a:pt x="3442" y="283"/>
                    <a:pt x="3485" y="269"/>
                  </a:cubicBezTo>
                  <a:cubicBezTo>
                    <a:pt x="3498" y="272"/>
                    <a:pt x="3512" y="273"/>
                    <a:pt x="3525" y="277"/>
                  </a:cubicBezTo>
                  <a:cubicBezTo>
                    <a:pt x="3541" y="281"/>
                    <a:pt x="3573" y="293"/>
                    <a:pt x="3573" y="293"/>
                  </a:cubicBezTo>
                  <a:cubicBezTo>
                    <a:pt x="3578" y="301"/>
                    <a:pt x="3580" y="315"/>
                    <a:pt x="3589" y="317"/>
                  </a:cubicBezTo>
                  <a:cubicBezTo>
                    <a:pt x="3605" y="320"/>
                    <a:pt x="3635" y="269"/>
                    <a:pt x="3597" y="325"/>
                  </a:cubicBezTo>
                  <a:cubicBezTo>
                    <a:pt x="3628" y="333"/>
                    <a:pt x="3634" y="328"/>
                    <a:pt x="3653" y="357"/>
                  </a:cubicBezTo>
                  <a:cubicBezTo>
                    <a:pt x="3658" y="364"/>
                    <a:pt x="3669" y="377"/>
                    <a:pt x="3661" y="381"/>
                  </a:cubicBezTo>
                  <a:cubicBezTo>
                    <a:pt x="3649" y="387"/>
                    <a:pt x="3634" y="376"/>
                    <a:pt x="3621" y="373"/>
                  </a:cubicBezTo>
                  <a:cubicBezTo>
                    <a:pt x="3608" y="376"/>
                    <a:pt x="3589" y="370"/>
                    <a:pt x="3581" y="381"/>
                  </a:cubicBezTo>
                  <a:cubicBezTo>
                    <a:pt x="3563" y="403"/>
                    <a:pt x="3605" y="423"/>
                    <a:pt x="3613" y="429"/>
                  </a:cubicBezTo>
                  <a:cubicBezTo>
                    <a:pt x="3608" y="437"/>
                    <a:pt x="3601" y="444"/>
                    <a:pt x="3597" y="453"/>
                  </a:cubicBezTo>
                  <a:cubicBezTo>
                    <a:pt x="3593" y="461"/>
                    <a:pt x="3594" y="484"/>
                    <a:pt x="3589" y="477"/>
                  </a:cubicBezTo>
                  <a:cubicBezTo>
                    <a:pt x="3580" y="464"/>
                    <a:pt x="3592" y="440"/>
                    <a:pt x="3581" y="429"/>
                  </a:cubicBezTo>
                  <a:cubicBezTo>
                    <a:pt x="3564" y="412"/>
                    <a:pt x="3532" y="421"/>
                    <a:pt x="3509" y="413"/>
                  </a:cubicBezTo>
                  <a:cubicBezTo>
                    <a:pt x="3490" y="357"/>
                    <a:pt x="3509" y="360"/>
                    <a:pt x="3469" y="373"/>
                  </a:cubicBezTo>
                  <a:cubicBezTo>
                    <a:pt x="3439" y="363"/>
                    <a:pt x="3427" y="343"/>
                    <a:pt x="3397" y="333"/>
                  </a:cubicBezTo>
                  <a:cubicBezTo>
                    <a:pt x="3385" y="315"/>
                    <a:pt x="3380" y="292"/>
                    <a:pt x="3365" y="277"/>
                  </a:cubicBezTo>
                  <a:cubicBezTo>
                    <a:pt x="3342" y="254"/>
                    <a:pt x="3240" y="240"/>
                    <a:pt x="3213" y="237"/>
                  </a:cubicBezTo>
                  <a:cubicBezTo>
                    <a:pt x="3199" y="195"/>
                    <a:pt x="3169" y="203"/>
                    <a:pt x="3125" y="197"/>
                  </a:cubicBezTo>
                  <a:cubicBezTo>
                    <a:pt x="3075" y="164"/>
                    <a:pt x="3060" y="213"/>
                    <a:pt x="2989" y="197"/>
                  </a:cubicBezTo>
                  <a:cubicBezTo>
                    <a:pt x="2977" y="194"/>
                    <a:pt x="2978" y="176"/>
                    <a:pt x="2973" y="165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779" name="Freeform 59"/>
          <p:cNvSpPr>
            <a:spLocks/>
          </p:cNvSpPr>
          <p:nvPr/>
        </p:nvSpPr>
        <p:spPr bwMode="auto">
          <a:xfrm>
            <a:off x="4533900" y="1179513"/>
            <a:ext cx="2957513" cy="3624262"/>
          </a:xfrm>
          <a:custGeom>
            <a:avLst/>
            <a:gdLst>
              <a:gd name="T0" fmla="*/ 2652876 w 1864"/>
              <a:gd name="T1" fmla="*/ 453953 h 2954"/>
              <a:gd name="T2" fmla="*/ 2589411 w 1864"/>
              <a:gd name="T3" fmla="*/ 434323 h 2954"/>
              <a:gd name="T4" fmla="*/ 2246694 w 1864"/>
              <a:gd name="T5" fmla="*/ 561920 h 2954"/>
              <a:gd name="T6" fmla="*/ 2056297 w 1864"/>
              <a:gd name="T7" fmla="*/ 453953 h 2954"/>
              <a:gd name="T8" fmla="*/ 2119763 w 1864"/>
              <a:gd name="T9" fmla="*/ 768039 h 2954"/>
              <a:gd name="T10" fmla="*/ 1980137 w 1864"/>
              <a:gd name="T11" fmla="*/ 846561 h 2954"/>
              <a:gd name="T12" fmla="*/ 1878592 w 1864"/>
              <a:gd name="T13" fmla="*/ 964343 h 2954"/>
              <a:gd name="T14" fmla="*/ 2056297 w 1864"/>
              <a:gd name="T15" fmla="*/ 1190093 h 2954"/>
              <a:gd name="T16" fmla="*/ 2386320 w 1864"/>
              <a:gd name="T17" fmla="*/ 1543440 h 2954"/>
              <a:gd name="T18" fmla="*/ 2589411 w 1864"/>
              <a:gd name="T19" fmla="*/ 1808450 h 2954"/>
              <a:gd name="T20" fmla="*/ 2259388 w 1864"/>
              <a:gd name="T21" fmla="*/ 1435473 h 2954"/>
              <a:gd name="T22" fmla="*/ 2525945 w 1864"/>
              <a:gd name="T23" fmla="*/ 1710298 h 2954"/>
              <a:gd name="T24" fmla="*/ 2449785 w 1864"/>
              <a:gd name="T25" fmla="*/ 1523810 h 2954"/>
              <a:gd name="T26" fmla="*/ 1802433 w 1864"/>
              <a:gd name="T27" fmla="*/ 1042865 h 2954"/>
              <a:gd name="T28" fmla="*/ 1738967 w 1864"/>
              <a:gd name="T29" fmla="*/ 1248984 h 2954"/>
              <a:gd name="T30" fmla="*/ 1662808 w 1864"/>
              <a:gd name="T31" fmla="*/ 1317690 h 2954"/>
              <a:gd name="T32" fmla="*/ 1713580 w 1864"/>
              <a:gd name="T33" fmla="*/ 1867341 h 2954"/>
              <a:gd name="T34" fmla="*/ 1980137 w 1864"/>
              <a:gd name="T35" fmla="*/ 2309025 h 2954"/>
              <a:gd name="T36" fmla="*/ 1662808 w 1864"/>
              <a:gd name="T37" fmla="*/ 1857526 h 2954"/>
              <a:gd name="T38" fmla="*/ 1523183 w 1864"/>
              <a:gd name="T39" fmla="*/ 2524960 h 2954"/>
              <a:gd name="T40" fmla="*/ 1777046 w 1864"/>
              <a:gd name="T41" fmla="*/ 3025535 h 2954"/>
              <a:gd name="T42" fmla="*/ 1459717 w 1864"/>
              <a:gd name="T43" fmla="*/ 2848861 h 2954"/>
              <a:gd name="T44" fmla="*/ 1447024 w 1864"/>
              <a:gd name="T45" fmla="*/ 3005905 h 2954"/>
              <a:gd name="T46" fmla="*/ 1282012 w 1864"/>
              <a:gd name="T47" fmla="*/ 3477034 h 2954"/>
              <a:gd name="T48" fmla="*/ 1345478 w 1864"/>
              <a:gd name="T49" fmla="*/ 2672188 h 2954"/>
              <a:gd name="T50" fmla="*/ 1332785 w 1864"/>
              <a:gd name="T51" fmla="*/ 2574036 h 2954"/>
              <a:gd name="T52" fmla="*/ 1053535 w 1864"/>
              <a:gd name="T53" fmla="*/ 2534775 h 2954"/>
              <a:gd name="T54" fmla="*/ 964682 w 1864"/>
              <a:gd name="T55" fmla="*/ 2534775 h 2954"/>
              <a:gd name="T56" fmla="*/ 1497796 w 1864"/>
              <a:gd name="T57" fmla="*/ 1936048 h 2954"/>
              <a:gd name="T58" fmla="*/ 1434330 w 1864"/>
              <a:gd name="T59" fmla="*/ 1406027 h 2954"/>
              <a:gd name="T60" fmla="*/ 875830 w 1864"/>
              <a:gd name="T61" fmla="*/ 1739744 h 2954"/>
              <a:gd name="T62" fmla="*/ 1370864 w 1864"/>
              <a:gd name="T63" fmla="*/ 1376582 h 2954"/>
              <a:gd name="T64" fmla="*/ 1561262 w 1864"/>
              <a:gd name="T65" fmla="*/ 964343 h 2954"/>
              <a:gd name="T66" fmla="*/ 1434330 w 1864"/>
              <a:gd name="T67" fmla="*/ 768039 h 2954"/>
              <a:gd name="T68" fmla="*/ 1307398 w 1864"/>
              <a:gd name="T69" fmla="*/ 777854 h 2954"/>
              <a:gd name="T70" fmla="*/ 1002762 w 1864"/>
              <a:gd name="T71" fmla="*/ 1268614 h 2954"/>
              <a:gd name="T72" fmla="*/ 977376 w 1864"/>
              <a:gd name="T73" fmla="*/ 1818265 h 2954"/>
              <a:gd name="T74" fmla="*/ 660046 w 1864"/>
              <a:gd name="T75" fmla="*/ 1916417 h 2954"/>
              <a:gd name="T76" fmla="*/ 761591 w 1864"/>
              <a:gd name="T77" fmla="*/ 1720114 h 2954"/>
              <a:gd name="T78" fmla="*/ 1015455 w 1864"/>
              <a:gd name="T79" fmla="*/ 1337321 h 2954"/>
              <a:gd name="T80" fmla="*/ 1155080 w 1864"/>
              <a:gd name="T81" fmla="*/ 974158 h 2954"/>
              <a:gd name="T82" fmla="*/ 533114 w 1864"/>
              <a:gd name="T83" fmla="*/ 1229354 h 2954"/>
              <a:gd name="T84" fmla="*/ 1002762 w 1864"/>
              <a:gd name="T85" fmla="*/ 934898 h 2954"/>
              <a:gd name="T86" fmla="*/ 660046 w 1864"/>
              <a:gd name="T87" fmla="*/ 797485 h 2954"/>
              <a:gd name="T88" fmla="*/ 266557 w 1864"/>
              <a:gd name="T89" fmla="*/ 728778 h 2954"/>
              <a:gd name="T90" fmla="*/ 50773 w 1864"/>
              <a:gd name="T91" fmla="*/ 807300 h 2954"/>
              <a:gd name="T92" fmla="*/ 266557 w 1864"/>
              <a:gd name="T93" fmla="*/ 640442 h 2954"/>
              <a:gd name="T94" fmla="*/ 431568 w 1864"/>
              <a:gd name="T95" fmla="*/ 316540 h 2954"/>
              <a:gd name="T96" fmla="*/ 609273 w 1864"/>
              <a:gd name="T97" fmla="*/ 512844 h 2954"/>
              <a:gd name="T98" fmla="*/ 1015455 w 1864"/>
              <a:gd name="T99" fmla="*/ 316540 h 2954"/>
              <a:gd name="T100" fmla="*/ 913910 w 1864"/>
              <a:gd name="T101" fmla="*/ 434323 h 2954"/>
              <a:gd name="T102" fmla="*/ 1104307 w 1864"/>
              <a:gd name="T103" fmla="*/ 483399 h 2954"/>
              <a:gd name="T104" fmla="*/ 1434330 w 1864"/>
              <a:gd name="T105" fmla="*/ 424507 h 2954"/>
              <a:gd name="T106" fmla="*/ 1726274 w 1864"/>
              <a:gd name="T107" fmla="*/ 139867 h 2954"/>
              <a:gd name="T108" fmla="*/ 1903978 w 1864"/>
              <a:gd name="T109" fmla="*/ 306725 h 2954"/>
              <a:gd name="T110" fmla="*/ 2475172 w 1864"/>
              <a:gd name="T111" fmla="*/ 238019 h 2954"/>
              <a:gd name="T112" fmla="*/ 2741729 w 1864"/>
              <a:gd name="T113" fmla="*/ 218388 h 2954"/>
              <a:gd name="T114" fmla="*/ 2665570 w 1864"/>
              <a:gd name="T115" fmla="*/ 336171 h 2954"/>
              <a:gd name="T116" fmla="*/ 2957513 w 1864"/>
              <a:gd name="T117" fmla="*/ 444138 h 29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864" h="2954">
                <a:moveTo>
                  <a:pt x="1824" y="418"/>
                </a:moveTo>
                <a:cubicBezTo>
                  <a:pt x="1836" y="359"/>
                  <a:pt x="1844" y="358"/>
                  <a:pt x="1784" y="346"/>
                </a:cubicBezTo>
                <a:cubicBezTo>
                  <a:pt x="1776" y="354"/>
                  <a:pt x="1766" y="361"/>
                  <a:pt x="1760" y="370"/>
                </a:cubicBezTo>
                <a:cubicBezTo>
                  <a:pt x="1743" y="395"/>
                  <a:pt x="1763" y="410"/>
                  <a:pt x="1736" y="370"/>
                </a:cubicBezTo>
                <a:cubicBezTo>
                  <a:pt x="1729" y="372"/>
                  <a:pt x="1689" y="388"/>
                  <a:pt x="1680" y="370"/>
                </a:cubicBezTo>
                <a:cubicBezTo>
                  <a:pt x="1676" y="362"/>
                  <a:pt x="1696" y="346"/>
                  <a:pt x="1688" y="346"/>
                </a:cubicBezTo>
                <a:cubicBezTo>
                  <a:pt x="1678" y="346"/>
                  <a:pt x="1677" y="362"/>
                  <a:pt x="1672" y="370"/>
                </a:cubicBezTo>
                <a:cubicBezTo>
                  <a:pt x="1624" y="354"/>
                  <a:pt x="1647" y="335"/>
                  <a:pt x="1624" y="306"/>
                </a:cubicBezTo>
                <a:cubicBezTo>
                  <a:pt x="1618" y="298"/>
                  <a:pt x="1608" y="295"/>
                  <a:pt x="1600" y="290"/>
                </a:cubicBezTo>
                <a:cubicBezTo>
                  <a:pt x="1589" y="293"/>
                  <a:pt x="1579" y="295"/>
                  <a:pt x="1568" y="298"/>
                </a:cubicBezTo>
                <a:cubicBezTo>
                  <a:pt x="1560" y="300"/>
                  <a:pt x="1544" y="298"/>
                  <a:pt x="1544" y="306"/>
                </a:cubicBezTo>
                <a:cubicBezTo>
                  <a:pt x="1544" y="317"/>
                  <a:pt x="1560" y="322"/>
                  <a:pt x="1568" y="330"/>
                </a:cubicBezTo>
                <a:cubicBezTo>
                  <a:pt x="1582" y="387"/>
                  <a:pt x="1563" y="352"/>
                  <a:pt x="1608" y="346"/>
                </a:cubicBezTo>
                <a:cubicBezTo>
                  <a:pt x="1616" y="345"/>
                  <a:pt x="1624" y="351"/>
                  <a:pt x="1632" y="354"/>
                </a:cubicBezTo>
                <a:cubicBezTo>
                  <a:pt x="1637" y="362"/>
                  <a:pt x="1652" y="369"/>
                  <a:pt x="1648" y="378"/>
                </a:cubicBezTo>
                <a:cubicBezTo>
                  <a:pt x="1644" y="389"/>
                  <a:pt x="1627" y="390"/>
                  <a:pt x="1616" y="394"/>
                </a:cubicBezTo>
                <a:cubicBezTo>
                  <a:pt x="1579" y="409"/>
                  <a:pt x="1543" y="418"/>
                  <a:pt x="1504" y="426"/>
                </a:cubicBezTo>
                <a:cubicBezTo>
                  <a:pt x="1504" y="426"/>
                  <a:pt x="1488" y="421"/>
                  <a:pt x="1480" y="418"/>
                </a:cubicBezTo>
                <a:cubicBezTo>
                  <a:pt x="1423" y="493"/>
                  <a:pt x="1481" y="434"/>
                  <a:pt x="1448" y="418"/>
                </a:cubicBezTo>
                <a:cubicBezTo>
                  <a:pt x="1440" y="414"/>
                  <a:pt x="1445" y="435"/>
                  <a:pt x="1440" y="442"/>
                </a:cubicBezTo>
                <a:cubicBezTo>
                  <a:pt x="1434" y="450"/>
                  <a:pt x="1424" y="453"/>
                  <a:pt x="1416" y="458"/>
                </a:cubicBezTo>
                <a:cubicBezTo>
                  <a:pt x="1424" y="463"/>
                  <a:pt x="1440" y="464"/>
                  <a:pt x="1440" y="474"/>
                </a:cubicBezTo>
                <a:cubicBezTo>
                  <a:pt x="1440" y="504"/>
                  <a:pt x="1387" y="483"/>
                  <a:pt x="1384" y="482"/>
                </a:cubicBezTo>
                <a:cubicBezTo>
                  <a:pt x="1365" y="424"/>
                  <a:pt x="1393" y="482"/>
                  <a:pt x="1352" y="474"/>
                </a:cubicBezTo>
                <a:cubicBezTo>
                  <a:pt x="1343" y="472"/>
                  <a:pt x="1341" y="458"/>
                  <a:pt x="1336" y="450"/>
                </a:cubicBezTo>
                <a:cubicBezTo>
                  <a:pt x="1341" y="439"/>
                  <a:pt x="1350" y="430"/>
                  <a:pt x="1352" y="418"/>
                </a:cubicBezTo>
                <a:cubicBezTo>
                  <a:pt x="1357" y="381"/>
                  <a:pt x="1320" y="402"/>
                  <a:pt x="1368" y="386"/>
                </a:cubicBezTo>
                <a:cubicBezTo>
                  <a:pt x="1327" y="372"/>
                  <a:pt x="1334" y="395"/>
                  <a:pt x="1296" y="370"/>
                </a:cubicBezTo>
                <a:cubicBezTo>
                  <a:pt x="1286" y="401"/>
                  <a:pt x="1280" y="415"/>
                  <a:pt x="1248" y="426"/>
                </a:cubicBezTo>
                <a:cubicBezTo>
                  <a:pt x="1274" y="464"/>
                  <a:pt x="1253" y="480"/>
                  <a:pt x="1296" y="466"/>
                </a:cubicBezTo>
                <a:cubicBezTo>
                  <a:pt x="1301" y="482"/>
                  <a:pt x="1307" y="498"/>
                  <a:pt x="1312" y="514"/>
                </a:cubicBezTo>
                <a:cubicBezTo>
                  <a:pt x="1315" y="522"/>
                  <a:pt x="1320" y="538"/>
                  <a:pt x="1320" y="538"/>
                </a:cubicBezTo>
                <a:cubicBezTo>
                  <a:pt x="1323" y="559"/>
                  <a:pt x="1319" y="582"/>
                  <a:pt x="1328" y="602"/>
                </a:cubicBezTo>
                <a:cubicBezTo>
                  <a:pt x="1331" y="610"/>
                  <a:pt x="1346" y="604"/>
                  <a:pt x="1352" y="610"/>
                </a:cubicBezTo>
                <a:cubicBezTo>
                  <a:pt x="1395" y="653"/>
                  <a:pt x="1336" y="626"/>
                  <a:pt x="1336" y="626"/>
                </a:cubicBezTo>
                <a:cubicBezTo>
                  <a:pt x="1327" y="582"/>
                  <a:pt x="1312" y="538"/>
                  <a:pt x="1280" y="506"/>
                </a:cubicBezTo>
                <a:cubicBezTo>
                  <a:pt x="1272" y="509"/>
                  <a:pt x="1259" y="506"/>
                  <a:pt x="1256" y="514"/>
                </a:cubicBezTo>
                <a:cubicBezTo>
                  <a:pt x="1245" y="542"/>
                  <a:pt x="1296" y="594"/>
                  <a:pt x="1296" y="594"/>
                </a:cubicBezTo>
                <a:cubicBezTo>
                  <a:pt x="1282" y="718"/>
                  <a:pt x="1293" y="662"/>
                  <a:pt x="1280" y="586"/>
                </a:cubicBezTo>
                <a:cubicBezTo>
                  <a:pt x="1269" y="526"/>
                  <a:pt x="1276" y="538"/>
                  <a:pt x="1240" y="514"/>
                </a:cubicBezTo>
                <a:cubicBezTo>
                  <a:pt x="1252" y="574"/>
                  <a:pt x="1279" y="576"/>
                  <a:pt x="1240" y="634"/>
                </a:cubicBezTo>
                <a:cubicBezTo>
                  <a:pt x="1243" y="653"/>
                  <a:pt x="1252" y="672"/>
                  <a:pt x="1248" y="690"/>
                </a:cubicBezTo>
                <a:cubicBezTo>
                  <a:pt x="1236" y="742"/>
                  <a:pt x="1198" y="667"/>
                  <a:pt x="1240" y="730"/>
                </a:cubicBezTo>
                <a:cubicBezTo>
                  <a:pt x="1235" y="749"/>
                  <a:pt x="1222" y="767"/>
                  <a:pt x="1224" y="786"/>
                </a:cubicBezTo>
                <a:cubicBezTo>
                  <a:pt x="1226" y="803"/>
                  <a:pt x="1235" y="818"/>
                  <a:pt x="1240" y="834"/>
                </a:cubicBezTo>
                <a:cubicBezTo>
                  <a:pt x="1243" y="842"/>
                  <a:pt x="1248" y="858"/>
                  <a:pt x="1248" y="858"/>
                </a:cubicBezTo>
                <a:cubicBezTo>
                  <a:pt x="1251" y="877"/>
                  <a:pt x="1246" y="898"/>
                  <a:pt x="1256" y="914"/>
                </a:cubicBezTo>
                <a:cubicBezTo>
                  <a:pt x="1288" y="966"/>
                  <a:pt x="1301" y="870"/>
                  <a:pt x="1280" y="954"/>
                </a:cubicBezTo>
                <a:cubicBezTo>
                  <a:pt x="1272" y="887"/>
                  <a:pt x="1255" y="810"/>
                  <a:pt x="1184" y="786"/>
                </a:cubicBezTo>
                <a:cubicBezTo>
                  <a:pt x="1181" y="765"/>
                  <a:pt x="1188" y="739"/>
                  <a:pt x="1176" y="722"/>
                </a:cubicBezTo>
                <a:cubicBezTo>
                  <a:pt x="1152" y="689"/>
                  <a:pt x="1140" y="741"/>
                  <a:pt x="1136" y="754"/>
                </a:cubicBezTo>
                <a:cubicBezTo>
                  <a:pt x="1150" y="772"/>
                  <a:pt x="1171" y="788"/>
                  <a:pt x="1176" y="810"/>
                </a:cubicBezTo>
                <a:cubicBezTo>
                  <a:pt x="1182" y="836"/>
                  <a:pt x="1165" y="871"/>
                  <a:pt x="1184" y="890"/>
                </a:cubicBezTo>
                <a:cubicBezTo>
                  <a:pt x="1203" y="909"/>
                  <a:pt x="1237" y="895"/>
                  <a:pt x="1264" y="898"/>
                </a:cubicBezTo>
                <a:cubicBezTo>
                  <a:pt x="1267" y="919"/>
                  <a:pt x="1263" y="942"/>
                  <a:pt x="1272" y="962"/>
                </a:cubicBezTo>
                <a:cubicBezTo>
                  <a:pt x="1275" y="970"/>
                  <a:pt x="1293" y="962"/>
                  <a:pt x="1296" y="970"/>
                </a:cubicBezTo>
                <a:cubicBezTo>
                  <a:pt x="1305" y="992"/>
                  <a:pt x="1301" y="1018"/>
                  <a:pt x="1304" y="1042"/>
                </a:cubicBezTo>
                <a:cubicBezTo>
                  <a:pt x="1340" y="1030"/>
                  <a:pt x="1338" y="1013"/>
                  <a:pt x="1376" y="1026"/>
                </a:cubicBezTo>
                <a:cubicBezTo>
                  <a:pt x="1381" y="1042"/>
                  <a:pt x="1389" y="1057"/>
                  <a:pt x="1392" y="1074"/>
                </a:cubicBezTo>
                <a:cubicBezTo>
                  <a:pt x="1397" y="1103"/>
                  <a:pt x="1392" y="1134"/>
                  <a:pt x="1400" y="1162"/>
                </a:cubicBezTo>
                <a:cubicBezTo>
                  <a:pt x="1405" y="1180"/>
                  <a:pt x="1432" y="1210"/>
                  <a:pt x="1432" y="1210"/>
                </a:cubicBezTo>
                <a:cubicBezTo>
                  <a:pt x="1435" y="1223"/>
                  <a:pt x="1429" y="1242"/>
                  <a:pt x="1440" y="1250"/>
                </a:cubicBezTo>
                <a:cubicBezTo>
                  <a:pt x="1458" y="1262"/>
                  <a:pt x="1484" y="1249"/>
                  <a:pt x="1504" y="1258"/>
                </a:cubicBezTo>
                <a:cubicBezTo>
                  <a:pt x="1509" y="1260"/>
                  <a:pt x="1525" y="1342"/>
                  <a:pt x="1528" y="1346"/>
                </a:cubicBezTo>
                <a:cubicBezTo>
                  <a:pt x="1534" y="1355"/>
                  <a:pt x="1549" y="1351"/>
                  <a:pt x="1560" y="1354"/>
                </a:cubicBezTo>
                <a:cubicBezTo>
                  <a:pt x="1555" y="1367"/>
                  <a:pt x="1542" y="1380"/>
                  <a:pt x="1544" y="1394"/>
                </a:cubicBezTo>
                <a:cubicBezTo>
                  <a:pt x="1545" y="1404"/>
                  <a:pt x="1562" y="1402"/>
                  <a:pt x="1568" y="1410"/>
                </a:cubicBezTo>
                <a:cubicBezTo>
                  <a:pt x="1573" y="1417"/>
                  <a:pt x="1570" y="1428"/>
                  <a:pt x="1576" y="1434"/>
                </a:cubicBezTo>
                <a:cubicBezTo>
                  <a:pt x="1584" y="1442"/>
                  <a:pt x="1598" y="1443"/>
                  <a:pt x="1608" y="1450"/>
                </a:cubicBezTo>
                <a:cubicBezTo>
                  <a:pt x="1617" y="1457"/>
                  <a:pt x="1624" y="1466"/>
                  <a:pt x="1632" y="1474"/>
                </a:cubicBezTo>
                <a:cubicBezTo>
                  <a:pt x="1635" y="1485"/>
                  <a:pt x="1640" y="1495"/>
                  <a:pt x="1640" y="1506"/>
                </a:cubicBezTo>
                <a:cubicBezTo>
                  <a:pt x="1640" y="1514"/>
                  <a:pt x="1636" y="1489"/>
                  <a:pt x="1632" y="1482"/>
                </a:cubicBezTo>
                <a:cubicBezTo>
                  <a:pt x="1606" y="1436"/>
                  <a:pt x="1587" y="1429"/>
                  <a:pt x="1552" y="1394"/>
                </a:cubicBezTo>
                <a:cubicBezTo>
                  <a:pt x="1549" y="1386"/>
                  <a:pt x="1548" y="1378"/>
                  <a:pt x="1544" y="1370"/>
                </a:cubicBezTo>
                <a:cubicBezTo>
                  <a:pt x="1540" y="1361"/>
                  <a:pt x="1531" y="1355"/>
                  <a:pt x="1528" y="1346"/>
                </a:cubicBezTo>
                <a:cubicBezTo>
                  <a:pt x="1499" y="1265"/>
                  <a:pt x="1537" y="1295"/>
                  <a:pt x="1480" y="1266"/>
                </a:cubicBezTo>
                <a:cubicBezTo>
                  <a:pt x="1464" y="1219"/>
                  <a:pt x="1459" y="1205"/>
                  <a:pt x="1424" y="1170"/>
                </a:cubicBezTo>
                <a:cubicBezTo>
                  <a:pt x="1400" y="1097"/>
                  <a:pt x="1410" y="1139"/>
                  <a:pt x="1400" y="1042"/>
                </a:cubicBezTo>
                <a:cubicBezTo>
                  <a:pt x="1382" y="1097"/>
                  <a:pt x="1392" y="1040"/>
                  <a:pt x="1416" y="1074"/>
                </a:cubicBezTo>
                <a:cubicBezTo>
                  <a:pt x="1426" y="1088"/>
                  <a:pt x="1420" y="1110"/>
                  <a:pt x="1432" y="1122"/>
                </a:cubicBezTo>
                <a:cubicBezTo>
                  <a:pt x="1440" y="1130"/>
                  <a:pt x="1448" y="1138"/>
                  <a:pt x="1456" y="1146"/>
                </a:cubicBezTo>
                <a:cubicBezTo>
                  <a:pt x="1466" y="1177"/>
                  <a:pt x="1461" y="1212"/>
                  <a:pt x="1472" y="1242"/>
                </a:cubicBezTo>
                <a:cubicBezTo>
                  <a:pt x="1477" y="1257"/>
                  <a:pt x="1531" y="1277"/>
                  <a:pt x="1544" y="1306"/>
                </a:cubicBezTo>
                <a:cubicBezTo>
                  <a:pt x="1555" y="1331"/>
                  <a:pt x="1555" y="1386"/>
                  <a:pt x="1592" y="1394"/>
                </a:cubicBezTo>
                <a:cubicBezTo>
                  <a:pt x="1621" y="1400"/>
                  <a:pt x="1651" y="1399"/>
                  <a:pt x="1680" y="1402"/>
                </a:cubicBezTo>
                <a:cubicBezTo>
                  <a:pt x="1718" y="1460"/>
                  <a:pt x="1663" y="1390"/>
                  <a:pt x="1752" y="1434"/>
                </a:cubicBezTo>
                <a:cubicBezTo>
                  <a:pt x="1760" y="1438"/>
                  <a:pt x="1755" y="1451"/>
                  <a:pt x="1760" y="1458"/>
                </a:cubicBezTo>
                <a:cubicBezTo>
                  <a:pt x="1766" y="1466"/>
                  <a:pt x="1776" y="1469"/>
                  <a:pt x="1784" y="1474"/>
                </a:cubicBezTo>
                <a:cubicBezTo>
                  <a:pt x="1848" y="1453"/>
                  <a:pt x="1750" y="1441"/>
                  <a:pt x="1728" y="1434"/>
                </a:cubicBezTo>
                <a:cubicBezTo>
                  <a:pt x="1685" y="1391"/>
                  <a:pt x="1638" y="1396"/>
                  <a:pt x="1584" y="1378"/>
                </a:cubicBezTo>
                <a:cubicBezTo>
                  <a:pt x="1556" y="1336"/>
                  <a:pt x="1561" y="1288"/>
                  <a:pt x="1544" y="1242"/>
                </a:cubicBezTo>
                <a:cubicBezTo>
                  <a:pt x="1532" y="1210"/>
                  <a:pt x="1483" y="1180"/>
                  <a:pt x="1456" y="1162"/>
                </a:cubicBezTo>
                <a:cubicBezTo>
                  <a:pt x="1452" y="1143"/>
                  <a:pt x="1427" y="1062"/>
                  <a:pt x="1408" y="1050"/>
                </a:cubicBezTo>
                <a:cubicBezTo>
                  <a:pt x="1394" y="1041"/>
                  <a:pt x="1360" y="1034"/>
                  <a:pt x="1360" y="1034"/>
                </a:cubicBezTo>
                <a:cubicBezTo>
                  <a:pt x="1336" y="986"/>
                  <a:pt x="1323" y="1003"/>
                  <a:pt x="1296" y="962"/>
                </a:cubicBezTo>
                <a:cubicBezTo>
                  <a:pt x="1293" y="946"/>
                  <a:pt x="1295" y="929"/>
                  <a:pt x="1288" y="914"/>
                </a:cubicBezTo>
                <a:cubicBezTo>
                  <a:pt x="1282" y="902"/>
                  <a:pt x="1251" y="893"/>
                  <a:pt x="1240" y="890"/>
                </a:cubicBezTo>
                <a:cubicBezTo>
                  <a:pt x="1202" y="879"/>
                  <a:pt x="1169" y="872"/>
                  <a:pt x="1136" y="850"/>
                </a:cubicBezTo>
                <a:cubicBezTo>
                  <a:pt x="1121" y="827"/>
                  <a:pt x="1113" y="799"/>
                  <a:pt x="1072" y="834"/>
                </a:cubicBezTo>
                <a:cubicBezTo>
                  <a:pt x="1062" y="843"/>
                  <a:pt x="1071" y="862"/>
                  <a:pt x="1064" y="874"/>
                </a:cubicBezTo>
                <a:cubicBezTo>
                  <a:pt x="1057" y="885"/>
                  <a:pt x="1043" y="890"/>
                  <a:pt x="1032" y="898"/>
                </a:cubicBezTo>
                <a:cubicBezTo>
                  <a:pt x="1050" y="951"/>
                  <a:pt x="1038" y="1012"/>
                  <a:pt x="1008" y="1058"/>
                </a:cubicBezTo>
                <a:cubicBezTo>
                  <a:pt x="1017" y="1086"/>
                  <a:pt x="1014" y="1101"/>
                  <a:pt x="1056" y="1066"/>
                </a:cubicBezTo>
                <a:cubicBezTo>
                  <a:pt x="1062" y="1061"/>
                  <a:pt x="1059" y="1048"/>
                  <a:pt x="1064" y="1042"/>
                </a:cubicBezTo>
                <a:cubicBezTo>
                  <a:pt x="1073" y="1032"/>
                  <a:pt x="1085" y="1026"/>
                  <a:pt x="1096" y="1018"/>
                </a:cubicBezTo>
                <a:cubicBezTo>
                  <a:pt x="1099" y="1010"/>
                  <a:pt x="1100" y="1002"/>
                  <a:pt x="1104" y="994"/>
                </a:cubicBezTo>
                <a:cubicBezTo>
                  <a:pt x="1108" y="985"/>
                  <a:pt x="1116" y="979"/>
                  <a:pt x="1120" y="970"/>
                </a:cubicBezTo>
                <a:cubicBezTo>
                  <a:pt x="1124" y="960"/>
                  <a:pt x="1121" y="946"/>
                  <a:pt x="1128" y="938"/>
                </a:cubicBezTo>
                <a:cubicBezTo>
                  <a:pt x="1136" y="929"/>
                  <a:pt x="1148" y="922"/>
                  <a:pt x="1160" y="922"/>
                </a:cubicBezTo>
                <a:cubicBezTo>
                  <a:pt x="1170" y="922"/>
                  <a:pt x="1144" y="933"/>
                  <a:pt x="1136" y="938"/>
                </a:cubicBezTo>
                <a:cubicBezTo>
                  <a:pt x="1121" y="982"/>
                  <a:pt x="1098" y="1005"/>
                  <a:pt x="1056" y="1026"/>
                </a:cubicBezTo>
                <a:cubicBezTo>
                  <a:pt x="1053" y="1042"/>
                  <a:pt x="1053" y="1059"/>
                  <a:pt x="1048" y="1074"/>
                </a:cubicBezTo>
                <a:cubicBezTo>
                  <a:pt x="1034" y="1117"/>
                  <a:pt x="1020" y="1079"/>
                  <a:pt x="1048" y="1122"/>
                </a:cubicBezTo>
                <a:cubicBezTo>
                  <a:pt x="1051" y="1151"/>
                  <a:pt x="1050" y="1181"/>
                  <a:pt x="1056" y="1210"/>
                </a:cubicBezTo>
                <a:cubicBezTo>
                  <a:pt x="1065" y="1250"/>
                  <a:pt x="1095" y="1237"/>
                  <a:pt x="1040" y="1274"/>
                </a:cubicBezTo>
                <a:cubicBezTo>
                  <a:pt x="1028" y="1310"/>
                  <a:pt x="1032" y="1325"/>
                  <a:pt x="1064" y="1346"/>
                </a:cubicBezTo>
                <a:cubicBezTo>
                  <a:pt x="1059" y="1362"/>
                  <a:pt x="1053" y="1378"/>
                  <a:pt x="1048" y="1394"/>
                </a:cubicBezTo>
                <a:cubicBezTo>
                  <a:pt x="1045" y="1402"/>
                  <a:pt x="1040" y="1418"/>
                  <a:pt x="1040" y="1418"/>
                </a:cubicBezTo>
                <a:cubicBezTo>
                  <a:pt x="1088" y="1450"/>
                  <a:pt x="1058" y="1478"/>
                  <a:pt x="1080" y="1522"/>
                </a:cubicBezTo>
                <a:cubicBezTo>
                  <a:pt x="1098" y="1558"/>
                  <a:pt x="1140" y="1574"/>
                  <a:pt x="1168" y="1602"/>
                </a:cubicBezTo>
                <a:cubicBezTo>
                  <a:pt x="1187" y="1658"/>
                  <a:pt x="1183" y="1712"/>
                  <a:pt x="1216" y="1762"/>
                </a:cubicBezTo>
                <a:cubicBezTo>
                  <a:pt x="1228" y="1808"/>
                  <a:pt x="1233" y="1853"/>
                  <a:pt x="1248" y="1898"/>
                </a:cubicBezTo>
                <a:cubicBezTo>
                  <a:pt x="1253" y="1914"/>
                  <a:pt x="1250" y="1937"/>
                  <a:pt x="1264" y="1946"/>
                </a:cubicBezTo>
                <a:cubicBezTo>
                  <a:pt x="1272" y="1951"/>
                  <a:pt x="1288" y="1972"/>
                  <a:pt x="1288" y="1962"/>
                </a:cubicBezTo>
                <a:cubicBezTo>
                  <a:pt x="1288" y="1949"/>
                  <a:pt x="1272" y="1941"/>
                  <a:pt x="1264" y="1930"/>
                </a:cubicBezTo>
                <a:cubicBezTo>
                  <a:pt x="1259" y="1914"/>
                  <a:pt x="1253" y="1898"/>
                  <a:pt x="1248" y="1882"/>
                </a:cubicBezTo>
                <a:cubicBezTo>
                  <a:pt x="1245" y="1874"/>
                  <a:pt x="1240" y="1858"/>
                  <a:pt x="1240" y="1858"/>
                </a:cubicBezTo>
                <a:cubicBezTo>
                  <a:pt x="1232" y="1783"/>
                  <a:pt x="1213" y="1719"/>
                  <a:pt x="1168" y="1658"/>
                </a:cubicBezTo>
                <a:cubicBezTo>
                  <a:pt x="1154" y="1616"/>
                  <a:pt x="1167" y="1639"/>
                  <a:pt x="1112" y="1602"/>
                </a:cubicBezTo>
                <a:cubicBezTo>
                  <a:pt x="1104" y="1597"/>
                  <a:pt x="1096" y="1591"/>
                  <a:pt x="1088" y="1586"/>
                </a:cubicBezTo>
                <a:cubicBezTo>
                  <a:pt x="1080" y="1581"/>
                  <a:pt x="1064" y="1570"/>
                  <a:pt x="1064" y="1570"/>
                </a:cubicBezTo>
                <a:cubicBezTo>
                  <a:pt x="1061" y="1562"/>
                  <a:pt x="1058" y="1554"/>
                  <a:pt x="1056" y="1546"/>
                </a:cubicBezTo>
                <a:cubicBezTo>
                  <a:pt x="1053" y="1535"/>
                  <a:pt x="1058" y="1517"/>
                  <a:pt x="1048" y="1514"/>
                </a:cubicBezTo>
                <a:cubicBezTo>
                  <a:pt x="1039" y="1511"/>
                  <a:pt x="1025" y="1559"/>
                  <a:pt x="1024" y="1562"/>
                </a:cubicBezTo>
                <a:cubicBezTo>
                  <a:pt x="1018" y="1607"/>
                  <a:pt x="1016" y="1653"/>
                  <a:pt x="1008" y="1698"/>
                </a:cubicBezTo>
                <a:cubicBezTo>
                  <a:pt x="1004" y="1725"/>
                  <a:pt x="984" y="1745"/>
                  <a:pt x="976" y="1770"/>
                </a:cubicBezTo>
                <a:cubicBezTo>
                  <a:pt x="973" y="1791"/>
                  <a:pt x="972" y="1813"/>
                  <a:pt x="968" y="1834"/>
                </a:cubicBezTo>
                <a:cubicBezTo>
                  <a:pt x="966" y="1842"/>
                  <a:pt x="961" y="1850"/>
                  <a:pt x="960" y="1858"/>
                </a:cubicBezTo>
                <a:cubicBezTo>
                  <a:pt x="953" y="1900"/>
                  <a:pt x="944" y="1986"/>
                  <a:pt x="944" y="1986"/>
                </a:cubicBezTo>
                <a:cubicBezTo>
                  <a:pt x="949" y="2010"/>
                  <a:pt x="950" y="2036"/>
                  <a:pt x="960" y="2058"/>
                </a:cubicBezTo>
                <a:cubicBezTo>
                  <a:pt x="964" y="2067"/>
                  <a:pt x="982" y="2065"/>
                  <a:pt x="984" y="2074"/>
                </a:cubicBezTo>
                <a:cubicBezTo>
                  <a:pt x="988" y="2098"/>
                  <a:pt x="979" y="2122"/>
                  <a:pt x="976" y="2146"/>
                </a:cubicBezTo>
                <a:cubicBezTo>
                  <a:pt x="989" y="2184"/>
                  <a:pt x="970" y="2208"/>
                  <a:pt x="984" y="2250"/>
                </a:cubicBezTo>
                <a:cubicBezTo>
                  <a:pt x="987" y="2259"/>
                  <a:pt x="996" y="2265"/>
                  <a:pt x="1000" y="2274"/>
                </a:cubicBezTo>
                <a:cubicBezTo>
                  <a:pt x="1044" y="2373"/>
                  <a:pt x="981" y="2270"/>
                  <a:pt x="1048" y="2370"/>
                </a:cubicBezTo>
                <a:cubicBezTo>
                  <a:pt x="1065" y="2395"/>
                  <a:pt x="1087" y="2417"/>
                  <a:pt x="1104" y="2442"/>
                </a:cubicBezTo>
                <a:cubicBezTo>
                  <a:pt x="1109" y="2450"/>
                  <a:pt x="1120" y="2466"/>
                  <a:pt x="1120" y="2466"/>
                </a:cubicBezTo>
                <a:cubicBezTo>
                  <a:pt x="1123" y="2485"/>
                  <a:pt x="1128" y="2541"/>
                  <a:pt x="1128" y="2522"/>
                </a:cubicBezTo>
                <a:cubicBezTo>
                  <a:pt x="1128" y="2443"/>
                  <a:pt x="1111" y="2395"/>
                  <a:pt x="1064" y="2338"/>
                </a:cubicBezTo>
                <a:cubicBezTo>
                  <a:pt x="1042" y="2312"/>
                  <a:pt x="1041" y="2291"/>
                  <a:pt x="1016" y="2266"/>
                </a:cubicBezTo>
                <a:cubicBezTo>
                  <a:pt x="1011" y="2245"/>
                  <a:pt x="1007" y="2223"/>
                  <a:pt x="1000" y="2202"/>
                </a:cubicBezTo>
                <a:cubicBezTo>
                  <a:pt x="997" y="2194"/>
                  <a:pt x="998" y="2184"/>
                  <a:pt x="992" y="2178"/>
                </a:cubicBezTo>
                <a:cubicBezTo>
                  <a:pt x="986" y="2172"/>
                  <a:pt x="976" y="2173"/>
                  <a:pt x="968" y="2170"/>
                </a:cubicBezTo>
                <a:cubicBezTo>
                  <a:pt x="907" y="2210"/>
                  <a:pt x="926" y="2236"/>
                  <a:pt x="920" y="2322"/>
                </a:cubicBezTo>
                <a:cubicBezTo>
                  <a:pt x="929" y="2472"/>
                  <a:pt x="924" y="2421"/>
                  <a:pt x="952" y="2506"/>
                </a:cubicBezTo>
                <a:cubicBezTo>
                  <a:pt x="960" y="2571"/>
                  <a:pt x="953" y="2576"/>
                  <a:pt x="1008" y="2594"/>
                </a:cubicBezTo>
                <a:cubicBezTo>
                  <a:pt x="1013" y="2602"/>
                  <a:pt x="1031" y="2611"/>
                  <a:pt x="1024" y="2618"/>
                </a:cubicBezTo>
                <a:cubicBezTo>
                  <a:pt x="1017" y="2625"/>
                  <a:pt x="1005" y="2610"/>
                  <a:pt x="1000" y="2602"/>
                </a:cubicBezTo>
                <a:cubicBezTo>
                  <a:pt x="994" y="2593"/>
                  <a:pt x="997" y="2580"/>
                  <a:pt x="992" y="2570"/>
                </a:cubicBezTo>
                <a:cubicBezTo>
                  <a:pt x="986" y="2560"/>
                  <a:pt x="975" y="2555"/>
                  <a:pt x="968" y="2546"/>
                </a:cubicBezTo>
                <a:cubicBezTo>
                  <a:pt x="945" y="2516"/>
                  <a:pt x="924" y="2486"/>
                  <a:pt x="912" y="2450"/>
                </a:cubicBezTo>
                <a:cubicBezTo>
                  <a:pt x="847" y="2482"/>
                  <a:pt x="869" y="2544"/>
                  <a:pt x="864" y="2618"/>
                </a:cubicBezTo>
                <a:cubicBezTo>
                  <a:pt x="885" y="2680"/>
                  <a:pt x="867" y="2748"/>
                  <a:pt x="888" y="2810"/>
                </a:cubicBezTo>
                <a:cubicBezTo>
                  <a:pt x="885" y="2823"/>
                  <a:pt x="880" y="2836"/>
                  <a:pt x="880" y="2850"/>
                </a:cubicBezTo>
                <a:cubicBezTo>
                  <a:pt x="880" y="2864"/>
                  <a:pt x="889" y="2876"/>
                  <a:pt x="888" y="2890"/>
                </a:cubicBezTo>
                <a:cubicBezTo>
                  <a:pt x="886" y="2912"/>
                  <a:pt x="872" y="2954"/>
                  <a:pt x="872" y="2954"/>
                </a:cubicBezTo>
                <a:cubicBezTo>
                  <a:pt x="860" y="2937"/>
                  <a:pt x="842" y="2924"/>
                  <a:pt x="832" y="2906"/>
                </a:cubicBezTo>
                <a:cubicBezTo>
                  <a:pt x="832" y="2906"/>
                  <a:pt x="812" y="2846"/>
                  <a:pt x="808" y="2834"/>
                </a:cubicBezTo>
                <a:cubicBezTo>
                  <a:pt x="807" y="2831"/>
                  <a:pt x="786" y="2791"/>
                  <a:pt x="784" y="2786"/>
                </a:cubicBezTo>
                <a:cubicBezTo>
                  <a:pt x="781" y="2765"/>
                  <a:pt x="787" y="2741"/>
                  <a:pt x="776" y="2722"/>
                </a:cubicBezTo>
                <a:cubicBezTo>
                  <a:pt x="771" y="2714"/>
                  <a:pt x="712" y="2756"/>
                  <a:pt x="776" y="2714"/>
                </a:cubicBezTo>
                <a:cubicBezTo>
                  <a:pt x="796" y="2655"/>
                  <a:pt x="806" y="2592"/>
                  <a:pt x="760" y="2546"/>
                </a:cubicBezTo>
                <a:cubicBezTo>
                  <a:pt x="789" y="2458"/>
                  <a:pt x="743" y="2591"/>
                  <a:pt x="784" y="2498"/>
                </a:cubicBezTo>
                <a:cubicBezTo>
                  <a:pt x="800" y="2462"/>
                  <a:pt x="808" y="2424"/>
                  <a:pt x="816" y="2386"/>
                </a:cubicBezTo>
                <a:cubicBezTo>
                  <a:pt x="822" y="2312"/>
                  <a:pt x="830" y="2249"/>
                  <a:pt x="848" y="2178"/>
                </a:cubicBezTo>
                <a:cubicBezTo>
                  <a:pt x="845" y="2159"/>
                  <a:pt x="853" y="2135"/>
                  <a:pt x="840" y="2122"/>
                </a:cubicBezTo>
                <a:cubicBezTo>
                  <a:pt x="832" y="2114"/>
                  <a:pt x="822" y="2136"/>
                  <a:pt x="816" y="2146"/>
                </a:cubicBezTo>
                <a:cubicBezTo>
                  <a:pt x="811" y="2156"/>
                  <a:pt x="811" y="2167"/>
                  <a:pt x="808" y="2178"/>
                </a:cubicBezTo>
                <a:cubicBezTo>
                  <a:pt x="806" y="2186"/>
                  <a:pt x="804" y="2194"/>
                  <a:pt x="800" y="2202"/>
                </a:cubicBezTo>
                <a:cubicBezTo>
                  <a:pt x="796" y="2211"/>
                  <a:pt x="777" y="2219"/>
                  <a:pt x="784" y="2226"/>
                </a:cubicBezTo>
                <a:cubicBezTo>
                  <a:pt x="791" y="2233"/>
                  <a:pt x="800" y="2215"/>
                  <a:pt x="808" y="2210"/>
                </a:cubicBezTo>
                <a:cubicBezTo>
                  <a:pt x="820" y="2173"/>
                  <a:pt x="828" y="2135"/>
                  <a:pt x="840" y="2098"/>
                </a:cubicBezTo>
                <a:cubicBezTo>
                  <a:pt x="845" y="2082"/>
                  <a:pt x="856" y="2050"/>
                  <a:pt x="856" y="2050"/>
                </a:cubicBezTo>
                <a:cubicBezTo>
                  <a:pt x="853" y="2018"/>
                  <a:pt x="863" y="1982"/>
                  <a:pt x="848" y="1954"/>
                </a:cubicBezTo>
                <a:cubicBezTo>
                  <a:pt x="841" y="1942"/>
                  <a:pt x="820" y="1955"/>
                  <a:pt x="808" y="1962"/>
                </a:cubicBezTo>
                <a:cubicBezTo>
                  <a:pt x="800" y="1967"/>
                  <a:pt x="799" y="1979"/>
                  <a:pt x="792" y="1986"/>
                </a:cubicBezTo>
                <a:cubicBezTo>
                  <a:pt x="769" y="2009"/>
                  <a:pt x="734" y="2018"/>
                  <a:pt x="704" y="2026"/>
                </a:cubicBezTo>
                <a:cubicBezTo>
                  <a:pt x="696" y="2031"/>
                  <a:pt x="687" y="2035"/>
                  <a:pt x="680" y="2042"/>
                </a:cubicBezTo>
                <a:cubicBezTo>
                  <a:pt x="673" y="2049"/>
                  <a:pt x="672" y="2061"/>
                  <a:pt x="664" y="2066"/>
                </a:cubicBezTo>
                <a:cubicBezTo>
                  <a:pt x="645" y="2077"/>
                  <a:pt x="621" y="2075"/>
                  <a:pt x="600" y="2082"/>
                </a:cubicBezTo>
                <a:cubicBezTo>
                  <a:pt x="595" y="2090"/>
                  <a:pt x="592" y="2101"/>
                  <a:pt x="584" y="2106"/>
                </a:cubicBezTo>
                <a:cubicBezTo>
                  <a:pt x="579" y="2109"/>
                  <a:pt x="498" y="2143"/>
                  <a:pt x="488" y="2146"/>
                </a:cubicBezTo>
                <a:cubicBezTo>
                  <a:pt x="488" y="2146"/>
                  <a:pt x="505" y="2136"/>
                  <a:pt x="512" y="2130"/>
                </a:cubicBezTo>
                <a:cubicBezTo>
                  <a:pt x="521" y="2123"/>
                  <a:pt x="527" y="2112"/>
                  <a:pt x="536" y="2106"/>
                </a:cubicBezTo>
                <a:cubicBezTo>
                  <a:pt x="543" y="2101"/>
                  <a:pt x="553" y="2102"/>
                  <a:pt x="560" y="2098"/>
                </a:cubicBezTo>
                <a:cubicBezTo>
                  <a:pt x="577" y="2089"/>
                  <a:pt x="592" y="2077"/>
                  <a:pt x="608" y="2066"/>
                </a:cubicBezTo>
                <a:cubicBezTo>
                  <a:pt x="622" y="2057"/>
                  <a:pt x="656" y="2050"/>
                  <a:pt x="656" y="2050"/>
                </a:cubicBezTo>
                <a:cubicBezTo>
                  <a:pt x="692" y="2014"/>
                  <a:pt x="669" y="2030"/>
                  <a:pt x="728" y="2010"/>
                </a:cubicBezTo>
                <a:cubicBezTo>
                  <a:pt x="736" y="2007"/>
                  <a:pt x="752" y="2002"/>
                  <a:pt x="752" y="2002"/>
                </a:cubicBezTo>
                <a:cubicBezTo>
                  <a:pt x="776" y="1966"/>
                  <a:pt x="806" y="1969"/>
                  <a:pt x="840" y="1946"/>
                </a:cubicBezTo>
                <a:cubicBezTo>
                  <a:pt x="852" y="1909"/>
                  <a:pt x="859" y="1881"/>
                  <a:pt x="880" y="1850"/>
                </a:cubicBezTo>
                <a:cubicBezTo>
                  <a:pt x="890" y="1727"/>
                  <a:pt x="891" y="1769"/>
                  <a:pt x="920" y="1682"/>
                </a:cubicBezTo>
                <a:cubicBezTo>
                  <a:pt x="906" y="1640"/>
                  <a:pt x="905" y="1604"/>
                  <a:pt x="944" y="1578"/>
                </a:cubicBezTo>
                <a:cubicBezTo>
                  <a:pt x="957" y="1540"/>
                  <a:pt x="960" y="1523"/>
                  <a:pt x="952" y="1482"/>
                </a:cubicBezTo>
                <a:cubicBezTo>
                  <a:pt x="957" y="1466"/>
                  <a:pt x="973" y="1450"/>
                  <a:pt x="968" y="1434"/>
                </a:cubicBezTo>
                <a:cubicBezTo>
                  <a:pt x="963" y="1418"/>
                  <a:pt x="952" y="1386"/>
                  <a:pt x="952" y="1386"/>
                </a:cubicBezTo>
                <a:cubicBezTo>
                  <a:pt x="955" y="1354"/>
                  <a:pt x="951" y="1321"/>
                  <a:pt x="960" y="1290"/>
                </a:cubicBezTo>
                <a:cubicBezTo>
                  <a:pt x="962" y="1282"/>
                  <a:pt x="983" y="1290"/>
                  <a:pt x="984" y="1282"/>
                </a:cubicBezTo>
                <a:cubicBezTo>
                  <a:pt x="984" y="1281"/>
                  <a:pt x="954" y="1176"/>
                  <a:pt x="952" y="1170"/>
                </a:cubicBezTo>
                <a:cubicBezTo>
                  <a:pt x="968" y="1121"/>
                  <a:pt x="937" y="1138"/>
                  <a:pt x="904" y="1146"/>
                </a:cubicBezTo>
                <a:cubicBezTo>
                  <a:pt x="892" y="1218"/>
                  <a:pt x="899" y="1184"/>
                  <a:pt x="848" y="1218"/>
                </a:cubicBezTo>
                <a:cubicBezTo>
                  <a:pt x="845" y="1226"/>
                  <a:pt x="847" y="1238"/>
                  <a:pt x="840" y="1242"/>
                </a:cubicBezTo>
                <a:cubicBezTo>
                  <a:pt x="811" y="1258"/>
                  <a:pt x="774" y="1259"/>
                  <a:pt x="744" y="1274"/>
                </a:cubicBezTo>
                <a:cubicBezTo>
                  <a:pt x="738" y="1292"/>
                  <a:pt x="745" y="1321"/>
                  <a:pt x="728" y="1330"/>
                </a:cubicBezTo>
                <a:cubicBezTo>
                  <a:pt x="700" y="1346"/>
                  <a:pt x="663" y="1338"/>
                  <a:pt x="632" y="1346"/>
                </a:cubicBezTo>
                <a:cubicBezTo>
                  <a:pt x="616" y="1357"/>
                  <a:pt x="600" y="1367"/>
                  <a:pt x="584" y="1378"/>
                </a:cubicBezTo>
                <a:cubicBezTo>
                  <a:pt x="497" y="1436"/>
                  <a:pt x="500" y="1431"/>
                  <a:pt x="552" y="1418"/>
                </a:cubicBezTo>
                <a:cubicBezTo>
                  <a:pt x="580" y="1400"/>
                  <a:pt x="592" y="1367"/>
                  <a:pt x="624" y="1354"/>
                </a:cubicBezTo>
                <a:cubicBezTo>
                  <a:pt x="654" y="1341"/>
                  <a:pt x="710" y="1330"/>
                  <a:pt x="744" y="1322"/>
                </a:cubicBezTo>
                <a:cubicBezTo>
                  <a:pt x="756" y="1285"/>
                  <a:pt x="768" y="1295"/>
                  <a:pt x="800" y="1274"/>
                </a:cubicBezTo>
                <a:cubicBezTo>
                  <a:pt x="820" y="1245"/>
                  <a:pt x="811" y="1249"/>
                  <a:pt x="848" y="1234"/>
                </a:cubicBezTo>
                <a:cubicBezTo>
                  <a:pt x="864" y="1228"/>
                  <a:pt x="896" y="1218"/>
                  <a:pt x="896" y="1218"/>
                </a:cubicBezTo>
                <a:cubicBezTo>
                  <a:pt x="883" y="1167"/>
                  <a:pt x="871" y="1191"/>
                  <a:pt x="856" y="1146"/>
                </a:cubicBezTo>
                <a:cubicBezTo>
                  <a:pt x="859" y="1138"/>
                  <a:pt x="857" y="1127"/>
                  <a:pt x="864" y="1122"/>
                </a:cubicBezTo>
                <a:cubicBezTo>
                  <a:pt x="873" y="1115"/>
                  <a:pt x="889" y="1122"/>
                  <a:pt x="896" y="1114"/>
                </a:cubicBezTo>
                <a:cubicBezTo>
                  <a:pt x="913" y="1094"/>
                  <a:pt x="913" y="1064"/>
                  <a:pt x="928" y="1042"/>
                </a:cubicBezTo>
                <a:cubicBezTo>
                  <a:pt x="924" y="1007"/>
                  <a:pt x="914" y="941"/>
                  <a:pt x="936" y="906"/>
                </a:cubicBezTo>
                <a:cubicBezTo>
                  <a:pt x="943" y="895"/>
                  <a:pt x="959" y="891"/>
                  <a:pt x="968" y="882"/>
                </a:cubicBezTo>
                <a:cubicBezTo>
                  <a:pt x="1021" y="829"/>
                  <a:pt x="944" y="885"/>
                  <a:pt x="1008" y="842"/>
                </a:cubicBezTo>
                <a:cubicBezTo>
                  <a:pt x="1005" y="831"/>
                  <a:pt x="1004" y="820"/>
                  <a:pt x="1000" y="810"/>
                </a:cubicBezTo>
                <a:cubicBezTo>
                  <a:pt x="996" y="801"/>
                  <a:pt x="984" y="796"/>
                  <a:pt x="984" y="786"/>
                </a:cubicBezTo>
                <a:cubicBezTo>
                  <a:pt x="984" y="769"/>
                  <a:pt x="1000" y="738"/>
                  <a:pt x="1000" y="738"/>
                </a:cubicBezTo>
                <a:cubicBezTo>
                  <a:pt x="997" y="725"/>
                  <a:pt x="992" y="712"/>
                  <a:pt x="992" y="698"/>
                </a:cubicBezTo>
                <a:cubicBezTo>
                  <a:pt x="992" y="687"/>
                  <a:pt x="1004" y="676"/>
                  <a:pt x="1000" y="666"/>
                </a:cubicBezTo>
                <a:cubicBezTo>
                  <a:pt x="997" y="658"/>
                  <a:pt x="984" y="661"/>
                  <a:pt x="976" y="658"/>
                </a:cubicBezTo>
                <a:cubicBezTo>
                  <a:pt x="983" y="638"/>
                  <a:pt x="998" y="604"/>
                  <a:pt x="976" y="586"/>
                </a:cubicBezTo>
                <a:cubicBezTo>
                  <a:pt x="970" y="581"/>
                  <a:pt x="922" y="599"/>
                  <a:pt x="912" y="602"/>
                </a:cubicBezTo>
                <a:cubicBezTo>
                  <a:pt x="909" y="610"/>
                  <a:pt x="911" y="621"/>
                  <a:pt x="904" y="626"/>
                </a:cubicBezTo>
                <a:cubicBezTo>
                  <a:pt x="893" y="634"/>
                  <a:pt x="868" y="621"/>
                  <a:pt x="864" y="634"/>
                </a:cubicBezTo>
                <a:cubicBezTo>
                  <a:pt x="834" y="747"/>
                  <a:pt x="847" y="740"/>
                  <a:pt x="904" y="754"/>
                </a:cubicBezTo>
                <a:cubicBezTo>
                  <a:pt x="898" y="771"/>
                  <a:pt x="881" y="784"/>
                  <a:pt x="880" y="802"/>
                </a:cubicBezTo>
                <a:cubicBezTo>
                  <a:pt x="878" y="826"/>
                  <a:pt x="888" y="898"/>
                  <a:pt x="888" y="874"/>
                </a:cubicBezTo>
                <a:cubicBezTo>
                  <a:pt x="888" y="742"/>
                  <a:pt x="914" y="768"/>
                  <a:pt x="856" y="730"/>
                </a:cubicBezTo>
                <a:cubicBezTo>
                  <a:pt x="851" y="722"/>
                  <a:pt x="843" y="715"/>
                  <a:pt x="840" y="706"/>
                </a:cubicBezTo>
                <a:cubicBezTo>
                  <a:pt x="832" y="683"/>
                  <a:pt x="845" y="647"/>
                  <a:pt x="824" y="634"/>
                </a:cubicBezTo>
                <a:cubicBezTo>
                  <a:pt x="808" y="624"/>
                  <a:pt x="776" y="666"/>
                  <a:pt x="776" y="666"/>
                </a:cubicBezTo>
                <a:cubicBezTo>
                  <a:pt x="771" y="674"/>
                  <a:pt x="768" y="684"/>
                  <a:pt x="760" y="690"/>
                </a:cubicBezTo>
                <a:cubicBezTo>
                  <a:pt x="732" y="712"/>
                  <a:pt x="729" y="678"/>
                  <a:pt x="744" y="722"/>
                </a:cubicBezTo>
                <a:cubicBezTo>
                  <a:pt x="741" y="765"/>
                  <a:pt x="742" y="808"/>
                  <a:pt x="736" y="850"/>
                </a:cubicBezTo>
                <a:cubicBezTo>
                  <a:pt x="733" y="871"/>
                  <a:pt x="692" y="918"/>
                  <a:pt x="688" y="930"/>
                </a:cubicBezTo>
                <a:cubicBezTo>
                  <a:pt x="677" y="962"/>
                  <a:pt x="667" y="994"/>
                  <a:pt x="656" y="1026"/>
                </a:cubicBezTo>
                <a:cubicBezTo>
                  <a:pt x="653" y="1034"/>
                  <a:pt x="640" y="1031"/>
                  <a:pt x="632" y="1034"/>
                </a:cubicBezTo>
                <a:cubicBezTo>
                  <a:pt x="621" y="1039"/>
                  <a:pt x="611" y="1045"/>
                  <a:pt x="600" y="1050"/>
                </a:cubicBezTo>
                <a:cubicBezTo>
                  <a:pt x="609" y="1096"/>
                  <a:pt x="626" y="1098"/>
                  <a:pt x="616" y="1138"/>
                </a:cubicBezTo>
                <a:cubicBezTo>
                  <a:pt x="613" y="1151"/>
                  <a:pt x="612" y="1165"/>
                  <a:pt x="608" y="1178"/>
                </a:cubicBezTo>
                <a:cubicBezTo>
                  <a:pt x="604" y="1194"/>
                  <a:pt x="592" y="1226"/>
                  <a:pt x="592" y="1226"/>
                </a:cubicBezTo>
                <a:cubicBezTo>
                  <a:pt x="582" y="1293"/>
                  <a:pt x="590" y="1358"/>
                  <a:pt x="600" y="1426"/>
                </a:cubicBezTo>
                <a:cubicBezTo>
                  <a:pt x="601" y="1434"/>
                  <a:pt x="606" y="1442"/>
                  <a:pt x="608" y="1450"/>
                </a:cubicBezTo>
                <a:cubicBezTo>
                  <a:pt x="611" y="1461"/>
                  <a:pt x="621" y="1492"/>
                  <a:pt x="616" y="1482"/>
                </a:cubicBezTo>
                <a:cubicBezTo>
                  <a:pt x="608" y="1467"/>
                  <a:pt x="600" y="1434"/>
                  <a:pt x="600" y="1434"/>
                </a:cubicBezTo>
                <a:cubicBezTo>
                  <a:pt x="603" y="1339"/>
                  <a:pt x="623" y="1202"/>
                  <a:pt x="608" y="1098"/>
                </a:cubicBezTo>
                <a:cubicBezTo>
                  <a:pt x="595" y="1138"/>
                  <a:pt x="581" y="1178"/>
                  <a:pt x="568" y="1218"/>
                </a:cubicBezTo>
                <a:cubicBezTo>
                  <a:pt x="562" y="1236"/>
                  <a:pt x="561" y="1257"/>
                  <a:pt x="552" y="1274"/>
                </a:cubicBezTo>
                <a:cubicBezTo>
                  <a:pt x="546" y="1286"/>
                  <a:pt x="536" y="1295"/>
                  <a:pt x="528" y="1306"/>
                </a:cubicBezTo>
                <a:cubicBezTo>
                  <a:pt x="517" y="1322"/>
                  <a:pt x="496" y="1354"/>
                  <a:pt x="496" y="1354"/>
                </a:cubicBezTo>
                <a:cubicBezTo>
                  <a:pt x="478" y="1425"/>
                  <a:pt x="456" y="1501"/>
                  <a:pt x="416" y="1562"/>
                </a:cubicBezTo>
                <a:cubicBezTo>
                  <a:pt x="411" y="1589"/>
                  <a:pt x="405" y="1615"/>
                  <a:pt x="400" y="1642"/>
                </a:cubicBezTo>
                <a:cubicBezTo>
                  <a:pt x="398" y="1651"/>
                  <a:pt x="394" y="1666"/>
                  <a:pt x="384" y="1666"/>
                </a:cubicBezTo>
                <a:cubicBezTo>
                  <a:pt x="376" y="1666"/>
                  <a:pt x="389" y="1650"/>
                  <a:pt x="392" y="1642"/>
                </a:cubicBezTo>
                <a:cubicBezTo>
                  <a:pt x="395" y="1610"/>
                  <a:pt x="395" y="1578"/>
                  <a:pt x="400" y="1546"/>
                </a:cubicBezTo>
                <a:cubicBezTo>
                  <a:pt x="404" y="1521"/>
                  <a:pt x="416" y="1498"/>
                  <a:pt x="424" y="1474"/>
                </a:cubicBezTo>
                <a:cubicBezTo>
                  <a:pt x="428" y="1463"/>
                  <a:pt x="441" y="1459"/>
                  <a:pt x="448" y="1450"/>
                </a:cubicBezTo>
                <a:cubicBezTo>
                  <a:pt x="460" y="1435"/>
                  <a:pt x="474" y="1420"/>
                  <a:pt x="480" y="1402"/>
                </a:cubicBezTo>
                <a:cubicBezTo>
                  <a:pt x="491" y="1369"/>
                  <a:pt x="483" y="1385"/>
                  <a:pt x="504" y="1354"/>
                </a:cubicBezTo>
                <a:cubicBezTo>
                  <a:pt x="507" y="1330"/>
                  <a:pt x="507" y="1306"/>
                  <a:pt x="512" y="1282"/>
                </a:cubicBezTo>
                <a:cubicBezTo>
                  <a:pt x="520" y="1249"/>
                  <a:pt x="532" y="1250"/>
                  <a:pt x="552" y="1226"/>
                </a:cubicBezTo>
                <a:cubicBezTo>
                  <a:pt x="558" y="1219"/>
                  <a:pt x="564" y="1211"/>
                  <a:pt x="568" y="1202"/>
                </a:cubicBezTo>
                <a:cubicBezTo>
                  <a:pt x="572" y="1194"/>
                  <a:pt x="571" y="1185"/>
                  <a:pt x="576" y="1178"/>
                </a:cubicBezTo>
                <a:cubicBezTo>
                  <a:pt x="589" y="1162"/>
                  <a:pt x="609" y="1153"/>
                  <a:pt x="624" y="1138"/>
                </a:cubicBezTo>
                <a:cubicBezTo>
                  <a:pt x="629" y="1122"/>
                  <a:pt x="635" y="1106"/>
                  <a:pt x="640" y="1090"/>
                </a:cubicBezTo>
                <a:cubicBezTo>
                  <a:pt x="643" y="1082"/>
                  <a:pt x="648" y="1066"/>
                  <a:pt x="648" y="1066"/>
                </a:cubicBezTo>
                <a:cubicBezTo>
                  <a:pt x="645" y="1055"/>
                  <a:pt x="644" y="1044"/>
                  <a:pt x="640" y="1034"/>
                </a:cubicBezTo>
                <a:cubicBezTo>
                  <a:pt x="636" y="1025"/>
                  <a:pt x="625" y="1020"/>
                  <a:pt x="624" y="1010"/>
                </a:cubicBezTo>
                <a:cubicBezTo>
                  <a:pt x="623" y="1003"/>
                  <a:pt x="651" y="935"/>
                  <a:pt x="656" y="930"/>
                </a:cubicBezTo>
                <a:cubicBezTo>
                  <a:pt x="662" y="924"/>
                  <a:pt x="672" y="925"/>
                  <a:pt x="680" y="922"/>
                </a:cubicBezTo>
                <a:cubicBezTo>
                  <a:pt x="688" y="889"/>
                  <a:pt x="699" y="871"/>
                  <a:pt x="712" y="842"/>
                </a:cubicBezTo>
                <a:cubicBezTo>
                  <a:pt x="719" y="827"/>
                  <a:pt x="728" y="794"/>
                  <a:pt x="728" y="794"/>
                </a:cubicBezTo>
                <a:cubicBezTo>
                  <a:pt x="720" y="757"/>
                  <a:pt x="725" y="670"/>
                  <a:pt x="648" y="730"/>
                </a:cubicBezTo>
                <a:cubicBezTo>
                  <a:pt x="635" y="740"/>
                  <a:pt x="648" y="764"/>
                  <a:pt x="640" y="778"/>
                </a:cubicBezTo>
                <a:cubicBezTo>
                  <a:pt x="636" y="785"/>
                  <a:pt x="624" y="783"/>
                  <a:pt x="616" y="786"/>
                </a:cubicBezTo>
                <a:cubicBezTo>
                  <a:pt x="589" y="813"/>
                  <a:pt x="554" y="849"/>
                  <a:pt x="520" y="866"/>
                </a:cubicBezTo>
                <a:cubicBezTo>
                  <a:pt x="493" y="880"/>
                  <a:pt x="459" y="884"/>
                  <a:pt x="432" y="898"/>
                </a:cubicBezTo>
                <a:cubicBezTo>
                  <a:pt x="404" y="912"/>
                  <a:pt x="386" y="937"/>
                  <a:pt x="360" y="954"/>
                </a:cubicBezTo>
                <a:cubicBezTo>
                  <a:pt x="350" y="969"/>
                  <a:pt x="346" y="987"/>
                  <a:pt x="336" y="1002"/>
                </a:cubicBezTo>
                <a:cubicBezTo>
                  <a:pt x="330" y="1011"/>
                  <a:pt x="319" y="1017"/>
                  <a:pt x="312" y="1026"/>
                </a:cubicBezTo>
                <a:cubicBezTo>
                  <a:pt x="292" y="1054"/>
                  <a:pt x="287" y="1089"/>
                  <a:pt x="280" y="1122"/>
                </a:cubicBezTo>
                <a:cubicBezTo>
                  <a:pt x="264" y="1074"/>
                  <a:pt x="289" y="1044"/>
                  <a:pt x="328" y="1018"/>
                </a:cubicBezTo>
                <a:cubicBezTo>
                  <a:pt x="367" y="960"/>
                  <a:pt x="343" y="979"/>
                  <a:pt x="392" y="954"/>
                </a:cubicBezTo>
                <a:cubicBezTo>
                  <a:pt x="420" y="911"/>
                  <a:pt x="478" y="875"/>
                  <a:pt x="528" y="858"/>
                </a:cubicBezTo>
                <a:cubicBezTo>
                  <a:pt x="557" y="829"/>
                  <a:pt x="586" y="807"/>
                  <a:pt x="624" y="794"/>
                </a:cubicBezTo>
                <a:cubicBezTo>
                  <a:pt x="627" y="783"/>
                  <a:pt x="628" y="772"/>
                  <a:pt x="632" y="762"/>
                </a:cubicBezTo>
                <a:cubicBezTo>
                  <a:pt x="636" y="751"/>
                  <a:pt x="650" y="742"/>
                  <a:pt x="648" y="730"/>
                </a:cubicBezTo>
                <a:cubicBezTo>
                  <a:pt x="646" y="722"/>
                  <a:pt x="632" y="725"/>
                  <a:pt x="624" y="722"/>
                </a:cubicBezTo>
                <a:cubicBezTo>
                  <a:pt x="602" y="689"/>
                  <a:pt x="594" y="684"/>
                  <a:pt x="560" y="706"/>
                </a:cubicBezTo>
                <a:cubicBezTo>
                  <a:pt x="523" y="681"/>
                  <a:pt x="502" y="681"/>
                  <a:pt x="456" y="674"/>
                </a:cubicBezTo>
                <a:cubicBezTo>
                  <a:pt x="448" y="671"/>
                  <a:pt x="436" y="674"/>
                  <a:pt x="432" y="666"/>
                </a:cubicBezTo>
                <a:cubicBezTo>
                  <a:pt x="428" y="658"/>
                  <a:pt x="446" y="648"/>
                  <a:pt x="440" y="642"/>
                </a:cubicBezTo>
                <a:cubicBezTo>
                  <a:pt x="434" y="636"/>
                  <a:pt x="424" y="648"/>
                  <a:pt x="416" y="650"/>
                </a:cubicBezTo>
                <a:cubicBezTo>
                  <a:pt x="398" y="654"/>
                  <a:pt x="379" y="655"/>
                  <a:pt x="360" y="658"/>
                </a:cubicBezTo>
                <a:cubicBezTo>
                  <a:pt x="355" y="650"/>
                  <a:pt x="352" y="639"/>
                  <a:pt x="344" y="634"/>
                </a:cubicBezTo>
                <a:cubicBezTo>
                  <a:pt x="335" y="628"/>
                  <a:pt x="320" y="634"/>
                  <a:pt x="312" y="626"/>
                </a:cubicBezTo>
                <a:cubicBezTo>
                  <a:pt x="304" y="618"/>
                  <a:pt x="307" y="605"/>
                  <a:pt x="304" y="594"/>
                </a:cubicBezTo>
                <a:cubicBezTo>
                  <a:pt x="258" y="624"/>
                  <a:pt x="273" y="601"/>
                  <a:pt x="232" y="586"/>
                </a:cubicBezTo>
                <a:cubicBezTo>
                  <a:pt x="219" y="581"/>
                  <a:pt x="205" y="581"/>
                  <a:pt x="192" y="578"/>
                </a:cubicBezTo>
                <a:cubicBezTo>
                  <a:pt x="184" y="583"/>
                  <a:pt x="176" y="600"/>
                  <a:pt x="168" y="594"/>
                </a:cubicBezTo>
                <a:cubicBezTo>
                  <a:pt x="155" y="583"/>
                  <a:pt x="152" y="546"/>
                  <a:pt x="152" y="546"/>
                </a:cubicBezTo>
                <a:cubicBezTo>
                  <a:pt x="92" y="566"/>
                  <a:pt x="160" y="547"/>
                  <a:pt x="160" y="522"/>
                </a:cubicBezTo>
                <a:cubicBezTo>
                  <a:pt x="160" y="511"/>
                  <a:pt x="139" y="527"/>
                  <a:pt x="128" y="530"/>
                </a:cubicBezTo>
                <a:cubicBezTo>
                  <a:pt x="95" y="523"/>
                  <a:pt x="66" y="513"/>
                  <a:pt x="32" y="530"/>
                </a:cubicBezTo>
                <a:cubicBezTo>
                  <a:pt x="29" y="532"/>
                  <a:pt x="19" y="576"/>
                  <a:pt x="16" y="586"/>
                </a:cubicBezTo>
                <a:cubicBezTo>
                  <a:pt x="60" y="597"/>
                  <a:pt x="49" y="583"/>
                  <a:pt x="40" y="618"/>
                </a:cubicBezTo>
                <a:cubicBezTo>
                  <a:pt x="37" y="631"/>
                  <a:pt x="32" y="672"/>
                  <a:pt x="32" y="658"/>
                </a:cubicBezTo>
                <a:cubicBezTo>
                  <a:pt x="32" y="638"/>
                  <a:pt x="43" y="599"/>
                  <a:pt x="48" y="578"/>
                </a:cubicBezTo>
                <a:cubicBezTo>
                  <a:pt x="38" y="548"/>
                  <a:pt x="18" y="541"/>
                  <a:pt x="0" y="514"/>
                </a:cubicBezTo>
                <a:cubicBezTo>
                  <a:pt x="23" y="446"/>
                  <a:pt x="73" y="526"/>
                  <a:pt x="96" y="458"/>
                </a:cubicBezTo>
                <a:cubicBezTo>
                  <a:pt x="134" y="471"/>
                  <a:pt x="132" y="454"/>
                  <a:pt x="168" y="442"/>
                </a:cubicBezTo>
                <a:cubicBezTo>
                  <a:pt x="181" y="445"/>
                  <a:pt x="206" y="437"/>
                  <a:pt x="208" y="450"/>
                </a:cubicBezTo>
                <a:cubicBezTo>
                  <a:pt x="211" y="469"/>
                  <a:pt x="187" y="482"/>
                  <a:pt x="176" y="498"/>
                </a:cubicBezTo>
                <a:cubicBezTo>
                  <a:pt x="171" y="505"/>
                  <a:pt x="162" y="516"/>
                  <a:pt x="168" y="522"/>
                </a:cubicBezTo>
                <a:cubicBezTo>
                  <a:pt x="174" y="528"/>
                  <a:pt x="192" y="514"/>
                  <a:pt x="192" y="514"/>
                </a:cubicBezTo>
                <a:cubicBezTo>
                  <a:pt x="248" y="458"/>
                  <a:pt x="220" y="476"/>
                  <a:pt x="272" y="450"/>
                </a:cubicBezTo>
                <a:cubicBezTo>
                  <a:pt x="281" y="424"/>
                  <a:pt x="295" y="404"/>
                  <a:pt x="304" y="378"/>
                </a:cubicBezTo>
                <a:cubicBezTo>
                  <a:pt x="301" y="370"/>
                  <a:pt x="301" y="361"/>
                  <a:pt x="296" y="354"/>
                </a:cubicBezTo>
                <a:cubicBezTo>
                  <a:pt x="290" y="346"/>
                  <a:pt x="274" y="347"/>
                  <a:pt x="272" y="338"/>
                </a:cubicBezTo>
                <a:cubicBezTo>
                  <a:pt x="268" y="320"/>
                  <a:pt x="277" y="301"/>
                  <a:pt x="280" y="282"/>
                </a:cubicBezTo>
                <a:cubicBezTo>
                  <a:pt x="277" y="274"/>
                  <a:pt x="279" y="263"/>
                  <a:pt x="272" y="258"/>
                </a:cubicBezTo>
                <a:cubicBezTo>
                  <a:pt x="258" y="248"/>
                  <a:pt x="224" y="242"/>
                  <a:pt x="224" y="242"/>
                </a:cubicBezTo>
                <a:cubicBezTo>
                  <a:pt x="201" y="174"/>
                  <a:pt x="244" y="277"/>
                  <a:pt x="160" y="210"/>
                </a:cubicBezTo>
                <a:cubicBezTo>
                  <a:pt x="140" y="194"/>
                  <a:pt x="184" y="183"/>
                  <a:pt x="200" y="178"/>
                </a:cubicBezTo>
                <a:cubicBezTo>
                  <a:pt x="215" y="134"/>
                  <a:pt x="248" y="135"/>
                  <a:pt x="288" y="122"/>
                </a:cubicBezTo>
                <a:cubicBezTo>
                  <a:pt x="304" y="146"/>
                  <a:pt x="312" y="170"/>
                  <a:pt x="328" y="194"/>
                </a:cubicBezTo>
                <a:cubicBezTo>
                  <a:pt x="336" y="256"/>
                  <a:pt x="339" y="304"/>
                  <a:pt x="376" y="354"/>
                </a:cubicBezTo>
                <a:cubicBezTo>
                  <a:pt x="379" y="375"/>
                  <a:pt x="375" y="398"/>
                  <a:pt x="384" y="418"/>
                </a:cubicBezTo>
                <a:cubicBezTo>
                  <a:pt x="387" y="426"/>
                  <a:pt x="401" y="421"/>
                  <a:pt x="408" y="426"/>
                </a:cubicBezTo>
                <a:cubicBezTo>
                  <a:pt x="416" y="432"/>
                  <a:pt x="419" y="442"/>
                  <a:pt x="424" y="450"/>
                </a:cubicBezTo>
                <a:cubicBezTo>
                  <a:pt x="432" y="439"/>
                  <a:pt x="441" y="430"/>
                  <a:pt x="448" y="418"/>
                </a:cubicBezTo>
                <a:cubicBezTo>
                  <a:pt x="465" y="388"/>
                  <a:pt x="442" y="389"/>
                  <a:pt x="480" y="402"/>
                </a:cubicBezTo>
                <a:cubicBezTo>
                  <a:pt x="533" y="369"/>
                  <a:pt x="565" y="341"/>
                  <a:pt x="608" y="298"/>
                </a:cubicBezTo>
                <a:cubicBezTo>
                  <a:pt x="611" y="290"/>
                  <a:pt x="611" y="281"/>
                  <a:pt x="616" y="274"/>
                </a:cubicBezTo>
                <a:cubicBezTo>
                  <a:pt x="622" y="266"/>
                  <a:pt x="636" y="249"/>
                  <a:pt x="640" y="258"/>
                </a:cubicBezTo>
                <a:cubicBezTo>
                  <a:pt x="645" y="269"/>
                  <a:pt x="631" y="281"/>
                  <a:pt x="624" y="290"/>
                </a:cubicBezTo>
                <a:cubicBezTo>
                  <a:pt x="610" y="308"/>
                  <a:pt x="576" y="338"/>
                  <a:pt x="576" y="338"/>
                </a:cubicBezTo>
                <a:cubicBezTo>
                  <a:pt x="568" y="363"/>
                  <a:pt x="560" y="394"/>
                  <a:pt x="536" y="410"/>
                </a:cubicBezTo>
                <a:cubicBezTo>
                  <a:pt x="528" y="415"/>
                  <a:pt x="521" y="422"/>
                  <a:pt x="512" y="426"/>
                </a:cubicBezTo>
                <a:cubicBezTo>
                  <a:pt x="504" y="430"/>
                  <a:pt x="482" y="440"/>
                  <a:pt x="488" y="434"/>
                </a:cubicBezTo>
                <a:cubicBezTo>
                  <a:pt x="502" y="420"/>
                  <a:pt x="524" y="417"/>
                  <a:pt x="536" y="402"/>
                </a:cubicBezTo>
                <a:cubicBezTo>
                  <a:pt x="549" y="386"/>
                  <a:pt x="563" y="370"/>
                  <a:pt x="576" y="354"/>
                </a:cubicBezTo>
                <a:cubicBezTo>
                  <a:pt x="579" y="346"/>
                  <a:pt x="592" y="334"/>
                  <a:pt x="584" y="330"/>
                </a:cubicBezTo>
                <a:cubicBezTo>
                  <a:pt x="575" y="326"/>
                  <a:pt x="568" y="340"/>
                  <a:pt x="560" y="346"/>
                </a:cubicBezTo>
                <a:cubicBezTo>
                  <a:pt x="477" y="405"/>
                  <a:pt x="590" y="328"/>
                  <a:pt x="480" y="402"/>
                </a:cubicBezTo>
                <a:cubicBezTo>
                  <a:pt x="472" y="407"/>
                  <a:pt x="456" y="418"/>
                  <a:pt x="456" y="418"/>
                </a:cubicBezTo>
                <a:cubicBezTo>
                  <a:pt x="459" y="429"/>
                  <a:pt x="453" y="447"/>
                  <a:pt x="464" y="450"/>
                </a:cubicBezTo>
                <a:cubicBezTo>
                  <a:pt x="474" y="453"/>
                  <a:pt x="580" y="437"/>
                  <a:pt x="600" y="434"/>
                </a:cubicBezTo>
                <a:cubicBezTo>
                  <a:pt x="626" y="395"/>
                  <a:pt x="647" y="401"/>
                  <a:pt x="696" y="394"/>
                </a:cubicBezTo>
                <a:cubicBezTo>
                  <a:pt x="704" y="389"/>
                  <a:pt x="714" y="386"/>
                  <a:pt x="720" y="378"/>
                </a:cubicBezTo>
                <a:cubicBezTo>
                  <a:pt x="725" y="371"/>
                  <a:pt x="721" y="359"/>
                  <a:pt x="728" y="354"/>
                </a:cubicBezTo>
                <a:cubicBezTo>
                  <a:pt x="739" y="346"/>
                  <a:pt x="755" y="349"/>
                  <a:pt x="768" y="346"/>
                </a:cubicBezTo>
                <a:cubicBezTo>
                  <a:pt x="795" y="319"/>
                  <a:pt x="813" y="318"/>
                  <a:pt x="848" y="306"/>
                </a:cubicBezTo>
                <a:cubicBezTo>
                  <a:pt x="856" y="309"/>
                  <a:pt x="864" y="318"/>
                  <a:pt x="872" y="314"/>
                </a:cubicBezTo>
                <a:cubicBezTo>
                  <a:pt x="897" y="302"/>
                  <a:pt x="860" y="259"/>
                  <a:pt x="896" y="314"/>
                </a:cubicBezTo>
                <a:cubicBezTo>
                  <a:pt x="899" y="325"/>
                  <a:pt x="893" y="343"/>
                  <a:pt x="904" y="346"/>
                </a:cubicBezTo>
                <a:cubicBezTo>
                  <a:pt x="920" y="351"/>
                  <a:pt x="939" y="341"/>
                  <a:pt x="952" y="330"/>
                </a:cubicBezTo>
                <a:cubicBezTo>
                  <a:pt x="960" y="323"/>
                  <a:pt x="954" y="307"/>
                  <a:pt x="960" y="298"/>
                </a:cubicBezTo>
                <a:cubicBezTo>
                  <a:pt x="977" y="272"/>
                  <a:pt x="1028" y="268"/>
                  <a:pt x="1056" y="250"/>
                </a:cubicBezTo>
                <a:cubicBezTo>
                  <a:pt x="1070" y="293"/>
                  <a:pt x="1056" y="270"/>
                  <a:pt x="1080" y="250"/>
                </a:cubicBezTo>
                <a:cubicBezTo>
                  <a:pt x="1087" y="245"/>
                  <a:pt x="1096" y="245"/>
                  <a:pt x="1104" y="242"/>
                </a:cubicBezTo>
                <a:cubicBezTo>
                  <a:pt x="1095" y="205"/>
                  <a:pt x="1094" y="170"/>
                  <a:pt x="1072" y="138"/>
                </a:cubicBezTo>
                <a:cubicBezTo>
                  <a:pt x="1077" y="130"/>
                  <a:pt x="1088" y="124"/>
                  <a:pt x="1088" y="114"/>
                </a:cubicBezTo>
                <a:cubicBezTo>
                  <a:pt x="1088" y="15"/>
                  <a:pt x="1054" y="135"/>
                  <a:pt x="1080" y="58"/>
                </a:cubicBezTo>
                <a:cubicBezTo>
                  <a:pt x="1046" y="47"/>
                  <a:pt x="1045" y="35"/>
                  <a:pt x="1056" y="2"/>
                </a:cubicBezTo>
                <a:cubicBezTo>
                  <a:pt x="1067" y="5"/>
                  <a:pt x="1084" y="0"/>
                  <a:pt x="1088" y="10"/>
                </a:cubicBezTo>
                <a:cubicBezTo>
                  <a:pt x="1133" y="119"/>
                  <a:pt x="1058" y="85"/>
                  <a:pt x="1120" y="106"/>
                </a:cubicBezTo>
                <a:cubicBezTo>
                  <a:pt x="1093" y="187"/>
                  <a:pt x="1082" y="157"/>
                  <a:pt x="1112" y="202"/>
                </a:cubicBezTo>
                <a:cubicBezTo>
                  <a:pt x="1123" y="287"/>
                  <a:pt x="1113" y="281"/>
                  <a:pt x="1176" y="234"/>
                </a:cubicBezTo>
                <a:cubicBezTo>
                  <a:pt x="1184" y="239"/>
                  <a:pt x="1190" y="249"/>
                  <a:pt x="1200" y="250"/>
                </a:cubicBezTo>
                <a:cubicBezTo>
                  <a:pt x="1243" y="256"/>
                  <a:pt x="1225" y="237"/>
                  <a:pt x="1248" y="218"/>
                </a:cubicBezTo>
                <a:cubicBezTo>
                  <a:pt x="1255" y="213"/>
                  <a:pt x="1264" y="213"/>
                  <a:pt x="1272" y="210"/>
                </a:cubicBezTo>
                <a:cubicBezTo>
                  <a:pt x="1302" y="240"/>
                  <a:pt x="1311" y="276"/>
                  <a:pt x="1352" y="290"/>
                </a:cubicBezTo>
                <a:cubicBezTo>
                  <a:pt x="1402" y="273"/>
                  <a:pt x="1367" y="250"/>
                  <a:pt x="1416" y="266"/>
                </a:cubicBezTo>
                <a:cubicBezTo>
                  <a:pt x="1462" y="197"/>
                  <a:pt x="1401" y="278"/>
                  <a:pt x="1456" y="234"/>
                </a:cubicBezTo>
                <a:cubicBezTo>
                  <a:pt x="1470" y="223"/>
                  <a:pt x="1475" y="202"/>
                  <a:pt x="1480" y="186"/>
                </a:cubicBezTo>
                <a:cubicBezTo>
                  <a:pt x="1507" y="189"/>
                  <a:pt x="1535" y="185"/>
                  <a:pt x="1560" y="194"/>
                </a:cubicBezTo>
                <a:cubicBezTo>
                  <a:pt x="1568" y="197"/>
                  <a:pt x="1560" y="216"/>
                  <a:pt x="1568" y="218"/>
                </a:cubicBezTo>
                <a:cubicBezTo>
                  <a:pt x="1577" y="220"/>
                  <a:pt x="1583" y="206"/>
                  <a:pt x="1592" y="202"/>
                </a:cubicBezTo>
                <a:cubicBezTo>
                  <a:pt x="1600" y="198"/>
                  <a:pt x="1608" y="197"/>
                  <a:pt x="1616" y="194"/>
                </a:cubicBezTo>
                <a:cubicBezTo>
                  <a:pt x="1627" y="160"/>
                  <a:pt x="1639" y="159"/>
                  <a:pt x="1672" y="170"/>
                </a:cubicBezTo>
                <a:cubicBezTo>
                  <a:pt x="1722" y="120"/>
                  <a:pt x="1724" y="154"/>
                  <a:pt x="1736" y="82"/>
                </a:cubicBezTo>
                <a:cubicBezTo>
                  <a:pt x="1748" y="118"/>
                  <a:pt x="1746" y="100"/>
                  <a:pt x="1736" y="146"/>
                </a:cubicBezTo>
                <a:cubicBezTo>
                  <a:pt x="1734" y="157"/>
                  <a:pt x="1720" y="170"/>
                  <a:pt x="1728" y="178"/>
                </a:cubicBezTo>
                <a:cubicBezTo>
                  <a:pt x="1735" y="185"/>
                  <a:pt x="1743" y="166"/>
                  <a:pt x="1752" y="162"/>
                </a:cubicBezTo>
                <a:cubicBezTo>
                  <a:pt x="1760" y="158"/>
                  <a:pt x="1768" y="157"/>
                  <a:pt x="1776" y="154"/>
                </a:cubicBezTo>
                <a:cubicBezTo>
                  <a:pt x="1787" y="122"/>
                  <a:pt x="1796" y="109"/>
                  <a:pt x="1824" y="90"/>
                </a:cubicBezTo>
                <a:cubicBezTo>
                  <a:pt x="1827" y="98"/>
                  <a:pt x="1833" y="106"/>
                  <a:pt x="1832" y="114"/>
                </a:cubicBezTo>
                <a:cubicBezTo>
                  <a:pt x="1825" y="174"/>
                  <a:pt x="1808" y="159"/>
                  <a:pt x="1768" y="186"/>
                </a:cubicBezTo>
                <a:cubicBezTo>
                  <a:pt x="1754" y="228"/>
                  <a:pt x="1734" y="213"/>
                  <a:pt x="1696" y="226"/>
                </a:cubicBezTo>
                <a:cubicBezTo>
                  <a:pt x="1691" y="242"/>
                  <a:pt x="1685" y="258"/>
                  <a:pt x="1680" y="274"/>
                </a:cubicBezTo>
                <a:cubicBezTo>
                  <a:pt x="1677" y="282"/>
                  <a:pt x="1672" y="298"/>
                  <a:pt x="1672" y="298"/>
                </a:cubicBezTo>
                <a:cubicBezTo>
                  <a:pt x="1754" y="325"/>
                  <a:pt x="1727" y="260"/>
                  <a:pt x="1760" y="210"/>
                </a:cubicBezTo>
                <a:cubicBezTo>
                  <a:pt x="1814" y="228"/>
                  <a:pt x="1776" y="240"/>
                  <a:pt x="1800" y="282"/>
                </a:cubicBezTo>
                <a:cubicBezTo>
                  <a:pt x="1805" y="290"/>
                  <a:pt x="1816" y="293"/>
                  <a:pt x="1824" y="298"/>
                </a:cubicBezTo>
                <a:cubicBezTo>
                  <a:pt x="1832" y="295"/>
                  <a:pt x="1840" y="286"/>
                  <a:pt x="1848" y="290"/>
                </a:cubicBezTo>
                <a:cubicBezTo>
                  <a:pt x="1856" y="294"/>
                  <a:pt x="1854" y="306"/>
                  <a:pt x="1856" y="314"/>
                </a:cubicBezTo>
                <a:cubicBezTo>
                  <a:pt x="1860" y="330"/>
                  <a:pt x="1861" y="346"/>
                  <a:pt x="1864" y="362"/>
                </a:cubicBezTo>
                <a:cubicBezTo>
                  <a:pt x="1850" y="405"/>
                  <a:pt x="1838" y="375"/>
                  <a:pt x="1824" y="4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0780" name="Group 60"/>
          <p:cNvGrpSpPr>
            <a:grpSpLocks/>
          </p:cNvGrpSpPr>
          <p:nvPr/>
        </p:nvGrpSpPr>
        <p:grpSpPr bwMode="auto">
          <a:xfrm>
            <a:off x="1582738" y="779463"/>
            <a:ext cx="5908675" cy="4035425"/>
            <a:chOff x="997" y="744"/>
            <a:chExt cx="3723" cy="3288"/>
          </a:xfrm>
        </p:grpSpPr>
        <p:sp>
          <p:nvSpPr>
            <p:cNvPr id="13389" name="Freeform 61"/>
            <p:cNvSpPr>
              <a:spLocks/>
            </p:cNvSpPr>
            <p:nvPr/>
          </p:nvSpPr>
          <p:spPr bwMode="auto">
            <a:xfrm>
              <a:off x="1656" y="1400"/>
              <a:ext cx="560" cy="1635"/>
            </a:xfrm>
            <a:custGeom>
              <a:avLst/>
              <a:gdLst>
                <a:gd name="T0" fmla="*/ 560 w 560"/>
                <a:gd name="T1" fmla="*/ 1576 h 1635"/>
                <a:gd name="T2" fmla="*/ 552 w 560"/>
                <a:gd name="T3" fmla="*/ 1384 h 1635"/>
                <a:gd name="T4" fmla="*/ 560 w 560"/>
                <a:gd name="T5" fmla="*/ 1232 h 1635"/>
                <a:gd name="T6" fmla="*/ 520 w 560"/>
                <a:gd name="T7" fmla="*/ 1168 h 1635"/>
                <a:gd name="T8" fmla="*/ 520 w 560"/>
                <a:gd name="T9" fmla="*/ 1096 h 1635"/>
                <a:gd name="T10" fmla="*/ 488 w 560"/>
                <a:gd name="T11" fmla="*/ 1008 h 1635"/>
                <a:gd name="T12" fmla="*/ 488 w 560"/>
                <a:gd name="T13" fmla="*/ 936 h 1635"/>
                <a:gd name="T14" fmla="*/ 456 w 560"/>
                <a:gd name="T15" fmla="*/ 888 h 1635"/>
                <a:gd name="T16" fmla="*/ 464 w 560"/>
                <a:gd name="T17" fmla="*/ 816 h 1635"/>
                <a:gd name="T18" fmla="*/ 448 w 560"/>
                <a:gd name="T19" fmla="*/ 792 h 1635"/>
                <a:gd name="T20" fmla="*/ 408 w 560"/>
                <a:gd name="T21" fmla="*/ 704 h 1635"/>
                <a:gd name="T22" fmla="*/ 400 w 560"/>
                <a:gd name="T23" fmla="*/ 680 h 1635"/>
                <a:gd name="T24" fmla="*/ 352 w 560"/>
                <a:gd name="T25" fmla="*/ 664 h 1635"/>
                <a:gd name="T26" fmla="*/ 304 w 560"/>
                <a:gd name="T27" fmla="*/ 608 h 1635"/>
                <a:gd name="T28" fmla="*/ 272 w 560"/>
                <a:gd name="T29" fmla="*/ 528 h 1635"/>
                <a:gd name="T30" fmla="*/ 240 w 560"/>
                <a:gd name="T31" fmla="*/ 480 h 1635"/>
                <a:gd name="T32" fmla="*/ 200 w 560"/>
                <a:gd name="T33" fmla="*/ 400 h 1635"/>
                <a:gd name="T34" fmla="*/ 192 w 560"/>
                <a:gd name="T35" fmla="*/ 360 h 1635"/>
                <a:gd name="T36" fmla="*/ 200 w 560"/>
                <a:gd name="T37" fmla="*/ 336 h 1635"/>
                <a:gd name="T38" fmla="*/ 144 w 560"/>
                <a:gd name="T39" fmla="*/ 288 h 1635"/>
                <a:gd name="T40" fmla="*/ 128 w 560"/>
                <a:gd name="T41" fmla="*/ 264 h 1635"/>
                <a:gd name="T42" fmla="*/ 104 w 560"/>
                <a:gd name="T43" fmla="*/ 256 h 1635"/>
                <a:gd name="T44" fmla="*/ 128 w 560"/>
                <a:gd name="T45" fmla="*/ 232 h 1635"/>
                <a:gd name="T46" fmla="*/ 144 w 560"/>
                <a:gd name="T47" fmla="*/ 208 h 1635"/>
                <a:gd name="T48" fmla="*/ 120 w 560"/>
                <a:gd name="T49" fmla="*/ 144 h 1635"/>
                <a:gd name="T50" fmla="*/ 88 w 560"/>
                <a:gd name="T51" fmla="*/ 56 h 1635"/>
                <a:gd name="T52" fmla="*/ 168 w 560"/>
                <a:gd name="T53" fmla="*/ 40 h 1635"/>
                <a:gd name="T54" fmla="*/ 160 w 560"/>
                <a:gd name="T55" fmla="*/ 8 h 1635"/>
                <a:gd name="T56" fmla="*/ 136 w 560"/>
                <a:gd name="T57" fmla="*/ 0 h 1635"/>
                <a:gd name="T58" fmla="*/ 104 w 560"/>
                <a:gd name="T59" fmla="*/ 24 h 1635"/>
                <a:gd name="T60" fmla="*/ 64 w 560"/>
                <a:gd name="T61" fmla="*/ 40 h 1635"/>
                <a:gd name="T62" fmla="*/ 24 w 560"/>
                <a:gd name="T63" fmla="*/ 56 h 1635"/>
                <a:gd name="T64" fmla="*/ 0 w 560"/>
                <a:gd name="T65" fmla="*/ 64 h 1635"/>
                <a:gd name="T66" fmla="*/ 24 w 560"/>
                <a:gd name="T67" fmla="*/ 80 h 1635"/>
                <a:gd name="T68" fmla="*/ 88 w 560"/>
                <a:gd name="T69" fmla="*/ 88 h 1635"/>
                <a:gd name="T70" fmla="*/ 56 w 560"/>
                <a:gd name="T71" fmla="*/ 200 h 1635"/>
                <a:gd name="T72" fmla="*/ 56 w 560"/>
                <a:gd name="T73" fmla="*/ 248 h 1635"/>
                <a:gd name="T74" fmla="*/ 80 w 560"/>
                <a:gd name="T75" fmla="*/ 232 h 1635"/>
                <a:gd name="T76" fmla="*/ 128 w 560"/>
                <a:gd name="T77" fmla="*/ 304 h 1635"/>
                <a:gd name="T78" fmla="*/ 200 w 560"/>
                <a:gd name="T79" fmla="*/ 408 h 1635"/>
                <a:gd name="T80" fmla="*/ 240 w 560"/>
                <a:gd name="T81" fmla="*/ 480 h 1635"/>
                <a:gd name="T82" fmla="*/ 296 w 560"/>
                <a:gd name="T83" fmla="*/ 648 h 1635"/>
                <a:gd name="T84" fmla="*/ 336 w 560"/>
                <a:gd name="T85" fmla="*/ 680 h 1635"/>
                <a:gd name="T86" fmla="*/ 360 w 560"/>
                <a:gd name="T87" fmla="*/ 696 h 1635"/>
                <a:gd name="T88" fmla="*/ 368 w 560"/>
                <a:gd name="T89" fmla="*/ 728 h 1635"/>
                <a:gd name="T90" fmla="*/ 392 w 560"/>
                <a:gd name="T91" fmla="*/ 736 h 1635"/>
                <a:gd name="T92" fmla="*/ 400 w 560"/>
                <a:gd name="T93" fmla="*/ 784 h 1635"/>
                <a:gd name="T94" fmla="*/ 440 w 560"/>
                <a:gd name="T95" fmla="*/ 832 h 1635"/>
                <a:gd name="T96" fmla="*/ 448 w 560"/>
                <a:gd name="T97" fmla="*/ 864 h 1635"/>
                <a:gd name="T98" fmla="*/ 456 w 560"/>
                <a:gd name="T99" fmla="*/ 920 h 1635"/>
                <a:gd name="T100" fmla="*/ 472 w 560"/>
                <a:gd name="T101" fmla="*/ 968 h 1635"/>
                <a:gd name="T102" fmla="*/ 480 w 560"/>
                <a:gd name="T103" fmla="*/ 992 h 1635"/>
                <a:gd name="T104" fmla="*/ 520 w 560"/>
                <a:gd name="T105" fmla="*/ 1128 h 1635"/>
                <a:gd name="T106" fmla="*/ 536 w 560"/>
                <a:gd name="T107" fmla="*/ 1176 h 1635"/>
                <a:gd name="T108" fmla="*/ 536 w 560"/>
                <a:gd name="T109" fmla="*/ 1504 h 1635"/>
                <a:gd name="T110" fmla="*/ 560 w 560"/>
                <a:gd name="T111" fmla="*/ 1576 h 16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60" h="1635">
                  <a:moveTo>
                    <a:pt x="560" y="1576"/>
                  </a:moveTo>
                  <a:cubicBezTo>
                    <a:pt x="540" y="1494"/>
                    <a:pt x="545" y="1504"/>
                    <a:pt x="552" y="1384"/>
                  </a:cubicBezTo>
                  <a:cubicBezTo>
                    <a:pt x="535" y="1334"/>
                    <a:pt x="543" y="1282"/>
                    <a:pt x="560" y="1232"/>
                  </a:cubicBezTo>
                  <a:cubicBezTo>
                    <a:pt x="541" y="1175"/>
                    <a:pt x="558" y="1193"/>
                    <a:pt x="520" y="1168"/>
                  </a:cubicBezTo>
                  <a:cubicBezTo>
                    <a:pt x="502" y="1114"/>
                    <a:pt x="520" y="1180"/>
                    <a:pt x="520" y="1096"/>
                  </a:cubicBezTo>
                  <a:cubicBezTo>
                    <a:pt x="520" y="1063"/>
                    <a:pt x="505" y="1034"/>
                    <a:pt x="488" y="1008"/>
                  </a:cubicBezTo>
                  <a:cubicBezTo>
                    <a:pt x="511" y="938"/>
                    <a:pt x="511" y="982"/>
                    <a:pt x="488" y="936"/>
                  </a:cubicBezTo>
                  <a:cubicBezTo>
                    <a:pt x="465" y="890"/>
                    <a:pt x="501" y="933"/>
                    <a:pt x="456" y="888"/>
                  </a:cubicBezTo>
                  <a:cubicBezTo>
                    <a:pt x="459" y="864"/>
                    <a:pt x="466" y="840"/>
                    <a:pt x="464" y="816"/>
                  </a:cubicBezTo>
                  <a:cubicBezTo>
                    <a:pt x="463" y="806"/>
                    <a:pt x="451" y="801"/>
                    <a:pt x="448" y="792"/>
                  </a:cubicBezTo>
                  <a:cubicBezTo>
                    <a:pt x="434" y="751"/>
                    <a:pt x="453" y="719"/>
                    <a:pt x="408" y="704"/>
                  </a:cubicBezTo>
                  <a:cubicBezTo>
                    <a:pt x="405" y="696"/>
                    <a:pt x="407" y="685"/>
                    <a:pt x="400" y="680"/>
                  </a:cubicBezTo>
                  <a:cubicBezTo>
                    <a:pt x="386" y="670"/>
                    <a:pt x="352" y="664"/>
                    <a:pt x="352" y="664"/>
                  </a:cubicBezTo>
                  <a:cubicBezTo>
                    <a:pt x="331" y="632"/>
                    <a:pt x="341" y="620"/>
                    <a:pt x="304" y="608"/>
                  </a:cubicBezTo>
                  <a:cubicBezTo>
                    <a:pt x="297" y="580"/>
                    <a:pt x="286" y="553"/>
                    <a:pt x="272" y="528"/>
                  </a:cubicBezTo>
                  <a:cubicBezTo>
                    <a:pt x="263" y="511"/>
                    <a:pt x="240" y="480"/>
                    <a:pt x="240" y="480"/>
                  </a:cubicBezTo>
                  <a:cubicBezTo>
                    <a:pt x="231" y="442"/>
                    <a:pt x="228" y="428"/>
                    <a:pt x="200" y="400"/>
                  </a:cubicBezTo>
                  <a:cubicBezTo>
                    <a:pt x="236" y="346"/>
                    <a:pt x="209" y="403"/>
                    <a:pt x="192" y="360"/>
                  </a:cubicBezTo>
                  <a:cubicBezTo>
                    <a:pt x="189" y="352"/>
                    <a:pt x="197" y="344"/>
                    <a:pt x="200" y="336"/>
                  </a:cubicBezTo>
                  <a:cubicBezTo>
                    <a:pt x="157" y="322"/>
                    <a:pt x="184" y="315"/>
                    <a:pt x="144" y="288"/>
                  </a:cubicBezTo>
                  <a:cubicBezTo>
                    <a:pt x="139" y="280"/>
                    <a:pt x="136" y="270"/>
                    <a:pt x="128" y="264"/>
                  </a:cubicBezTo>
                  <a:cubicBezTo>
                    <a:pt x="121" y="259"/>
                    <a:pt x="104" y="264"/>
                    <a:pt x="104" y="256"/>
                  </a:cubicBezTo>
                  <a:cubicBezTo>
                    <a:pt x="104" y="245"/>
                    <a:pt x="121" y="241"/>
                    <a:pt x="128" y="232"/>
                  </a:cubicBezTo>
                  <a:cubicBezTo>
                    <a:pt x="134" y="225"/>
                    <a:pt x="139" y="216"/>
                    <a:pt x="144" y="208"/>
                  </a:cubicBezTo>
                  <a:cubicBezTo>
                    <a:pt x="108" y="184"/>
                    <a:pt x="94" y="184"/>
                    <a:pt x="120" y="144"/>
                  </a:cubicBezTo>
                  <a:cubicBezTo>
                    <a:pt x="104" y="97"/>
                    <a:pt x="140" y="91"/>
                    <a:pt x="88" y="56"/>
                  </a:cubicBezTo>
                  <a:cubicBezTo>
                    <a:pt x="126" y="31"/>
                    <a:pt x="127" y="54"/>
                    <a:pt x="168" y="40"/>
                  </a:cubicBezTo>
                  <a:cubicBezTo>
                    <a:pt x="165" y="29"/>
                    <a:pt x="167" y="17"/>
                    <a:pt x="160" y="8"/>
                  </a:cubicBezTo>
                  <a:cubicBezTo>
                    <a:pt x="155" y="1"/>
                    <a:pt x="136" y="0"/>
                    <a:pt x="136" y="0"/>
                  </a:cubicBezTo>
                  <a:cubicBezTo>
                    <a:pt x="125" y="8"/>
                    <a:pt x="113" y="14"/>
                    <a:pt x="104" y="24"/>
                  </a:cubicBezTo>
                  <a:cubicBezTo>
                    <a:pt x="78" y="55"/>
                    <a:pt x="123" y="55"/>
                    <a:pt x="64" y="40"/>
                  </a:cubicBezTo>
                  <a:cubicBezTo>
                    <a:pt x="37" y="22"/>
                    <a:pt x="7" y="5"/>
                    <a:pt x="24" y="56"/>
                  </a:cubicBezTo>
                  <a:cubicBezTo>
                    <a:pt x="16" y="59"/>
                    <a:pt x="0" y="56"/>
                    <a:pt x="0" y="64"/>
                  </a:cubicBezTo>
                  <a:cubicBezTo>
                    <a:pt x="0" y="74"/>
                    <a:pt x="15" y="77"/>
                    <a:pt x="24" y="80"/>
                  </a:cubicBezTo>
                  <a:cubicBezTo>
                    <a:pt x="45" y="86"/>
                    <a:pt x="67" y="85"/>
                    <a:pt x="88" y="88"/>
                  </a:cubicBezTo>
                  <a:cubicBezTo>
                    <a:pt x="94" y="149"/>
                    <a:pt x="114" y="181"/>
                    <a:pt x="56" y="200"/>
                  </a:cubicBezTo>
                  <a:cubicBezTo>
                    <a:pt x="54" y="205"/>
                    <a:pt x="36" y="243"/>
                    <a:pt x="56" y="248"/>
                  </a:cubicBezTo>
                  <a:cubicBezTo>
                    <a:pt x="65" y="250"/>
                    <a:pt x="72" y="237"/>
                    <a:pt x="80" y="232"/>
                  </a:cubicBezTo>
                  <a:cubicBezTo>
                    <a:pt x="99" y="307"/>
                    <a:pt x="75" y="291"/>
                    <a:pt x="128" y="304"/>
                  </a:cubicBezTo>
                  <a:cubicBezTo>
                    <a:pt x="142" y="347"/>
                    <a:pt x="164" y="381"/>
                    <a:pt x="200" y="408"/>
                  </a:cubicBezTo>
                  <a:cubicBezTo>
                    <a:pt x="213" y="446"/>
                    <a:pt x="205" y="457"/>
                    <a:pt x="240" y="480"/>
                  </a:cubicBezTo>
                  <a:cubicBezTo>
                    <a:pt x="271" y="526"/>
                    <a:pt x="269" y="593"/>
                    <a:pt x="296" y="648"/>
                  </a:cubicBezTo>
                  <a:cubicBezTo>
                    <a:pt x="311" y="721"/>
                    <a:pt x="287" y="673"/>
                    <a:pt x="336" y="680"/>
                  </a:cubicBezTo>
                  <a:cubicBezTo>
                    <a:pt x="346" y="681"/>
                    <a:pt x="352" y="691"/>
                    <a:pt x="360" y="696"/>
                  </a:cubicBezTo>
                  <a:cubicBezTo>
                    <a:pt x="363" y="707"/>
                    <a:pt x="361" y="719"/>
                    <a:pt x="368" y="728"/>
                  </a:cubicBezTo>
                  <a:cubicBezTo>
                    <a:pt x="373" y="735"/>
                    <a:pt x="388" y="729"/>
                    <a:pt x="392" y="736"/>
                  </a:cubicBezTo>
                  <a:cubicBezTo>
                    <a:pt x="400" y="750"/>
                    <a:pt x="393" y="769"/>
                    <a:pt x="400" y="784"/>
                  </a:cubicBezTo>
                  <a:cubicBezTo>
                    <a:pt x="408" y="803"/>
                    <a:pt x="428" y="815"/>
                    <a:pt x="440" y="832"/>
                  </a:cubicBezTo>
                  <a:cubicBezTo>
                    <a:pt x="443" y="843"/>
                    <a:pt x="446" y="853"/>
                    <a:pt x="448" y="864"/>
                  </a:cubicBezTo>
                  <a:cubicBezTo>
                    <a:pt x="451" y="883"/>
                    <a:pt x="452" y="902"/>
                    <a:pt x="456" y="920"/>
                  </a:cubicBezTo>
                  <a:cubicBezTo>
                    <a:pt x="460" y="936"/>
                    <a:pt x="467" y="952"/>
                    <a:pt x="472" y="968"/>
                  </a:cubicBezTo>
                  <a:cubicBezTo>
                    <a:pt x="475" y="976"/>
                    <a:pt x="480" y="992"/>
                    <a:pt x="480" y="992"/>
                  </a:cubicBezTo>
                  <a:cubicBezTo>
                    <a:pt x="487" y="1042"/>
                    <a:pt x="506" y="1080"/>
                    <a:pt x="520" y="1128"/>
                  </a:cubicBezTo>
                  <a:cubicBezTo>
                    <a:pt x="525" y="1144"/>
                    <a:pt x="536" y="1176"/>
                    <a:pt x="536" y="1176"/>
                  </a:cubicBezTo>
                  <a:cubicBezTo>
                    <a:pt x="558" y="1635"/>
                    <a:pt x="536" y="1061"/>
                    <a:pt x="536" y="1504"/>
                  </a:cubicBezTo>
                  <a:cubicBezTo>
                    <a:pt x="536" y="1529"/>
                    <a:pt x="542" y="1594"/>
                    <a:pt x="560" y="157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0" name="Freeform 62"/>
            <p:cNvSpPr>
              <a:spLocks/>
            </p:cNvSpPr>
            <p:nvPr/>
          </p:nvSpPr>
          <p:spPr bwMode="auto">
            <a:xfrm>
              <a:off x="997" y="1052"/>
              <a:ext cx="885" cy="644"/>
            </a:xfrm>
            <a:custGeom>
              <a:avLst/>
              <a:gdLst>
                <a:gd name="T0" fmla="*/ 651 w 885"/>
                <a:gd name="T1" fmla="*/ 300 h 644"/>
                <a:gd name="T2" fmla="*/ 587 w 885"/>
                <a:gd name="T3" fmla="*/ 260 h 644"/>
                <a:gd name="T4" fmla="*/ 587 w 885"/>
                <a:gd name="T5" fmla="*/ 212 h 644"/>
                <a:gd name="T6" fmla="*/ 627 w 885"/>
                <a:gd name="T7" fmla="*/ 164 h 644"/>
                <a:gd name="T8" fmla="*/ 611 w 885"/>
                <a:gd name="T9" fmla="*/ 124 h 644"/>
                <a:gd name="T10" fmla="*/ 635 w 885"/>
                <a:gd name="T11" fmla="*/ 188 h 644"/>
                <a:gd name="T12" fmla="*/ 571 w 885"/>
                <a:gd name="T13" fmla="*/ 188 h 644"/>
                <a:gd name="T14" fmla="*/ 507 w 885"/>
                <a:gd name="T15" fmla="*/ 140 h 644"/>
                <a:gd name="T16" fmla="*/ 475 w 885"/>
                <a:gd name="T17" fmla="*/ 76 h 644"/>
                <a:gd name="T18" fmla="*/ 395 w 885"/>
                <a:gd name="T19" fmla="*/ 84 h 644"/>
                <a:gd name="T20" fmla="*/ 467 w 885"/>
                <a:gd name="T21" fmla="*/ 108 h 644"/>
                <a:gd name="T22" fmla="*/ 427 w 885"/>
                <a:gd name="T23" fmla="*/ 140 h 644"/>
                <a:gd name="T24" fmla="*/ 531 w 885"/>
                <a:gd name="T25" fmla="*/ 196 h 644"/>
                <a:gd name="T26" fmla="*/ 547 w 885"/>
                <a:gd name="T27" fmla="*/ 244 h 644"/>
                <a:gd name="T28" fmla="*/ 547 w 885"/>
                <a:gd name="T29" fmla="*/ 316 h 644"/>
                <a:gd name="T30" fmla="*/ 523 w 885"/>
                <a:gd name="T31" fmla="*/ 252 h 644"/>
                <a:gd name="T32" fmla="*/ 499 w 885"/>
                <a:gd name="T33" fmla="*/ 196 h 644"/>
                <a:gd name="T34" fmla="*/ 347 w 885"/>
                <a:gd name="T35" fmla="*/ 92 h 644"/>
                <a:gd name="T36" fmla="*/ 315 w 885"/>
                <a:gd name="T37" fmla="*/ 36 h 644"/>
                <a:gd name="T38" fmla="*/ 243 w 885"/>
                <a:gd name="T39" fmla="*/ 76 h 644"/>
                <a:gd name="T40" fmla="*/ 187 w 885"/>
                <a:gd name="T41" fmla="*/ 36 h 644"/>
                <a:gd name="T42" fmla="*/ 171 w 885"/>
                <a:gd name="T43" fmla="*/ 92 h 644"/>
                <a:gd name="T44" fmla="*/ 211 w 885"/>
                <a:gd name="T45" fmla="*/ 108 h 644"/>
                <a:gd name="T46" fmla="*/ 187 w 885"/>
                <a:gd name="T47" fmla="*/ 124 h 644"/>
                <a:gd name="T48" fmla="*/ 147 w 885"/>
                <a:gd name="T49" fmla="*/ 60 h 644"/>
                <a:gd name="T50" fmla="*/ 75 w 885"/>
                <a:gd name="T51" fmla="*/ 12 h 644"/>
                <a:gd name="T52" fmla="*/ 43 w 885"/>
                <a:gd name="T53" fmla="*/ 92 h 644"/>
                <a:gd name="T54" fmla="*/ 59 w 885"/>
                <a:gd name="T55" fmla="*/ 148 h 644"/>
                <a:gd name="T56" fmla="*/ 107 w 885"/>
                <a:gd name="T57" fmla="*/ 252 h 644"/>
                <a:gd name="T58" fmla="*/ 155 w 885"/>
                <a:gd name="T59" fmla="*/ 268 h 644"/>
                <a:gd name="T60" fmla="*/ 235 w 885"/>
                <a:gd name="T61" fmla="*/ 228 h 644"/>
                <a:gd name="T62" fmla="*/ 307 w 885"/>
                <a:gd name="T63" fmla="*/ 228 h 644"/>
                <a:gd name="T64" fmla="*/ 395 w 885"/>
                <a:gd name="T65" fmla="*/ 284 h 644"/>
                <a:gd name="T66" fmla="*/ 427 w 885"/>
                <a:gd name="T67" fmla="*/ 476 h 644"/>
                <a:gd name="T68" fmla="*/ 323 w 885"/>
                <a:gd name="T69" fmla="*/ 332 h 644"/>
                <a:gd name="T70" fmla="*/ 347 w 885"/>
                <a:gd name="T71" fmla="*/ 388 h 644"/>
                <a:gd name="T72" fmla="*/ 379 w 885"/>
                <a:gd name="T73" fmla="*/ 516 h 644"/>
                <a:gd name="T74" fmla="*/ 467 w 885"/>
                <a:gd name="T75" fmla="*/ 548 h 644"/>
                <a:gd name="T76" fmla="*/ 507 w 885"/>
                <a:gd name="T77" fmla="*/ 580 h 644"/>
                <a:gd name="T78" fmla="*/ 571 w 885"/>
                <a:gd name="T79" fmla="*/ 564 h 644"/>
                <a:gd name="T80" fmla="*/ 683 w 885"/>
                <a:gd name="T81" fmla="*/ 636 h 644"/>
                <a:gd name="T82" fmla="*/ 715 w 885"/>
                <a:gd name="T83" fmla="*/ 596 h 644"/>
                <a:gd name="T84" fmla="*/ 843 w 885"/>
                <a:gd name="T85" fmla="*/ 508 h 644"/>
                <a:gd name="T86" fmla="*/ 795 w 885"/>
                <a:gd name="T87" fmla="*/ 468 h 644"/>
                <a:gd name="T88" fmla="*/ 875 w 885"/>
                <a:gd name="T89" fmla="*/ 428 h 644"/>
                <a:gd name="T90" fmla="*/ 827 w 885"/>
                <a:gd name="T91" fmla="*/ 388 h 644"/>
                <a:gd name="T92" fmla="*/ 811 w 885"/>
                <a:gd name="T93" fmla="*/ 308 h 644"/>
                <a:gd name="T94" fmla="*/ 731 w 885"/>
                <a:gd name="T95" fmla="*/ 308 h 644"/>
                <a:gd name="T96" fmla="*/ 667 w 885"/>
                <a:gd name="T97" fmla="*/ 252 h 644"/>
                <a:gd name="T98" fmla="*/ 723 w 885"/>
                <a:gd name="T99" fmla="*/ 212 h 644"/>
                <a:gd name="T100" fmla="*/ 779 w 885"/>
                <a:gd name="T101" fmla="*/ 276 h 644"/>
                <a:gd name="T102" fmla="*/ 795 w 885"/>
                <a:gd name="T103" fmla="*/ 188 h 644"/>
                <a:gd name="T104" fmla="*/ 755 w 885"/>
                <a:gd name="T105" fmla="*/ 156 h 644"/>
                <a:gd name="T106" fmla="*/ 643 w 885"/>
                <a:gd name="T107" fmla="*/ 76 h 644"/>
                <a:gd name="T108" fmla="*/ 523 w 885"/>
                <a:gd name="T109" fmla="*/ 28 h 644"/>
                <a:gd name="T110" fmla="*/ 555 w 885"/>
                <a:gd name="T111" fmla="*/ 60 h 644"/>
                <a:gd name="T112" fmla="*/ 611 w 885"/>
                <a:gd name="T113" fmla="*/ 140 h 644"/>
                <a:gd name="T114" fmla="*/ 619 w 885"/>
                <a:gd name="T115" fmla="*/ 292 h 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5" h="644">
                  <a:moveTo>
                    <a:pt x="667" y="324"/>
                  </a:moveTo>
                  <a:cubicBezTo>
                    <a:pt x="662" y="316"/>
                    <a:pt x="653" y="309"/>
                    <a:pt x="651" y="300"/>
                  </a:cubicBezTo>
                  <a:cubicBezTo>
                    <a:pt x="650" y="292"/>
                    <a:pt x="666" y="281"/>
                    <a:pt x="659" y="276"/>
                  </a:cubicBezTo>
                  <a:cubicBezTo>
                    <a:pt x="640" y="261"/>
                    <a:pt x="610" y="268"/>
                    <a:pt x="587" y="260"/>
                  </a:cubicBezTo>
                  <a:cubicBezTo>
                    <a:pt x="590" y="252"/>
                    <a:pt x="595" y="244"/>
                    <a:pt x="595" y="236"/>
                  </a:cubicBezTo>
                  <a:cubicBezTo>
                    <a:pt x="595" y="228"/>
                    <a:pt x="584" y="220"/>
                    <a:pt x="587" y="212"/>
                  </a:cubicBezTo>
                  <a:cubicBezTo>
                    <a:pt x="594" y="194"/>
                    <a:pt x="641" y="190"/>
                    <a:pt x="651" y="188"/>
                  </a:cubicBezTo>
                  <a:cubicBezTo>
                    <a:pt x="643" y="180"/>
                    <a:pt x="627" y="175"/>
                    <a:pt x="627" y="164"/>
                  </a:cubicBezTo>
                  <a:cubicBezTo>
                    <a:pt x="627" y="143"/>
                    <a:pt x="691" y="169"/>
                    <a:pt x="627" y="148"/>
                  </a:cubicBezTo>
                  <a:cubicBezTo>
                    <a:pt x="622" y="140"/>
                    <a:pt x="611" y="134"/>
                    <a:pt x="611" y="124"/>
                  </a:cubicBezTo>
                  <a:cubicBezTo>
                    <a:pt x="611" y="86"/>
                    <a:pt x="654" y="109"/>
                    <a:pt x="603" y="92"/>
                  </a:cubicBezTo>
                  <a:cubicBezTo>
                    <a:pt x="589" y="133"/>
                    <a:pt x="599" y="164"/>
                    <a:pt x="635" y="188"/>
                  </a:cubicBezTo>
                  <a:cubicBezTo>
                    <a:pt x="624" y="195"/>
                    <a:pt x="595" y="218"/>
                    <a:pt x="579" y="212"/>
                  </a:cubicBezTo>
                  <a:cubicBezTo>
                    <a:pt x="571" y="209"/>
                    <a:pt x="575" y="196"/>
                    <a:pt x="571" y="188"/>
                  </a:cubicBezTo>
                  <a:cubicBezTo>
                    <a:pt x="567" y="179"/>
                    <a:pt x="560" y="172"/>
                    <a:pt x="555" y="164"/>
                  </a:cubicBezTo>
                  <a:cubicBezTo>
                    <a:pt x="571" y="115"/>
                    <a:pt x="540" y="132"/>
                    <a:pt x="507" y="140"/>
                  </a:cubicBezTo>
                  <a:cubicBezTo>
                    <a:pt x="502" y="129"/>
                    <a:pt x="499" y="116"/>
                    <a:pt x="491" y="108"/>
                  </a:cubicBezTo>
                  <a:cubicBezTo>
                    <a:pt x="464" y="81"/>
                    <a:pt x="459" y="124"/>
                    <a:pt x="475" y="76"/>
                  </a:cubicBezTo>
                  <a:cubicBezTo>
                    <a:pt x="464" y="73"/>
                    <a:pt x="454" y="67"/>
                    <a:pt x="443" y="68"/>
                  </a:cubicBezTo>
                  <a:cubicBezTo>
                    <a:pt x="426" y="70"/>
                    <a:pt x="395" y="84"/>
                    <a:pt x="395" y="84"/>
                  </a:cubicBezTo>
                  <a:cubicBezTo>
                    <a:pt x="411" y="89"/>
                    <a:pt x="427" y="95"/>
                    <a:pt x="443" y="100"/>
                  </a:cubicBezTo>
                  <a:cubicBezTo>
                    <a:pt x="451" y="103"/>
                    <a:pt x="467" y="108"/>
                    <a:pt x="467" y="108"/>
                  </a:cubicBezTo>
                  <a:cubicBezTo>
                    <a:pt x="459" y="111"/>
                    <a:pt x="450" y="111"/>
                    <a:pt x="443" y="116"/>
                  </a:cubicBezTo>
                  <a:cubicBezTo>
                    <a:pt x="435" y="122"/>
                    <a:pt x="418" y="136"/>
                    <a:pt x="427" y="140"/>
                  </a:cubicBezTo>
                  <a:cubicBezTo>
                    <a:pt x="445" y="147"/>
                    <a:pt x="464" y="135"/>
                    <a:pt x="483" y="132"/>
                  </a:cubicBezTo>
                  <a:cubicBezTo>
                    <a:pt x="494" y="164"/>
                    <a:pt x="503" y="177"/>
                    <a:pt x="531" y="196"/>
                  </a:cubicBezTo>
                  <a:cubicBezTo>
                    <a:pt x="534" y="207"/>
                    <a:pt x="541" y="217"/>
                    <a:pt x="539" y="228"/>
                  </a:cubicBezTo>
                  <a:cubicBezTo>
                    <a:pt x="535" y="253"/>
                    <a:pt x="499" y="260"/>
                    <a:pt x="547" y="244"/>
                  </a:cubicBezTo>
                  <a:cubicBezTo>
                    <a:pt x="575" y="285"/>
                    <a:pt x="551" y="295"/>
                    <a:pt x="603" y="308"/>
                  </a:cubicBezTo>
                  <a:cubicBezTo>
                    <a:pt x="622" y="365"/>
                    <a:pt x="576" y="326"/>
                    <a:pt x="547" y="316"/>
                  </a:cubicBezTo>
                  <a:cubicBezTo>
                    <a:pt x="542" y="308"/>
                    <a:pt x="534" y="301"/>
                    <a:pt x="531" y="292"/>
                  </a:cubicBezTo>
                  <a:cubicBezTo>
                    <a:pt x="526" y="279"/>
                    <a:pt x="531" y="263"/>
                    <a:pt x="523" y="252"/>
                  </a:cubicBezTo>
                  <a:cubicBezTo>
                    <a:pt x="516" y="242"/>
                    <a:pt x="502" y="241"/>
                    <a:pt x="491" y="236"/>
                  </a:cubicBezTo>
                  <a:cubicBezTo>
                    <a:pt x="494" y="223"/>
                    <a:pt x="501" y="209"/>
                    <a:pt x="499" y="196"/>
                  </a:cubicBezTo>
                  <a:cubicBezTo>
                    <a:pt x="493" y="151"/>
                    <a:pt x="418" y="146"/>
                    <a:pt x="387" y="140"/>
                  </a:cubicBezTo>
                  <a:cubicBezTo>
                    <a:pt x="349" y="114"/>
                    <a:pt x="333" y="135"/>
                    <a:pt x="347" y="92"/>
                  </a:cubicBezTo>
                  <a:cubicBezTo>
                    <a:pt x="339" y="87"/>
                    <a:pt x="328" y="84"/>
                    <a:pt x="323" y="76"/>
                  </a:cubicBezTo>
                  <a:cubicBezTo>
                    <a:pt x="316" y="64"/>
                    <a:pt x="326" y="44"/>
                    <a:pt x="315" y="36"/>
                  </a:cubicBezTo>
                  <a:cubicBezTo>
                    <a:pt x="307" y="30"/>
                    <a:pt x="300" y="48"/>
                    <a:pt x="291" y="52"/>
                  </a:cubicBezTo>
                  <a:lnTo>
                    <a:pt x="243" y="76"/>
                  </a:lnTo>
                  <a:cubicBezTo>
                    <a:pt x="243" y="76"/>
                    <a:pt x="227" y="28"/>
                    <a:pt x="227" y="28"/>
                  </a:cubicBezTo>
                  <a:cubicBezTo>
                    <a:pt x="214" y="31"/>
                    <a:pt x="198" y="28"/>
                    <a:pt x="187" y="36"/>
                  </a:cubicBezTo>
                  <a:cubicBezTo>
                    <a:pt x="180" y="41"/>
                    <a:pt x="181" y="52"/>
                    <a:pt x="179" y="60"/>
                  </a:cubicBezTo>
                  <a:cubicBezTo>
                    <a:pt x="176" y="71"/>
                    <a:pt x="163" y="84"/>
                    <a:pt x="171" y="92"/>
                  </a:cubicBezTo>
                  <a:cubicBezTo>
                    <a:pt x="179" y="100"/>
                    <a:pt x="192" y="87"/>
                    <a:pt x="203" y="84"/>
                  </a:cubicBezTo>
                  <a:cubicBezTo>
                    <a:pt x="206" y="92"/>
                    <a:pt x="211" y="100"/>
                    <a:pt x="211" y="108"/>
                  </a:cubicBezTo>
                  <a:cubicBezTo>
                    <a:pt x="211" y="122"/>
                    <a:pt x="214" y="140"/>
                    <a:pt x="203" y="148"/>
                  </a:cubicBezTo>
                  <a:cubicBezTo>
                    <a:pt x="195" y="153"/>
                    <a:pt x="191" y="133"/>
                    <a:pt x="187" y="124"/>
                  </a:cubicBezTo>
                  <a:cubicBezTo>
                    <a:pt x="178" y="107"/>
                    <a:pt x="183" y="83"/>
                    <a:pt x="171" y="68"/>
                  </a:cubicBezTo>
                  <a:cubicBezTo>
                    <a:pt x="166" y="61"/>
                    <a:pt x="155" y="63"/>
                    <a:pt x="147" y="60"/>
                  </a:cubicBezTo>
                  <a:cubicBezTo>
                    <a:pt x="161" y="5"/>
                    <a:pt x="166" y="0"/>
                    <a:pt x="107" y="12"/>
                  </a:cubicBezTo>
                  <a:cubicBezTo>
                    <a:pt x="73" y="63"/>
                    <a:pt x="109" y="25"/>
                    <a:pt x="75" y="12"/>
                  </a:cubicBezTo>
                  <a:cubicBezTo>
                    <a:pt x="67" y="9"/>
                    <a:pt x="59" y="17"/>
                    <a:pt x="51" y="20"/>
                  </a:cubicBezTo>
                  <a:cubicBezTo>
                    <a:pt x="23" y="63"/>
                    <a:pt x="0" y="63"/>
                    <a:pt x="43" y="92"/>
                  </a:cubicBezTo>
                  <a:cubicBezTo>
                    <a:pt x="50" y="97"/>
                    <a:pt x="59" y="97"/>
                    <a:pt x="67" y="100"/>
                  </a:cubicBezTo>
                  <a:cubicBezTo>
                    <a:pt x="81" y="141"/>
                    <a:pt x="77" y="108"/>
                    <a:pt x="59" y="148"/>
                  </a:cubicBezTo>
                  <a:cubicBezTo>
                    <a:pt x="52" y="163"/>
                    <a:pt x="43" y="196"/>
                    <a:pt x="43" y="196"/>
                  </a:cubicBezTo>
                  <a:cubicBezTo>
                    <a:pt x="81" y="253"/>
                    <a:pt x="56" y="239"/>
                    <a:pt x="107" y="252"/>
                  </a:cubicBezTo>
                  <a:cubicBezTo>
                    <a:pt x="111" y="263"/>
                    <a:pt x="116" y="297"/>
                    <a:pt x="139" y="292"/>
                  </a:cubicBezTo>
                  <a:cubicBezTo>
                    <a:pt x="148" y="290"/>
                    <a:pt x="150" y="276"/>
                    <a:pt x="155" y="268"/>
                  </a:cubicBezTo>
                  <a:cubicBezTo>
                    <a:pt x="167" y="163"/>
                    <a:pt x="145" y="198"/>
                    <a:pt x="211" y="220"/>
                  </a:cubicBezTo>
                  <a:cubicBezTo>
                    <a:pt x="226" y="282"/>
                    <a:pt x="208" y="243"/>
                    <a:pt x="235" y="228"/>
                  </a:cubicBezTo>
                  <a:cubicBezTo>
                    <a:pt x="247" y="221"/>
                    <a:pt x="262" y="223"/>
                    <a:pt x="275" y="220"/>
                  </a:cubicBezTo>
                  <a:cubicBezTo>
                    <a:pt x="286" y="223"/>
                    <a:pt x="300" y="220"/>
                    <a:pt x="307" y="228"/>
                  </a:cubicBezTo>
                  <a:cubicBezTo>
                    <a:pt x="341" y="268"/>
                    <a:pt x="287" y="277"/>
                    <a:pt x="339" y="260"/>
                  </a:cubicBezTo>
                  <a:cubicBezTo>
                    <a:pt x="350" y="294"/>
                    <a:pt x="362" y="295"/>
                    <a:pt x="395" y="284"/>
                  </a:cubicBezTo>
                  <a:cubicBezTo>
                    <a:pt x="416" y="316"/>
                    <a:pt x="414" y="348"/>
                    <a:pt x="435" y="380"/>
                  </a:cubicBezTo>
                  <a:cubicBezTo>
                    <a:pt x="513" y="354"/>
                    <a:pt x="502" y="501"/>
                    <a:pt x="427" y="476"/>
                  </a:cubicBezTo>
                  <a:cubicBezTo>
                    <a:pt x="412" y="432"/>
                    <a:pt x="410" y="414"/>
                    <a:pt x="371" y="388"/>
                  </a:cubicBezTo>
                  <a:cubicBezTo>
                    <a:pt x="350" y="356"/>
                    <a:pt x="360" y="344"/>
                    <a:pt x="323" y="332"/>
                  </a:cubicBezTo>
                  <a:cubicBezTo>
                    <a:pt x="315" y="335"/>
                    <a:pt x="301" y="332"/>
                    <a:pt x="299" y="340"/>
                  </a:cubicBezTo>
                  <a:cubicBezTo>
                    <a:pt x="293" y="369"/>
                    <a:pt x="331" y="380"/>
                    <a:pt x="347" y="388"/>
                  </a:cubicBezTo>
                  <a:cubicBezTo>
                    <a:pt x="363" y="436"/>
                    <a:pt x="346" y="468"/>
                    <a:pt x="299" y="484"/>
                  </a:cubicBezTo>
                  <a:cubicBezTo>
                    <a:pt x="326" y="502"/>
                    <a:pt x="351" y="502"/>
                    <a:pt x="379" y="516"/>
                  </a:cubicBezTo>
                  <a:cubicBezTo>
                    <a:pt x="441" y="547"/>
                    <a:pt x="367" y="520"/>
                    <a:pt x="427" y="540"/>
                  </a:cubicBezTo>
                  <a:cubicBezTo>
                    <a:pt x="467" y="527"/>
                    <a:pt x="482" y="487"/>
                    <a:pt x="467" y="548"/>
                  </a:cubicBezTo>
                  <a:cubicBezTo>
                    <a:pt x="478" y="551"/>
                    <a:pt x="490" y="549"/>
                    <a:pt x="499" y="556"/>
                  </a:cubicBezTo>
                  <a:cubicBezTo>
                    <a:pt x="506" y="561"/>
                    <a:pt x="501" y="574"/>
                    <a:pt x="507" y="580"/>
                  </a:cubicBezTo>
                  <a:cubicBezTo>
                    <a:pt x="513" y="586"/>
                    <a:pt x="523" y="585"/>
                    <a:pt x="531" y="588"/>
                  </a:cubicBezTo>
                  <a:cubicBezTo>
                    <a:pt x="536" y="565"/>
                    <a:pt x="548" y="496"/>
                    <a:pt x="571" y="564"/>
                  </a:cubicBezTo>
                  <a:cubicBezTo>
                    <a:pt x="604" y="515"/>
                    <a:pt x="628" y="548"/>
                    <a:pt x="675" y="564"/>
                  </a:cubicBezTo>
                  <a:cubicBezTo>
                    <a:pt x="678" y="588"/>
                    <a:pt x="671" y="615"/>
                    <a:pt x="683" y="636"/>
                  </a:cubicBezTo>
                  <a:cubicBezTo>
                    <a:pt x="688" y="644"/>
                    <a:pt x="701" y="628"/>
                    <a:pt x="707" y="620"/>
                  </a:cubicBezTo>
                  <a:cubicBezTo>
                    <a:pt x="712" y="613"/>
                    <a:pt x="708" y="601"/>
                    <a:pt x="715" y="596"/>
                  </a:cubicBezTo>
                  <a:cubicBezTo>
                    <a:pt x="732" y="582"/>
                    <a:pt x="808" y="569"/>
                    <a:pt x="835" y="564"/>
                  </a:cubicBezTo>
                  <a:cubicBezTo>
                    <a:pt x="872" y="509"/>
                    <a:pt x="885" y="522"/>
                    <a:pt x="843" y="508"/>
                  </a:cubicBezTo>
                  <a:cubicBezTo>
                    <a:pt x="838" y="500"/>
                    <a:pt x="834" y="490"/>
                    <a:pt x="827" y="484"/>
                  </a:cubicBezTo>
                  <a:cubicBezTo>
                    <a:pt x="818" y="476"/>
                    <a:pt x="801" y="478"/>
                    <a:pt x="795" y="468"/>
                  </a:cubicBezTo>
                  <a:cubicBezTo>
                    <a:pt x="782" y="446"/>
                    <a:pt x="837" y="417"/>
                    <a:pt x="851" y="412"/>
                  </a:cubicBezTo>
                  <a:cubicBezTo>
                    <a:pt x="859" y="417"/>
                    <a:pt x="866" y="432"/>
                    <a:pt x="875" y="428"/>
                  </a:cubicBezTo>
                  <a:cubicBezTo>
                    <a:pt x="883" y="424"/>
                    <a:pt x="873" y="409"/>
                    <a:pt x="867" y="404"/>
                  </a:cubicBezTo>
                  <a:cubicBezTo>
                    <a:pt x="856" y="395"/>
                    <a:pt x="840" y="393"/>
                    <a:pt x="827" y="388"/>
                  </a:cubicBezTo>
                  <a:cubicBezTo>
                    <a:pt x="875" y="372"/>
                    <a:pt x="847" y="359"/>
                    <a:pt x="819" y="340"/>
                  </a:cubicBezTo>
                  <a:cubicBezTo>
                    <a:pt x="816" y="329"/>
                    <a:pt x="821" y="313"/>
                    <a:pt x="811" y="308"/>
                  </a:cubicBezTo>
                  <a:cubicBezTo>
                    <a:pt x="799" y="302"/>
                    <a:pt x="785" y="316"/>
                    <a:pt x="771" y="316"/>
                  </a:cubicBezTo>
                  <a:cubicBezTo>
                    <a:pt x="757" y="316"/>
                    <a:pt x="744" y="311"/>
                    <a:pt x="731" y="308"/>
                  </a:cubicBezTo>
                  <a:cubicBezTo>
                    <a:pt x="731" y="308"/>
                    <a:pt x="729" y="285"/>
                    <a:pt x="723" y="276"/>
                  </a:cubicBezTo>
                  <a:cubicBezTo>
                    <a:pt x="712" y="259"/>
                    <a:pt x="683" y="256"/>
                    <a:pt x="667" y="252"/>
                  </a:cubicBezTo>
                  <a:cubicBezTo>
                    <a:pt x="670" y="244"/>
                    <a:pt x="668" y="233"/>
                    <a:pt x="675" y="228"/>
                  </a:cubicBezTo>
                  <a:cubicBezTo>
                    <a:pt x="689" y="218"/>
                    <a:pt x="723" y="212"/>
                    <a:pt x="723" y="212"/>
                  </a:cubicBezTo>
                  <a:cubicBezTo>
                    <a:pt x="731" y="253"/>
                    <a:pt x="728" y="277"/>
                    <a:pt x="763" y="300"/>
                  </a:cubicBezTo>
                  <a:cubicBezTo>
                    <a:pt x="768" y="292"/>
                    <a:pt x="771" y="281"/>
                    <a:pt x="779" y="276"/>
                  </a:cubicBezTo>
                  <a:cubicBezTo>
                    <a:pt x="793" y="267"/>
                    <a:pt x="827" y="260"/>
                    <a:pt x="827" y="260"/>
                  </a:cubicBezTo>
                  <a:cubicBezTo>
                    <a:pt x="823" y="249"/>
                    <a:pt x="801" y="194"/>
                    <a:pt x="795" y="188"/>
                  </a:cubicBezTo>
                  <a:cubicBezTo>
                    <a:pt x="789" y="182"/>
                    <a:pt x="779" y="183"/>
                    <a:pt x="771" y="180"/>
                  </a:cubicBezTo>
                  <a:cubicBezTo>
                    <a:pt x="766" y="172"/>
                    <a:pt x="762" y="162"/>
                    <a:pt x="755" y="156"/>
                  </a:cubicBezTo>
                  <a:cubicBezTo>
                    <a:pt x="741" y="143"/>
                    <a:pt x="707" y="124"/>
                    <a:pt x="707" y="124"/>
                  </a:cubicBezTo>
                  <a:cubicBezTo>
                    <a:pt x="688" y="96"/>
                    <a:pt x="675" y="87"/>
                    <a:pt x="643" y="76"/>
                  </a:cubicBezTo>
                  <a:cubicBezTo>
                    <a:pt x="618" y="38"/>
                    <a:pt x="604" y="58"/>
                    <a:pt x="579" y="20"/>
                  </a:cubicBezTo>
                  <a:cubicBezTo>
                    <a:pt x="560" y="23"/>
                    <a:pt x="538" y="16"/>
                    <a:pt x="523" y="28"/>
                  </a:cubicBezTo>
                  <a:cubicBezTo>
                    <a:pt x="502" y="45"/>
                    <a:pt x="585" y="67"/>
                    <a:pt x="515" y="44"/>
                  </a:cubicBezTo>
                  <a:cubicBezTo>
                    <a:pt x="470" y="59"/>
                    <a:pt x="485" y="50"/>
                    <a:pt x="555" y="60"/>
                  </a:cubicBezTo>
                  <a:cubicBezTo>
                    <a:pt x="571" y="62"/>
                    <a:pt x="587" y="65"/>
                    <a:pt x="603" y="68"/>
                  </a:cubicBezTo>
                  <a:cubicBezTo>
                    <a:pt x="617" y="110"/>
                    <a:pt x="637" y="100"/>
                    <a:pt x="611" y="140"/>
                  </a:cubicBezTo>
                  <a:cubicBezTo>
                    <a:pt x="658" y="187"/>
                    <a:pt x="657" y="193"/>
                    <a:pt x="635" y="260"/>
                  </a:cubicBezTo>
                  <a:cubicBezTo>
                    <a:pt x="658" y="330"/>
                    <a:pt x="638" y="244"/>
                    <a:pt x="619" y="292"/>
                  </a:cubicBezTo>
                  <a:cubicBezTo>
                    <a:pt x="601" y="337"/>
                    <a:pt x="651" y="324"/>
                    <a:pt x="667" y="32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91" name="Freeform 63"/>
            <p:cNvSpPr>
              <a:spLocks/>
            </p:cNvSpPr>
            <p:nvPr/>
          </p:nvSpPr>
          <p:spPr bwMode="auto">
            <a:xfrm>
              <a:off x="2645" y="744"/>
              <a:ext cx="2075" cy="3288"/>
            </a:xfrm>
            <a:custGeom>
              <a:avLst/>
              <a:gdLst>
                <a:gd name="T0" fmla="*/ 1291 w 2075"/>
                <a:gd name="T1" fmla="*/ 168 h 3288"/>
                <a:gd name="T2" fmla="*/ 1347 w 2075"/>
                <a:gd name="T3" fmla="*/ 504 h 3288"/>
                <a:gd name="T4" fmla="*/ 1355 w 2075"/>
                <a:gd name="T5" fmla="*/ 592 h 3288"/>
                <a:gd name="T6" fmla="*/ 1443 w 2075"/>
                <a:gd name="T7" fmla="*/ 408 h 3288"/>
                <a:gd name="T8" fmla="*/ 1483 w 2075"/>
                <a:gd name="T9" fmla="*/ 544 h 3288"/>
                <a:gd name="T10" fmla="*/ 1707 w 2075"/>
                <a:gd name="T11" fmla="*/ 480 h 3288"/>
                <a:gd name="T12" fmla="*/ 1715 w 2075"/>
                <a:gd name="T13" fmla="*/ 328 h 3288"/>
                <a:gd name="T14" fmla="*/ 1483 w 2075"/>
                <a:gd name="T15" fmla="*/ 208 h 3288"/>
                <a:gd name="T16" fmla="*/ 1795 w 2075"/>
                <a:gd name="T17" fmla="*/ 408 h 3288"/>
                <a:gd name="T18" fmla="*/ 1923 w 2075"/>
                <a:gd name="T19" fmla="*/ 504 h 3288"/>
                <a:gd name="T20" fmla="*/ 2059 w 2075"/>
                <a:gd name="T21" fmla="*/ 632 h 3288"/>
                <a:gd name="T22" fmla="*/ 1915 w 2075"/>
                <a:gd name="T23" fmla="*/ 792 h 3288"/>
                <a:gd name="T24" fmla="*/ 1811 w 2075"/>
                <a:gd name="T25" fmla="*/ 800 h 3288"/>
                <a:gd name="T26" fmla="*/ 1699 w 2075"/>
                <a:gd name="T27" fmla="*/ 848 h 3288"/>
                <a:gd name="T28" fmla="*/ 1891 w 2075"/>
                <a:gd name="T29" fmla="*/ 888 h 3288"/>
                <a:gd name="T30" fmla="*/ 1499 w 2075"/>
                <a:gd name="T31" fmla="*/ 1008 h 3288"/>
                <a:gd name="T32" fmla="*/ 1499 w 2075"/>
                <a:gd name="T33" fmla="*/ 1072 h 3288"/>
                <a:gd name="T34" fmla="*/ 1371 w 2075"/>
                <a:gd name="T35" fmla="*/ 1136 h 3288"/>
                <a:gd name="T36" fmla="*/ 1411 w 2075"/>
                <a:gd name="T37" fmla="*/ 1344 h 3288"/>
                <a:gd name="T38" fmla="*/ 1339 w 2075"/>
                <a:gd name="T39" fmla="*/ 1528 h 3288"/>
                <a:gd name="T40" fmla="*/ 1355 w 2075"/>
                <a:gd name="T41" fmla="*/ 1680 h 3288"/>
                <a:gd name="T42" fmla="*/ 1427 w 2075"/>
                <a:gd name="T43" fmla="*/ 1928 h 3288"/>
                <a:gd name="T44" fmla="*/ 1515 w 2075"/>
                <a:gd name="T45" fmla="*/ 2112 h 3288"/>
                <a:gd name="T46" fmla="*/ 1395 w 2075"/>
                <a:gd name="T47" fmla="*/ 2352 h 3288"/>
                <a:gd name="T48" fmla="*/ 1259 w 2075"/>
                <a:gd name="T49" fmla="*/ 2624 h 3288"/>
                <a:gd name="T50" fmla="*/ 1283 w 2075"/>
                <a:gd name="T51" fmla="*/ 2872 h 3288"/>
                <a:gd name="T52" fmla="*/ 1243 w 2075"/>
                <a:gd name="T53" fmla="*/ 3208 h 3288"/>
                <a:gd name="T54" fmla="*/ 819 w 2075"/>
                <a:gd name="T55" fmla="*/ 3120 h 3288"/>
                <a:gd name="T56" fmla="*/ 787 w 2075"/>
                <a:gd name="T57" fmla="*/ 2904 h 3288"/>
                <a:gd name="T58" fmla="*/ 835 w 2075"/>
                <a:gd name="T59" fmla="*/ 2832 h 3288"/>
                <a:gd name="T60" fmla="*/ 907 w 2075"/>
                <a:gd name="T61" fmla="*/ 2576 h 3288"/>
                <a:gd name="T62" fmla="*/ 891 w 2075"/>
                <a:gd name="T63" fmla="*/ 2376 h 3288"/>
                <a:gd name="T64" fmla="*/ 867 w 2075"/>
                <a:gd name="T65" fmla="*/ 2160 h 3288"/>
                <a:gd name="T66" fmla="*/ 851 w 2075"/>
                <a:gd name="T67" fmla="*/ 1896 h 3288"/>
                <a:gd name="T68" fmla="*/ 899 w 2075"/>
                <a:gd name="T69" fmla="*/ 1512 h 3288"/>
                <a:gd name="T70" fmla="*/ 899 w 2075"/>
                <a:gd name="T71" fmla="*/ 1288 h 3288"/>
                <a:gd name="T72" fmla="*/ 835 w 2075"/>
                <a:gd name="T73" fmla="*/ 1184 h 3288"/>
                <a:gd name="T74" fmla="*/ 723 w 2075"/>
                <a:gd name="T75" fmla="*/ 1040 h 3288"/>
                <a:gd name="T76" fmla="*/ 563 w 2075"/>
                <a:gd name="T77" fmla="*/ 1008 h 3288"/>
                <a:gd name="T78" fmla="*/ 387 w 2075"/>
                <a:gd name="T79" fmla="*/ 984 h 3288"/>
                <a:gd name="T80" fmla="*/ 195 w 2075"/>
                <a:gd name="T81" fmla="*/ 952 h 3288"/>
                <a:gd name="T82" fmla="*/ 67 w 2075"/>
                <a:gd name="T83" fmla="*/ 1424 h 3288"/>
                <a:gd name="T84" fmla="*/ 59 w 2075"/>
                <a:gd name="T85" fmla="*/ 1952 h 3288"/>
                <a:gd name="T86" fmla="*/ 123 w 2075"/>
                <a:gd name="T87" fmla="*/ 2480 h 3288"/>
                <a:gd name="T88" fmla="*/ 83 w 2075"/>
                <a:gd name="T89" fmla="*/ 2736 h 3288"/>
                <a:gd name="T90" fmla="*/ 123 w 2075"/>
                <a:gd name="T91" fmla="*/ 968 h 3288"/>
                <a:gd name="T92" fmla="*/ 139 w 2075"/>
                <a:gd name="T93" fmla="*/ 696 h 3288"/>
                <a:gd name="T94" fmla="*/ 387 w 2075"/>
                <a:gd name="T95" fmla="*/ 776 h 3288"/>
                <a:gd name="T96" fmla="*/ 387 w 2075"/>
                <a:gd name="T97" fmla="*/ 472 h 3288"/>
                <a:gd name="T98" fmla="*/ 563 w 2075"/>
                <a:gd name="T99" fmla="*/ 384 h 3288"/>
                <a:gd name="T100" fmla="*/ 739 w 2075"/>
                <a:gd name="T101" fmla="*/ 96 h 3288"/>
                <a:gd name="T102" fmla="*/ 723 w 2075"/>
                <a:gd name="T103" fmla="*/ 280 h 3288"/>
                <a:gd name="T104" fmla="*/ 651 w 2075"/>
                <a:gd name="T105" fmla="*/ 720 h 3288"/>
                <a:gd name="T106" fmla="*/ 731 w 2075"/>
                <a:gd name="T107" fmla="*/ 496 h 3288"/>
                <a:gd name="T108" fmla="*/ 779 w 2075"/>
                <a:gd name="T109" fmla="*/ 232 h 3288"/>
                <a:gd name="T110" fmla="*/ 915 w 2075"/>
                <a:gd name="T111" fmla="*/ 8 h 3288"/>
                <a:gd name="T112" fmla="*/ 947 w 2075"/>
                <a:gd name="T113" fmla="*/ 240 h 3288"/>
                <a:gd name="T114" fmla="*/ 1139 w 2075"/>
                <a:gd name="T115" fmla="*/ 600 h 3288"/>
                <a:gd name="T116" fmla="*/ 1035 w 2075"/>
                <a:gd name="T117" fmla="*/ 160 h 3288"/>
                <a:gd name="T118" fmla="*/ 1355 w 2075"/>
                <a:gd name="T119" fmla="*/ 128 h 3288"/>
                <a:gd name="T120" fmla="*/ 1275 w 2075"/>
                <a:gd name="T121" fmla="*/ 176 h 3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5" h="3288">
                  <a:moveTo>
                    <a:pt x="1419" y="368"/>
                  </a:moveTo>
                  <a:cubicBezTo>
                    <a:pt x="1411" y="363"/>
                    <a:pt x="1400" y="360"/>
                    <a:pt x="1395" y="352"/>
                  </a:cubicBezTo>
                  <a:cubicBezTo>
                    <a:pt x="1379" y="329"/>
                    <a:pt x="1395" y="297"/>
                    <a:pt x="1379" y="344"/>
                  </a:cubicBezTo>
                  <a:cubicBezTo>
                    <a:pt x="1376" y="309"/>
                    <a:pt x="1383" y="273"/>
                    <a:pt x="1371" y="240"/>
                  </a:cubicBezTo>
                  <a:cubicBezTo>
                    <a:pt x="1367" y="230"/>
                    <a:pt x="1348" y="238"/>
                    <a:pt x="1339" y="232"/>
                  </a:cubicBezTo>
                  <a:cubicBezTo>
                    <a:pt x="1310" y="213"/>
                    <a:pt x="1333" y="207"/>
                    <a:pt x="1315" y="184"/>
                  </a:cubicBezTo>
                  <a:cubicBezTo>
                    <a:pt x="1309" y="176"/>
                    <a:pt x="1288" y="159"/>
                    <a:pt x="1291" y="168"/>
                  </a:cubicBezTo>
                  <a:cubicBezTo>
                    <a:pt x="1301" y="198"/>
                    <a:pt x="1345" y="229"/>
                    <a:pt x="1363" y="256"/>
                  </a:cubicBezTo>
                  <a:cubicBezTo>
                    <a:pt x="1360" y="272"/>
                    <a:pt x="1366" y="293"/>
                    <a:pt x="1355" y="304"/>
                  </a:cubicBezTo>
                  <a:cubicBezTo>
                    <a:pt x="1345" y="314"/>
                    <a:pt x="1305" y="284"/>
                    <a:pt x="1299" y="280"/>
                  </a:cubicBezTo>
                  <a:cubicBezTo>
                    <a:pt x="1289" y="322"/>
                    <a:pt x="1275" y="324"/>
                    <a:pt x="1299" y="360"/>
                  </a:cubicBezTo>
                  <a:cubicBezTo>
                    <a:pt x="1280" y="416"/>
                    <a:pt x="1267" y="403"/>
                    <a:pt x="1307" y="416"/>
                  </a:cubicBezTo>
                  <a:cubicBezTo>
                    <a:pt x="1322" y="462"/>
                    <a:pt x="1288" y="451"/>
                    <a:pt x="1331" y="480"/>
                  </a:cubicBezTo>
                  <a:cubicBezTo>
                    <a:pt x="1336" y="488"/>
                    <a:pt x="1347" y="494"/>
                    <a:pt x="1347" y="504"/>
                  </a:cubicBezTo>
                  <a:cubicBezTo>
                    <a:pt x="1347" y="514"/>
                    <a:pt x="1335" y="519"/>
                    <a:pt x="1331" y="528"/>
                  </a:cubicBezTo>
                  <a:cubicBezTo>
                    <a:pt x="1324" y="543"/>
                    <a:pt x="1320" y="560"/>
                    <a:pt x="1315" y="576"/>
                  </a:cubicBezTo>
                  <a:cubicBezTo>
                    <a:pt x="1312" y="584"/>
                    <a:pt x="1328" y="545"/>
                    <a:pt x="1323" y="552"/>
                  </a:cubicBezTo>
                  <a:cubicBezTo>
                    <a:pt x="1318" y="560"/>
                    <a:pt x="1312" y="568"/>
                    <a:pt x="1307" y="576"/>
                  </a:cubicBezTo>
                  <a:cubicBezTo>
                    <a:pt x="1318" y="579"/>
                    <a:pt x="1329" y="588"/>
                    <a:pt x="1339" y="584"/>
                  </a:cubicBezTo>
                  <a:cubicBezTo>
                    <a:pt x="1347" y="581"/>
                    <a:pt x="1339" y="556"/>
                    <a:pt x="1347" y="560"/>
                  </a:cubicBezTo>
                  <a:cubicBezTo>
                    <a:pt x="1357" y="565"/>
                    <a:pt x="1348" y="583"/>
                    <a:pt x="1355" y="592"/>
                  </a:cubicBezTo>
                  <a:cubicBezTo>
                    <a:pt x="1360" y="599"/>
                    <a:pt x="1371" y="596"/>
                    <a:pt x="1379" y="600"/>
                  </a:cubicBezTo>
                  <a:cubicBezTo>
                    <a:pt x="1388" y="604"/>
                    <a:pt x="1395" y="611"/>
                    <a:pt x="1403" y="616"/>
                  </a:cubicBezTo>
                  <a:cubicBezTo>
                    <a:pt x="1449" y="585"/>
                    <a:pt x="1411" y="600"/>
                    <a:pt x="1435" y="624"/>
                  </a:cubicBezTo>
                  <a:cubicBezTo>
                    <a:pt x="1441" y="630"/>
                    <a:pt x="1451" y="629"/>
                    <a:pt x="1459" y="632"/>
                  </a:cubicBezTo>
                  <a:cubicBezTo>
                    <a:pt x="1473" y="591"/>
                    <a:pt x="1449" y="594"/>
                    <a:pt x="1427" y="560"/>
                  </a:cubicBezTo>
                  <a:cubicBezTo>
                    <a:pt x="1455" y="517"/>
                    <a:pt x="1453" y="496"/>
                    <a:pt x="1459" y="440"/>
                  </a:cubicBezTo>
                  <a:cubicBezTo>
                    <a:pt x="1454" y="429"/>
                    <a:pt x="1451" y="416"/>
                    <a:pt x="1443" y="408"/>
                  </a:cubicBezTo>
                  <a:cubicBezTo>
                    <a:pt x="1400" y="365"/>
                    <a:pt x="1432" y="440"/>
                    <a:pt x="1411" y="376"/>
                  </a:cubicBezTo>
                  <a:cubicBezTo>
                    <a:pt x="1441" y="366"/>
                    <a:pt x="1457" y="345"/>
                    <a:pt x="1483" y="328"/>
                  </a:cubicBezTo>
                  <a:cubicBezTo>
                    <a:pt x="1496" y="331"/>
                    <a:pt x="1520" y="323"/>
                    <a:pt x="1523" y="336"/>
                  </a:cubicBezTo>
                  <a:cubicBezTo>
                    <a:pt x="1534" y="391"/>
                    <a:pt x="1499" y="397"/>
                    <a:pt x="1483" y="432"/>
                  </a:cubicBezTo>
                  <a:cubicBezTo>
                    <a:pt x="1476" y="447"/>
                    <a:pt x="1467" y="480"/>
                    <a:pt x="1467" y="480"/>
                  </a:cubicBezTo>
                  <a:cubicBezTo>
                    <a:pt x="1470" y="488"/>
                    <a:pt x="1468" y="499"/>
                    <a:pt x="1475" y="504"/>
                  </a:cubicBezTo>
                  <a:cubicBezTo>
                    <a:pt x="1508" y="531"/>
                    <a:pt x="1528" y="484"/>
                    <a:pt x="1483" y="544"/>
                  </a:cubicBezTo>
                  <a:cubicBezTo>
                    <a:pt x="1464" y="600"/>
                    <a:pt x="1451" y="587"/>
                    <a:pt x="1491" y="600"/>
                  </a:cubicBezTo>
                  <a:cubicBezTo>
                    <a:pt x="1517" y="561"/>
                    <a:pt x="1519" y="581"/>
                    <a:pt x="1563" y="592"/>
                  </a:cubicBezTo>
                  <a:cubicBezTo>
                    <a:pt x="1583" y="533"/>
                    <a:pt x="1559" y="587"/>
                    <a:pt x="1579" y="592"/>
                  </a:cubicBezTo>
                  <a:cubicBezTo>
                    <a:pt x="1588" y="594"/>
                    <a:pt x="1595" y="581"/>
                    <a:pt x="1603" y="576"/>
                  </a:cubicBezTo>
                  <a:cubicBezTo>
                    <a:pt x="1620" y="550"/>
                    <a:pt x="1629" y="524"/>
                    <a:pt x="1643" y="496"/>
                  </a:cubicBezTo>
                  <a:cubicBezTo>
                    <a:pt x="1654" y="540"/>
                    <a:pt x="1656" y="542"/>
                    <a:pt x="1699" y="528"/>
                  </a:cubicBezTo>
                  <a:cubicBezTo>
                    <a:pt x="1702" y="512"/>
                    <a:pt x="1696" y="491"/>
                    <a:pt x="1707" y="480"/>
                  </a:cubicBezTo>
                  <a:cubicBezTo>
                    <a:pt x="1714" y="473"/>
                    <a:pt x="1726" y="488"/>
                    <a:pt x="1731" y="496"/>
                  </a:cubicBezTo>
                  <a:cubicBezTo>
                    <a:pt x="1738" y="508"/>
                    <a:pt x="1736" y="523"/>
                    <a:pt x="1739" y="536"/>
                  </a:cubicBezTo>
                  <a:cubicBezTo>
                    <a:pt x="1762" y="502"/>
                    <a:pt x="1763" y="511"/>
                    <a:pt x="1747" y="456"/>
                  </a:cubicBezTo>
                  <a:cubicBezTo>
                    <a:pt x="1744" y="447"/>
                    <a:pt x="1724" y="439"/>
                    <a:pt x="1731" y="432"/>
                  </a:cubicBezTo>
                  <a:cubicBezTo>
                    <a:pt x="1738" y="425"/>
                    <a:pt x="1747" y="443"/>
                    <a:pt x="1755" y="448"/>
                  </a:cubicBezTo>
                  <a:cubicBezTo>
                    <a:pt x="1744" y="414"/>
                    <a:pt x="1720" y="406"/>
                    <a:pt x="1691" y="384"/>
                  </a:cubicBezTo>
                  <a:cubicBezTo>
                    <a:pt x="1760" y="367"/>
                    <a:pt x="1791" y="366"/>
                    <a:pt x="1715" y="328"/>
                  </a:cubicBezTo>
                  <a:cubicBezTo>
                    <a:pt x="1652" y="359"/>
                    <a:pt x="1707" y="345"/>
                    <a:pt x="1675" y="296"/>
                  </a:cubicBezTo>
                  <a:cubicBezTo>
                    <a:pt x="1666" y="283"/>
                    <a:pt x="1648" y="280"/>
                    <a:pt x="1635" y="272"/>
                  </a:cubicBezTo>
                  <a:cubicBezTo>
                    <a:pt x="1560" y="291"/>
                    <a:pt x="1587" y="304"/>
                    <a:pt x="1547" y="264"/>
                  </a:cubicBezTo>
                  <a:cubicBezTo>
                    <a:pt x="1510" y="301"/>
                    <a:pt x="1531" y="294"/>
                    <a:pt x="1515" y="256"/>
                  </a:cubicBezTo>
                  <a:cubicBezTo>
                    <a:pt x="1511" y="247"/>
                    <a:pt x="1504" y="240"/>
                    <a:pt x="1499" y="232"/>
                  </a:cubicBezTo>
                  <a:cubicBezTo>
                    <a:pt x="1496" y="216"/>
                    <a:pt x="1500" y="197"/>
                    <a:pt x="1491" y="184"/>
                  </a:cubicBezTo>
                  <a:cubicBezTo>
                    <a:pt x="1486" y="177"/>
                    <a:pt x="1477" y="202"/>
                    <a:pt x="1483" y="208"/>
                  </a:cubicBezTo>
                  <a:cubicBezTo>
                    <a:pt x="1493" y="218"/>
                    <a:pt x="1510" y="213"/>
                    <a:pt x="1523" y="216"/>
                  </a:cubicBezTo>
                  <a:cubicBezTo>
                    <a:pt x="1567" y="282"/>
                    <a:pt x="1570" y="275"/>
                    <a:pt x="1643" y="304"/>
                  </a:cubicBezTo>
                  <a:cubicBezTo>
                    <a:pt x="1658" y="363"/>
                    <a:pt x="1648" y="319"/>
                    <a:pt x="1699" y="336"/>
                  </a:cubicBezTo>
                  <a:cubicBezTo>
                    <a:pt x="1714" y="395"/>
                    <a:pt x="1704" y="351"/>
                    <a:pt x="1755" y="368"/>
                  </a:cubicBezTo>
                  <a:cubicBezTo>
                    <a:pt x="1758" y="360"/>
                    <a:pt x="1755" y="348"/>
                    <a:pt x="1763" y="344"/>
                  </a:cubicBezTo>
                  <a:cubicBezTo>
                    <a:pt x="1771" y="340"/>
                    <a:pt x="1783" y="344"/>
                    <a:pt x="1787" y="352"/>
                  </a:cubicBezTo>
                  <a:cubicBezTo>
                    <a:pt x="1795" y="369"/>
                    <a:pt x="1790" y="390"/>
                    <a:pt x="1795" y="408"/>
                  </a:cubicBezTo>
                  <a:cubicBezTo>
                    <a:pt x="1798" y="417"/>
                    <a:pt x="1806" y="424"/>
                    <a:pt x="1811" y="432"/>
                  </a:cubicBezTo>
                  <a:cubicBezTo>
                    <a:pt x="1793" y="506"/>
                    <a:pt x="1803" y="440"/>
                    <a:pt x="1827" y="440"/>
                  </a:cubicBezTo>
                  <a:cubicBezTo>
                    <a:pt x="1835" y="440"/>
                    <a:pt x="1828" y="459"/>
                    <a:pt x="1835" y="464"/>
                  </a:cubicBezTo>
                  <a:cubicBezTo>
                    <a:pt x="1846" y="472"/>
                    <a:pt x="1862" y="469"/>
                    <a:pt x="1875" y="472"/>
                  </a:cubicBezTo>
                  <a:cubicBezTo>
                    <a:pt x="1878" y="491"/>
                    <a:pt x="1873" y="512"/>
                    <a:pt x="1883" y="528"/>
                  </a:cubicBezTo>
                  <a:cubicBezTo>
                    <a:pt x="1889" y="537"/>
                    <a:pt x="1882" y="502"/>
                    <a:pt x="1891" y="496"/>
                  </a:cubicBezTo>
                  <a:cubicBezTo>
                    <a:pt x="1900" y="490"/>
                    <a:pt x="1912" y="501"/>
                    <a:pt x="1923" y="504"/>
                  </a:cubicBezTo>
                  <a:cubicBezTo>
                    <a:pt x="1944" y="440"/>
                    <a:pt x="1912" y="515"/>
                    <a:pt x="1955" y="472"/>
                  </a:cubicBezTo>
                  <a:cubicBezTo>
                    <a:pt x="1961" y="466"/>
                    <a:pt x="1957" y="454"/>
                    <a:pt x="1963" y="448"/>
                  </a:cubicBezTo>
                  <a:cubicBezTo>
                    <a:pt x="1982" y="429"/>
                    <a:pt x="2016" y="436"/>
                    <a:pt x="2043" y="432"/>
                  </a:cubicBezTo>
                  <a:cubicBezTo>
                    <a:pt x="2033" y="462"/>
                    <a:pt x="2013" y="469"/>
                    <a:pt x="1995" y="496"/>
                  </a:cubicBezTo>
                  <a:cubicBezTo>
                    <a:pt x="2006" y="499"/>
                    <a:pt x="2020" y="495"/>
                    <a:pt x="2027" y="504"/>
                  </a:cubicBezTo>
                  <a:cubicBezTo>
                    <a:pt x="2029" y="507"/>
                    <a:pt x="1998" y="566"/>
                    <a:pt x="1995" y="576"/>
                  </a:cubicBezTo>
                  <a:cubicBezTo>
                    <a:pt x="2014" y="605"/>
                    <a:pt x="2034" y="607"/>
                    <a:pt x="2059" y="632"/>
                  </a:cubicBezTo>
                  <a:cubicBezTo>
                    <a:pt x="2075" y="680"/>
                    <a:pt x="2069" y="636"/>
                    <a:pt x="2027" y="664"/>
                  </a:cubicBezTo>
                  <a:cubicBezTo>
                    <a:pt x="2020" y="669"/>
                    <a:pt x="2024" y="681"/>
                    <a:pt x="2019" y="688"/>
                  </a:cubicBezTo>
                  <a:cubicBezTo>
                    <a:pt x="2013" y="696"/>
                    <a:pt x="2003" y="699"/>
                    <a:pt x="1995" y="704"/>
                  </a:cubicBezTo>
                  <a:cubicBezTo>
                    <a:pt x="1990" y="696"/>
                    <a:pt x="1989" y="680"/>
                    <a:pt x="1979" y="680"/>
                  </a:cubicBezTo>
                  <a:cubicBezTo>
                    <a:pt x="1969" y="680"/>
                    <a:pt x="1969" y="697"/>
                    <a:pt x="1963" y="704"/>
                  </a:cubicBezTo>
                  <a:cubicBezTo>
                    <a:pt x="1912" y="766"/>
                    <a:pt x="1963" y="692"/>
                    <a:pt x="1923" y="752"/>
                  </a:cubicBezTo>
                  <a:cubicBezTo>
                    <a:pt x="1920" y="765"/>
                    <a:pt x="1915" y="806"/>
                    <a:pt x="1915" y="792"/>
                  </a:cubicBezTo>
                  <a:cubicBezTo>
                    <a:pt x="1915" y="749"/>
                    <a:pt x="1938" y="722"/>
                    <a:pt x="1907" y="768"/>
                  </a:cubicBezTo>
                  <a:cubicBezTo>
                    <a:pt x="1904" y="789"/>
                    <a:pt x="1907" y="812"/>
                    <a:pt x="1899" y="832"/>
                  </a:cubicBezTo>
                  <a:cubicBezTo>
                    <a:pt x="1895" y="841"/>
                    <a:pt x="1883" y="854"/>
                    <a:pt x="1875" y="848"/>
                  </a:cubicBezTo>
                  <a:cubicBezTo>
                    <a:pt x="1864" y="840"/>
                    <a:pt x="1870" y="821"/>
                    <a:pt x="1867" y="808"/>
                  </a:cubicBezTo>
                  <a:cubicBezTo>
                    <a:pt x="1870" y="800"/>
                    <a:pt x="1875" y="776"/>
                    <a:pt x="1875" y="784"/>
                  </a:cubicBezTo>
                  <a:cubicBezTo>
                    <a:pt x="1875" y="795"/>
                    <a:pt x="1876" y="810"/>
                    <a:pt x="1867" y="816"/>
                  </a:cubicBezTo>
                  <a:cubicBezTo>
                    <a:pt x="1863" y="818"/>
                    <a:pt x="1817" y="802"/>
                    <a:pt x="1811" y="800"/>
                  </a:cubicBezTo>
                  <a:cubicBezTo>
                    <a:pt x="1790" y="803"/>
                    <a:pt x="1768" y="804"/>
                    <a:pt x="1747" y="808"/>
                  </a:cubicBezTo>
                  <a:cubicBezTo>
                    <a:pt x="1736" y="810"/>
                    <a:pt x="1719" y="806"/>
                    <a:pt x="1715" y="816"/>
                  </a:cubicBezTo>
                  <a:cubicBezTo>
                    <a:pt x="1711" y="827"/>
                    <a:pt x="1726" y="837"/>
                    <a:pt x="1731" y="848"/>
                  </a:cubicBezTo>
                  <a:cubicBezTo>
                    <a:pt x="1734" y="861"/>
                    <a:pt x="1728" y="880"/>
                    <a:pt x="1739" y="888"/>
                  </a:cubicBezTo>
                  <a:cubicBezTo>
                    <a:pt x="1747" y="894"/>
                    <a:pt x="1763" y="882"/>
                    <a:pt x="1763" y="872"/>
                  </a:cubicBezTo>
                  <a:cubicBezTo>
                    <a:pt x="1763" y="864"/>
                    <a:pt x="1747" y="867"/>
                    <a:pt x="1739" y="864"/>
                  </a:cubicBezTo>
                  <a:cubicBezTo>
                    <a:pt x="1687" y="881"/>
                    <a:pt x="1742" y="872"/>
                    <a:pt x="1699" y="848"/>
                  </a:cubicBezTo>
                  <a:cubicBezTo>
                    <a:pt x="1682" y="839"/>
                    <a:pt x="1662" y="837"/>
                    <a:pt x="1643" y="832"/>
                  </a:cubicBezTo>
                  <a:cubicBezTo>
                    <a:pt x="1623" y="839"/>
                    <a:pt x="1611" y="840"/>
                    <a:pt x="1595" y="856"/>
                  </a:cubicBezTo>
                  <a:cubicBezTo>
                    <a:pt x="1588" y="863"/>
                    <a:pt x="1571" y="875"/>
                    <a:pt x="1579" y="880"/>
                  </a:cubicBezTo>
                  <a:cubicBezTo>
                    <a:pt x="1590" y="888"/>
                    <a:pt x="1606" y="875"/>
                    <a:pt x="1619" y="872"/>
                  </a:cubicBezTo>
                  <a:cubicBezTo>
                    <a:pt x="1661" y="900"/>
                    <a:pt x="1708" y="888"/>
                    <a:pt x="1755" y="904"/>
                  </a:cubicBezTo>
                  <a:cubicBezTo>
                    <a:pt x="1802" y="892"/>
                    <a:pt x="1825" y="878"/>
                    <a:pt x="1867" y="864"/>
                  </a:cubicBezTo>
                  <a:cubicBezTo>
                    <a:pt x="2043" y="879"/>
                    <a:pt x="1948" y="874"/>
                    <a:pt x="1891" y="888"/>
                  </a:cubicBezTo>
                  <a:cubicBezTo>
                    <a:pt x="1854" y="943"/>
                    <a:pt x="1894" y="897"/>
                    <a:pt x="1779" y="920"/>
                  </a:cubicBezTo>
                  <a:cubicBezTo>
                    <a:pt x="1760" y="924"/>
                    <a:pt x="1723" y="952"/>
                    <a:pt x="1699" y="960"/>
                  </a:cubicBezTo>
                  <a:cubicBezTo>
                    <a:pt x="1666" y="938"/>
                    <a:pt x="1635" y="925"/>
                    <a:pt x="1603" y="904"/>
                  </a:cubicBezTo>
                  <a:cubicBezTo>
                    <a:pt x="1525" y="917"/>
                    <a:pt x="1579" y="898"/>
                    <a:pt x="1531" y="936"/>
                  </a:cubicBezTo>
                  <a:cubicBezTo>
                    <a:pt x="1516" y="948"/>
                    <a:pt x="1483" y="968"/>
                    <a:pt x="1483" y="968"/>
                  </a:cubicBezTo>
                  <a:cubicBezTo>
                    <a:pt x="1494" y="971"/>
                    <a:pt x="1511" y="966"/>
                    <a:pt x="1515" y="976"/>
                  </a:cubicBezTo>
                  <a:cubicBezTo>
                    <a:pt x="1519" y="987"/>
                    <a:pt x="1511" y="1006"/>
                    <a:pt x="1499" y="1008"/>
                  </a:cubicBezTo>
                  <a:cubicBezTo>
                    <a:pt x="1488" y="1010"/>
                    <a:pt x="1433" y="991"/>
                    <a:pt x="1411" y="984"/>
                  </a:cubicBezTo>
                  <a:cubicBezTo>
                    <a:pt x="1426" y="1028"/>
                    <a:pt x="1408" y="1000"/>
                    <a:pt x="1467" y="1000"/>
                  </a:cubicBezTo>
                  <a:cubicBezTo>
                    <a:pt x="1481" y="1000"/>
                    <a:pt x="1494" y="1005"/>
                    <a:pt x="1507" y="1008"/>
                  </a:cubicBezTo>
                  <a:cubicBezTo>
                    <a:pt x="1504" y="1021"/>
                    <a:pt x="1502" y="1035"/>
                    <a:pt x="1499" y="1048"/>
                  </a:cubicBezTo>
                  <a:cubicBezTo>
                    <a:pt x="1497" y="1056"/>
                    <a:pt x="1484" y="1067"/>
                    <a:pt x="1491" y="1072"/>
                  </a:cubicBezTo>
                  <a:cubicBezTo>
                    <a:pt x="1500" y="1078"/>
                    <a:pt x="1512" y="1064"/>
                    <a:pt x="1523" y="1064"/>
                  </a:cubicBezTo>
                  <a:cubicBezTo>
                    <a:pt x="1531" y="1064"/>
                    <a:pt x="1507" y="1069"/>
                    <a:pt x="1499" y="1072"/>
                  </a:cubicBezTo>
                  <a:cubicBezTo>
                    <a:pt x="1490" y="1110"/>
                    <a:pt x="1479" y="1124"/>
                    <a:pt x="1451" y="1152"/>
                  </a:cubicBezTo>
                  <a:cubicBezTo>
                    <a:pt x="1454" y="1144"/>
                    <a:pt x="1451" y="1128"/>
                    <a:pt x="1459" y="1128"/>
                  </a:cubicBezTo>
                  <a:cubicBezTo>
                    <a:pt x="1469" y="1128"/>
                    <a:pt x="1477" y="1143"/>
                    <a:pt x="1475" y="1152"/>
                  </a:cubicBezTo>
                  <a:cubicBezTo>
                    <a:pt x="1473" y="1161"/>
                    <a:pt x="1459" y="1163"/>
                    <a:pt x="1451" y="1168"/>
                  </a:cubicBezTo>
                  <a:cubicBezTo>
                    <a:pt x="1440" y="1136"/>
                    <a:pt x="1419" y="1128"/>
                    <a:pt x="1395" y="1104"/>
                  </a:cubicBezTo>
                  <a:cubicBezTo>
                    <a:pt x="1382" y="1107"/>
                    <a:pt x="1363" y="1101"/>
                    <a:pt x="1355" y="1112"/>
                  </a:cubicBezTo>
                  <a:cubicBezTo>
                    <a:pt x="1349" y="1120"/>
                    <a:pt x="1363" y="1131"/>
                    <a:pt x="1371" y="1136"/>
                  </a:cubicBezTo>
                  <a:cubicBezTo>
                    <a:pt x="1385" y="1145"/>
                    <a:pt x="1402" y="1149"/>
                    <a:pt x="1419" y="1152"/>
                  </a:cubicBezTo>
                  <a:cubicBezTo>
                    <a:pt x="1456" y="1158"/>
                    <a:pt x="1494" y="1157"/>
                    <a:pt x="1531" y="1160"/>
                  </a:cubicBezTo>
                  <a:cubicBezTo>
                    <a:pt x="1507" y="1165"/>
                    <a:pt x="1479" y="1162"/>
                    <a:pt x="1459" y="1176"/>
                  </a:cubicBezTo>
                  <a:cubicBezTo>
                    <a:pt x="1451" y="1181"/>
                    <a:pt x="1474" y="1188"/>
                    <a:pt x="1483" y="1192"/>
                  </a:cubicBezTo>
                  <a:cubicBezTo>
                    <a:pt x="1493" y="1196"/>
                    <a:pt x="1504" y="1197"/>
                    <a:pt x="1515" y="1200"/>
                  </a:cubicBezTo>
                  <a:cubicBezTo>
                    <a:pt x="1493" y="1265"/>
                    <a:pt x="1475" y="1275"/>
                    <a:pt x="1419" y="1312"/>
                  </a:cubicBezTo>
                  <a:cubicBezTo>
                    <a:pt x="1465" y="1327"/>
                    <a:pt x="1435" y="1310"/>
                    <a:pt x="1411" y="1344"/>
                  </a:cubicBezTo>
                  <a:cubicBezTo>
                    <a:pt x="1405" y="1353"/>
                    <a:pt x="1406" y="1365"/>
                    <a:pt x="1403" y="1376"/>
                  </a:cubicBezTo>
                  <a:cubicBezTo>
                    <a:pt x="1425" y="1420"/>
                    <a:pt x="1443" y="1422"/>
                    <a:pt x="1491" y="1432"/>
                  </a:cubicBezTo>
                  <a:cubicBezTo>
                    <a:pt x="1445" y="1441"/>
                    <a:pt x="1441" y="1445"/>
                    <a:pt x="1427" y="1488"/>
                  </a:cubicBezTo>
                  <a:cubicBezTo>
                    <a:pt x="1424" y="1472"/>
                    <a:pt x="1430" y="1451"/>
                    <a:pt x="1419" y="1440"/>
                  </a:cubicBezTo>
                  <a:cubicBezTo>
                    <a:pt x="1412" y="1433"/>
                    <a:pt x="1401" y="1449"/>
                    <a:pt x="1395" y="1456"/>
                  </a:cubicBezTo>
                  <a:cubicBezTo>
                    <a:pt x="1344" y="1517"/>
                    <a:pt x="1413" y="1465"/>
                    <a:pt x="1355" y="1504"/>
                  </a:cubicBezTo>
                  <a:cubicBezTo>
                    <a:pt x="1350" y="1512"/>
                    <a:pt x="1346" y="1535"/>
                    <a:pt x="1339" y="1528"/>
                  </a:cubicBezTo>
                  <a:cubicBezTo>
                    <a:pt x="1331" y="1520"/>
                    <a:pt x="1337" y="1501"/>
                    <a:pt x="1347" y="1496"/>
                  </a:cubicBezTo>
                  <a:cubicBezTo>
                    <a:pt x="1355" y="1492"/>
                    <a:pt x="1352" y="1512"/>
                    <a:pt x="1355" y="1520"/>
                  </a:cubicBezTo>
                  <a:cubicBezTo>
                    <a:pt x="1358" y="1539"/>
                    <a:pt x="1363" y="1557"/>
                    <a:pt x="1363" y="1576"/>
                  </a:cubicBezTo>
                  <a:cubicBezTo>
                    <a:pt x="1363" y="1584"/>
                    <a:pt x="1352" y="1592"/>
                    <a:pt x="1355" y="1600"/>
                  </a:cubicBezTo>
                  <a:cubicBezTo>
                    <a:pt x="1359" y="1609"/>
                    <a:pt x="1371" y="1611"/>
                    <a:pt x="1379" y="1616"/>
                  </a:cubicBezTo>
                  <a:cubicBezTo>
                    <a:pt x="1376" y="1624"/>
                    <a:pt x="1377" y="1634"/>
                    <a:pt x="1371" y="1640"/>
                  </a:cubicBezTo>
                  <a:cubicBezTo>
                    <a:pt x="1341" y="1670"/>
                    <a:pt x="1339" y="1616"/>
                    <a:pt x="1355" y="1680"/>
                  </a:cubicBezTo>
                  <a:cubicBezTo>
                    <a:pt x="1350" y="1696"/>
                    <a:pt x="1345" y="1712"/>
                    <a:pt x="1339" y="1728"/>
                  </a:cubicBezTo>
                  <a:cubicBezTo>
                    <a:pt x="1335" y="1739"/>
                    <a:pt x="1316" y="1751"/>
                    <a:pt x="1323" y="1760"/>
                  </a:cubicBezTo>
                  <a:cubicBezTo>
                    <a:pt x="1333" y="1773"/>
                    <a:pt x="1355" y="1765"/>
                    <a:pt x="1371" y="1768"/>
                  </a:cubicBezTo>
                  <a:cubicBezTo>
                    <a:pt x="1380" y="1804"/>
                    <a:pt x="1368" y="1830"/>
                    <a:pt x="1379" y="1864"/>
                  </a:cubicBezTo>
                  <a:cubicBezTo>
                    <a:pt x="1387" y="1856"/>
                    <a:pt x="1392" y="1840"/>
                    <a:pt x="1403" y="1840"/>
                  </a:cubicBezTo>
                  <a:cubicBezTo>
                    <a:pt x="1413" y="1840"/>
                    <a:pt x="1416" y="1855"/>
                    <a:pt x="1419" y="1864"/>
                  </a:cubicBezTo>
                  <a:cubicBezTo>
                    <a:pt x="1425" y="1885"/>
                    <a:pt x="1424" y="1907"/>
                    <a:pt x="1427" y="1928"/>
                  </a:cubicBezTo>
                  <a:cubicBezTo>
                    <a:pt x="1438" y="1917"/>
                    <a:pt x="1444" y="1893"/>
                    <a:pt x="1459" y="1896"/>
                  </a:cubicBezTo>
                  <a:cubicBezTo>
                    <a:pt x="1481" y="1900"/>
                    <a:pt x="1461" y="1960"/>
                    <a:pt x="1459" y="1968"/>
                  </a:cubicBezTo>
                  <a:cubicBezTo>
                    <a:pt x="1504" y="1998"/>
                    <a:pt x="1496" y="2031"/>
                    <a:pt x="1467" y="2080"/>
                  </a:cubicBezTo>
                  <a:cubicBezTo>
                    <a:pt x="1459" y="2093"/>
                    <a:pt x="1444" y="2100"/>
                    <a:pt x="1435" y="2112"/>
                  </a:cubicBezTo>
                  <a:cubicBezTo>
                    <a:pt x="1428" y="2122"/>
                    <a:pt x="1407" y="2141"/>
                    <a:pt x="1419" y="2144"/>
                  </a:cubicBezTo>
                  <a:cubicBezTo>
                    <a:pt x="1436" y="2148"/>
                    <a:pt x="1450" y="2126"/>
                    <a:pt x="1467" y="2120"/>
                  </a:cubicBezTo>
                  <a:cubicBezTo>
                    <a:pt x="1482" y="2115"/>
                    <a:pt x="1499" y="2115"/>
                    <a:pt x="1515" y="2112"/>
                  </a:cubicBezTo>
                  <a:cubicBezTo>
                    <a:pt x="1433" y="2167"/>
                    <a:pt x="1469" y="2147"/>
                    <a:pt x="1411" y="2176"/>
                  </a:cubicBezTo>
                  <a:cubicBezTo>
                    <a:pt x="1414" y="2189"/>
                    <a:pt x="1414" y="2203"/>
                    <a:pt x="1419" y="2216"/>
                  </a:cubicBezTo>
                  <a:cubicBezTo>
                    <a:pt x="1425" y="2230"/>
                    <a:pt x="1443" y="2240"/>
                    <a:pt x="1443" y="2256"/>
                  </a:cubicBezTo>
                  <a:cubicBezTo>
                    <a:pt x="1443" y="2267"/>
                    <a:pt x="1427" y="2272"/>
                    <a:pt x="1419" y="2280"/>
                  </a:cubicBezTo>
                  <a:cubicBezTo>
                    <a:pt x="1403" y="2327"/>
                    <a:pt x="1419" y="2295"/>
                    <a:pt x="1403" y="2272"/>
                  </a:cubicBezTo>
                  <a:cubicBezTo>
                    <a:pt x="1393" y="2256"/>
                    <a:pt x="1376" y="2245"/>
                    <a:pt x="1363" y="2232"/>
                  </a:cubicBezTo>
                  <a:cubicBezTo>
                    <a:pt x="1309" y="2286"/>
                    <a:pt x="1346" y="2319"/>
                    <a:pt x="1395" y="2352"/>
                  </a:cubicBezTo>
                  <a:cubicBezTo>
                    <a:pt x="1379" y="2400"/>
                    <a:pt x="1347" y="2440"/>
                    <a:pt x="1331" y="2488"/>
                  </a:cubicBezTo>
                  <a:cubicBezTo>
                    <a:pt x="1342" y="2491"/>
                    <a:pt x="1357" y="2487"/>
                    <a:pt x="1363" y="2496"/>
                  </a:cubicBezTo>
                  <a:cubicBezTo>
                    <a:pt x="1371" y="2510"/>
                    <a:pt x="1345" y="2543"/>
                    <a:pt x="1339" y="2552"/>
                  </a:cubicBezTo>
                  <a:cubicBezTo>
                    <a:pt x="1342" y="2560"/>
                    <a:pt x="1353" y="2570"/>
                    <a:pt x="1347" y="2576"/>
                  </a:cubicBezTo>
                  <a:cubicBezTo>
                    <a:pt x="1341" y="2582"/>
                    <a:pt x="1331" y="2568"/>
                    <a:pt x="1323" y="2568"/>
                  </a:cubicBezTo>
                  <a:cubicBezTo>
                    <a:pt x="1298" y="2568"/>
                    <a:pt x="1275" y="2580"/>
                    <a:pt x="1251" y="2584"/>
                  </a:cubicBezTo>
                  <a:cubicBezTo>
                    <a:pt x="1254" y="2597"/>
                    <a:pt x="1254" y="2611"/>
                    <a:pt x="1259" y="2624"/>
                  </a:cubicBezTo>
                  <a:cubicBezTo>
                    <a:pt x="1262" y="2633"/>
                    <a:pt x="1275" y="2638"/>
                    <a:pt x="1275" y="2648"/>
                  </a:cubicBezTo>
                  <a:cubicBezTo>
                    <a:pt x="1275" y="2658"/>
                    <a:pt x="1263" y="2663"/>
                    <a:pt x="1259" y="2672"/>
                  </a:cubicBezTo>
                  <a:cubicBezTo>
                    <a:pt x="1255" y="2680"/>
                    <a:pt x="1254" y="2688"/>
                    <a:pt x="1251" y="2696"/>
                  </a:cubicBezTo>
                  <a:cubicBezTo>
                    <a:pt x="1256" y="2709"/>
                    <a:pt x="1267" y="2722"/>
                    <a:pt x="1267" y="2736"/>
                  </a:cubicBezTo>
                  <a:cubicBezTo>
                    <a:pt x="1267" y="2789"/>
                    <a:pt x="1211" y="2730"/>
                    <a:pt x="1283" y="2784"/>
                  </a:cubicBezTo>
                  <a:cubicBezTo>
                    <a:pt x="1286" y="2803"/>
                    <a:pt x="1291" y="2821"/>
                    <a:pt x="1291" y="2840"/>
                  </a:cubicBezTo>
                  <a:cubicBezTo>
                    <a:pt x="1291" y="2851"/>
                    <a:pt x="1293" y="2868"/>
                    <a:pt x="1283" y="2872"/>
                  </a:cubicBezTo>
                  <a:cubicBezTo>
                    <a:pt x="1272" y="2876"/>
                    <a:pt x="1262" y="2861"/>
                    <a:pt x="1251" y="2856"/>
                  </a:cubicBezTo>
                  <a:cubicBezTo>
                    <a:pt x="1242" y="2986"/>
                    <a:pt x="1236" y="2971"/>
                    <a:pt x="1211" y="3072"/>
                  </a:cubicBezTo>
                  <a:cubicBezTo>
                    <a:pt x="1219" y="3080"/>
                    <a:pt x="1225" y="3090"/>
                    <a:pt x="1235" y="3096"/>
                  </a:cubicBezTo>
                  <a:cubicBezTo>
                    <a:pt x="1247" y="3104"/>
                    <a:pt x="1266" y="3101"/>
                    <a:pt x="1275" y="3112"/>
                  </a:cubicBezTo>
                  <a:cubicBezTo>
                    <a:pt x="1280" y="3119"/>
                    <a:pt x="1271" y="3129"/>
                    <a:pt x="1267" y="3136"/>
                  </a:cubicBezTo>
                  <a:cubicBezTo>
                    <a:pt x="1253" y="3160"/>
                    <a:pt x="1238" y="3173"/>
                    <a:pt x="1219" y="3192"/>
                  </a:cubicBezTo>
                  <a:cubicBezTo>
                    <a:pt x="1227" y="3197"/>
                    <a:pt x="1250" y="3201"/>
                    <a:pt x="1243" y="3208"/>
                  </a:cubicBezTo>
                  <a:cubicBezTo>
                    <a:pt x="1229" y="3222"/>
                    <a:pt x="1205" y="3217"/>
                    <a:pt x="1187" y="3224"/>
                  </a:cubicBezTo>
                  <a:cubicBezTo>
                    <a:pt x="1114" y="3251"/>
                    <a:pt x="1096" y="3257"/>
                    <a:pt x="1011" y="3264"/>
                  </a:cubicBezTo>
                  <a:cubicBezTo>
                    <a:pt x="995" y="3269"/>
                    <a:pt x="979" y="3275"/>
                    <a:pt x="963" y="3280"/>
                  </a:cubicBezTo>
                  <a:cubicBezTo>
                    <a:pt x="955" y="3283"/>
                    <a:pt x="939" y="3288"/>
                    <a:pt x="939" y="3288"/>
                  </a:cubicBezTo>
                  <a:cubicBezTo>
                    <a:pt x="923" y="3285"/>
                    <a:pt x="905" y="3288"/>
                    <a:pt x="891" y="3280"/>
                  </a:cubicBezTo>
                  <a:cubicBezTo>
                    <a:pt x="887" y="3278"/>
                    <a:pt x="870" y="3210"/>
                    <a:pt x="867" y="3200"/>
                  </a:cubicBezTo>
                  <a:cubicBezTo>
                    <a:pt x="877" y="3137"/>
                    <a:pt x="880" y="3140"/>
                    <a:pt x="819" y="3120"/>
                  </a:cubicBezTo>
                  <a:cubicBezTo>
                    <a:pt x="804" y="3075"/>
                    <a:pt x="831" y="3074"/>
                    <a:pt x="867" y="3056"/>
                  </a:cubicBezTo>
                  <a:cubicBezTo>
                    <a:pt x="883" y="3008"/>
                    <a:pt x="878" y="3051"/>
                    <a:pt x="851" y="3024"/>
                  </a:cubicBezTo>
                  <a:cubicBezTo>
                    <a:pt x="845" y="3018"/>
                    <a:pt x="846" y="3008"/>
                    <a:pt x="843" y="3000"/>
                  </a:cubicBezTo>
                  <a:cubicBezTo>
                    <a:pt x="853" y="2969"/>
                    <a:pt x="859" y="2955"/>
                    <a:pt x="891" y="2944"/>
                  </a:cubicBezTo>
                  <a:cubicBezTo>
                    <a:pt x="880" y="2941"/>
                    <a:pt x="869" y="2941"/>
                    <a:pt x="859" y="2936"/>
                  </a:cubicBezTo>
                  <a:cubicBezTo>
                    <a:pt x="849" y="2930"/>
                    <a:pt x="845" y="2917"/>
                    <a:pt x="835" y="2912"/>
                  </a:cubicBezTo>
                  <a:cubicBezTo>
                    <a:pt x="820" y="2905"/>
                    <a:pt x="803" y="2907"/>
                    <a:pt x="787" y="2904"/>
                  </a:cubicBezTo>
                  <a:cubicBezTo>
                    <a:pt x="803" y="2901"/>
                    <a:pt x="824" y="2907"/>
                    <a:pt x="835" y="2896"/>
                  </a:cubicBezTo>
                  <a:cubicBezTo>
                    <a:pt x="846" y="2885"/>
                    <a:pt x="834" y="2862"/>
                    <a:pt x="843" y="2848"/>
                  </a:cubicBezTo>
                  <a:cubicBezTo>
                    <a:pt x="849" y="2838"/>
                    <a:pt x="864" y="2837"/>
                    <a:pt x="875" y="2832"/>
                  </a:cubicBezTo>
                  <a:cubicBezTo>
                    <a:pt x="883" y="2835"/>
                    <a:pt x="896" y="2848"/>
                    <a:pt x="899" y="2840"/>
                  </a:cubicBezTo>
                  <a:cubicBezTo>
                    <a:pt x="905" y="2825"/>
                    <a:pt x="905" y="2800"/>
                    <a:pt x="891" y="2792"/>
                  </a:cubicBezTo>
                  <a:cubicBezTo>
                    <a:pt x="880" y="2785"/>
                    <a:pt x="870" y="2808"/>
                    <a:pt x="859" y="2816"/>
                  </a:cubicBezTo>
                  <a:cubicBezTo>
                    <a:pt x="851" y="2822"/>
                    <a:pt x="843" y="2827"/>
                    <a:pt x="835" y="2832"/>
                  </a:cubicBezTo>
                  <a:cubicBezTo>
                    <a:pt x="844" y="2770"/>
                    <a:pt x="846" y="2763"/>
                    <a:pt x="899" y="2736"/>
                  </a:cubicBezTo>
                  <a:cubicBezTo>
                    <a:pt x="896" y="2728"/>
                    <a:pt x="895" y="2720"/>
                    <a:pt x="891" y="2712"/>
                  </a:cubicBezTo>
                  <a:cubicBezTo>
                    <a:pt x="887" y="2703"/>
                    <a:pt x="871" y="2697"/>
                    <a:pt x="875" y="2688"/>
                  </a:cubicBezTo>
                  <a:cubicBezTo>
                    <a:pt x="879" y="2677"/>
                    <a:pt x="897" y="2678"/>
                    <a:pt x="907" y="2672"/>
                  </a:cubicBezTo>
                  <a:cubicBezTo>
                    <a:pt x="986" y="2627"/>
                    <a:pt x="866" y="2688"/>
                    <a:pt x="963" y="2640"/>
                  </a:cubicBezTo>
                  <a:cubicBezTo>
                    <a:pt x="968" y="2632"/>
                    <a:pt x="977" y="2625"/>
                    <a:pt x="979" y="2616"/>
                  </a:cubicBezTo>
                  <a:cubicBezTo>
                    <a:pt x="985" y="2580"/>
                    <a:pt x="926" y="2580"/>
                    <a:pt x="907" y="2576"/>
                  </a:cubicBezTo>
                  <a:cubicBezTo>
                    <a:pt x="912" y="2568"/>
                    <a:pt x="925" y="2561"/>
                    <a:pt x="923" y="2552"/>
                  </a:cubicBezTo>
                  <a:cubicBezTo>
                    <a:pt x="921" y="2543"/>
                    <a:pt x="907" y="2542"/>
                    <a:pt x="899" y="2536"/>
                  </a:cubicBezTo>
                  <a:cubicBezTo>
                    <a:pt x="851" y="2501"/>
                    <a:pt x="885" y="2521"/>
                    <a:pt x="835" y="2496"/>
                  </a:cubicBezTo>
                  <a:cubicBezTo>
                    <a:pt x="821" y="2453"/>
                    <a:pt x="845" y="2466"/>
                    <a:pt x="883" y="2456"/>
                  </a:cubicBezTo>
                  <a:cubicBezTo>
                    <a:pt x="906" y="2387"/>
                    <a:pt x="882" y="2486"/>
                    <a:pt x="851" y="2424"/>
                  </a:cubicBezTo>
                  <a:cubicBezTo>
                    <a:pt x="846" y="2414"/>
                    <a:pt x="868" y="2409"/>
                    <a:pt x="875" y="2400"/>
                  </a:cubicBezTo>
                  <a:cubicBezTo>
                    <a:pt x="881" y="2393"/>
                    <a:pt x="886" y="2384"/>
                    <a:pt x="891" y="2376"/>
                  </a:cubicBezTo>
                  <a:cubicBezTo>
                    <a:pt x="859" y="2352"/>
                    <a:pt x="841" y="2338"/>
                    <a:pt x="803" y="2328"/>
                  </a:cubicBezTo>
                  <a:cubicBezTo>
                    <a:pt x="814" y="2296"/>
                    <a:pt x="828" y="2290"/>
                    <a:pt x="859" y="2280"/>
                  </a:cubicBezTo>
                  <a:cubicBezTo>
                    <a:pt x="862" y="2272"/>
                    <a:pt x="862" y="2263"/>
                    <a:pt x="867" y="2256"/>
                  </a:cubicBezTo>
                  <a:cubicBezTo>
                    <a:pt x="873" y="2248"/>
                    <a:pt x="888" y="2249"/>
                    <a:pt x="891" y="2240"/>
                  </a:cubicBezTo>
                  <a:cubicBezTo>
                    <a:pt x="900" y="2212"/>
                    <a:pt x="875" y="2203"/>
                    <a:pt x="859" y="2192"/>
                  </a:cubicBezTo>
                  <a:cubicBezTo>
                    <a:pt x="854" y="2184"/>
                    <a:pt x="841" y="2177"/>
                    <a:pt x="843" y="2168"/>
                  </a:cubicBezTo>
                  <a:cubicBezTo>
                    <a:pt x="845" y="2160"/>
                    <a:pt x="859" y="2163"/>
                    <a:pt x="867" y="2160"/>
                  </a:cubicBezTo>
                  <a:cubicBezTo>
                    <a:pt x="878" y="2155"/>
                    <a:pt x="888" y="2149"/>
                    <a:pt x="899" y="2144"/>
                  </a:cubicBezTo>
                  <a:cubicBezTo>
                    <a:pt x="887" y="2107"/>
                    <a:pt x="846" y="2101"/>
                    <a:pt x="883" y="2064"/>
                  </a:cubicBezTo>
                  <a:cubicBezTo>
                    <a:pt x="889" y="2058"/>
                    <a:pt x="899" y="2059"/>
                    <a:pt x="907" y="2056"/>
                  </a:cubicBezTo>
                  <a:cubicBezTo>
                    <a:pt x="921" y="2013"/>
                    <a:pt x="900" y="2006"/>
                    <a:pt x="867" y="1984"/>
                  </a:cubicBezTo>
                  <a:cubicBezTo>
                    <a:pt x="880" y="1979"/>
                    <a:pt x="901" y="1981"/>
                    <a:pt x="907" y="1968"/>
                  </a:cubicBezTo>
                  <a:cubicBezTo>
                    <a:pt x="921" y="1940"/>
                    <a:pt x="878" y="1932"/>
                    <a:pt x="867" y="1928"/>
                  </a:cubicBezTo>
                  <a:cubicBezTo>
                    <a:pt x="862" y="1917"/>
                    <a:pt x="853" y="1908"/>
                    <a:pt x="851" y="1896"/>
                  </a:cubicBezTo>
                  <a:cubicBezTo>
                    <a:pt x="846" y="1861"/>
                    <a:pt x="893" y="1853"/>
                    <a:pt x="915" y="1848"/>
                  </a:cubicBezTo>
                  <a:cubicBezTo>
                    <a:pt x="926" y="1816"/>
                    <a:pt x="943" y="1795"/>
                    <a:pt x="963" y="1768"/>
                  </a:cubicBezTo>
                  <a:cubicBezTo>
                    <a:pt x="959" y="1767"/>
                    <a:pt x="912" y="1753"/>
                    <a:pt x="915" y="1744"/>
                  </a:cubicBezTo>
                  <a:cubicBezTo>
                    <a:pt x="923" y="1716"/>
                    <a:pt x="963" y="1672"/>
                    <a:pt x="963" y="1672"/>
                  </a:cubicBezTo>
                  <a:cubicBezTo>
                    <a:pt x="919" y="1643"/>
                    <a:pt x="890" y="1670"/>
                    <a:pt x="859" y="1624"/>
                  </a:cubicBezTo>
                  <a:cubicBezTo>
                    <a:pt x="896" y="1587"/>
                    <a:pt x="927" y="1565"/>
                    <a:pt x="979" y="1552"/>
                  </a:cubicBezTo>
                  <a:cubicBezTo>
                    <a:pt x="952" y="1525"/>
                    <a:pt x="934" y="1524"/>
                    <a:pt x="899" y="1512"/>
                  </a:cubicBezTo>
                  <a:cubicBezTo>
                    <a:pt x="904" y="1499"/>
                    <a:pt x="907" y="1484"/>
                    <a:pt x="915" y="1472"/>
                  </a:cubicBezTo>
                  <a:cubicBezTo>
                    <a:pt x="921" y="1462"/>
                    <a:pt x="941" y="1459"/>
                    <a:pt x="939" y="1448"/>
                  </a:cubicBezTo>
                  <a:cubicBezTo>
                    <a:pt x="937" y="1436"/>
                    <a:pt x="918" y="1437"/>
                    <a:pt x="907" y="1432"/>
                  </a:cubicBezTo>
                  <a:cubicBezTo>
                    <a:pt x="921" y="1391"/>
                    <a:pt x="942" y="1396"/>
                    <a:pt x="979" y="1384"/>
                  </a:cubicBezTo>
                  <a:cubicBezTo>
                    <a:pt x="809" y="1371"/>
                    <a:pt x="881" y="1368"/>
                    <a:pt x="963" y="1352"/>
                  </a:cubicBezTo>
                  <a:cubicBezTo>
                    <a:pt x="955" y="1341"/>
                    <a:pt x="949" y="1329"/>
                    <a:pt x="939" y="1320"/>
                  </a:cubicBezTo>
                  <a:cubicBezTo>
                    <a:pt x="881" y="1272"/>
                    <a:pt x="948" y="1362"/>
                    <a:pt x="899" y="1288"/>
                  </a:cubicBezTo>
                  <a:cubicBezTo>
                    <a:pt x="902" y="1280"/>
                    <a:pt x="902" y="1271"/>
                    <a:pt x="907" y="1264"/>
                  </a:cubicBezTo>
                  <a:cubicBezTo>
                    <a:pt x="913" y="1255"/>
                    <a:pt x="929" y="1251"/>
                    <a:pt x="931" y="1240"/>
                  </a:cubicBezTo>
                  <a:cubicBezTo>
                    <a:pt x="933" y="1228"/>
                    <a:pt x="920" y="1219"/>
                    <a:pt x="915" y="1208"/>
                  </a:cubicBezTo>
                  <a:cubicBezTo>
                    <a:pt x="920" y="1197"/>
                    <a:pt x="930" y="1188"/>
                    <a:pt x="931" y="1176"/>
                  </a:cubicBezTo>
                  <a:cubicBezTo>
                    <a:pt x="933" y="1157"/>
                    <a:pt x="937" y="1132"/>
                    <a:pt x="923" y="1120"/>
                  </a:cubicBezTo>
                  <a:cubicBezTo>
                    <a:pt x="912" y="1111"/>
                    <a:pt x="856" y="1155"/>
                    <a:pt x="851" y="1160"/>
                  </a:cubicBezTo>
                  <a:cubicBezTo>
                    <a:pt x="844" y="1167"/>
                    <a:pt x="828" y="1191"/>
                    <a:pt x="835" y="1184"/>
                  </a:cubicBezTo>
                  <a:cubicBezTo>
                    <a:pt x="844" y="1175"/>
                    <a:pt x="851" y="1163"/>
                    <a:pt x="859" y="1152"/>
                  </a:cubicBezTo>
                  <a:cubicBezTo>
                    <a:pt x="799" y="1132"/>
                    <a:pt x="859" y="1159"/>
                    <a:pt x="859" y="1128"/>
                  </a:cubicBezTo>
                  <a:cubicBezTo>
                    <a:pt x="859" y="1118"/>
                    <a:pt x="844" y="1115"/>
                    <a:pt x="835" y="1112"/>
                  </a:cubicBezTo>
                  <a:cubicBezTo>
                    <a:pt x="814" y="1104"/>
                    <a:pt x="792" y="1103"/>
                    <a:pt x="771" y="1096"/>
                  </a:cubicBezTo>
                  <a:cubicBezTo>
                    <a:pt x="839" y="1062"/>
                    <a:pt x="790" y="1089"/>
                    <a:pt x="771" y="1088"/>
                  </a:cubicBezTo>
                  <a:cubicBezTo>
                    <a:pt x="741" y="1086"/>
                    <a:pt x="712" y="1077"/>
                    <a:pt x="683" y="1072"/>
                  </a:cubicBezTo>
                  <a:cubicBezTo>
                    <a:pt x="777" y="1053"/>
                    <a:pt x="788" y="1066"/>
                    <a:pt x="723" y="1040"/>
                  </a:cubicBezTo>
                  <a:cubicBezTo>
                    <a:pt x="702" y="1043"/>
                    <a:pt x="677" y="1059"/>
                    <a:pt x="659" y="1048"/>
                  </a:cubicBezTo>
                  <a:cubicBezTo>
                    <a:pt x="648" y="1041"/>
                    <a:pt x="696" y="1020"/>
                    <a:pt x="683" y="1016"/>
                  </a:cubicBezTo>
                  <a:cubicBezTo>
                    <a:pt x="658" y="1008"/>
                    <a:pt x="636" y="1040"/>
                    <a:pt x="611" y="1048"/>
                  </a:cubicBezTo>
                  <a:cubicBezTo>
                    <a:pt x="615" y="1028"/>
                    <a:pt x="615" y="984"/>
                    <a:pt x="651" y="984"/>
                  </a:cubicBezTo>
                  <a:cubicBezTo>
                    <a:pt x="661" y="984"/>
                    <a:pt x="642" y="1001"/>
                    <a:pt x="635" y="1008"/>
                  </a:cubicBezTo>
                  <a:cubicBezTo>
                    <a:pt x="628" y="1015"/>
                    <a:pt x="619" y="1019"/>
                    <a:pt x="611" y="1024"/>
                  </a:cubicBezTo>
                  <a:cubicBezTo>
                    <a:pt x="571" y="964"/>
                    <a:pt x="625" y="1029"/>
                    <a:pt x="563" y="1008"/>
                  </a:cubicBezTo>
                  <a:cubicBezTo>
                    <a:pt x="554" y="1005"/>
                    <a:pt x="555" y="990"/>
                    <a:pt x="547" y="984"/>
                  </a:cubicBezTo>
                  <a:cubicBezTo>
                    <a:pt x="540" y="979"/>
                    <a:pt x="531" y="979"/>
                    <a:pt x="523" y="976"/>
                  </a:cubicBezTo>
                  <a:cubicBezTo>
                    <a:pt x="468" y="994"/>
                    <a:pt x="519" y="984"/>
                    <a:pt x="507" y="960"/>
                  </a:cubicBezTo>
                  <a:cubicBezTo>
                    <a:pt x="503" y="952"/>
                    <a:pt x="491" y="955"/>
                    <a:pt x="483" y="952"/>
                  </a:cubicBezTo>
                  <a:cubicBezTo>
                    <a:pt x="464" y="955"/>
                    <a:pt x="445" y="964"/>
                    <a:pt x="427" y="960"/>
                  </a:cubicBezTo>
                  <a:cubicBezTo>
                    <a:pt x="418" y="958"/>
                    <a:pt x="421" y="936"/>
                    <a:pt x="411" y="936"/>
                  </a:cubicBezTo>
                  <a:cubicBezTo>
                    <a:pt x="401" y="936"/>
                    <a:pt x="389" y="978"/>
                    <a:pt x="387" y="984"/>
                  </a:cubicBezTo>
                  <a:cubicBezTo>
                    <a:pt x="368" y="928"/>
                    <a:pt x="387" y="931"/>
                    <a:pt x="347" y="944"/>
                  </a:cubicBezTo>
                  <a:cubicBezTo>
                    <a:pt x="337" y="906"/>
                    <a:pt x="346" y="893"/>
                    <a:pt x="307" y="880"/>
                  </a:cubicBezTo>
                  <a:cubicBezTo>
                    <a:pt x="265" y="894"/>
                    <a:pt x="271" y="876"/>
                    <a:pt x="259" y="840"/>
                  </a:cubicBezTo>
                  <a:cubicBezTo>
                    <a:pt x="251" y="843"/>
                    <a:pt x="243" y="846"/>
                    <a:pt x="235" y="848"/>
                  </a:cubicBezTo>
                  <a:cubicBezTo>
                    <a:pt x="222" y="851"/>
                    <a:pt x="201" y="844"/>
                    <a:pt x="195" y="856"/>
                  </a:cubicBezTo>
                  <a:cubicBezTo>
                    <a:pt x="186" y="873"/>
                    <a:pt x="237" y="886"/>
                    <a:pt x="243" y="888"/>
                  </a:cubicBezTo>
                  <a:cubicBezTo>
                    <a:pt x="234" y="924"/>
                    <a:pt x="231" y="940"/>
                    <a:pt x="195" y="952"/>
                  </a:cubicBezTo>
                  <a:cubicBezTo>
                    <a:pt x="219" y="989"/>
                    <a:pt x="213" y="963"/>
                    <a:pt x="195" y="1000"/>
                  </a:cubicBezTo>
                  <a:cubicBezTo>
                    <a:pt x="191" y="1008"/>
                    <a:pt x="191" y="1017"/>
                    <a:pt x="187" y="1024"/>
                  </a:cubicBezTo>
                  <a:cubicBezTo>
                    <a:pt x="178" y="1041"/>
                    <a:pt x="155" y="1072"/>
                    <a:pt x="155" y="1072"/>
                  </a:cubicBezTo>
                  <a:cubicBezTo>
                    <a:pt x="166" y="1118"/>
                    <a:pt x="152" y="1160"/>
                    <a:pt x="147" y="1208"/>
                  </a:cubicBezTo>
                  <a:cubicBezTo>
                    <a:pt x="107" y="1149"/>
                    <a:pt x="96" y="1156"/>
                    <a:pt x="155" y="1168"/>
                  </a:cubicBezTo>
                  <a:cubicBezTo>
                    <a:pt x="143" y="1205"/>
                    <a:pt x="122" y="1237"/>
                    <a:pt x="107" y="1272"/>
                  </a:cubicBezTo>
                  <a:cubicBezTo>
                    <a:pt x="85" y="1321"/>
                    <a:pt x="84" y="1374"/>
                    <a:pt x="67" y="1424"/>
                  </a:cubicBezTo>
                  <a:cubicBezTo>
                    <a:pt x="62" y="1504"/>
                    <a:pt x="48" y="1578"/>
                    <a:pt x="59" y="1656"/>
                  </a:cubicBezTo>
                  <a:cubicBezTo>
                    <a:pt x="56" y="1672"/>
                    <a:pt x="51" y="1688"/>
                    <a:pt x="51" y="1704"/>
                  </a:cubicBezTo>
                  <a:cubicBezTo>
                    <a:pt x="51" y="1754"/>
                    <a:pt x="76" y="1702"/>
                    <a:pt x="43" y="1752"/>
                  </a:cubicBezTo>
                  <a:cubicBezTo>
                    <a:pt x="49" y="1788"/>
                    <a:pt x="62" y="1814"/>
                    <a:pt x="51" y="1848"/>
                  </a:cubicBezTo>
                  <a:cubicBezTo>
                    <a:pt x="48" y="1877"/>
                    <a:pt x="47" y="1907"/>
                    <a:pt x="43" y="1936"/>
                  </a:cubicBezTo>
                  <a:cubicBezTo>
                    <a:pt x="42" y="1944"/>
                    <a:pt x="29" y="1954"/>
                    <a:pt x="35" y="1960"/>
                  </a:cubicBezTo>
                  <a:cubicBezTo>
                    <a:pt x="41" y="1966"/>
                    <a:pt x="51" y="1955"/>
                    <a:pt x="59" y="1952"/>
                  </a:cubicBezTo>
                  <a:cubicBezTo>
                    <a:pt x="61" y="1966"/>
                    <a:pt x="80" y="2120"/>
                    <a:pt x="83" y="2128"/>
                  </a:cubicBezTo>
                  <a:cubicBezTo>
                    <a:pt x="86" y="2136"/>
                    <a:pt x="99" y="2133"/>
                    <a:pt x="107" y="2136"/>
                  </a:cubicBezTo>
                  <a:cubicBezTo>
                    <a:pt x="114" y="2164"/>
                    <a:pt x="121" y="2172"/>
                    <a:pt x="107" y="2200"/>
                  </a:cubicBezTo>
                  <a:cubicBezTo>
                    <a:pt x="98" y="2217"/>
                    <a:pt x="75" y="2248"/>
                    <a:pt x="75" y="2248"/>
                  </a:cubicBezTo>
                  <a:cubicBezTo>
                    <a:pt x="78" y="2256"/>
                    <a:pt x="76" y="2267"/>
                    <a:pt x="83" y="2272"/>
                  </a:cubicBezTo>
                  <a:cubicBezTo>
                    <a:pt x="97" y="2282"/>
                    <a:pt x="131" y="2288"/>
                    <a:pt x="131" y="2288"/>
                  </a:cubicBezTo>
                  <a:cubicBezTo>
                    <a:pt x="152" y="2351"/>
                    <a:pt x="139" y="2417"/>
                    <a:pt x="123" y="2480"/>
                  </a:cubicBezTo>
                  <a:cubicBezTo>
                    <a:pt x="128" y="2554"/>
                    <a:pt x="137" y="2598"/>
                    <a:pt x="115" y="2664"/>
                  </a:cubicBezTo>
                  <a:cubicBezTo>
                    <a:pt x="118" y="2680"/>
                    <a:pt x="114" y="2699"/>
                    <a:pt x="123" y="2712"/>
                  </a:cubicBezTo>
                  <a:cubicBezTo>
                    <a:pt x="129" y="2721"/>
                    <a:pt x="146" y="2713"/>
                    <a:pt x="155" y="2720"/>
                  </a:cubicBezTo>
                  <a:cubicBezTo>
                    <a:pt x="162" y="2725"/>
                    <a:pt x="160" y="2736"/>
                    <a:pt x="163" y="2744"/>
                  </a:cubicBezTo>
                  <a:cubicBezTo>
                    <a:pt x="160" y="2768"/>
                    <a:pt x="163" y="2793"/>
                    <a:pt x="155" y="2816"/>
                  </a:cubicBezTo>
                  <a:cubicBezTo>
                    <a:pt x="152" y="2824"/>
                    <a:pt x="151" y="2800"/>
                    <a:pt x="147" y="2792"/>
                  </a:cubicBezTo>
                  <a:cubicBezTo>
                    <a:pt x="134" y="2767"/>
                    <a:pt x="83" y="2736"/>
                    <a:pt x="83" y="2736"/>
                  </a:cubicBezTo>
                  <a:cubicBezTo>
                    <a:pt x="84" y="2708"/>
                    <a:pt x="127" y="2405"/>
                    <a:pt x="75" y="2328"/>
                  </a:cubicBezTo>
                  <a:cubicBezTo>
                    <a:pt x="70" y="2237"/>
                    <a:pt x="62" y="2173"/>
                    <a:pt x="51" y="2088"/>
                  </a:cubicBezTo>
                  <a:cubicBezTo>
                    <a:pt x="48" y="1947"/>
                    <a:pt x="47" y="1805"/>
                    <a:pt x="43" y="1664"/>
                  </a:cubicBezTo>
                  <a:cubicBezTo>
                    <a:pt x="40" y="1543"/>
                    <a:pt x="0" y="1353"/>
                    <a:pt x="75" y="1240"/>
                  </a:cubicBezTo>
                  <a:cubicBezTo>
                    <a:pt x="67" y="1202"/>
                    <a:pt x="60" y="1178"/>
                    <a:pt x="43" y="1144"/>
                  </a:cubicBezTo>
                  <a:cubicBezTo>
                    <a:pt x="60" y="1118"/>
                    <a:pt x="82" y="1098"/>
                    <a:pt x="99" y="1072"/>
                  </a:cubicBezTo>
                  <a:cubicBezTo>
                    <a:pt x="86" y="1008"/>
                    <a:pt x="104" y="1024"/>
                    <a:pt x="123" y="968"/>
                  </a:cubicBezTo>
                  <a:cubicBezTo>
                    <a:pt x="120" y="960"/>
                    <a:pt x="111" y="952"/>
                    <a:pt x="115" y="944"/>
                  </a:cubicBezTo>
                  <a:cubicBezTo>
                    <a:pt x="119" y="936"/>
                    <a:pt x="132" y="940"/>
                    <a:pt x="139" y="936"/>
                  </a:cubicBezTo>
                  <a:cubicBezTo>
                    <a:pt x="207" y="897"/>
                    <a:pt x="140" y="922"/>
                    <a:pt x="195" y="904"/>
                  </a:cubicBezTo>
                  <a:cubicBezTo>
                    <a:pt x="147" y="856"/>
                    <a:pt x="198" y="868"/>
                    <a:pt x="171" y="792"/>
                  </a:cubicBezTo>
                  <a:cubicBezTo>
                    <a:pt x="166" y="778"/>
                    <a:pt x="134" y="760"/>
                    <a:pt x="123" y="752"/>
                  </a:cubicBezTo>
                  <a:cubicBezTo>
                    <a:pt x="92" y="706"/>
                    <a:pt x="107" y="744"/>
                    <a:pt x="131" y="720"/>
                  </a:cubicBezTo>
                  <a:cubicBezTo>
                    <a:pt x="137" y="714"/>
                    <a:pt x="136" y="704"/>
                    <a:pt x="139" y="696"/>
                  </a:cubicBezTo>
                  <a:cubicBezTo>
                    <a:pt x="127" y="688"/>
                    <a:pt x="89" y="672"/>
                    <a:pt x="139" y="672"/>
                  </a:cubicBezTo>
                  <a:cubicBezTo>
                    <a:pt x="171" y="672"/>
                    <a:pt x="202" y="695"/>
                    <a:pt x="227" y="712"/>
                  </a:cubicBezTo>
                  <a:cubicBezTo>
                    <a:pt x="261" y="689"/>
                    <a:pt x="276" y="684"/>
                    <a:pt x="291" y="728"/>
                  </a:cubicBezTo>
                  <a:cubicBezTo>
                    <a:pt x="296" y="717"/>
                    <a:pt x="295" y="696"/>
                    <a:pt x="307" y="696"/>
                  </a:cubicBezTo>
                  <a:cubicBezTo>
                    <a:pt x="327" y="696"/>
                    <a:pt x="336" y="749"/>
                    <a:pt x="339" y="760"/>
                  </a:cubicBezTo>
                  <a:cubicBezTo>
                    <a:pt x="368" y="717"/>
                    <a:pt x="345" y="737"/>
                    <a:pt x="363" y="760"/>
                  </a:cubicBezTo>
                  <a:cubicBezTo>
                    <a:pt x="369" y="768"/>
                    <a:pt x="379" y="771"/>
                    <a:pt x="387" y="776"/>
                  </a:cubicBezTo>
                  <a:cubicBezTo>
                    <a:pt x="400" y="773"/>
                    <a:pt x="417" y="777"/>
                    <a:pt x="427" y="768"/>
                  </a:cubicBezTo>
                  <a:cubicBezTo>
                    <a:pt x="435" y="761"/>
                    <a:pt x="431" y="746"/>
                    <a:pt x="435" y="736"/>
                  </a:cubicBezTo>
                  <a:cubicBezTo>
                    <a:pt x="439" y="727"/>
                    <a:pt x="446" y="720"/>
                    <a:pt x="451" y="712"/>
                  </a:cubicBezTo>
                  <a:cubicBezTo>
                    <a:pt x="397" y="694"/>
                    <a:pt x="415" y="656"/>
                    <a:pt x="451" y="632"/>
                  </a:cubicBezTo>
                  <a:cubicBezTo>
                    <a:pt x="430" y="600"/>
                    <a:pt x="398" y="587"/>
                    <a:pt x="371" y="560"/>
                  </a:cubicBezTo>
                  <a:cubicBezTo>
                    <a:pt x="365" y="541"/>
                    <a:pt x="347" y="524"/>
                    <a:pt x="347" y="504"/>
                  </a:cubicBezTo>
                  <a:cubicBezTo>
                    <a:pt x="347" y="484"/>
                    <a:pt x="372" y="474"/>
                    <a:pt x="387" y="472"/>
                  </a:cubicBezTo>
                  <a:cubicBezTo>
                    <a:pt x="427" y="468"/>
                    <a:pt x="467" y="467"/>
                    <a:pt x="507" y="464"/>
                  </a:cubicBezTo>
                  <a:cubicBezTo>
                    <a:pt x="480" y="446"/>
                    <a:pt x="459" y="440"/>
                    <a:pt x="427" y="432"/>
                  </a:cubicBezTo>
                  <a:cubicBezTo>
                    <a:pt x="435" y="427"/>
                    <a:pt x="452" y="426"/>
                    <a:pt x="451" y="416"/>
                  </a:cubicBezTo>
                  <a:cubicBezTo>
                    <a:pt x="448" y="389"/>
                    <a:pt x="420" y="370"/>
                    <a:pt x="411" y="344"/>
                  </a:cubicBezTo>
                  <a:cubicBezTo>
                    <a:pt x="425" y="289"/>
                    <a:pt x="406" y="284"/>
                    <a:pt x="467" y="296"/>
                  </a:cubicBezTo>
                  <a:cubicBezTo>
                    <a:pt x="475" y="373"/>
                    <a:pt x="461" y="379"/>
                    <a:pt x="523" y="400"/>
                  </a:cubicBezTo>
                  <a:cubicBezTo>
                    <a:pt x="536" y="395"/>
                    <a:pt x="552" y="393"/>
                    <a:pt x="563" y="384"/>
                  </a:cubicBezTo>
                  <a:cubicBezTo>
                    <a:pt x="591" y="360"/>
                    <a:pt x="552" y="325"/>
                    <a:pt x="539" y="312"/>
                  </a:cubicBezTo>
                  <a:cubicBezTo>
                    <a:pt x="566" y="152"/>
                    <a:pt x="525" y="247"/>
                    <a:pt x="619" y="216"/>
                  </a:cubicBezTo>
                  <a:cubicBezTo>
                    <a:pt x="624" y="205"/>
                    <a:pt x="630" y="195"/>
                    <a:pt x="635" y="184"/>
                  </a:cubicBezTo>
                  <a:cubicBezTo>
                    <a:pt x="638" y="176"/>
                    <a:pt x="635" y="164"/>
                    <a:pt x="643" y="160"/>
                  </a:cubicBezTo>
                  <a:cubicBezTo>
                    <a:pt x="651" y="156"/>
                    <a:pt x="659" y="166"/>
                    <a:pt x="667" y="168"/>
                  </a:cubicBezTo>
                  <a:cubicBezTo>
                    <a:pt x="678" y="171"/>
                    <a:pt x="688" y="173"/>
                    <a:pt x="699" y="176"/>
                  </a:cubicBezTo>
                  <a:cubicBezTo>
                    <a:pt x="717" y="103"/>
                    <a:pt x="697" y="124"/>
                    <a:pt x="739" y="96"/>
                  </a:cubicBezTo>
                  <a:cubicBezTo>
                    <a:pt x="744" y="104"/>
                    <a:pt x="751" y="111"/>
                    <a:pt x="755" y="120"/>
                  </a:cubicBezTo>
                  <a:cubicBezTo>
                    <a:pt x="771" y="158"/>
                    <a:pt x="750" y="165"/>
                    <a:pt x="787" y="128"/>
                  </a:cubicBezTo>
                  <a:cubicBezTo>
                    <a:pt x="830" y="142"/>
                    <a:pt x="809" y="126"/>
                    <a:pt x="835" y="88"/>
                  </a:cubicBezTo>
                  <a:cubicBezTo>
                    <a:pt x="850" y="133"/>
                    <a:pt x="828" y="164"/>
                    <a:pt x="787" y="184"/>
                  </a:cubicBezTo>
                  <a:cubicBezTo>
                    <a:pt x="782" y="192"/>
                    <a:pt x="773" y="199"/>
                    <a:pt x="771" y="208"/>
                  </a:cubicBezTo>
                  <a:cubicBezTo>
                    <a:pt x="770" y="216"/>
                    <a:pt x="782" y="224"/>
                    <a:pt x="779" y="232"/>
                  </a:cubicBezTo>
                  <a:cubicBezTo>
                    <a:pt x="764" y="271"/>
                    <a:pt x="752" y="270"/>
                    <a:pt x="723" y="280"/>
                  </a:cubicBezTo>
                  <a:cubicBezTo>
                    <a:pt x="712" y="275"/>
                    <a:pt x="703" y="265"/>
                    <a:pt x="691" y="264"/>
                  </a:cubicBezTo>
                  <a:cubicBezTo>
                    <a:pt x="627" y="256"/>
                    <a:pt x="663" y="317"/>
                    <a:pt x="691" y="336"/>
                  </a:cubicBezTo>
                  <a:cubicBezTo>
                    <a:pt x="657" y="353"/>
                    <a:pt x="640" y="375"/>
                    <a:pt x="603" y="384"/>
                  </a:cubicBezTo>
                  <a:cubicBezTo>
                    <a:pt x="598" y="395"/>
                    <a:pt x="583" y="405"/>
                    <a:pt x="587" y="416"/>
                  </a:cubicBezTo>
                  <a:cubicBezTo>
                    <a:pt x="598" y="450"/>
                    <a:pt x="631" y="474"/>
                    <a:pt x="651" y="504"/>
                  </a:cubicBezTo>
                  <a:cubicBezTo>
                    <a:pt x="553" y="578"/>
                    <a:pt x="589" y="525"/>
                    <a:pt x="579" y="680"/>
                  </a:cubicBezTo>
                  <a:cubicBezTo>
                    <a:pt x="592" y="720"/>
                    <a:pt x="610" y="712"/>
                    <a:pt x="651" y="720"/>
                  </a:cubicBezTo>
                  <a:cubicBezTo>
                    <a:pt x="704" y="717"/>
                    <a:pt x="759" y="722"/>
                    <a:pt x="811" y="712"/>
                  </a:cubicBezTo>
                  <a:cubicBezTo>
                    <a:pt x="819" y="710"/>
                    <a:pt x="823" y="696"/>
                    <a:pt x="819" y="688"/>
                  </a:cubicBezTo>
                  <a:cubicBezTo>
                    <a:pt x="815" y="680"/>
                    <a:pt x="803" y="683"/>
                    <a:pt x="795" y="680"/>
                  </a:cubicBezTo>
                  <a:cubicBezTo>
                    <a:pt x="783" y="643"/>
                    <a:pt x="786" y="622"/>
                    <a:pt x="819" y="600"/>
                  </a:cubicBezTo>
                  <a:cubicBezTo>
                    <a:pt x="808" y="544"/>
                    <a:pt x="825" y="569"/>
                    <a:pt x="787" y="552"/>
                  </a:cubicBezTo>
                  <a:cubicBezTo>
                    <a:pt x="765" y="542"/>
                    <a:pt x="723" y="520"/>
                    <a:pt x="723" y="520"/>
                  </a:cubicBezTo>
                  <a:cubicBezTo>
                    <a:pt x="726" y="512"/>
                    <a:pt x="726" y="503"/>
                    <a:pt x="731" y="496"/>
                  </a:cubicBezTo>
                  <a:cubicBezTo>
                    <a:pt x="737" y="488"/>
                    <a:pt x="754" y="490"/>
                    <a:pt x="755" y="480"/>
                  </a:cubicBezTo>
                  <a:cubicBezTo>
                    <a:pt x="760" y="447"/>
                    <a:pt x="727" y="431"/>
                    <a:pt x="707" y="416"/>
                  </a:cubicBezTo>
                  <a:cubicBezTo>
                    <a:pt x="662" y="342"/>
                    <a:pt x="679" y="353"/>
                    <a:pt x="763" y="344"/>
                  </a:cubicBezTo>
                  <a:cubicBezTo>
                    <a:pt x="811" y="360"/>
                    <a:pt x="765" y="353"/>
                    <a:pt x="803" y="328"/>
                  </a:cubicBezTo>
                  <a:cubicBezTo>
                    <a:pt x="812" y="322"/>
                    <a:pt x="824" y="323"/>
                    <a:pt x="835" y="320"/>
                  </a:cubicBezTo>
                  <a:cubicBezTo>
                    <a:pt x="857" y="254"/>
                    <a:pt x="812" y="268"/>
                    <a:pt x="763" y="256"/>
                  </a:cubicBezTo>
                  <a:cubicBezTo>
                    <a:pt x="768" y="248"/>
                    <a:pt x="771" y="237"/>
                    <a:pt x="779" y="232"/>
                  </a:cubicBezTo>
                  <a:cubicBezTo>
                    <a:pt x="800" y="220"/>
                    <a:pt x="860" y="213"/>
                    <a:pt x="883" y="208"/>
                  </a:cubicBezTo>
                  <a:cubicBezTo>
                    <a:pt x="900" y="158"/>
                    <a:pt x="857" y="161"/>
                    <a:pt x="907" y="144"/>
                  </a:cubicBezTo>
                  <a:cubicBezTo>
                    <a:pt x="922" y="99"/>
                    <a:pt x="896" y="100"/>
                    <a:pt x="859" y="88"/>
                  </a:cubicBezTo>
                  <a:cubicBezTo>
                    <a:pt x="856" y="80"/>
                    <a:pt x="855" y="72"/>
                    <a:pt x="851" y="64"/>
                  </a:cubicBezTo>
                  <a:cubicBezTo>
                    <a:pt x="847" y="55"/>
                    <a:pt x="831" y="49"/>
                    <a:pt x="835" y="40"/>
                  </a:cubicBezTo>
                  <a:cubicBezTo>
                    <a:pt x="839" y="29"/>
                    <a:pt x="856" y="28"/>
                    <a:pt x="867" y="24"/>
                  </a:cubicBezTo>
                  <a:cubicBezTo>
                    <a:pt x="883" y="18"/>
                    <a:pt x="915" y="8"/>
                    <a:pt x="915" y="8"/>
                  </a:cubicBezTo>
                  <a:cubicBezTo>
                    <a:pt x="928" y="11"/>
                    <a:pt x="945" y="6"/>
                    <a:pt x="955" y="16"/>
                  </a:cubicBezTo>
                  <a:cubicBezTo>
                    <a:pt x="961" y="22"/>
                    <a:pt x="952" y="33"/>
                    <a:pt x="947" y="40"/>
                  </a:cubicBezTo>
                  <a:cubicBezTo>
                    <a:pt x="929" y="65"/>
                    <a:pt x="914" y="73"/>
                    <a:pt x="891" y="88"/>
                  </a:cubicBezTo>
                  <a:cubicBezTo>
                    <a:pt x="886" y="96"/>
                    <a:pt x="869" y="104"/>
                    <a:pt x="875" y="112"/>
                  </a:cubicBezTo>
                  <a:cubicBezTo>
                    <a:pt x="896" y="141"/>
                    <a:pt x="923" y="114"/>
                    <a:pt x="939" y="104"/>
                  </a:cubicBezTo>
                  <a:cubicBezTo>
                    <a:pt x="956" y="154"/>
                    <a:pt x="965" y="198"/>
                    <a:pt x="915" y="232"/>
                  </a:cubicBezTo>
                  <a:cubicBezTo>
                    <a:pt x="926" y="235"/>
                    <a:pt x="941" y="231"/>
                    <a:pt x="947" y="240"/>
                  </a:cubicBezTo>
                  <a:cubicBezTo>
                    <a:pt x="956" y="256"/>
                    <a:pt x="923" y="308"/>
                    <a:pt x="915" y="320"/>
                  </a:cubicBezTo>
                  <a:cubicBezTo>
                    <a:pt x="953" y="377"/>
                    <a:pt x="922" y="314"/>
                    <a:pt x="907" y="360"/>
                  </a:cubicBezTo>
                  <a:cubicBezTo>
                    <a:pt x="904" y="370"/>
                    <a:pt x="912" y="381"/>
                    <a:pt x="915" y="392"/>
                  </a:cubicBezTo>
                  <a:cubicBezTo>
                    <a:pt x="909" y="428"/>
                    <a:pt x="903" y="461"/>
                    <a:pt x="891" y="496"/>
                  </a:cubicBezTo>
                  <a:cubicBezTo>
                    <a:pt x="943" y="531"/>
                    <a:pt x="943" y="494"/>
                    <a:pt x="931" y="568"/>
                  </a:cubicBezTo>
                  <a:cubicBezTo>
                    <a:pt x="943" y="605"/>
                    <a:pt x="960" y="598"/>
                    <a:pt x="995" y="616"/>
                  </a:cubicBezTo>
                  <a:cubicBezTo>
                    <a:pt x="1043" y="611"/>
                    <a:pt x="1101" y="630"/>
                    <a:pt x="1139" y="600"/>
                  </a:cubicBezTo>
                  <a:cubicBezTo>
                    <a:pt x="1166" y="578"/>
                    <a:pt x="1143" y="531"/>
                    <a:pt x="1147" y="496"/>
                  </a:cubicBezTo>
                  <a:cubicBezTo>
                    <a:pt x="1150" y="468"/>
                    <a:pt x="1170" y="453"/>
                    <a:pt x="1187" y="432"/>
                  </a:cubicBezTo>
                  <a:cubicBezTo>
                    <a:pt x="1170" y="366"/>
                    <a:pt x="1194" y="424"/>
                    <a:pt x="1155" y="392"/>
                  </a:cubicBezTo>
                  <a:cubicBezTo>
                    <a:pt x="1147" y="386"/>
                    <a:pt x="1146" y="375"/>
                    <a:pt x="1139" y="368"/>
                  </a:cubicBezTo>
                  <a:cubicBezTo>
                    <a:pt x="1115" y="344"/>
                    <a:pt x="1110" y="345"/>
                    <a:pt x="1083" y="336"/>
                  </a:cubicBezTo>
                  <a:cubicBezTo>
                    <a:pt x="1100" y="277"/>
                    <a:pt x="1121" y="260"/>
                    <a:pt x="1147" y="208"/>
                  </a:cubicBezTo>
                  <a:cubicBezTo>
                    <a:pt x="1120" y="155"/>
                    <a:pt x="1100" y="167"/>
                    <a:pt x="1035" y="160"/>
                  </a:cubicBezTo>
                  <a:cubicBezTo>
                    <a:pt x="1061" y="81"/>
                    <a:pt x="1011" y="208"/>
                    <a:pt x="1171" y="128"/>
                  </a:cubicBezTo>
                  <a:cubicBezTo>
                    <a:pt x="1186" y="120"/>
                    <a:pt x="1153" y="98"/>
                    <a:pt x="1139" y="88"/>
                  </a:cubicBezTo>
                  <a:cubicBezTo>
                    <a:pt x="1120" y="74"/>
                    <a:pt x="1075" y="56"/>
                    <a:pt x="1075" y="56"/>
                  </a:cubicBezTo>
                  <a:cubicBezTo>
                    <a:pt x="1056" y="0"/>
                    <a:pt x="1119" y="27"/>
                    <a:pt x="1155" y="32"/>
                  </a:cubicBezTo>
                  <a:cubicBezTo>
                    <a:pt x="1171" y="54"/>
                    <a:pt x="1179" y="82"/>
                    <a:pt x="1195" y="104"/>
                  </a:cubicBezTo>
                  <a:cubicBezTo>
                    <a:pt x="1221" y="139"/>
                    <a:pt x="1277" y="139"/>
                    <a:pt x="1315" y="144"/>
                  </a:cubicBezTo>
                  <a:cubicBezTo>
                    <a:pt x="1328" y="139"/>
                    <a:pt x="1342" y="133"/>
                    <a:pt x="1355" y="128"/>
                  </a:cubicBezTo>
                  <a:cubicBezTo>
                    <a:pt x="1363" y="125"/>
                    <a:pt x="1372" y="115"/>
                    <a:pt x="1379" y="120"/>
                  </a:cubicBezTo>
                  <a:cubicBezTo>
                    <a:pt x="1388" y="127"/>
                    <a:pt x="1384" y="141"/>
                    <a:pt x="1387" y="152"/>
                  </a:cubicBezTo>
                  <a:cubicBezTo>
                    <a:pt x="1425" y="127"/>
                    <a:pt x="1457" y="144"/>
                    <a:pt x="1499" y="152"/>
                  </a:cubicBezTo>
                  <a:cubicBezTo>
                    <a:pt x="1445" y="170"/>
                    <a:pt x="1483" y="200"/>
                    <a:pt x="1435" y="168"/>
                  </a:cubicBezTo>
                  <a:cubicBezTo>
                    <a:pt x="1416" y="139"/>
                    <a:pt x="1399" y="139"/>
                    <a:pt x="1371" y="120"/>
                  </a:cubicBezTo>
                  <a:cubicBezTo>
                    <a:pt x="1298" y="138"/>
                    <a:pt x="1325" y="124"/>
                    <a:pt x="1283" y="152"/>
                  </a:cubicBezTo>
                  <a:cubicBezTo>
                    <a:pt x="1280" y="160"/>
                    <a:pt x="1268" y="171"/>
                    <a:pt x="1275" y="176"/>
                  </a:cubicBezTo>
                  <a:cubicBezTo>
                    <a:pt x="1308" y="202"/>
                    <a:pt x="1351" y="165"/>
                    <a:pt x="1299" y="200"/>
                  </a:cubicBezTo>
                  <a:cubicBezTo>
                    <a:pt x="1294" y="192"/>
                    <a:pt x="1283" y="176"/>
                    <a:pt x="1283" y="176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784" name="Freeform 64"/>
          <p:cNvSpPr>
            <a:spLocks/>
          </p:cNvSpPr>
          <p:nvPr/>
        </p:nvSpPr>
        <p:spPr bwMode="auto">
          <a:xfrm>
            <a:off x="4241800" y="915988"/>
            <a:ext cx="4660900" cy="3994150"/>
          </a:xfrm>
          <a:custGeom>
            <a:avLst/>
            <a:gdLst>
              <a:gd name="T0" fmla="*/ 4203700 w 2936"/>
              <a:gd name="T1" fmla="*/ 1394393 h 3254"/>
              <a:gd name="T2" fmla="*/ 4559300 w 2936"/>
              <a:gd name="T3" fmla="*/ 981967 h 3254"/>
              <a:gd name="T4" fmla="*/ 4343400 w 2936"/>
              <a:gd name="T5" fmla="*/ 864131 h 3254"/>
              <a:gd name="T6" fmla="*/ 3937000 w 2936"/>
              <a:gd name="T7" fmla="*/ 1040885 h 3254"/>
              <a:gd name="T8" fmla="*/ 3556000 w 2936"/>
              <a:gd name="T9" fmla="*/ 1089983 h 3254"/>
              <a:gd name="T10" fmla="*/ 3606800 w 2936"/>
              <a:gd name="T11" fmla="*/ 864131 h 3254"/>
              <a:gd name="T12" fmla="*/ 3479800 w 2936"/>
              <a:gd name="T13" fmla="*/ 854311 h 3254"/>
              <a:gd name="T14" fmla="*/ 2946400 w 2936"/>
              <a:gd name="T15" fmla="*/ 726655 h 3254"/>
              <a:gd name="T16" fmla="*/ 2603500 w 2936"/>
              <a:gd name="T17" fmla="*/ 864131 h 3254"/>
              <a:gd name="T18" fmla="*/ 2616200 w 2936"/>
              <a:gd name="T19" fmla="*/ 1021245 h 3254"/>
              <a:gd name="T20" fmla="*/ 2705100 w 2936"/>
              <a:gd name="T21" fmla="*/ 1060524 h 3254"/>
              <a:gd name="T22" fmla="*/ 2247900 w 2936"/>
              <a:gd name="T23" fmla="*/ 1374754 h 3254"/>
              <a:gd name="T24" fmla="*/ 2260600 w 2936"/>
              <a:gd name="T25" fmla="*/ 1335475 h 3254"/>
              <a:gd name="T26" fmla="*/ 2692400 w 2936"/>
              <a:gd name="T27" fmla="*/ 1924655 h 3254"/>
              <a:gd name="T28" fmla="*/ 2387600 w 2936"/>
              <a:gd name="T29" fmla="*/ 1492590 h 3254"/>
              <a:gd name="T30" fmla="*/ 1981200 w 2936"/>
              <a:gd name="T31" fmla="*/ 1580967 h 3254"/>
              <a:gd name="T32" fmla="*/ 1981200 w 2936"/>
              <a:gd name="T33" fmla="*/ 1885376 h 3254"/>
              <a:gd name="T34" fmla="*/ 2298700 w 2936"/>
              <a:gd name="T35" fmla="*/ 2680769 h 3254"/>
              <a:gd name="T36" fmla="*/ 2108200 w 2936"/>
              <a:gd name="T37" fmla="*/ 2238884 h 3254"/>
              <a:gd name="T38" fmla="*/ 1917700 w 2936"/>
              <a:gd name="T39" fmla="*/ 2926261 h 3254"/>
              <a:gd name="T40" fmla="*/ 1816100 w 2936"/>
              <a:gd name="T41" fmla="*/ 2936081 h 3254"/>
              <a:gd name="T42" fmla="*/ 1943100 w 2936"/>
              <a:gd name="T43" fmla="*/ 3466343 h 3254"/>
              <a:gd name="T44" fmla="*/ 1473200 w 2936"/>
              <a:gd name="T45" fmla="*/ 3584179 h 3254"/>
              <a:gd name="T46" fmla="*/ 1524000 w 2936"/>
              <a:gd name="T47" fmla="*/ 3171753 h 3254"/>
              <a:gd name="T48" fmla="*/ 1511300 w 2936"/>
              <a:gd name="T49" fmla="*/ 3122654 h 3254"/>
              <a:gd name="T50" fmla="*/ 1143000 w 2936"/>
              <a:gd name="T51" fmla="*/ 2916441 h 3254"/>
              <a:gd name="T52" fmla="*/ 1739900 w 2936"/>
              <a:gd name="T53" fmla="*/ 2395999 h 3254"/>
              <a:gd name="T54" fmla="*/ 1511300 w 2936"/>
              <a:gd name="T55" fmla="*/ 1895196 h 3254"/>
              <a:gd name="T56" fmla="*/ 1511300 w 2936"/>
              <a:gd name="T57" fmla="*/ 1816639 h 3254"/>
              <a:gd name="T58" fmla="*/ 1562100 w 2936"/>
              <a:gd name="T59" fmla="*/ 1089983 h 3254"/>
              <a:gd name="T60" fmla="*/ 1231900 w 2936"/>
              <a:gd name="T61" fmla="*/ 1679163 h 3254"/>
              <a:gd name="T62" fmla="*/ 1028700 w 2936"/>
              <a:gd name="T63" fmla="*/ 2170147 h 3254"/>
              <a:gd name="T64" fmla="*/ 1384300 w 2936"/>
              <a:gd name="T65" fmla="*/ 1463131 h 3254"/>
              <a:gd name="T66" fmla="*/ 977900 w 2936"/>
              <a:gd name="T67" fmla="*/ 1335475 h 3254"/>
              <a:gd name="T68" fmla="*/ 914400 w 2936"/>
              <a:gd name="T69" fmla="*/ 1345295 h 3254"/>
              <a:gd name="T70" fmla="*/ 495300 w 2936"/>
              <a:gd name="T71" fmla="*/ 952508 h 3254"/>
              <a:gd name="T72" fmla="*/ 12700 w 2936"/>
              <a:gd name="T73" fmla="*/ 1895196 h 3254"/>
              <a:gd name="T74" fmla="*/ 114300 w 2936"/>
              <a:gd name="T75" fmla="*/ 3152113 h 3254"/>
              <a:gd name="T76" fmla="*/ 266700 w 2936"/>
              <a:gd name="T77" fmla="*/ 1070344 h 3254"/>
              <a:gd name="T78" fmla="*/ 88900 w 2936"/>
              <a:gd name="T79" fmla="*/ 697196 h 3254"/>
              <a:gd name="T80" fmla="*/ 584200 w 2936"/>
              <a:gd name="T81" fmla="*/ 687377 h 3254"/>
              <a:gd name="T82" fmla="*/ 863600 w 2936"/>
              <a:gd name="T83" fmla="*/ 245492 h 3254"/>
              <a:gd name="T84" fmla="*/ 1168400 w 2936"/>
              <a:gd name="T85" fmla="*/ 9820 h 3254"/>
              <a:gd name="T86" fmla="*/ 2095500 w 2936"/>
              <a:gd name="T87" fmla="*/ 274951 h 3254"/>
              <a:gd name="T88" fmla="*/ 2032000 w 2936"/>
              <a:gd name="T89" fmla="*/ 166934 h 3254"/>
              <a:gd name="T90" fmla="*/ 2120900 w 2936"/>
              <a:gd name="T91" fmla="*/ 412426 h 3254"/>
              <a:gd name="T92" fmla="*/ 2413000 w 2936"/>
              <a:gd name="T93" fmla="*/ 559721 h 3254"/>
              <a:gd name="T94" fmla="*/ 2933700 w 2936"/>
              <a:gd name="T95" fmla="*/ 412426 h 3254"/>
              <a:gd name="T96" fmla="*/ 2921000 w 2936"/>
              <a:gd name="T97" fmla="*/ 618639 h 3254"/>
              <a:gd name="T98" fmla="*/ 3251200 w 2936"/>
              <a:gd name="T99" fmla="*/ 500803 h 3254"/>
              <a:gd name="T100" fmla="*/ 3429000 w 2936"/>
              <a:gd name="T101" fmla="*/ 824852 h 3254"/>
              <a:gd name="T102" fmla="*/ 3937000 w 2936"/>
              <a:gd name="T103" fmla="*/ 687377 h 3254"/>
              <a:gd name="T104" fmla="*/ 4533900 w 2936"/>
              <a:gd name="T105" fmla="*/ 618639 h 3254"/>
              <a:gd name="T106" fmla="*/ 4267200 w 2936"/>
              <a:gd name="T107" fmla="*/ 1374754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85" name="Freeform 65"/>
          <p:cNvSpPr>
            <a:spLocks/>
          </p:cNvSpPr>
          <p:nvPr/>
        </p:nvSpPr>
        <p:spPr bwMode="auto">
          <a:xfrm>
            <a:off x="381000" y="749300"/>
            <a:ext cx="4659313" cy="3992563"/>
          </a:xfrm>
          <a:custGeom>
            <a:avLst/>
            <a:gdLst>
              <a:gd name="T0" fmla="*/ 4202269 w 2936"/>
              <a:gd name="T1" fmla="*/ 1393839 h 3254"/>
              <a:gd name="T2" fmla="*/ 4557748 w 2936"/>
              <a:gd name="T3" fmla="*/ 981577 h 3254"/>
              <a:gd name="T4" fmla="*/ 4341921 w 2936"/>
              <a:gd name="T5" fmla="*/ 863787 h 3254"/>
              <a:gd name="T6" fmla="*/ 3935659 w 2936"/>
              <a:gd name="T7" fmla="*/ 1040471 h 3254"/>
              <a:gd name="T8" fmla="*/ 3554789 w 2936"/>
              <a:gd name="T9" fmla="*/ 1089550 h 3254"/>
              <a:gd name="T10" fmla="*/ 3605572 w 2936"/>
              <a:gd name="T11" fmla="*/ 863787 h 3254"/>
              <a:gd name="T12" fmla="*/ 3478615 w 2936"/>
              <a:gd name="T13" fmla="*/ 853972 h 3254"/>
              <a:gd name="T14" fmla="*/ 2945397 w 2936"/>
              <a:gd name="T15" fmla="*/ 726367 h 3254"/>
              <a:gd name="T16" fmla="*/ 2602614 w 2936"/>
              <a:gd name="T17" fmla="*/ 863787 h 3254"/>
              <a:gd name="T18" fmla="*/ 2615309 w 2936"/>
              <a:gd name="T19" fmla="*/ 1020840 h 3254"/>
              <a:gd name="T20" fmla="*/ 2704179 w 2936"/>
              <a:gd name="T21" fmla="*/ 1060103 h 3254"/>
              <a:gd name="T22" fmla="*/ 2247135 w 2936"/>
              <a:gd name="T23" fmla="*/ 1374207 h 3254"/>
              <a:gd name="T24" fmla="*/ 2259830 w 2936"/>
              <a:gd name="T25" fmla="*/ 1334944 h 3254"/>
              <a:gd name="T26" fmla="*/ 2691483 w 2936"/>
              <a:gd name="T27" fmla="*/ 1923890 h 3254"/>
              <a:gd name="T28" fmla="*/ 2386787 w 2936"/>
              <a:gd name="T29" fmla="*/ 1491996 h 3254"/>
              <a:gd name="T30" fmla="*/ 1980525 w 2936"/>
              <a:gd name="T31" fmla="*/ 1580338 h 3254"/>
              <a:gd name="T32" fmla="*/ 1980525 w 2936"/>
              <a:gd name="T33" fmla="*/ 1884627 h 3254"/>
              <a:gd name="T34" fmla="*/ 2297917 w 2936"/>
              <a:gd name="T35" fmla="*/ 2679704 h 3254"/>
              <a:gd name="T36" fmla="*/ 2107482 w 2936"/>
              <a:gd name="T37" fmla="*/ 2237995 h 3254"/>
              <a:gd name="T38" fmla="*/ 1917047 w 2936"/>
              <a:gd name="T39" fmla="*/ 2925098 h 3254"/>
              <a:gd name="T40" fmla="*/ 1815482 w 2936"/>
              <a:gd name="T41" fmla="*/ 2934914 h 3254"/>
              <a:gd name="T42" fmla="*/ 1942438 w 2936"/>
              <a:gd name="T43" fmla="*/ 3464966 h 3254"/>
              <a:gd name="T44" fmla="*/ 1472698 w 2936"/>
              <a:gd name="T45" fmla="*/ 3582755 h 3254"/>
              <a:gd name="T46" fmla="*/ 1523481 w 2936"/>
              <a:gd name="T47" fmla="*/ 3170493 h 3254"/>
              <a:gd name="T48" fmla="*/ 1510785 w 2936"/>
              <a:gd name="T49" fmla="*/ 3121414 h 3254"/>
              <a:gd name="T50" fmla="*/ 1142611 w 2936"/>
              <a:gd name="T51" fmla="*/ 2915283 h 3254"/>
              <a:gd name="T52" fmla="*/ 1739308 w 2936"/>
              <a:gd name="T53" fmla="*/ 2395047 h 3254"/>
              <a:gd name="T54" fmla="*/ 1510785 w 2936"/>
              <a:gd name="T55" fmla="*/ 1894443 h 3254"/>
              <a:gd name="T56" fmla="*/ 1510785 w 2936"/>
              <a:gd name="T57" fmla="*/ 1815917 h 3254"/>
              <a:gd name="T58" fmla="*/ 1561568 w 2936"/>
              <a:gd name="T59" fmla="*/ 1089550 h 3254"/>
              <a:gd name="T60" fmla="*/ 1231481 w 2936"/>
              <a:gd name="T61" fmla="*/ 1678496 h 3254"/>
              <a:gd name="T62" fmla="*/ 1028350 w 2936"/>
              <a:gd name="T63" fmla="*/ 2169284 h 3254"/>
              <a:gd name="T64" fmla="*/ 1383829 w 2936"/>
              <a:gd name="T65" fmla="*/ 1462549 h 3254"/>
              <a:gd name="T66" fmla="*/ 977567 w 2936"/>
              <a:gd name="T67" fmla="*/ 1334944 h 3254"/>
              <a:gd name="T68" fmla="*/ 914089 w 2936"/>
              <a:gd name="T69" fmla="*/ 1344760 h 3254"/>
              <a:gd name="T70" fmla="*/ 495131 w 2936"/>
              <a:gd name="T71" fmla="*/ 952129 h 3254"/>
              <a:gd name="T72" fmla="*/ 12696 w 2936"/>
              <a:gd name="T73" fmla="*/ 1894443 h 3254"/>
              <a:gd name="T74" fmla="*/ 114261 w 2936"/>
              <a:gd name="T75" fmla="*/ 3150861 h 3254"/>
              <a:gd name="T76" fmla="*/ 266609 w 2936"/>
              <a:gd name="T77" fmla="*/ 1069919 h 3254"/>
              <a:gd name="T78" fmla="*/ 88870 w 2936"/>
              <a:gd name="T79" fmla="*/ 696919 h 3254"/>
              <a:gd name="T80" fmla="*/ 584001 w 2936"/>
              <a:gd name="T81" fmla="*/ 687104 h 3254"/>
              <a:gd name="T82" fmla="*/ 863306 w 2936"/>
              <a:gd name="T83" fmla="*/ 245394 h 3254"/>
              <a:gd name="T84" fmla="*/ 1168002 w 2936"/>
              <a:gd name="T85" fmla="*/ 9816 h 3254"/>
              <a:gd name="T86" fmla="*/ 2094786 w 2936"/>
              <a:gd name="T87" fmla="*/ 274841 h 3254"/>
              <a:gd name="T88" fmla="*/ 2031308 w 2936"/>
              <a:gd name="T89" fmla="*/ 166868 h 3254"/>
              <a:gd name="T90" fmla="*/ 2120178 w 2936"/>
              <a:gd name="T91" fmla="*/ 412262 h 3254"/>
              <a:gd name="T92" fmla="*/ 2412178 w 2936"/>
              <a:gd name="T93" fmla="*/ 559499 h 3254"/>
              <a:gd name="T94" fmla="*/ 2932701 w 2936"/>
              <a:gd name="T95" fmla="*/ 412262 h 3254"/>
              <a:gd name="T96" fmla="*/ 2920005 w 2936"/>
              <a:gd name="T97" fmla="*/ 618393 h 3254"/>
              <a:gd name="T98" fmla="*/ 3250093 w 2936"/>
              <a:gd name="T99" fmla="*/ 500604 h 3254"/>
              <a:gd name="T100" fmla="*/ 3427832 w 2936"/>
              <a:gd name="T101" fmla="*/ 824524 h 3254"/>
              <a:gd name="T102" fmla="*/ 3935659 w 2936"/>
              <a:gd name="T103" fmla="*/ 687104 h 3254"/>
              <a:gd name="T104" fmla="*/ 4532356 w 2936"/>
              <a:gd name="T105" fmla="*/ 618393 h 3254"/>
              <a:gd name="T106" fmla="*/ 4265747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86" name="Freeform 66"/>
          <p:cNvSpPr>
            <a:spLocks/>
          </p:cNvSpPr>
          <p:nvPr/>
        </p:nvSpPr>
        <p:spPr bwMode="auto">
          <a:xfrm>
            <a:off x="1143000" y="868363"/>
            <a:ext cx="4660900" cy="3992562"/>
          </a:xfrm>
          <a:custGeom>
            <a:avLst/>
            <a:gdLst>
              <a:gd name="T0" fmla="*/ 4203700 w 2936"/>
              <a:gd name="T1" fmla="*/ 1393838 h 3254"/>
              <a:gd name="T2" fmla="*/ 4559300 w 2936"/>
              <a:gd name="T3" fmla="*/ 981576 h 3254"/>
              <a:gd name="T4" fmla="*/ 4343400 w 2936"/>
              <a:gd name="T5" fmla="*/ 863787 h 3254"/>
              <a:gd name="T6" fmla="*/ 3937000 w 2936"/>
              <a:gd name="T7" fmla="*/ 1040471 h 3254"/>
              <a:gd name="T8" fmla="*/ 3556000 w 2936"/>
              <a:gd name="T9" fmla="*/ 1089550 h 3254"/>
              <a:gd name="T10" fmla="*/ 3606800 w 2936"/>
              <a:gd name="T11" fmla="*/ 863787 h 3254"/>
              <a:gd name="T12" fmla="*/ 3479800 w 2936"/>
              <a:gd name="T13" fmla="*/ 853971 h 3254"/>
              <a:gd name="T14" fmla="*/ 2946400 w 2936"/>
              <a:gd name="T15" fmla="*/ 726367 h 3254"/>
              <a:gd name="T16" fmla="*/ 2603500 w 2936"/>
              <a:gd name="T17" fmla="*/ 863787 h 3254"/>
              <a:gd name="T18" fmla="*/ 2616200 w 2936"/>
              <a:gd name="T19" fmla="*/ 1020839 h 3254"/>
              <a:gd name="T20" fmla="*/ 2705100 w 2936"/>
              <a:gd name="T21" fmla="*/ 1060103 h 3254"/>
              <a:gd name="T22" fmla="*/ 2247900 w 2936"/>
              <a:gd name="T23" fmla="*/ 1374207 h 3254"/>
              <a:gd name="T24" fmla="*/ 2260600 w 2936"/>
              <a:gd name="T25" fmla="*/ 1334944 h 3254"/>
              <a:gd name="T26" fmla="*/ 2692400 w 2936"/>
              <a:gd name="T27" fmla="*/ 1923890 h 3254"/>
              <a:gd name="T28" fmla="*/ 2387600 w 2936"/>
              <a:gd name="T29" fmla="*/ 1491996 h 3254"/>
              <a:gd name="T30" fmla="*/ 1981200 w 2936"/>
              <a:gd name="T31" fmla="*/ 1580338 h 3254"/>
              <a:gd name="T32" fmla="*/ 1981200 w 2936"/>
              <a:gd name="T33" fmla="*/ 1884627 h 3254"/>
              <a:gd name="T34" fmla="*/ 2298700 w 2936"/>
              <a:gd name="T35" fmla="*/ 2679704 h 3254"/>
              <a:gd name="T36" fmla="*/ 2108200 w 2936"/>
              <a:gd name="T37" fmla="*/ 2237994 h 3254"/>
              <a:gd name="T38" fmla="*/ 1917700 w 2936"/>
              <a:gd name="T39" fmla="*/ 2925098 h 3254"/>
              <a:gd name="T40" fmla="*/ 1816100 w 2936"/>
              <a:gd name="T41" fmla="*/ 2934913 h 3254"/>
              <a:gd name="T42" fmla="*/ 1943100 w 2936"/>
              <a:gd name="T43" fmla="*/ 3464965 h 3254"/>
              <a:gd name="T44" fmla="*/ 1473200 w 2936"/>
              <a:gd name="T45" fmla="*/ 3582754 h 3254"/>
              <a:gd name="T46" fmla="*/ 1524000 w 2936"/>
              <a:gd name="T47" fmla="*/ 3170492 h 3254"/>
              <a:gd name="T48" fmla="*/ 1511300 w 2936"/>
              <a:gd name="T49" fmla="*/ 3121413 h 3254"/>
              <a:gd name="T50" fmla="*/ 1143000 w 2936"/>
              <a:gd name="T51" fmla="*/ 2915282 h 3254"/>
              <a:gd name="T52" fmla="*/ 1739900 w 2936"/>
              <a:gd name="T53" fmla="*/ 2395046 h 3254"/>
              <a:gd name="T54" fmla="*/ 1511300 w 2936"/>
              <a:gd name="T55" fmla="*/ 1894442 h 3254"/>
              <a:gd name="T56" fmla="*/ 1511300 w 2936"/>
              <a:gd name="T57" fmla="*/ 1815916 h 3254"/>
              <a:gd name="T58" fmla="*/ 1562100 w 2936"/>
              <a:gd name="T59" fmla="*/ 1089550 h 3254"/>
              <a:gd name="T60" fmla="*/ 1231900 w 2936"/>
              <a:gd name="T61" fmla="*/ 1678496 h 3254"/>
              <a:gd name="T62" fmla="*/ 1028700 w 2936"/>
              <a:gd name="T63" fmla="*/ 2169284 h 3254"/>
              <a:gd name="T64" fmla="*/ 1384300 w 2936"/>
              <a:gd name="T65" fmla="*/ 1462549 h 3254"/>
              <a:gd name="T66" fmla="*/ 977900 w 2936"/>
              <a:gd name="T67" fmla="*/ 1334944 h 3254"/>
              <a:gd name="T68" fmla="*/ 914400 w 2936"/>
              <a:gd name="T69" fmla="*/ 1344760 h 3254"/>
              <a:gd name="T70" fmla="*/ 495300 w 2936"/>
              <a:gd name="T71" fmla="*/ 952129 h 3254"/>
              <a:gd name="T72" fmla="*/ 12700 w 2936"/>
              <a:gd name="T73" fmla="*/ 1894442 h 3254"/>
              <a:gd name="T74" fmla="*/ 114300 w 2936"/>
              <a:gd name="T75" fmla="*/ 3150860 h 3254"/>
              <a:gd name="T76" fmla="*/ 266700 w 2936"/>
              <a:gd name="T77" fmla="*/ 1069918 h 3254"/>
              <a:gd name="T78" fmla="*/ 88900 w 2936"/>
              <a:gd name="T79" fmla="*/ 696919 h 3254"/>
              <a:gd name="T80" fmla="*/ 584200 w 2936"/>
              <a:gd name="T81" fmla="*/ 687103 h 3254"/>
              <a:gd name="T82" fmla="*/ 863600 w 2936"/>
              <a:gd name="T83" fmla="*/ 245394 h 3254"/>
              <a:gd name="T84" fmla="*/ 1168400 w 2936"/>
              <a:gd name="T85" fmla="*/ 9816 h 3254"/>
              <a:gd name="T86" fmla="*/ 2095500 w 2936"/>
              <a:gd name="T87" fmla="*/ 274841 h 3254"/>
              <a:gd name="T88" fmla="*/ 2032000 w 2936"/>
              <a:gd name="T89" fmla="*/ 166868 h 3254"/>
              <a:gd name="T90" fmla="*/ 2120900 w 2936"/>
              <a:gd name="T91" fmla="*/ 412262 h 3254"/>
              <a:gd name="T92" fmla="*/ 2413000 w 2936"/>
              <a:gd name="T93" fmla="*/ 559499 h 3254"/>
              <a:gd name="T94" fmla="*/ 2933700 w 2936"/>
              <a:gd name="T95" fmla="*/ 412262 h 3254"/>
              <a:gd name="T96" fmla="*/ 2921000 w 2936"/>
              <a:gd name="T97" fmla="*/ 618393 h 3254"/>
              <a:gd name="T98" fmla="*/ 3251200 w 2936"/>
              <a:gd name="T99" fmla="*/ 500604 h 3254"/>
              <a:gd name="T100" fmla="*/ 3429000 w 2936"/>
              <a:gd name="T101" fmla="*/ 824524 h 3254"/>
              <a:gd name="T102" fmla="*/ 3937000 w 2936"/>
              <a:gd name="T103" fmla="*/ 687103 h 3254"/>
              <a:gd name="T104" fmla="*/ 4533900 w 2936"/>
              <a:gd name="T105" fmla="*/ 618393 h 3254"/>
              <a:gd name="T106" fmla="*/ 4267200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87" name="Freeform 67"/>
          <p:cNvSpPr>
            <a:spLocks/>
          </p:cNvSpPr>
          <p:nvPr/>
        </p:nvSpPr>
        <p:spPr bwMode="auto">
          <a:xfrm>
            <a:off x="334963" y="860425"/>
            <a:ext cx="8809037" cy="3976688"/>
          </a:xfrm>
          <a:custGeom>
            <a:avLst/>
            <a:gdLst>
              <a:gd name="T0" fmla="*/ 8409059 w 5550"/>
              <a:gd name="T1" fmla="*/ 350812 h 3242"/>
              <a:gd name="T2" fmla="*/ 8180500 w 5550"/>
              <a:gd name="T3" fmla="*/ 399877 h 3242"/>
              <a:gd name="T4" fmla="*/ 7939244 w 5550"/>
              <a:gd name="T5" fmla="*/ 409690 h 3242"/>
              <a:gd name="T6" fmla="*/ 7507522 w 5550"/>
              <a:gd name="T7" fmla="*/ 468567 h 3242"/>
              <a:gd name="T8" fmla="*/ 7025009 w 5550"/>
              <a:gd name="T9" fmla="*/ 488193 h 3242"/>
              <a:gd name="T10" fmla="*/ 6605984 w 5550"/>
              <a:gd name="T11" fmla="*/ 409690 h 3242"/>
              <a:gd name="T12" fmla="*/ 6377425 w 5550"/>
              <a:gd name="T13" fmla="*/ 321373 h 3242"/>
              <a:gd name="T14" fmla="*/ 6161564 w 5550"/>
              <a:gd name="T15" fmla="*/ 174179 h 3242"/>
              <a:gd name="T16" fmla="*/ 5894912 w 5550"/>
              <a:gd name="T17" fmla="*/ 115302 h 3242"/>
              <a:gd name="T18" fmla="*/ 5653656 w 5550"/>
              <a:gd name="T19" fmla="*/ 46611 h 3242"/>
              <a:gd name="T20" fmla="*/ 5272724 w 5550"/>
              <a:gd name="T21" fmla="*/ 46611 h 3242"/>
              <a:gd name="T22" fmla="*/ 4942584 w 5550"/>
              <a:gd name="T23" fmla="*/ 134928 h 3242"/>
              <a:gd name="T24" fmla="*/ 4866398 w 5550"/>
              <a:gd name="T25" fmla="*/ 350812 h 3242"/>
              <a:gd name="T26" fmla="*/ 4561653 w 5550"/>
              <a:gd name="T27" fmla="*/ 468567 h 3242"/>
              <a:gd name="T28" fmla="*/ 4714025 w 5550"/>
              <a:gd name="T29" fmla="*/ 782581 h 3242"/>
              <a:gd name="T30" fmla="*/ 4536257 w 5550"/>
              <a:gd name="T31" fmla="*/ 939588 h 3242"/>
              <a:gd name="T32" fmla="*/ 4218814 w 5550"/>
              <a:gd name="T33" fmla="*/ 802207 h 3242"/>
              <a:gd name="T34" fmla="*/ 4218814 w 5550"/>
              <a:gd name="T35" fmla="*/ 910149 h 3242"/>
              <a:gd name="T36" fmla="*/ 3202998 w 5550"/>
              <a:gd name="T37" fmla="*/ 733516 h 3242"/>
              <a:gd name="T38" fmla="*/ 2479228 w 5550"/>
              <a:gd name="T39" fmla="*/ 498006 h 3242"/>
              <a:gd name="T40" fmla="*/ 1552295 w 5550"/>
              <a:gd name="T41" fmla="*/ 360625 h 3242"/>
              <a:gd name="T42" fmla="*/ 841223 w 5550"/>
              <a:gd name="T43" fmla="*/ 498006 h 3242"/>
              <a:gd name="T44" fmla="*/ 574571 w 5550"/>
              <a:gd name="T45" fmla="*/ 458754 h 3242"/>
              <a:gd name="T46" fmla="*/ 168245 w 5550"/>
              <a:gd name="T47" fmla="*/ 399877 h 3242"/>
              <a:gd name="T48" fmla="*/ 117454 w 5550"/>
              <a:gd name="T49" fmla="*/ 1194724 h 3242"/>
              <a:gd name="T50" fmla="*/ 307919 w 5550"/>
              <a:gd name="T51" fmla="*/ 772768 h 3242"/>
              <a:gd name="T52" fmla="*/ 650758 w 5550"/>
              <a:gd name="T53" fmla="*/ 910149 h 3242"/>
              <a:gd name="T54" fmla="*/ 803130 w 5550"/>
              <a:gd name="T55" fmla="*/ 1126033 h 3242"/>
              <a:gd name="T56" fmla="*/ 1082480 w 5550"/>
              <a:gd name="T57" fmla="*/ 1096594 h 3242"/>
              <a:gd name="T58" fmla="*/ 1564993 w 5550"/>
              <a:gd name="T59" fmla="*/ 1086781 h 3242"/>
              <a:gd name="T60" fmla="*/ 2212576 w 5550"/>
              <a:gd name="T61" fmla="*/ 1076969 h 3242"/>
              <a:gd name="T62" fmla="*/ 2656996 w 5550"/>
              <a:gd name="T63" fmla="*/ 1400795 h 3242"/>
              <a:gd name="T64" fmla="*/ 3114114 w 5550"/>
              <a:gd name="T65" fmla="*/ 1803125 h 3242"/>
              <a:gd name="T66" fmla="*/ 3609324 w 5550"/>
              <a:gd name="T67" fmla="*/ 2234894 h 3242"/>
              <a:gd name="T68" fmla="*/ 4129930 w 5550"/>
              <a:gd name="T69" fmla="*/ 3176935 h 3242"/>
              <a:gd name="T70" fmla="*/ 4295001 w 5550"/>
              <a:gd name="T71" fmla="*/ 3402632 h 3242"/>
              <a:gd name="T72" fmla="*/ 4091837 w 5550"/>
              <a:gd name="T73" fmla="*/ 2509656 h 3242"/>
              <a:gd name="T74" fmla="*/ 4155326 w 5550"/>
              <a:gd name="T75" fmla="*/ 1734435 h 3242"/>
              <a:gd name="T76" fmla="*/ 4434676 w 5550"/>
              <a:gd name="T77" fmla="*/ 1204537 h 3242"/>
              <a:gd name="T78" fmla="*/ 4701327 w 5550"/>
              <a:gd name="T79" fmla="*/ 1214350 h 3242"/>
              <a:gd name="T80" fmla="*/ 5069561 w 5550"/>
              <a:gd name="T81" fmla="*/ 1263414 h 3242"/>
              <a:gd name="T82" fmla="*/ 5082259 w 5550"/>
              <a:gd name="T83" fmla="*/ 1508737 h 3242"/>
              <a:gd name="T84" fmla="*/ 5031468 w 5550"/>
              <a:gd name="T85" fmla="*/ 1744247 h 3242"/>
              <a:gd name="T86" fmla="*/ 4980677 w 5550"/>
              <a:gd name="T87" fmla="*/ 2038635 h 3242"/>
              <a:gd name="T88" fmla="*/ 4841002 w 5550"/>
              <a:gd name="T89" fmla="*/ 2588159 h 3242"/>
              <a:gd name="T90" fmla="*/ 4726723 w 5550"/>
              <a:gd name="T91" fmla="*/ 2892360 h 3242"/>
              <a:gd name="T92" fmla="*/ 4714025 w 5550"/>
              <a:gd name="T93" fmla="*/ 3314316 h 3242"/>
              <a:gd name="T94" fmla="*/ 4955282 w 5550"/>
              <a:gd name="T95" fmla="*/ 3755897 h 3242"/>
              <a:gd name="T96" fmla="*/ 5425097 w 5550"/>
              <a:gd name="T97" fmla="*/ 3952156 h 3242"/>
              <a:gd name="T98" fmla="*/ 6244099 w 5550"/>
              <a:gd name="T99" fmla="*/ 3942343 h 3242"/>
              <a:gd name="T100" fmla="*/ 6517100 w 5550"/>
              <a:gd name="T101" fmla="*/ 3716645 h 3242"/>
              <a:gd name="T102" fmla="*/ 6618682 w 5550"/>
              <a:gd name="T103" fmla="*/ 3392819 h 3242"/>
              <a:gd name="T104" fmla="*/ 6771054 w 5550"/>
              <a:gd name="T105" fmla="*/ 2882547 h 3242"/>
              <a:gd name="T106" fmla="*/ 6732961 w 5550"/>
              <a:gd name="T107" fmla="*/ 2588159 h 3242"/>
              <a:gd name="T108" fmla="*/ 6859938 w 5550"/>
              <a:gd name="T109" fmla="*/ 2303584 h 3242"/>
              <a:gd name="T110" fmla="*/ 7151986 w 5550"/>
              <a:gd name="T111" fmla="*/ 2185829 h 3242"/>
              <a:gd name="T112" fmla="*/ 7266265 w 5550"/>
              <a:gd name="T113" fmla="*/ 1891441 h 3242"/>
              <a:gd name="T114" fmla="*/ 7469428 w 5550"/>
              <a:gd name="T115" fmla="*/ 1871816 h 3242"/>
              <a:gd name="T116" fmla="*/ 7850360 w 5550"/>
              <a:gd name="T117" fmla="*/ 1773686 h 3242"/>
              <a:gd name="T118" fmla="*/ 7888453 w 5550"/>
              <a:gd name="T119" fmla="*/ 1616679 h 3242"/>
              <a:gd name="T120" fmla="*/ 8091616 w 5550"/>
              <a:gd name="T121" fmla="*/ 1440047 h 3242"/>
              <a:gd name="T122" fmla="*/ 8459850 w 5550"/>
              <a:gd name="T123" fmla="*/ 1184911 h 32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2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305" y="3180"/>
                  <a:pt x="3312" y="3186"/>
                </a:cubicBezTo>
                <a:cubicBezTo>
                  <a:pt x="3321" y="3193"/>
                  <a:pt x="3387" y="3212"/>
                  <a:pt x="3398" y="3214"/>
                </a:cubicBezTo>
                <a:cubicBezTo>
                  <a:pt x="3412" y="3216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4" y="3211"/>
                  <a:pt x="3531" y="3219"/>
                </a:cubicBezTo>
                <a:cubicBezTo>
                  <a:pt x="3539" y="3223"/>
                  <a:pt x="3519" y="3161"/>
                  <a:pt x="3526" y="3166"/>
                </a:cubicBezTo>
                <a:cubicBezTo>
                  <a:pt x="3537" y="3174"/>
                  <a:pt x="3609" y="3171"/>
                  <a:pt x="3622" y="3174"/>
                </a:cubicBezTo>
                <a:cubicBezTo>
                  <a:pt x="3683" y="3204"/>
                  <a:pt x="3739" y="3157"/>
                  <a:pt x="3806" y="3174"/>
                </a:cubicBezTo>
                <a:cubicBezTo>
                  <a:pt x="3825" y="3171"/>
                  <a:pt x="3916" y="3221"/>
                  <a:pt x="3934" y="3214"/>
                </a:cubicBezTo>
                <a:cubicBezTo>
                  <a:pt x="3961" y="3204"/>
                  <a:pt x="4073" y="3175"/>
                  <a:pt x="4102" y="3174"/>
                </a:cubicBezTo>
                <a:cubicBezTo>
                  <a:pt x="4190" y="3171"/>
                  <a:pt x="4166" y="3161"/>
                  <a:pt x="4254" y="3158"/>
                </a:cubicBezTo>
                <a:cubicBezTo>
                  <a:pt x="4268" y="311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88" name="Freeform 68"/>
          <p:cNvSpPr>
            <a:spLocks/>
          </p:cNvSpPr>
          <p:nvPr/>
        </p:nvSpPr>
        <p:spPr bwMode="auto">
          <a:xfrm>
            <a:off x="3201988" y="690563"/>
            <a:ext cx="4659312" cy="3994150"/>
          </a:xfrm>
          <a:custGeom>
            <a:avLst/>
            <a:gdLst>
              <a:gd name="T0" fmla="*/ 4202268 w 2936"/>
              <a:gd name="T1" fmla="*/ 1394393 h 3254"/>
              <a:gd name="T2" fmla="*/ 4557747 w 2936"/>
              <a:gd name="T3" fmla="*/ 981967 h 3254"/>
              <a:gd name="T4" fmla="*/ 4341920 w 2936"/>
              <a:gd name="T5" fmla="*/ 864131 h 3254"/>
              <a:gd name="T6" fmla="*/ 3935659 w 2936"/>
              <a:gd name="T7" fmla="*/ 1040885 h 3254"/>
              <a:gd name="T8" fmla="*/ 3554788 w 2936"/>
              <a:gd name="T9" fmla="*/ 1089983 h 3254"/>
              <a:gd name="T10" fmla="*/ 3605571 w 2936"/>
              <a:gd name="T11" fmla="*/ 864131 h 3254"/>
              <a:gd name="T12" fmla="*/ 3478614 w 2936"/>
              <a:gd name="T13" fmla="*/ 854311 h 3254"/>
              <a:gd name="T14" fmla="*/ 2945396 w 2936"/>
              <a:gd name="T15" fmla="*/ 726655 h 3254"/>
              <a:gd name="T16" fmla="*/ 2602613 w 2936"/>
              <a:gd name="T17" fmla="*/ 864131 h 3254"/>
              <a:gd name="T18" fmla="*/ 2615309 w 2936"/>
              <a:gd name="T19" fmla="*/ 1021245 h 3254"/>
              <a:gd name="T20" fmla="*/ 2704178 w 2936"/>
              <a:gd name="T21" fmla="*/ 1060524 h 3254"/>
              <a:gd name="T22" fmla="*/ 2247134 w 2936"/>
              <a:gd name="T23" fmla="*/ 1374754 h 3254"/>
              <a:gd name="T24" fmla="*/ 2259830 w 2936"/>
              <a:gd name="T25" fmla="*/ 1335475 h 3254"/>
              <a:gd name="T26" fmla="*/ 2691483 w 2936"/>
              <a:gd name="T27" fmla="*/ 1924655 h 3254"/>
              <a:gd name="T28" fmla="*/ 2386787 w 2936"/>
              <a:gd name="T29" fmla="*/ 1492590 h 3254"/>
              <a:gd name="T30" fmla="*/ 1980525 w 2936"/>
              <a:gd name="T31" fmla="*/ 1580967 h 3254"/>
              <a:gd name="T32" fmla="*/ 1980525 w 2936"/>
              <a:gd name="T33" fmla="*/ 1885376 h 3254"/>
              <a:gd name="T34" fmla="*/ 2297917 w 2936"/>
              <a:gd name="T35" fmla="*/ 2680769 h 3254"/>
              <a:gd name="T36" fmla="*/ 2107482 w 2936"/>
              <a:gd name="T37" fmla="*/ 2238884 h 3254"/>
              <a:gd name="T38" fmla="*/ 1917047 w 2936"/>
              <a:gd name="T39" fmla="*/ 2926261 h 3254"/>
              <a:gd name="T40" fmla="*/ 1815481 w 2936"/>
              <a:gd name="T41" fmla="*/ 2936081 h 3254"/>
              <a:gd name="T42" fmla="*/ 1942438 w 2936"/>
              <a:gd name="T43" fmla="*/ 3466343 h 3254"/>
              <a:gd name="T44" fmla="*/ 1472698 w 2936"/>
              <a:gd name="T45" fmla="*/ 3584179 h 3254"/>
              <a:gd name="T46" fmla="*/ 1523481 w 2936"/>
              <a:gd name="T47" fmla="*/ 3171753 h 3254"/>
              <a:gd name="T48" fmla="*/ 1510785 w 2936"/>
              <a:gd name="T49" fmla="*/ 3122654 h 3254"/>
              <a:gd name="T50" fmla="*/ 1142611 w 2936"/>
              <a:gd name="T51" fmla="*/ 2916441 h 3254"/>
              <a:gd name="T52" fmla="*/ 1739307 w 2936"/>
              <a:gd name="T53" fmla="*/ 2395999 h 3254"/>
              <a:gd name="T54" fmla="*/ 1510785 w 2936"/>
              <a:gd name="T55" fmla="*/ 1895196 h 3254"/>
              <a:gd name="T56" fmla="*/ 1510785 w 2936"/>
              <a:gd name="T57" fmla="*/ 1816639 h 3254"/>
              <a:gd name="T58" fmla="*/ 1561568 w 2936"/>
              <a:gd name="T59" fmla="*/ 1089983 h 3254"/>
              <a:gd name="T60" fmla="*/ 1231480 w 2936"/>
              <a:gd name="T61" fmla="*/ 1679163 h 3254"/>
              <a:gd name="T62" fmla="*/ 1028350 w 2936"/>
              <a:gd name="T63" fmla="*/ 2170147 h 3254"/>
              <a:gd name="T64" fmla="*/ 1383828 w 2936"/>
              <a:gd name="T65" fmla="*/ 1463131 h 3254"/>
              <a:gd name="T66" fmla="*/ 977567 w 2936"/>
              <a:gd name="T67" fmla="*/ 1335475 h 3254"/>
              <a:gd name="T68" fmla="*/ 914088 w 2936"/>
              <a:gd name="T69" fmla="*/ 1345295 h 3254"/>
              <a:gd name="T70" fmla="*/ 495131 w 2936"/>
              <a:gd name="T71" fmla="*/ 952508 h 3254"/>
              <a:gd name="T72" fmla="*/ 12696 w 2936"/>
              <a:gd name="T73" fmla="*/ 1895196 h 3254"/>
              <a:gd name="T74" fmla="*/ 114261 w 2936"/>
              <a:gd name="T75" fmla="*/ 3152113 h 3254"/>
              <a:gd name="T76" fmla="*/ 266609 w 2936"/>
              <a:gd name="T77" fmla="*/ 1070344 h 3254"/>
              <a:gd name="T78" fmla="*/ 88870 w 2936"/>
              <a:gd name="T79" fmla="*/ 697196 h 3254"/>
              <a:gd name="T80" fmla="*/ 584001 w 2936"/>
              <a:gd name="T81" fmla="*/ 687377 h 3254"/>
              <a:gd name="T82" fmla="*/ 863306 w 2936"/>
              <a:gd name="T83" fmla="*/ 245492 h 3254"/>
              <a:gd name="T84" fmla="*/ 1168002 w 2936"/>
              <a:gd name="T85" fmla="*/ 9820 h 3254"/>
              <a:gd name="T86" fmla="*/ 2094786 w 2936"/>
              <a:gd name="T87" fmla="*/ 274951 h 3254"/>
              <a:gd name="T88" fmla="*/ 2031308 w 2936"/>
              <a:gd name="T89" fmla="*/ 166934 h 3254"/>
              <a:gd name="T90" fmla="*/ 2120177 w 2936"/>
              <a:gd name="T91" fmla="*/ 412426 h 3254"/>
              <a:gd name="T92" fmla="*/ 2412178 w 2936"/>
              <a:gd name="T93" fmla="*/ 559721 h 3254"/>
              <a:gd name="T94" fmla="*/ 2932700 w 2936"/>
              <a:gd name="T95" fmla="*/ 412426 h 3254"/>
              <a:gd name="T96" fmla="*/ 2920005 w 2936"/>
              <a:gd name="T97" fmla="*/ 618639 h 3254"/>
              <a:gd name="T98" fmla="*/ 3250092 w 2936"/>
              <a:gd name="T99" fmla="*/ 500803 h 3254"/>
              <a:gd name="T100" fmla="*/ 3427832 w 2936"/>
              <a:gd name="T101" fmla="*/ 824852 h 3254"/>
              <a:gd name="T102" fmla="*/ 3935659 w 2936"/>
              <a:gd name="T103" fmla="*/ 687377 h 3254"/>
              <a:gd name="T104" fmla="*/ 4532355 w 2936"/>
              <a:gd name="T105" fmla="*/ 618639 h 3254"/>
              <a:gd name="T106" fmla="*/ 4265746 w 2936"/>
              <a:gd name="T107" fmla="*/ 1374754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89" name="Freeform 69"/>
          <p:cNvSpPr>
            <a:spLocks/>
          </p:cNvSpPr>
          <p:nvPr/>
        </p:nvSpPr>
        <p:spPr bwMode="auto">
          <a:xfrm>
            <a:off x="4114800" y="927100"/>
            <a:ext cx="4659313" cy="3992563"/>
          </a:xfrm>
          <a:custGeom>
            <a:avLst/>
            <a:gdLst>
              <a:gd name="T0" fmla="*/ 4202269 w 2936"/>
              <a:gd name="T1" fmla="*/ 1393839 h 3254"/>
              <a:gd name="T2" fmla="*/ 4557748 w 2936"/>
              <a:gd name="T3" fmla="*/ 981577 h 3254"/>
              <a:gd name="T4" fmla="*/ 4341921 w 2936"/>
              <a:gd name="T5" fmla="*/ 863787 h 3254"/>
              <a:gd name="T6" fmla="*/ 3935659 w 2936"/>
              <a:gd name="T7" fmla="*/ 1040471 h 3254"/>
              <a:gd name="T8" fmla="*/ 3554789 w 2936"/>
              <a:gd name="T9" fmla="*/ 1089550 h 3254"/>
              <a:gd name="T10" fmla="*/ 3605572 w 2936"/>
              <a:gd name="T11" fmla="*/ 863787 h 3254"/>
              <a:gd name="T12" fmla="*/ 3478615 w 2936"/>
              <a:gd name="T13" fmla="*/ 853972 h 3254"/>
              <a:gd name="T14" fmla="*/ 2945397 w 2936"/>
              <a:gd name="T15" fmla="*/ 726367 h 3254"/>
              <a:gd name="T16" fmla="*/ 2602614 w 2936"/>
              <a:gd name="T17" fmla="*/ 863787 h 3254"/>
              <a:gd name="T18" fmla="*/ 2615309 w 2936"/>
              <a:gd name="T19" fmla="*/ 1020840 h 3254"/>
              <a:gd name="T20" fmla="*/ 2704179 w 2936"/>
              <a:gd name="T21" fmla="*/ 1060103 h 3254"/>
              <a:gd name="T22" fmla="*/ 2247135 w 2936"/>
              <a:gd name="T23" fmla="*/ 1374207 h 3254"/>
              <a:gd name="T24" fmla="*/ 2259830 w 2936"/>
              <a:gd name="T25" fmla="*/ 1334944 h 3254"/>
              <a:gd name="T26" fmla="*/ 2691483 w 2936"/>
              <a:gd name="T27" fmla="*/ 1923890 h 3254"/>
              <a:gd name="T28" fmla="*/ 2386787 w 2936"/>
              <a:gd name="T29" fmla="*/ 1491996 h 3254"/>
              <a:gd name="T30" fmla="*/ 1980525 w 2936"/>
              <a:gd name="T31" fmla="*/ 1580338 h 3254"/>
              <a:gd name="T32" fmla="*/ 1980525 w 2936"/>
              <a:gd name="T33" fmla="*/ 1884627 h 3254"/>
              <a:gd name="T34" fmla="*/ 2297917 w 2936"/>
              <a:gd name="T35" fmla="*/ 2679704 h 3254"/>
              <a:gd name="T36" fmla="*/ 2107482 w 2936"/>
              <a:gd name="T37" fmla="*/ 2237995 h 3254"/>
              <a:gd name="T38" fmla="*/ 1917047 w 2936"/>
              <a:gd name="T39" fmla="*/ 2925098 h 3254"/>
              <a:gd name="T40" fmla="*/ 1815482 w 2936"/>
              <a:gd name="T41" fmla="*/ 2934914 h 3254"/>
              <a:gd name="T42" fmla="*/ 1942438 w 2936"/>
              <a:gd name="T43" fmla="*/ 3464966 h 3254"/>
              <a:gd name="T44" fmla="*/ 1472698 w 2936"/>
              <a:gd name="T45" fmla="*/ 3582755 h 3254"/>
              <a:gd name="T46" fmla="*/ 1523481 w 2936"/>
              <a:gd name="T47" fmla="*/ 3170493 h 3254"/>
              <a:gd name="T48" fmla="*/ 1510785 w 2936"/>
              <a:gd name="T49" fmla="*/ 3121414 h 3254"/>
              <a:gd name="T50" fmla="*/ 1142611 w 2936"/>
              <a:gd name="T51" fmla="*/ 2915283 h 3254"/>
              <a:gd name="T52" fmla="*/ 1739308 w 2936"/>
              <a:gd name="T53" fmla="*/ 2395047 h 3254"/>
              <a:gd name="T54" fmla="*/ 1510785 w 2936"/>
              <a:gd name="T55" fmla="*/ 1894443 h 3254"/>
              <a:gd name="T56" fmla="*/ 1510785 w 2936"/>
              <a:gd name="T57" fmla="*/ 1815917 h 3254"/>
              <a:gd name="T58" fmla="*/ 1561568 w 2936"/>
              <a:gd name="T59" fmla="*/ 1089550 h 3254"/>
              <a:gd name="T60" fmla="*/ 1231481 w 2936"/>
              <a:gd name="T61" fmla="*/ 1678496 h 3254"/>
              <a:gd name="T62" fmla="*/ 1028350 w 2936"/>
              <a:gd name="T63" fmla="*/ 2169284 h 3254"/>
              <a:gd name="T64" fmla="*/ 1383829 w 2936"/>
              <a:gd name="T65" fmla="*/ 1462549 h 3254"/>
              <a:gd name="T66" fmla="*/ 977567 w 2936"/>
              <a:gd name="T67" fmla="*/ 1334944 h 3254"/>
              <a:gd name="T68" fmla="*/ 914089 w 2936"/>
              <a:gd name="T69" fmla="*/ 1344760 h 3254"/>
              <a:gd name="T70" fmla="*/ 495131 w 2936"/>
              <a:gd name="T71" fmla="*/ 952129 h 3254"/>
              <a:gd name="T72" fmla="*/ 12696 w 2936"/>
              <a:gd name="T73" fmla="*/ 1894443 h 3254"/>
              <a:gd name="T74" fmla="*/ 114261 w 2936"/>
              <a:gd name="T75" fmla="*/ 3150861 h 3254"/>
              <a:gd name="T76" fmla="*/ 266609 w 2936"/>
              <a:gd name="T77" fmla="*/ 1069919 h 3254"/>
              <a:gd name="T78" fmla="*/ 88870 w 2936"/>
              <a:gd name="T79" fmla="*/ 696919 h 3254"/>
              <a:gd name="T80" fmla="*/ 584001 w 2936"/>
              <a:gd name="T81" fmla="*/ 687104 h 3254"/>
              <a:gd name="T82" fmla="*/ 863306 w 2936"/>
              <a:gd name="T83" fmla="*/ 245394 h 3254"/>
              <a:gd name="T84" fmla="*/ 1168002 w 2936"/>
              <a:gd name="T85" fmla="*/ 9816 h 3254"/>
              <a:gd name="T86" fmla="*/ 2094786 w 2936"/>
              <a:gd name="T87" fmla="*/ 274841 h 3254"/>
              <a:gd name="T88" fmla="*/ 2031308 w 2936"/>
              <a:gd name="T89" fmla="*/ 166868 h 3254"/>
              <a:gd name="T90" fmla="*/ 2120178 w 2936"/>
              <a:gd name="T91" fmla="*/ 412262 h 3254"/>
              <a:gd name="T92" fmla="*/ 2412178 w 2936"/>
              <a:gd name="T93" fmla="*/ 559499 h 3254"/>
              <a:gd name="T94" fmla="*/ 2932701 w 2936"/>
              <a:gd name="T95" fmla="*/ 412262 h 3254"/>
              <a:gd name="T96" fmla="*/ 2920005 w 2936"/>
              <a:gd name="T97" fmla="*/ 618393 h 3254"/>
              <a:gd name="T98" fmla="*/ 3250093 w 2936"/>
              <a:gd name="T99" fmla="*/ 500604 h 3254"/>
              <a:gd name="T100" fmla="*/ 3427832 w 2936"/>
              <a:gd name="T101" fmla="*/ 824524 h 3254"/>
              <a:gd name="T102" fmla="*/ 3935659 w 2936"/>
              <a:gd name="T103" fmla="*/ 687104 h 3254"/>
              <a:gd name="T104" fmla="*/ 4532356 w 2936"/>
              <a:gd name="T105" fmla="*/ 618393 h 3254"/>
              <a:gd name="T106" fmla="*/ 4265747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28" name="Freeform 70"/>
          <p:cNvSpPr>
            <a:spLocks/>
          </p:cNvSpPr>
          <p:nvPr/>
        </p:nvSpPr>
        <p:spPr bwMode="auto">
          <a:xfrm>
            <a:off x="2613025" y="608013"/>
            <a:ext cx="2060575" cy="1989137"/>
          </a:xfrm>
          <a:custGeom>
            <a:avLst/>
            <a:gdLst>
              <a:gd name="T0" fmla="*/ 1539474 w 1297"/>
              <a:gd name="T1" fmla="*/ 495134 h 1619"/>
              <a:gd name="T2" fmla="*/ 1514054 w 1297"/>
              <a:gd name="T3" fmla="*/ 809661 h 1619"/>
              <a:gd name="T4" fmla="*/ 1412376 w 1297"/>
              <a:gd name="T5" fmla="*/ 848977 h 1619"/>
              <a:gd name="T6" fmla="*/ 1297987 w 1297"/>
              <a:gd name="T7" fmla="*/ 947267 h 1619"/>
              <a:gd name="T8" fmla="*/ 1247148 w 1297"/>
              <a:gd name="T9" fmla="*/ 1094701 h 1619"/>
              <a:gd name="T10" fmla="*/ 1209019 w 1297"/>
              <a:gd name="T11" fmla="*/ 1478031 h 1619"/>
              <a:gd name="T12" fmla="*/ 1120050 w 1297"/>
              <a:gd name="T13" fmla="*/ 1595978 h 1619"/>
              <a:gd name="T14" fmla="*/ 992952 w 1297"/>
              <a:gd name="T15" fmla="*/ 1674610 h 1619"/>
              <a:gd name="T16" fmla="*/ 776886 w 1297"/>
              <a:gd name="T17" fmla="*/ 1753242 h 1619"/>
              <a:gd name="T18" fmla="*/ 776886 w 1297"/>
              <a:gd name="T19" fmla="*/ 1881018 h 1619"/>
              <a:gd name="T20" fmla="*/ 1132760 w 1297"/>
              <a:gd name="T21" fmla="*/ 1772900 h 1619"/>
              <a:gd name="T22" fmla="*/ 1310697 w 1297"/>
              <a:gd name="T23" fmla="*/ 1595978 h 1619"/>
              <a:gd name="T24" fmla="*/ 1043792 w 1297"/>
              <a:gd name="T25" fmla="*/ 1861360 h 1619"/>
              <a:gd name="T26" fmla="*/ 929404 w 1297"/>
              <a:gd name="T27" fmla="*/ 1939992 h 1619"/>
              <a:gd name="T28" fmla="*/ 1259858 w 1297"/>
              <a:gd name="T29" fmla="*/ 1713926 h 1619"/>
              <a:gd name="T30" fmla="*/ 1272568 w 1297"/>
              <a:gd name="T31" fmla="*/ 1753242 h 1619"/>
              <a:gd name="T32" fmla="*/ 1132760 w 1297"/>
              <a:gd name="T33" fmla="*/ 1851531 h 1619"/>
              <a:gd name="T34" fmla="*/ 815015 w 1297"/>
              <a:gd name="T35" fmla="*/ 1989137 h 1619"/>
              <a:gd name="T36" fmla="*/ 700627 w 1297"/>
              <a:gd name="T37" fmla="*/ 1812216 h 1619"/>
              <a:gd name="T38" fmla="*/ 611659 w 1297"/>
              <a:gd name="T39" fmla="*/ 1645123 h 1619"/>
              <a:gd name="T40" fmla="*/ 395592 w 1297"/>
              <a:gd name="T41" fmla="*/ 1301109 h 1619"/>
              <a:gd name="T42" fmla="*/ 344753 w 1297"/>
              <a:gd name="T43" fmla="*/ 1173333 h 1619"/>
              <a:gd name="T44" fmla="*/ 293914 w 1297"/>
              <a:gd name="T45" fmla="*/ 1075043 h 1619"/>
              <a:gd name="T46" fmla="*/ 204945 w 1297"/>
              <a:gd name="T47" fmla="*/ 917780 h 1619"/>
              <a:gd name="T48" fmla="*/ 268494 w 1297"/>
              <a:gd name="T49" fmla="*/ 839148 h 1619"/>
              <a:gd name="T50" fmla="*/ 77847 w 1297"/>
              <a:gd name="T51" fmla="*/ 603253 h 1619"/>
              <a:gd name="T52" fmla="*/ 27008 w 1297"/>
              <a:gd name="T53" fmla="*/ 760516 h 1619"/>
              <a:gd name="T54" fmla="*/ 27008 w 1297"/>
              <a:gd name="T55" fmla="*/ 770345 h 1619"/>
              <a:gd name="T56" fmla="*/ 103267 w 1297"/>
              <a:gd name="T57" fmla="*/ 583595 h 1619"/>
              <a:gd name="T58" fmla="*/ 306624 w 1297"/>
              <a:gd name="T59" fmla="*/ 613082 h 1619"/>
              <a:gd name="T60" fmla="*/ 446431 w 1297"/>
              <a:gd name="T61" fmla="*/ 662227 h 1619"/>
              <a:gd name="T62" fmla="*/ 586239 w 1297"/>
              <a:gd name="T63" fmla="*/ 445989 h 1619"/>
              <a:gd name="T64" fmla="*/ 509980 w 1297"/>
              <a:gd name="T65" fmla="*/ 387016 h 1619"/>
              <a:gd name="T66" fmla="*/ 357463 w 1297"/>
              <a:gd name="T67" fmla="*/ 337871 h 1619"/>
              <a:gd name="T68" fmla="*/ 39718 w 1297"/>
              <a:gd name="T69" fmla="*/ 406673 h 1619"/>
              <a:gd name="T70" fmla="*/ 255785 w 1297"/>
              <a:gd name="T71" fmla="*/ 347700 h 1619"/>
              <a:gd name="T72" fmla="*/ 726047 w 1297"/>
              <a:gd name="T73" fmla="*/ 308384 h 1619"/>
              <a:gd name="T74" fmla="*/ 1043792 w 1297"/>
              <a:gd name="T75" fmla="*/ 219923 h 1619"/>
              <a:gd name="T76" fmla="*/ 980243 w 1297"/>
              <a:gd name="T77" fmla="*/ 160949 h 1619"/>
              <a:gd name="T78" fmla="*/ 700627 w 1297"/>
              <a:gd name="T79" fmla="*/ 62660 h 1619"/>
              <a:gd name="T80" fmla="*/ 675208 w 1297"/>
              <a:gd name="T81" fmla="*/ 62660 h 1619"/>
              <a:gd name="T82" fmla="*/ 1081921 w 1297"/>
              <a:gd name="T83" fmla="*/ 92147 h 1619"/>
              <a:gd name="T84" fmla="*/ 1501344 w 1297"/>
              <a:gd name="T85" fmla="*/ 131462 h 1619"/>
              <a:gd name="T86" fmla="*/ 1615732 w 1297"/>
              <a:gd name="T87" fmla="*/ 160949 h 1619"/>
              <a:gd name="T88" fmla="*/ 1869928 w 1297"/>
              <a:gd name="T89" fmla="*/ 200265 h 1619"/>
              <a:gd name="T90" fmla="*/ 1793669 w 1297"/>
              <a:gd name="T91" fmla="*/ 239581 h 1619"/>
              <a:gd name="T92" fmla="*/ 1908057 w 1297"/>
              <a:gd name="T93" fmla="*/ 347700 h 1619"/>
              <a:gd name="T94" fmla="*/ 1653862 w 1297"/>
              <a:gd name="T95" fmla="*/ 377187 h 1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97" h="1619">
                <a:moveTo>
                  <a:pt x="1041" y="323"/>
                </a:moveTo>
                <a:cubicBezTo>
                  <a:pt x="984" y="342"/>
                  <a:pt x="1002" y="325"/>
                  <a:pt x="977" y="363"/>
                </a:cubicBezTo>
                <a:cubicBezTo>
                  <a:pt x="974" y="376"/>
                  <a:pt x="978" y="393"/>
                  <a:pt x="969" y="403"/>
                </a:cubicBezTo>
                <a:cubicBezTo>
                  <a:pt x="938" y="440"/>
                  <a:pt x="918" y="373"/>
                  <a:pt x="953" y="443"/>
                </a:cubicBezTo>
                <a:cubicBezTo>
                  <a:pt x="962" y="486"/>
                  <a:pt x="978" y="511"/>
                  <a:pt x="985" y="555"/>
                </a:cubicBezTo>
                <a:cubicBezTo>
                  <a:pt x="978" y="595"/>
                  <a:pt x="966" y="621"/>
                  <a:pt x="953" y="659"/>
                </a:cubicBezTo>
                <a:cubicBezTo>
                  <a:pt x="950" y="651"/>
                  <a:pt x="953" y="635"/>
                  <a:pt x="945" y="635"/>
                </a:cubicBezTo>
                <a:cubicBezTo>
                  <a:pt x="914" y="635"/>
                  <a:pt x="925" y="671"/>
                  <a:pt x="913" y="683"/>
                </a:cubicBezTo>
                <a:cubicBezTo>
                  <a:pt x="907" y="689"/>
                  <a:pt x="897" y="688"/>
                  <a:pt x="889" y="691"/>
                </a:cubicBezTo>
                <a:cubicBezTo>
                  <a:pt x="871" y="709"/>
                  <a:pt x="860" y="717"/>
                  <a:pt x="849" y="739"/>
                </a:cubicBezTo>
                <a:cubicBezTo>
                  <a:pt x="845" y="747"/>
                  <a:pt x="847" y="757"/>
                  <a:pt x="841" y="763"/>
                </a:cubicBezTo>
                <a:cubicBezTo>
                  <a:pt x="835" y="769"/>
                  <a:pt x="825" y="768"/>
                  <a:pt x="817" y="771"/>
                </a:cubicBezTo>
                <a:cubicBezTo>
                  <a:pt x="822" y="760"/>
                  <a:pt x="828" y="728"/>
                  <a:pt x="833" y="739"/>
                </a:cubicBezTo>
                <a:cubicBezTo>
                  <a:pt x="847" y="767"/>
                  <a:pt x="811" y="820"/>
                  <a:pt x="801" y="843"/>
                </a:cubicBezTo>
                <a:cubicBezTo>
                  <a:pt x="794" y="858"/>
                  <a:pt x="785" y="891"/>
                  <a:pt x="785" y="891"/>
                </a:cubicBezTo>
                <a:cubicBezTo>
                  <a:pt x="804" y="968"/>
                  <a:pt x="801" y="946"/>
                  <a:pt x="801" y="1083"/>
                </a:cubicBezTo>
                <a:cubicBezTo>
                  <a:pt x="801" y="1109"/>
                  <a:pt x="789" y="1155"/>
                  <a:pt x="777" y="1179"/>
                </a:cubicBezTo>
                <a:cubicBezTo>
                  <a:pt x="773" y="1188"/>
                  <a:pt x="754" y="1196"/>
                  <a:pt x="761" y="1203"/>
                </a:cubicBezTo>
                <a:cubicBezTo>
                  <a:pt x="768" y="1210"/>
                  <a:pt x="777" y="1192"/>
                  <a:pt x="785" y="1187"/>
                </a:cubicBezTo>
                <a:cubicBezTo>
                  <a:pt x="766" y="1224"/>
                  <a:pt x="763" y="1261"/>
                  <a:pt x="721" y="1275"/>
                </a:cubicBezTo>
                <a:cubicBezTo>
                  <a:pt x="716" y="1283"/>
                  <a:pt x="712" y="1292"/>
                  <a:pt x="705" y="1299"/>
                </a:cubicBezTo>
                <a:cubicBezTo>
                  <a:pt x="698" y="1306"/>
                  <a:pt x="687" y="1307"/>
                  <a:pt x="681" y="1315"/>
                </a:cubicBezTo>
                <a:cubicBezTo>
                  <a:pt x="676" y="1322"/>
                  <a:pt x="678" y="1332"/>
                  <a:pt x="673" y="1339"/>
                </a:cubicBezTo>
                <a:cubicBezTo>
                  <a:pt x="662" y="1353"/>
                  <a:pt x="641" y="1358"/>
                  <a:pt x="625" y="1363"/>
                </a:cubicBezTo>
                <a:cubicBezTo>
                  <a:pt x="610" y="1423"/>
                  <a:pt x="630" y="1385"/>
                  <a:pt x="593" y="1379"/>
                </a:cubicBezTo>
                <a:cubicBezTo>
                  <a:pt x="585" y="1378"/>
                  <a:pt x="577" y="1384"/>
                  <a:pt x="569" y="1387"/>
                </a:cubicBezTo>
                <a:cubicBezTo>
                  <a:pt x="546" y="1421"/>
                  <a:pt x="530" y="1419"/>
                  <a:pt x="489" y="1427"/>
                </a:cubicBezTo>
                <a:cubicBezTo>
                  <a:pt x="445" y="1361"/>
                  <a:pt x="459" y="1360"/>
                  <a:pt x="449" y="1443"/>
                </a:cubicBezTo>
                <a:cubicBezTo>
                  <a:pt x="486" y="1462"/>
                  <a:pt x="494" y="1467"/>
                  <a:pt x="481" y="1507"/>
                </a:cubicBezTo>
                <a:cubicBezTo>
                  <a:pt x="484" y="1515"/>
                  <a:pt x="481" y="1530"/>
                  <a:pt x="489" y="1531"/>
                </a:cubicBezTo>
                <a:cubicBezTo>
                  <a:pt x="535" y="1539"/>
                  <a:pt x="523" y="1509"/>
                  <a:pt x="545" y="1491"/>
                </a:cubicBezTo>
                <a:cubicBezTo>
                  <a:pt x="567" y="1474"/>
                  <a:pt x="614" y="1474"/>
                  <a:pt x="641" y="1467"/>
                </a:cubicBezTo>
                <a:cubicBezTo>
                  <a:pt x="696" y="1494"/>
                  <a:pt x="667" y="1473"/>
                  <a:pt x="713" y="1443"/>
                </a:cubicBezTo>
                <a:cubicBezTo>
                  <a:pt x="723" y="1412"/>
                  <a:pt x="741" y="1366"/>
                  <a:pt x="769" y="1347"/>
                </a:cubicBezTo>
                <a:cubicBezTo>
                  <a:pt x="784" y="1337"/>
                  <a:pt x="802" y="1333"/>
                  <a:pt x="817" y="1323"/>
                </a:cubicBezTo>
                <a:cubicBezTo>
                  <a:pt x="820" y="1315"/>
                  <a:pt x="833" y="1299"/>
                  <a:pt x="825" y="1299"/>
                </a:cubicBezTo>
                <a:cubicBezTo>
                  <a:pt x="814" y="1299"/>
                  <a:pt x="804" y="1341"/>
                  <a:pt x="801" y="1347"/>
                </a:cubicBezTo>
                <a:cubicBezTo>
                  <a:pt x="782" y="1391"/>
                  <a:pt x="775" y="1412"/>
                  <a:pt x="729" y="1427"/>
                </a:cubicBezTo>
                <a:cubicBezTo>
                  <a:pt x="698" y="1473"/>
                  <a:pt x="718" y="1500"/>
                  <a:pt x="657" y="1515"/>
                </a:cubicBezTo>
                <a:cubicBezTo>
                  <a:pt x="614" y="1544"/>
                  <a:pt x="505" y="1547"/>
                  <a:pt x="505" y="1547"/>
                </a:cubicBezTo>
                <a:cubicBezTo>
                  <a:pt x="508" y="1566"/>
                  <a:pt x="499" y="1591"/>
                  <a:pt x="513" y="1603"/>
                </a:cubicBezTo>
                <a:cubicBezTo>
                  <a:pt x="532" y="1619"/>
                  <a:pt x="570" y="1589"/>
                  <a:pt x="585" y="1579"/>
                </a:cubicBezTo>
                <a:cubicBezTo>
                  <a:pt x="607" y="1547"/>
                  <a:pt x="643" y="1532"/>
                  <a:pt x="681" y="1523"/>
                </a:cubicBezTo>
                <a:cubicBezTo>
                  <a:pt x="693" y="1487"/>
                  <a:pt x="709" y="1484"/>
                  <a:pt x="745" y="1475"/>
                </a:cubicBezTo>
                <a:cubicBezTo>
                  <a:pt x="766" y="1413"/>
                  <a:pt x="749" y="1439"/>
                  <a:pt x="793" y="1395"/>
                </a:cubicBezTo>
                <a:cubicBezTo>
                  <a:pt x="804" y="1363"/>
                  <a:pt x="818" y="1357"/>
                  <a:pt x="849" y="1347"/>
                </a:cubicBezTo>
                <a:cubicBezTo>
                  <a:pt x="865" y="1323"/>
                  <a:pt x="873" y="1299"/>
                  <a:pt x="889" y="1275"/>
                </a:cubicBezTo>
                <a:cubicBezTo>
                  <a:pt x="870" y="1352"/>
                  <a:pt x="887" y="1398"/>
                  <a:pt x="801" y="1427"/>
                </a:cubicBezTo>
                <a:cubicBezTo>
                  <a:pt x="784" y="1478"/>
                  <a:pt x="809" y="1427"/>
                  <a:pt x="753" y="1459"/>
                </a:cubicBezTo>
                <a:cubicBezTo>
                  <a:pt x="745" y="1464"/>
                  <a:pt x="743" y="1476"/>
                  <a:pt x="737" y="1483"/>
                </a:cubicBezTo>
                <a:cubicBezTo>
                  <a:pt x="730" y="1492"/>
                  <a:pt x="721" y="1499"/>
                  <a:pt x="713" y="1507"/>
                </a:cubicBezTo>
                <a:cubicBezTo>
                  <a:pt x="691" y="1574"/>
                  <a:pt x="645" y="1572"/>
                  <a:pt x="585" y="1587"/>
                </a:cubicBezTo>
                <a:cubicBezTo>
                  <a:pt x="577" y="1592"/>
                  <a:pt x="570" y="1599"/>
                  <a:pt x="561" y="1603"/>
                </a:cubicBezTo>
                <a:cubicBezTo>
                  <a:pt x="546" y="1610"/>
                  <a:pt x="513" y="1619"/>
                  <a:pt x="513" y="1619"/>
                </a:cubicBezTo>
                <a:cubicBezTo>
                  <a:pt x="505" y="1608"/>
                  <a:pt x="493" y="1600"/>
                  <a:pt x="489" y="1587"/>
                </a:cubicBezTo>
                <a:cubicBezTo>
                  <a:pt x="460" y="1492"/>
                  <a:pt x="509" y="1534"/>
                  <a:pt x="457" y="1499"/>
                </a:cubicBezTo>
                <a:cubicBezTo>
                  <a:pt x="452" y="1491"/>
                  <a:pt x="448" y="1482"/>
                  <a:pt x="441" y="1475"/>
                </a:cubicBezTo>
                <a:cubicBezTo>
                  <a:pt x="434" y="1468"/>
                  <a:pt x="423" y="1467"/>
                  <a:pt x="417" y="1459"/>
                </a:cubicBezTo>
                <a:cubicBezTo>
                  <a:pt x="406" y="1445"/>
                  <a:pt x="403" y="1426"/>
                  <a:pt x="393" y="1411"/>
                </a:cubicBezTo>
                <a:cubicBezTo>
                  <a:pt x="390" y="1387"/>
                  <a:pt x="396" y="1360"/>
                  <a:pt x="385" y="1339"/>
                </a:cubicBezTo>
                <a:cubicBezTo>
                  <a:pt x="376" y="1322"/>
                  <a:pt x="337" y="1307"/>
                  <a:pt x="337" y="1307"/>
                </a:cubicBezTo>
                <a:cubicBezTo>
                  <a:pt x="328" y="1239"/>
                  <a:pt x="323" y="1248"/>
                  <a:pt x="305" y="1195"/>
                </a:cubicBezTo>
                <a:cubicBezTo>
                  <a:pt x="297" y="1130"/>
                  <a:pt x="294" y="1104"/>
                  <a:pt x="249" y="1059"/>
                </a:cubicBezTo>
                <a:cubicBezTo>
                  <a:pt x="246" y="1051"/>
                  <a:pt x="241" y="1043"/>
                  <a:pt x="241" y="1035"/>
                </a:cubicBezTo>
                <a:cubicBezTo>
                  <a:pt x="241" y="1027"/>
                  <a:pt x="250" y="1019"/>
                  <a:pt x="249" y="1011"/>
                </a:cubicBezTo>
                <a:cubicBezTo>
                  <a:pt x="246" y="991"/>
                  <a:pt x="226" y="972"/>
                  <a:pt x="217" y="955"/>
                </a:cubicBezTo>
                <a:cubicBezTo>
                  <a:pt x="213" y="947"/>
                  <a:pt x="216" y="936"/>
                  <a:pt x="209" y="931"/>
                </a:cubicBezTo>
                <a:cubicBezTo>
                  <a:pt x="195" y="921"/>
                  <a:pt x="161" y="915"/>
                  <a:pt x="161" y="915"/>
                </a:cubicBezTo>
                <a:cubicBezTo>
                  <a:pt x="123" y="858"/>
                  <a:pt x="157" y="926"/>
                  <a:pt x="185" y="875"/>
                </a:cubicBezTo>
                <a:cubicBezTo>
                  <a:pt x="201" y="847"/>
                  <a:pt x="191" y="810"/>
                  <a:pt x="201" y="779"/>
                </a:cubicBezTo>
                <a:cubicBezTo>
                  <a:pt x="198" y="766"/>
                  <a:pt x="205" y="745"/>
                  <a:pt x="193" y="739"/>
                </a:cubicBezTo>
                <a:cubicBezTo>
                  <a:pt x="173" y="730"/>
                  <a:pt x="150" y="742"/>
                  <a:pt x="129" y="747"/>
                </a:cubicBezTo>
                <a:cubicBezTo>
                  <a:pt x="113" y="751"/>
                  <a:pt x="69" y="751"/>
                  <a:pt x="81" y="763"/>
                </a:cubicBezTo>
                <a:cubicBezTo>
                  <a:pt x="94" y="776"/>
                  <a:pt x="118" y="758"/>
                  <a:pt x="137" y="755"/>
                </a:cubicBezTo>
                <a:cubicBezTo>
                  <a:pt x="182" y="710"/>
                  <a:pt x="195" y="748"/>
                  <a:pt x="169" y="683"/>
                </a:cubicBezTo>
                <a:cubicBezTo>
                  <a:pt x="176" y="647"/>
                  <a:pt x="203" y="593"/>
                  <a:pt x="153" y="571"/>
                </a:cubicBezTo>
                <a:cubicBezTo>
                  <a:pt x="138" y="564"/>
                  <a:pt x="121" y="566"/>
                  <a:pt x="105" y="563"/>
                </a:cubicBezTo>
                <a:cubicBezTo>
                  <a:pt x="173" y="540"/>
                  <a:pt x="81" y="502"/>
                  <a:pt x="49" y="491"/>
                </a:cubicBezTo>
                <a:cubicBezTo>
                  <a:pt x="44" y="499"/>
                  <a:pt x="33" y="505"/>
                  <a:pt x="33" y="515"/>
                </a:cubicBezTo>
                <a:cubicBezTo>
                  <a:pt x="33" y="525"/>
                  <a:pt x="48" y="529"/>
                  <a:pt x="49" y="539"/>
                </a:cubicBezTo>
                <a:cubicBezTo>
                  <a:pt x="55" y="603"/>
                  <a:pt x="52" y="596"/>
                  <a:pt x="17" y="619"/>
                </a:cubicBezTo>
                <a:cubicBezTo>
                  <a:pt x="12" y="627"/>
                  <a:pt x="3" y="634"/>
                  <a:pt x="1" y="643"/>
                </a:cubicBezTo>
                <a:cubicBezTo>
                  <a:pt x="0" y="651"/>
                  <a:pt x="3" y="673"/>
                  <a:pt x="9" y="667"/>
                </a:cubicBezTo>
                <a:cubicBezTo>
                  <a:pt x="19" y="657"/>
                  <a:pt x="15" y="640"/>
                  <a:pt x="17" y="627"/>
                </a:cubicBezTo>
                <a:cubicBezTo>
                  <a:pt x="21" y="605"/>
                  <a:pt x="22" y="570"/>
                  <a:pt x="33" y="547"/>
                </a:cubicBezTo>
                <a:cubicBezTo>
                  <a:pt x="37" y="538"/>
                  <a:pt x="45" y="532"/>
                  <a:pt x="49" y="523"/>
                </a:cubicBezTo>
                <a:cubicBezTo>
                  <a:pt x="56" y="508"/>
                  <a:pt x="65" y="475"/>
                  <a:pt x="65" y="475"/>
                </a:cubicBezTo>
                <a:cubicBezTo>
                  <a:pt x="118" y="493"/>
                  <a:pt x="109" y="506"/>
                  <a:pt x="137" y="547"/>
                </a:cubicBezTo>
                <a:cubicBezTo>
                  <a:pt x="153" y="544"/>
                  <a:pt x="173" y="550"/>
                  <a:pt x="185" y="539"/>
                </a:cubicBezTo>
                <a:cubicBezTo>
                  <a:pt x="195" y="530"/>
                  <a:pt x="183" y="509"/>
                  <a:pt x="193" y="499"/>
                </a:cubicBezTo>
                <a:cubicBezTo>
                  <a:pt x="199" y="493"/>
                  <a:pt x="209" y="505"/>
                  <a:pt x="217" y="507"/>
                </a:cubicBezTo>
                <a:cubicBezTo>
                  <a:pt x="230" y="510"/>
                  <a:pt x="244" y="512"/>
                  <a:pt x="257" y="515"/>
                </a:cubicBezTo>
                <a:cubicBezTo>
                  <a:pt x="265" y="523"/>
                  <a:pt x="270" y="537"/>
                  <a:pt x="281" y="539"/>
                </a:cubicBezTo>
                <a:cubicBezTo>
                  <a:pt x="319" y="545"/>
                  <a:pt x="307" y="478"/>
                  <a:pt x="321" y="467"/>
                </a:cubicBezTo>
                <a:cubicBezTo>
                  <a:pt x="331" y="458"/>
                  <a:pt x="348" y="462"/>
                  <a:pt x="361" y="459"/>
                </a:cubicBezTo>
                <a:cubicBezTo>
                  <a:pt x="350" y="394"/>
                  <a:pt x="348" y="426"/>
                  <a:pt x="369" y="363"/>
                </a:cubicBezTo>
                <a:cubicBezTo>
                  <a:pt x="372" y="355"/>
                  <a:pt x="377" y="339"/>
                  <a:pt x="377" y="339"/>
                </a:cubicBezTo>
                <a:cubicBezTo>
                  <a:pt x="369" y="334"/>
                  <a:pt x="362" y="327"/>
                  <a:pt x="353" y="323"/>
                </a:cubicBezTo>
                <a:cubicBezTo>
                  <a:pt x="343" y="319"/>
                  <a:pt x="329" y="323"/>
                  <a:pt x="321" y="315"/>
                </a:cubicBezTo>
                <a:cubicBezTo>
                  <a:pt x="313" y="307"/>
                  <a:pt x="319" y="292"/>
                  <a:pt x="313" y="283"/>
                </a:cubicBezTo>
                <a:cubicBezTo>
                  <a:pt x="308" y="275"/>
                  <a:pt x="297" y="272"/>
                  <a:pt x="289" y="267"/>
                </a:cubicBezTo>
                <a:cubicBezTo>
                  <a:pt x="268" y="270"/>
                  <a:pt x="245" y="266"/>
                  <a:pt x="225" y="275"/>
                </a:cubicBezTo>
                <a:cubicBezTo>
                  <a:pt x="217" y="278"/>
                  <a:pt x="225" y="297"/>
                  <a:pt x="217" y="299"/>
                </a:cubicBezTo>
                <a:cubicBezTo>
                  <a:pt x="162" y="309"/>
                  <a:pt x="105" y="304"/>
                  <a:pt x="49" y="307"/>
                </a:cubicBezTo>
                <a:cubicBezTo>
                  <a:pt x="41" y="315"/>
                  <a:pt x="20" y="321"/>
                  <a:pt x="25" y="331"/>
                </a:cubicBezTo>
                <a:cubicBezTo>
                  <a:pt x="30" y="341"/>
                  <a:pt x="47" y="327"/>
                  <a:pt x="57" y="323"/>
                </a:cubicBezTo>
                <a:cubicBezTo>
                  <a:pt x="68" y="319"/>
                  <a:pt x="78" y="311"/>
                  <a:pt x="89" y="307"/>
                </a:cubicBezTo>
                <a:cubicBezTo>
                  <a:pt x="113" y="298"/>
                  <a:pt x="137" y="291"/>
                  <a:pt x="161" y="283"/>
                </a:cubicBezTo>
                <a:cubicBezTo>
                  <a:pt x="217" y="264"/>
                  <a:pt x="271" y="263"/>
                  <a:pt x="329" y="251"/>
                </a:cubicBezTo>
                <a:cubicBezTo>
                  <a:pt x="393" y="293"/>
                  <a:pt x="358" y="286"/>
                  <a:pt x="433" y="275"/>
                </a:cubicBezTo>
                <a:cubicBezTo>
                  <a:pt x="441" y="267"/>
                  <a:pt x="446" y="249"/>
                  <a:pt x="457" y="251"/>
                </a:cubicBezTo>
                <a:cubicBezTo>
                  <a:pt x="464" y="252"/>
                  <a:pt x="478" y="299"/>
                  <a:pt x="481" y="307"/>
                </a:cubicBezTo>
                <a:cubicBezTo>
                  <a:pt x="500" y="270"/>
                  <a:pt x="505" y="262"/>
                  <a:pt x="545" y="275"/>
                </a:cubicBezTo>
                <a:cubicBezTo>
                  <a:pt x="580" y="240"/>
                  <a:pt x="608" y="195"/>
                  <a:pt x="657" y="179"/>
                </a:cubicBezTo>
                <a:cubicBezTo>
                  <a:pt x="662" y="171"/>
                  <a:pt x="677" y="164"/>
                  <a:pt x="673" y="155"/>
                </a:cubicBezTo>
                <a:cubicBezTo>
                  <a:pt x="668" y="145"/>
                  <a:pt x="651" y="151"/>
                  <a:pt x="641" y="147"/>
                </a:cubicBezTo>
                <a:cubicBezTo>
                  <a:pt x="632" y="143"/>
                  <a:pt x="625" y="136"/>
                  <a:pt x="617" y="131"/>
                </a:cubicBezTo>
                <a:cubicBezTo>
                  <a:pt x="639" y="97"/>
                  <a:pt x="634" y="89"/>
                  <a:pt x="601" y="67"/>
                </a:cubicBezTo>
                <a:cubicBezTo>
                  <a:pt x="587" y="24"/>
                  <a:pt x="570" y="38"/>
                  <a:pt x="529" y="43"/>
                </a:cubicBezTo>
                <a:cubicBezTo>
                  <a:pt x="500" y="47"/>
                  <a:pt x="470" y="48"/>
                  <a:pt x="441" y="51"/>
                </a:cubicBezTo>
                <a:cubicBezTo>
                  <a:pt x="398" y="62"/>
                  <a:pt x="378" y="83"/>
                  <a:pt x="329" y="83"/>
                </a:cubicBezTo>
                <a:cubicBezTo>
                  <a:pt x="318" y="83"/>
                  <a:pt x="351" y="78"/>
                  <a:pt x="361" y="75"/>
                </a:cubicBezTo>
                <a:cubicBezTo>
                  <a:pt x="383" y="68"/>
                  <a:pt x="404" y="59"/>
                  <a:pt x="425" y="51"/>
                </a:cubicBezTo>
                <a:cubicBezTo>
                  <a:pt x="466" y="35"/>
                  <a:pt x="502" y="14"/>
                  <a:pt x="545" y="3"/>
                </a:cubicBezTo>
                <a:cubicBezTo>
                  <a:pt x="582" y="6"/>
                  <a:pt x="621" y="0"/>
                  <a:pt x="657" y="11"/>
                </a:cubicBezTo>
                <a:cubicBezTo>
                  <a:pt x="675" y="17"/>
                  <a:pt x="672" y="65"/>
                  <a:pt x="681" y="75"/>
                </a:cubicBezTo>
                <a:cubicBezTo>
                  <a:pt x="694" y="91"/>
                  <a:pt x="750" y="106"/>
                  <a:pt x="769" y="115"/>
                </a:cubicBezTo>
                <a:cubicBezTo>
                  <a:pt x="866" y="103"/>
                  <a:pt x="811" y="108"/>
                  <a:pt x="873" y="67"/>
                </a:cubicBezTo>
                <a:cubicBezTo>
                  <a:pt x="932" y="87"/>
                  <a:pt x="909" y="71"/>
                  <a:pt x="945" y="107"/>
                </a:cubicBezTo>
                <a:cubicBezTo>
                  <a:pt x="951" y="131"/>
                  <a:pt x="944" y="162"/>
                  <a:pt x="961" y="179"/>
                </a:cubicBezTo>
                <a:cubicBezTo>
                  <a:pt x="967" y="185"/>
                  <a:pt x="964" y="162"/>
                  <a:pt x="969" y="155"/>
                </a:cubicBezTo>
                <a:cubicBezTo>
                  <a:pt x="980" y="141"/>
                  <a:pt x="1001" y="136"/>
                  <a:pt x="1017" y="131"/>
                </a:cubicBezTo>
                <a:cubicBezTo>
                  <a:pt x="1030" y="134"/>
                  <a:pt x="1044" y="134"/>
                  <a:pt x="1057" y="139"/>
                </a:cubicBezTo>
                <a:cubicBezTo>
                  <a:pt x="1066" y="142"/>
                  <a:pt x="1072" y="153"/>
                  <a:pt x="1081" y="155"/>
                </a:cubicBezTo>
                <a:cubicBezTo>
                  <a:pt x="1112" y="161"/>
                  <a:pt x="1145" y="160"/>
                  <a:pt x="1177" y="163"/>
                </a:cubicBezTo>
                <a:cubicBezTo>
                  <a:pt x="1214" y="170"/>
                  <a:pt x="1253" y="167"/>
                  <a:pt x="1289" y="179"/>
                </a:cubicBezTo>
                <a:cubicBezTo>
                  <a:pt x="1297" y="182"/>
                  <a:pt x="1273" y="186"/>
                  <a:pt x="1265" y="187"/>
                </a:cubicBezTo>
                <a:cubicBezTo>
                  <a:pt x="1220" y="192"/>
                  <a:pt x="1174" y="192"/>
                  <a:pt x="1129" y="195"/>
                </a:cubicBezTo>
                <a:cubicBezTo>
                  <a:pt x="1111" y="221"/>
                  <a:pt x="1087" y="246"/>
                  <a:pt x="1129" y="283"/>
                </a:cubicBezTo>
                <a:cubicBezTo>
                  <a:pt x="1141" y="294"/>
                  <a:pt x="1161" y="278"/>
                  <a:pt x="1177" y="275"/>
                </a:cubicBezTo>
                <a:cubicBezTo>
                  <a:pt x="1185" y="278"/>
                  <a:pt x="1203" y="275"/>
                  <a:pt x="1201" y="283"/>
                </a:cubicBezTo>
                <a:cubicBezTo>
                  <a:pt x="1198" y="296"/>
                  <a:pt x="1180" y="299"/>
                  <a:pt x="1169" y="307"/>
                </a:cubicBezTo>
                <a:cubicBezTo>
                  <a:pt x="1153" y="318"/>
                  <a:pt x="1121" y="339"/>
                  <a:pt x="1121" y="339"/>
                </a:cubicBezTo>
                <a:cubicBezTo>
                  <a:pt x="1092" y="329"/>
                  <a:pt x="1067" y="324"/>
                  <a:pt x="1041" y="307"/>
                </a:cubicBezTo>
                <a:cubicBezTo>
                  <a:pt x="1022" y="336"/>
                  <a:pt x="1016" y="335"/>
                  <a:pt x="1041" y="32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91" name="Freeform 71"/>
          <p:cNvSpPr>
            <a:spLocks/>
          </p:cNvSpPr>
          <p:nvPr/>
        </p:nvSpPr>
        <p:spPr bwMode="auto">
          <a:xfrm flipH="1">
            <a:off x="152400" y="749300"/>
            <a:ext cx="8809038" cy="3979863"/>
          </a:xfrm>
          <a:custGeom>
            <a:avLst/>
            <a:gdLst>
              <a:gd name="T0" fmla="*/ 8409060 w 5550"/>
              <a:gd name="T1" fmla="*/ 351092 h 3242"/>
              <a:gd name="T2" fmla="*/ 8180501 w 5550"/>
              <a:gd name="T3" fmla="*/ 400196 h 3242"/>
              <a:gd name="T4" fmla="*/ 7939245 w 5550"/>
              <a:gd name="T5" fmla="*/ 410017 h 3242"/>
              <a:gd name="T6" fmla="*/ 7507522 w 5550"/>
              <a:gd name="T7" fmla="*/ 468941 h 3242"/>
              <a:gd name="T8" fmla="*/ 7025009 w 5550"/>
              <a:gd name="T9" fmla="*/ 488583 h 3242"/>
              <a:gd name="T10" fmla="*/ 6605985 w 5550"/>
              <a:gd name="T11" fmla="*/ 410017 h 3242"/>
              <a:gd name="T12" fmla="*/ 6377426 w 5550"/>
              <a:gd name="T13" fmla="*/ 321630 h 3242"/>
              <a:gd name="T14" fmla="*/ 6161565 w 5550"/>
              <a:gd name="T15" fmla="*/ 174318 h 3242"/>
              <a:gd name="T16" fmla="*/ 5894913 w 5550"/>
              <a:gd name="T17" fmla="*/ 115394 h 3242"/>
              <a:gd name="T18" fmla="*/ 5653656 w 5550"/>
              <a:gd name="T19" fmla="*/ 46649 h 3242"/>
              <a:gd name="T20" fmla="*/ 5272725 w 5550"/>
              <a:gd name="T21" fmla="*/ 46649 h 3242"/>
              <a:gd name="T22" fmla="*/ 4942585 w 5550"/>
              <a:gd name="T23" fmla="*/ 135035 h 3242"/>
              <a:gd name="T24" fmla="*/ 4866398 w 5550"/>
              <a:gd name="T25" fmla="*/ 351092 h 3242"/>
              <a:gd name="T26" fmla="*/ 4561653 w 5550"/>
              <a:gd name="T27" fmla="*/ 468941 h 3242"/>
              <a:gd name="T28" fmla="*/ 4714026 w 5550"/>
              <a:gd name="T29" fmla="*/ 783206 h 3242"/>
              <a:gd name="T30" fmla="*/ 4536258 w 5550"/>
              <a:gd name="T31" fmla="*/ 940338 h 3242"/>
              <a:gd name="T32" fmla="*/ 4218815 w 5550"/>
              <a:gd name="T33" fmla="*/ 802847 h 3242"/>
              <a:gd name="T34" fmla="*/ 4218815 w 5550"/>
              <a:gd name="T35" fmla="*/ 910875 h 3242"/>
              <a:gd name="T36" fmla="*/ 3202998 w 5550"/>
              <a:gd name="T37" fmla="*/ 734102 h 3242"/>
              <a:gd name="T38" fmla="*/ 2479228 w 5550"/>
              <a:gd name="T39" fmla="*/ 498404 h 3242"/>
              <a:gd name="T40" fmla="*/ 1552295 w 5550"/>
              <a:gd name="T41" fmla="*/ 360913 h 3242"/>
              <a:gd name="T42" fmla="*/ 841223 w 5550"/>
              <a:gd name="T43" fmla="*/ 498404 h 3242"/>
              <a:gd name="T44" fmla="*/ 574571 w 5550"/>
              <a:gd name="T45" fmla="*/ 459121 h 3242"/>
              <a:gd name="T46" fmla="*/ 168245 w 5550"/>
              <a:gd name="T47" fmla="*/ 400196 h 3242"/>
              <a:gd name="T48" fmla="*/ 117454 w 5550"/>
              <a:gd name="T49" fmla="*/ 1195678 h 3242"/>
              <a:gd name="T50" fmla="*/ 307920 w 5550"/>
              <a:gd name="T51" fmla="*/ 773385 h 3242"/>
              <a:gd name="T52" fmla="*/ 650758 w 5550"/>
              <a:gd name="T53" fmla="*/ 910875 h 3242"/>
              <a:gd name="T54" fmla="*/ 803130 w 5550"/>
              <a:gd name="T55" fmla="*/ 1126932 h 3242"/>
              <a:gd name="T56" fmla="*/ 1082480 w 5550"/>
              <a:gd name="T57" fmla="*/ 1097470 h 3242"/>
              <a:gd name="T58" fmla="*/ 1564993 w 5550"/>
              <a:gd name="T59" fmla="*/ 1087649 h 3242"/>
              <a:gd name="T60" fmla="*/ 2212576 w 5550"/>
              <a:gd name="T61" fmla="*/ 1077828 h 3242"/>
              <a:gd name="T62" fmla="*/ 2656996 w 5550"/>
              <a:gd name="T63" fmla="*/ 1401913 h 3242"/>
              <a:gd name="T64" fmla="*/ 3114114 w 5550"/>
              <a:gd name="T65" fmla="*/ 1804565 h 3242"/>
              <a:gd name="T66" fmla="*/ 3609325 w 5550"/>
              <a:gd name="T67" fmla="*/ 2236678 h 3242"/>
              <a:gd name="T68" fmla="*/ 4129931 w 5550"/>
              <a:gd name="T69" fmla="*/ 3179471 h 3242"/>
              <a:gd name="T70" fmla="*/ 4295001 w 5550"/>
              <a:gd name="T71" fmla="*/ 3405349 h 3242"/>
              <a:gd name="T72" fmla="*/ 4091838 w 5550"/>
              <a:gd name="T73" fmla="*/ 2511659 h 3242"/>
              <a:gd name="T74" fmla="*/ 4155326 w 5550"/>
              <a:gd name="T75" fmla="*/ 1735819 h 3242"/>
              <a:gd name="T76" fmla="*/ 4434676 w 5550"/>
              <a:gd name="T77" fmla="*/ 1205498 h 3242"/>
              <a:gd name="T78" fmla="*/ 4701328 w 5550"/>
              <a:gd name="T79" fmla="*/ 1215319 h 3242"/>
              <a:gd name="T80" fmla="*/ 5069562 w 5550"/>
              <a:gd name="T81" fmla="*/ 1264423 h 3242"/>
              <a:gd name="T82" fmla="*/ 5082259 w 5550"/>
              <a:gd name="T83" fmla="*/ 1509942 h 3242"/>
              <a:gd name="T84" fmla="*/ 5031469 w 5550"/>
              <a:gd name="T85" fmla="*/ 1745640 h 3242"/>
              <a:gd name="T86" fmla="*/ 4980678 w 5550"/>
              <a:gd name="T87" fmla="*/ 2040263 h 3242"/>
              <a:gd name="T88" fmla="*/ 4841003 w 5550"/>
              <a:gd name="T89" fmla="*/ 2590225 h 3242"/>
              <a:gd name="T90" fmla="*/ 4726723 w 5550"/>
              <a:gd name="T91" fmla="*/ 2894669 h 3242"/>
              <a:gd name="T92" fmla="*/ 4714026 w 5550"/>
              <a:gd name="T93" fmla="*/ 3316962 h 3242"/>
              <a:gd name="T94" fmla="*/ 4955282 w 5550"/>
              <a:gd name="T95" fmla="*/ 3758896 h 3242"/>
              <a:gd name="T96" fmla="*/ 5425098 w 5550"/>
              <a:gd name="T97" fmla="*/ 3955311 h 3242"/>
              <a:gd name="T98" fmla="*/ 6244100 w 5550"/>
              <a:gd name="T99" fmla="*/ 3945490 h 3242"/>
              <a:gd name="T100" fmla="*/ 6517101 w 5550"/>
              <a:gd name="T101" fmla="*/ 3719613 h 3242"/>
              <a:gd name="T102" fmla="*/ 6618683 w 5550"/>
              <a:gd name="T103" fmla="*/ 3395528 h 3242"/>
              <a:gd name="T104" fmla="*/ 6771055 w 5550"/>
              <a:gd name="T105" fmla="*/ 2884848 h 3242"/>
              <a:gd name="T106" fmla="*/ 6732962 w 5550"/>
              <a:gd name="T107" fmla="*/ 2590225 h 3242"/>
              <a:gd name="T108" fmla="*/ 6859939 w 5550"/>
              <a:gd name="T109" fmla="*/ 2305423 h 3242"/>
              <a:gd name="T110" fmla="*/ 7151987 w 5550"/>
              <a:gd name="T111" fmla="*/ 2187574 h 3242"/>
              <a:gd name="T112" fmla="*/ 7266266 w 5550"/>
              <a:gd name="T113" fmla="*/ 1892951 h 3242"/>
              <a:gd name="T114" fmla="*/ 7469429 w 5550"/>
              <a:gd name="T115" fmla="*/ 1873310 h 3242"/>
              <a:gd name="T116" fmla="*/ 7850361 w 5550"/>
              <a:gd name="T117" fmla="*/ 1775102 h 3242"/>
              <a:gd name="T118" fmla="*/ 7888454 w 5550"/>
              <a:gd name="T119" fmla="*/ 1617970 h 3242"/>
              <a:gd name="T120" fmla="*/ 8091617 w 5550"/>
              <a:gd name="T121" fmla="*/ 1441197 h 3242"/>
              <a:gd name="T122" fmla="*/ 8459851 w 5550"/>
              <a:gd name="T123" fmla="*/ 1185857 h 32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2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305" y="3180"/>
                  <a:pt x="3312" y="3186"/>
                </a:cubicBezTo>
                <a:cubicBezTo>
                  <a:pt x="3321" y="3193"/>
                  <a:pt x="3387" y="3212"/>
                  <a:pt x="3398" y="3214"/>
                </a:cubicBezTo>
                <a:cubicBezTo>
                  <a:pt x="3412" y="3216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4" y="3211"/>
                  <a:pt x="3531" y="3219"/>
                </a:cubicBezTo>
                <a:cubicBezTo>
                  <a:pt x="3539" y="3223"/>
                  <a:pt x="3519" y="3161"/>
                  <a:pt x="3526" y="3166"/>
                </a:cubicBezTo>
                <a:cubicBezTo>
                  <a:pt x="3537" y="3174"/>
                  <a:pt x="3609" y="3171"/>
                  <a:pt x="3622" y="3174"/>
                </a:cubicBezTo>
                <a:cubicBezTo>
                  <a:pt x="3683" y="3204"/>
                  <a:pt x="3739" y="3157"/>
                  <a:pt x="3806" y="3174"/>
                </a:cubicBezTo>
                <a:cubicBezTo>
                  <a:pt x="3825" y="3171"/>
                  <a:pt x="3916" y="3221"/>
                  <a:pt x="3934" y="3214"/>
                </a:cubicBezTo>
                <a:cubicBezTo>
                  <a:pt x="3961" y="3204"/>
                  <a:pt x="4073" y="3175"/>
                  <a:pt x="4102" y="3174"/>
                </a:cubicBezTo>
                <a:cubicBezTo>
                  <a:pt x="4190" y="3171"/>
                  <a:pt x="4166" y="3161"/>
                  <a:pt x="4254" y="3158"/>
                </a:cubicBezTo>
                <a:cubicBezTo>
                  <a:pt x="4268" y="311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30" name="Freeform 72"/>
          <p:cNvSpPr>
            <a:spLocks/>
          </p:cNvSpPr>
          <p:nvPr/>
        </p:nvSpPr>
        <p:spPr bwMode="auto">
          <a:xfrm>
            <a:off x="220663" y="3930650"/>
            <a:ext cx="8739187" cy="931863"/>
          </a:xfrm>
          <a:custGeom>
            <a:avLst/>
            <a:gdLst>
              <a:gd name="T0" fmla="*/ 8559832 w 5506"/>
              <a:gd name="T1" fmla="*/ 610192 h 759"/>
              <a:gd name="T2" fmla="*/ 8369367 w 5506"/>
              <a:gd name="T3" fmla="*/ 551260 h 759"/>
              <a:gd name="T4" fmla="*/ 8216994 w 5506"/>
              <a:gd name="T5" fmla="*/ 448129 h 759"/>
              <a:gd name="T6" fmla="*/ 7855110 w 5506"/>
              <a:gd name="T7" fmla="*/ 492328 h 759"/>
              <a:gd name="T8" fmla="*/ 7264667 w 5506"/>
              <a:gd name="T9" fmla="*/ 683857 h 759"/>
              <a:gd name="T10" fmla="*/ 6864690 w 5506"/>
              <a:gd name="T11" fmla="*/ 551260 h 759"/>
              <a:gd name="T12" fmla="*/ 6464713 w 5506"/>
              <a:gd name="T13" fmla="*/ 713323 h 759"/>
              <a:gd name="T14" fmla="*/ 6274247 w 5506"/>
              <a:gd name="T15" fmla="*/ 624925 h 759"/>
              <a:gd name="T16" fmla="*/ 5931410 w 5506"/>
              <a:gd name="T17" fmla="*/ 624925 h 759"/>
              <a:gd name="T18" fmla="*/ 5759991 w 5506"/>
              <a:gd name="T19" fmla="*/ 772255 h 759"/>
              <a:gd name="T20" fmla="*/ 5474293 w 5506"/>
              <a:gd name="T21" fmla="*/ 713323 h 759"/>
              <a:gd name="T22" fmla="*/ 5017176 w 5506"/>
              <a:gd name="T23" fmla="*/ 624925 h 759"/>
              <a:gd name="T24" fmla="*/ 4845757 w 5506"/>
              <a:gd name="T25" fmla="*/ 669124 h 759"/>
              <a:gd name="T26" fmla="*/ 4579105 w 5506"/>
              <a:gd name="T27" fmla="*/ 565993 h 759"/>
              <a:gd name="T28" fmla="*/ 4560059 w 5506"/>
              <a:gd name="T29" fmla="*/ 477595 h 759"/>
              <a:gd name="T30" fmla="*/ 4483873 w 5506"/>
              <a:gd name="T31" fmla="*/ 256600 h 759"/>
              <a:gd name="T32" fmla="*/ 4293407 w 5506"/>
              <a:gd name="T33" fmla="*/ 153469 h 759"/>
              <a:gd name="T34" fmla="*/ 3817244 w 5506"/>
              <a:gd name="T35" fmla="*/ 109270 h 759"/>
              <a:gd name="T36" fmla="*/ 3683918 w 5506"/>
              <a:gd name="T37" fmla="*/ 124003 h 759"/>
              <a:gd name="T38" fmla="*/ 3512499 w 5506"/>
              <a:gd name="T39" fmla="*/ 35605 h 759"/>
              <a:gd name="T40" fmla="*/ 3360127 w 5506"/>
              <a:gd name="T41" fmla="*/ 109270 h 759"/>
              <a:gd name="T42" fmla="*/ 3398220 w 5506"/>
              <a:gd name="T43" fmla="*/ 286066 h 759"/>
              <a:gd name="T44" fmla="*/ 3474406 w 5506"/>
              <a:gd name="T45" fmla="*/ 359731 h 759"/>
              <a:gd name="T46" fmla="*/ 3588685 w 5506"/>
              <a:gd name="T47" fmla="*/ 448129 h 759"/>
              <a:gd name="T48" fmla="*/ 3302987 w 5506"/>
              <a:gd name="T49" fmla="*/ 300799 h 759"/>
              <a:gd name="T50" fmla="*/ 3226801 w 5506"/>
              <a:gd name="T51" fmla="*/ 462862 h 759"/>
              <a:gd name="T52" fmla="*/ 3017289 w 5506"/>
              <a:gd name="T53" fmla="*/ 521794 h 759"/>
              <a:gd name="T54" fmla="*/ 3207755 w 5506"/>
              <a:gd name="T55" fmla="*/ 624925 h 759"/>
              <a:gd name="T56" fmla="*/ 3493453 w 5506"/>
              <a:gd name="T57" fmla="*/ 683857 h 759"/>
              <a:gd name="T58" fmla="*/ 3131568 w 5506"/>
              <a:gd name="T59" fmla="*/ 639658 h 759"/>
              <a:gd name="T60" fmla="*/ 2941103 w 5506"/>
              <a:gd name="T61" fmla="*/ 565993 h 759"/>
              <a:gd name="T62" fmla="*/ 2464940 w 5506"/>
              <a:gd name="T63" fmla="*/ 492328 h 759"/>
              <a:gd name="T64" fmla="*/ 2064962 w 5506"/>
              <a:gd name="T65" fmla="*/ 521794 h 759"/>
              <a:gd name="T66" fmla="*/ 1645938 w 5506"/>
              <a:gd name="T67" fmla="*/ 565993 h 759"/>
              <a:gd name="T68" fmla="*/ 1226915 w 5506"/>
              <a:gd name="T69" fmla="*/ 433396 h 759"/>
              <a:gd name="T70" fmla="*/ 807891 w 5506"/>
              <a:gd name="T71" fmla="*/ 565993 h 759"/>
              <a:gd name="T72" fmla="*/ 541239 w 5506"/>
              <a:gd name="T73" fmla="*/ 565993 h 759"/>
              <a:gd name="T74" fmla="*/ 26983 w 5506"/>
              <a:gd name="T75" fmla="*/ 595459 h 759"/>
              <a:gd name="T76" fmla="*/ 14285 w 5506"/>
              <a:gd name="T77" fmla="*/ 906080 h 759"/>
              <a:gd name="T78" fmla="*/ 980897 w 5506"/>
              <a:gd name="T79" fmla="*/ 909763 h 759"/>
              <a:gd name="T80" fmla="*/ 6137747 w 5506"/>
              <a:gd name="T81" fmla="*/ 917130 h 759"/>
              <a:gd name="T82" fmla="*/ 8689983 w 5506"/>
              <a:gd name="T83" fmla="*/ 913447 h 759"/>
              <a:gd name="T84" fmla="*/ 8636018 w 5506"/>
              <a:gd name="T85" fmla="*/ 698590 h 7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506" h="759">
                <a:moveTo>
                  <a:pt x="5441" y="569"/>
                </a:moveTo>
                <a:cubicBezTo>
                  <a:pt x="5429" y="565"/>
                  <a:pt x="5405" y="557"/>
                  <a:pt x="5405" y="557"/>
                </a:cubicBezTo>
                <a:cubicBezTo>
                  <a:pt x="5401" y="537"/>
                  <a:pt x="5406" y="513"/>
                  <a:pt x="5393" y="497"/>
                </a:cubicBezTo>
                <a:cubicBezTo>
                  <a:pt x="5382" y="484"/>
                  <a:pt x="5360" y="491"/>
                  <a:pt x="5345" y="485"/>
                </a:cubicBezTo>
                <a:cubicBezTo>
                  <a:pt x="5332" y="479"/>
                  <a:pt x="5322" y="467"/>
                  <a:pt x="5309" y="461"/>
                </a:cubicBezTo>
                <a:cubicBezTo>
                  <a:pt x="5298" y="455"/>
                  <a:pt x="5285" y="453"/>
                  <a:pt x="5273" y="449"/>
                </a:cubicBezTo>
                <a:cubicBezTo>
                  <a:pt x="5266" y="427"/>
                  <a:pt x="5261" y="389"/>
                  <a:pt x="5225" y="389"/>
                </a:cubicBezTo>
                <a:cubicBezTo>
                  <a:pt x="5211" y="389"/>
                  <a:pt x="5201" y="405"/>
                  <a:pt x="5189" y="413"/>
                </a:cubicBezTo>
                <a:cubicBezTo>
                  <a:pt x="5185" y="397"/>
                  <a:pt x="5191" y="374"/>
                  <a:pt x="5177" y="365"/>
                </a:cubicBezTo>
                <a:cubicBezTo>
                  <a:pt x="5153" y="350"/>
                  <a:pt x="5120" y="361"/>
                  <a:pt x="5093" y="353"/>
                </a:cubicBezTo>
                <a:cubicBezTo>
                  <a:pt x="5079" y="349"/>
                  <a:pt x="5069" y="337"/>
                  <a:pt x="5057" y="329"/>
                </a:cubicBezTo>
                <a:cubicBezTo>
                  <a:pt x="5018" y="355"/>
                  <a:pt x="4994" y="386"/>
                  <a:pt x="4949" y="401"/>
                </a:cubicBezTo>
                <a:cubicBezTo>
                  <a:pt x="4899" y="475"/>
                  <a:pt x="4819" y="476"/>
                  <a:pt x="4733" y="485"/>
                </a:cubicBezTo>
                <a:cubicBezTo>
                  <a:pt x="4709" y="501"/>
                  <a:pt x="4685" y="517"/>
                  <a:pt x="4661" y="533"/>
                </a:cubicBezTo>
                <a:cubicBezTo>
                  <a:pt x="4650" y="540"/>
                  <a:pt x="4584" y="555"/>
                  <a:pt x="4577" y="557"/>
                </a:cubicBezTo>
                <a:cubicBezTo>
                  <a:pt x="4536" y="569"/>
                  <a:pt x="4536" y="572"/>
                  <a:pt x="4493" y="593"/>
                </a:cubicBezTo>
                <a:cubicBezTo>
                  <a:pt x="4468" y="556"/>
                  <a:pt x="4433" y="525"/>
                  <a:pt x="4397" y="497"/>
                </a:cubicBezTo>
                <a:cubicBezTo>
                  <a:pt x="4374" y="479"/>
                  <a:pt x="4325" y="449"/>
                  <a:pt x="4325" y="449"/>
                </a:cubicBezTo>
                <a:cubicBezTo>
                  <a:pt x="4317" y="454"/>
                  <a:pt x="4269" y="491"/>
                  <a:pt x="4253" y="485"/>
                </a:cubicBezTo>
                <a:cubicBezTo>
                  <a:pt x="4240" y="480"/>
                  <a:pt x="4237" y="461"/>
                  <a:pt x="4229" y="449"/>
                </a:cubicBezTo>
                <a:cubicBezTo>
                  <a:pt x="4147" y="503"/>
                  <a:pt x="4173" y="548"/>
                  <a:pt x="4073" y="581"/>
                </a:cubicBezTo>
                <a:cubicBezTo>
                  <a:pt x="4049" y="573"/>
                  <a:pt x="4025" y="565"/>
                  <a:pt x="4001" y="557"/>
                </a:cubicBezTo>
                <a:cubicBezTo>
                  <a:pt x="3989" y="553"/>
                  <a:pt x="3965" y="545"/>
                  <a:pt x="3965" y="545"/>
                </a:cubicBezTo>
                <a:cubicBezTo>
                  <a:pt x="3961" y="533"/>
                  <a:pt x="3962" y="518"/>
                  <a:pt x="3953" y="509"/>
                </a:cubicBezTo>
                <a:cubicBezTo>
                  <a:pt x="3925" y="481"/>
                  <a:pt x="3829" y="522"/>
                  <a:pt x="3797" y="533"/>
                </a:cubicBezTo>
                <a:cubicBezTo>
                  <a:pt x="3793" y="517"/>
                  <a:pt x="3800" y="491"/>
                  <a:pt x="3785" y="485"/>
                </a:cubicBezTo>
                <a:cubicBezTo>
                  <a:pt x="3768" y="478"/>
                  <a:pt x="3753" y="500"/>
                  <a:pt x="3737" y="509"/>
                </a:cubicBezTo>
                <a:cubicBezTo>
                  <a:pt x="3670" y="547"/>
                  <a:pt x="3734" y="526"/>
                  <a:pt x="3641" y="545"/>
                </a:cubicBezTo>
                <a:cubicBezTo>
                  <a:pt x="3625" y="560"/>
                  <a:pt x="3617" y="568"/>
                  <a:pt x="3615" y="582"/>
                </a:cubicBezTo>
                <a:cubicBezTo>
                  <a:pt x="3613" y="596"/>
                  <a:pt x="3631" y="627"/>
                  <a:pt x="3629" y="629"/>
                </a:cubicBezTo>
                <a:cubicBezTo>
                  <a:pt x="3620" y="641"/>
                  <a:pt x="3616" y="602"/>
                  <a:pt x="3605" y="593"/>
                </a:cubicBezTo>
                <a:cubicBezTo>
                  <a:pt x="3548" y="543"/>
                  <a:pt x="3545" y="548"/>
                  <a:pt x="3485" y="533"/>
                </a:cubicBezTo>
                <a:cubicBezTo>
                  <a:pt x="3375" y="555"/>
                  <a:pt x="3439" y="523"/>
                  <a:pt x="3449" y="581"/>
                </a:cubicBezTo>
                <a:cubicBezTo>
                  <a:pt x="3451" y="593"/>
                  <a:pt x="3441" y="605"/>
                  <a:pt x="3437" y="617"/>
                </a:cubicBezTo>
                <a:cubicBezTo>
                  <a:pt x="3395" y="561"/>
                  <a:pt x="3396" y="547"/>
                  <a:pt x="3329" y="569"/>
                </a:cubicBezTo>
                <a:cubicBezTo>
                  <a:pt x="3251" y="543"/>
                  <a:pt x="3211" y="584"/>
                  <a:pt x="3161" y="509"/>
                </a:cubicBezTo>
                <a:cubicBezTo>
                  <a:pt x="3153" y="521"/>
                  <a:pt x="3150" y="540"/>
                  <a:pt x="3137" y="545"/>
                </a:cubicBezTo>
                <a:cubicBezTo>
                  <a:pt x="3125" y="550"/>
                  <a:pt x="3114" y="533"/>
                  <a:pt x="3101" y="533"/>
                </a:cubicBezTo>
                <a:cubicBezTo>
                  <a:pt x="3085" y="533"/>
                  <a:pt x="3069" y="541"/>
                  <a:pt x="3053" y="545"/>
                </a:cubicBezTo>
                <a:cubicBezTo>
                  <a:pt x="2957" y="513"/>
                  <a:pt x="3077" y="545"/>
                  <a:pt x="2981" y="545"/>
                </a:cubicBezTo>
                <a:cubicBezTo>
                  <a:pt x="2961" y="545"/>
                  <a:pt x="2941" y="537"/>
                  <a:pt x="2921" y="533"/>
                </a:cubicBezTo>
                <a:cubicBezTo>
                  <a:pt x="2917" y="527"/>
                  <a:pt x="2878" y="475"/>
                  <a:pt x="2885" y="461"/>
                </a:cubicBezTo>
                <a:cubicBezTo>
                  <a:pt x="2891" y="450"/>
                  <a:pt x="2909" y="453"/>
                  <a:pt x="2921" y="449"/>
                </a:cubicBezTo>
                <a:cubicBezTo>
                  <a:pt x="2917" y="437"/>
                  <a:pt x="2917" y="423"/>
                  <a:pt x="2909" y="413"/>
                </a:cubicBezTo>
                <a:cubicBezTo>
                  <a:pt x="2900" y="402"/>
                  <a:pt x="2881" y="401"/>
                  <a:pt x="2873" y="389"/>
                </a:cubicBezTo>
                <a:cubicBezTo>
                  <a:pt x="2814" y="295"/>
                  <a:pt x="2888" y="330"/>
                  <a:pt x="2813" y="305"/>
                </a:cubicBezTo>
                <a:cubicBezTo>
                  <a:pt x="2892" y="253"/>
                  <a:pt x="2830" y="309"/>
                  <a:pt x="2813" y="257"/>
                </a:cubicBezTo>
                <a:cubicBezTo>
                  <a:pt x="2808" y="241"/>
                  <a:pt x="2821" y="225"/>
                  <a:pt x="2825" y="209"/>
                </a:cubicBezTo>
                <a:cubicBezTo>
                  <a:pt x="2816" y="173"/>
                  <a:pt x="2820" y="137"/>
                  <a:pt x="2765" y="137"/>
                </a:cubicBezTo>
                <a:cubicBezTo>
                  <a:pt x="2751" y="137"/>
                  <a:pt x="2741" y="153"/>
                  <a:pt x="2729" y="161"/>
                </a:cubicBezTo>
                <a:cubicBezTo>
                  <a:pt x="2721" y="149"/>
                  <a:pt x="2719" y="128"/>
                  <a:pt x="2705" y="125"/>
                </a:cubicBezTo>
                <a:cubicBezTo>
                  <a:pt x="2673" y="119"/>
                  <a:pt x="2641" y="137"/>
                  <a:pt x="2609" y="137"/>
                </a:cubicBezTo>
                <a:cubicBezTo>
                  <a:pt x="2571" y="137"/>
                  <a:pt x="2526" y="108"/>
                  <a:pt x="2489" y="101"/>
                </a:cubicBezTo>
                <a:cubicBezTo>
                  <a:pt x="2461" y="95"/>
                  <a:pt x="2433" y="93"/>
                  <a:pt x="2405" y="89"/>
                </a:cubicBezTo>
                <a:cubicBezTo>
                  <a:pt x="2393" y="93"/>
                  <a:pt x="2379" y="93"/>
                  <a:pt x="2369" y="101"/>
                </a:cubicBezTo>
                <a:cubicBezTo>
                  <a:pt x="2358" y="110"/>
                  <a:pt x="2359" y="137"/>
                  <a:pt x="2345" y="137"/>
                </a:cubicBezTo>
                <a:cubicBezTo>
                  <a:pt x="2331" y="137"/>
                  <a:pt x="2332" y="110"/>
                  <a:pt x="2321" y="101"/>
                </a:cubicBezTo>
                <a:cubicBezTo>
                  <a:pt x="2311" y="93"/>
                  <a:pt x="2297" y="93"/>
                  <a:pt x="2285" y="89"/>
                </a:cubicBezTo>
                <a:cubicBezTo>
                  <a:pt x="2255" y="0"/>
                  <a:pt x="2299" y="90"/>
                  <a:pt x="2237" y="65"/>
                </a:cubicBezTo>
                <a:cubicBezTo>
                  <a:pt x="2224" y="60"/>
                  <a:pt x="2221" y="41"/>
                  <a:pt x="2213" y="29"/>
                </a:cubicBezTo>
                <a:cubicBezTo>
                  <a:pt x="2201" y="33"/>
                  <a:pt x="2186" y="32"/>
                  <a:pt x="2177" y="41"/>
                </a:cubicBezTo>
                <a:cubicBezTo>
                  <a:pt x="2168" y="50"/>
                  <a:pt x="2175" y="69"/>
                  <a:pt x="2165" y="77"/>
                </a:cubicBezTo>
                <a:cubicBezTo>
                  <a:pt x="2152" y="87"/>
                  <a:pt x="2133" y="85"/>
                  <a:pt x="2117" y="89"/>
                </a:cubicBezTo>
                <a:cubicBezTo>
                  <a:pt x="2159" y="152"/>
                  <a:pt x="2143" y="102"/>
                  <a:pt x="2105" y="149"/>
                </a:cubicBezTo>
                <a:cubicBezTo>
                  <a:pt x="2097" y="159"/>
                  <a:pt x="2097" y="173"/>
                  <a:pt x="2093" y="185"/>
                </a:cubicBezTo>
                <a:cubicBezTo>
                  <a:pt x="2110" y="191"/>
                  <a:pt x="2156" y="195"/>
                  <a:pt x="2141" y="233"/>
                </a:cubicBezTo>
                <a:cubicBezTo>
                  <a:pt x="2136" y="246"/>
                  <a:pt x="2091" y="257"/>
                  <a:pt x="2105" y="257"/>
                </a:cubicBezTo>
                <a:cubicBezTo>
                  <a:pt x="2130" y="257"/>
                  <a:pt x="2177" y="233"/>
                  <a:pt x="2177" y="233"/>
                </a:cubicBezTo>
                <a:cubicBezTo>
                  <a:pt x="2181" y="253"/>
                  <a:pt x="2176" y="277"/>
                  <a:pt x="2189" y="293"/>
                </a:cubicBezTo>
                <a:cubicBezTo>
                  <a:pt x="2212" y="321"/>
                  <a:pt x="2250" y="301"/>
                  <a:pt x="2273" y="293"/>
                </a:cubicBezTo>
                <a:cubicBezTo>
                  <a:pt x="2285" y="330"/>
                  <a:pt x="2301" y="359"/>
                  <a:pt x="2273" y="401"/>
                </a:cubicBezTo>
                <a:cubicBezTo>
                  <a:pt x="2266" y="412"/>
                  <a:pt x="2267" y="376"/>
                  <a:pt x="2261" y="365"/>
                </a:cubicBezTo>
                <a:cubicBezTo>
                  <a:pt x="2255" y="352"/>
                  <a:pt x="2248" y="338"/>
                  <a:pt x="2237" y="329"/>
                </a:cubicBezTo>
                <a:cubicBezTo>
                  <a:pt x="2213" y="310"/>
                  <a:pt x="2179" y="309"/>
                  <a:pt x="2153" y="293"/>
                </a:cubicBezTo>
                <a:cubicBezTo>
                  <a:pt x="2128" y="278"/>
                  <a:pt x="2081" y="245"/>
                  <a:pt x="2081" y="245"/>
                </a:cubicBezTo>
                <a:cubicBezTo>
                  <a:pt x="2085" y="261"/>
                  <a:pt x="2081" y="281"/>
                  <a:pt x="2093" y="293"/>
                </a:cubicBezTo>
                <a:cubicBezTo>
                  <a:pt x="2126" y="326"/>
                  <a:pt x="2191" y="280"/>
                  <a:pt x="2093" y="329"/>
                </a:cubicBezTo>
                <a:cubicBezTo>
                  <a:pt x="2024" y="432"/>
                  <a:pt x="2116" y="311"/>
                  <a:pt x="2033" y="377"/>
                </a:cubicBezTo>
                <a:cubicBezTo>
                  <a:pt x="1955" y="439"/>
                  <a:pt x="2063" y="395"/>
                  <a:pt x="1973" y="425"/>
                </a:cubicBezTo>
                <a:cubicBezTo>
                  <a:pt x="1969" y="409"/>
                  <a:pt x="1974" y="387"/>
                  <a:pt x="1961" y="377"/>
                </a:cubicBezTo>
                <a:cubicBezTo>
                  <a:pt x="1935" y="358"/>
                  <a:pt x="1905" y="419"/>
                  <a:pt x="1901" y="425"/>
                </a:cubicBezTo>
                <a:cubicBezTo>
                  <a:pt x="1905" y="441"/>
                  <a:pt x="1900" y="463"/>
                  <a:pt x="1913" y="473"/>
                </a:cubicBezTo>
                <a:cubicBezTo>
                  <a:pt x="1933" y="487"/>
                  <a:pt x="1962" y="477"/>
                  <a:pt x="1985" y="485"/>
                </a:cubicBezTo>
                <a:cubicBezTo>
                  <a:pt x="1999" y="490"/>
                  <a:pt x="2009" y="501"/>
                  <a:pt x="2021" y="509"/>
                </a:cubicBezTo>
                <a:cubicBezTo>
                  <a:pt x="2033" y="505"/>
                  <a:pt x="2048" y="506"/>
                  <a:pt x="2057" y="497"/>
                </a:cubicBezTo>
                <a:cubicBezTo>
                  <a:pt x="2092" y="462"/>
                  <a:pt x="2037" y="429"/>
                  <a:pt x="2105" y="497"/>
                </a:cubicBezTo>
                <a:cubicBezTo>
                  <a:pt x="2124" y="555"/>
                  <a:pt x="2144" y="543"/>
                  <a:pt x="2201" y="557"/>
                </a:cubicBezTo>
                <a:cubicBezTo>
                  <a:pt x="2180" y="643"/>
                  <a:pt x="2195" y="647"/>
                  <a:pt x="2033" y="593"/>
                </a:cubicBezTo>
                <a:cubicBezTo>
                  <a:pt x="2016" y="587"/>
                  <a:pt x="2020" y="559"/>
                  <a:pt x="2009" y="545"/>
                </a:cubicBezTo>
                <a:cubicBezTo>
                  <a:pt x="2000" y="534"/>
                  <a:pt x="1985" y="529"/>
                  <a:pt x="1973" y="521"/>
                </a:cubicBezTo>
                <a:cubicBezTo>
                  <a:pt x="1961" y="525"/>
                  <a:pt x="1948" y="539"/>
                  <a:pt x="1937" y="533"/>
                </a:cubicBezTo>
                <a:cubicBezTo>
                  <a:pt x="1926" y="527"/>
                  <a:pt x="1933" y="507"/>
                  <a:pt x="1925" y="497"/>
                </a:cubicBezTo>
                <a:cubicBezTo>
                  <a:pt x="1908" y="476"/>
                  <a:pt x="1877" y="469"/>
                  <a:pt x="1853" y="461"/>
                </a:cubicBezTo>
                <a:cubicBezTo>
                  <a:pt x="1829" y="469"/>
                  <a:pt x="1802" y="499"/>
                  <a:pt x="1781" y="485"/>
                </a:cubicBezTo>
                <a:cubicBezTo>
                  <a:pt x="1721" y="445"/>
                  <a:pt x="1648" y="449"/>
                  <a:pt x="1577" y="437"/>
                </a:cubicBezTo>
                <a:cubicBezTo>
                  <a:pt x="1569" y="425"/>
                  <a:pt x="1566" y="406"/>
                  <a:pt x="1553" y="401"/>
                </a:cubicBezTo>
                <a:cubicBezTo>
                  <a:pt x="1537" y="395"/>
                  <a:pt x="1489" y="432"/>
                  <a:pt x="1481" y="437"/>
                </a:cubicBezTo>
                <a:cubicBezTo>
                  <a:pt x="1385" y="405"/>
                  <a:pt x="1505" y="437"/>
                  <a:pt x="1409" y="437"/>
                </a:cubicBezTo>
                <a:cubicBezTo>
                  <a:pt x="1373" y="437"/>
                  <a:pt x="1337" y="429"/>
                  <a:pt x="1301" y="425"/>
                </a:cubicBezTo>
                <a:cubicBezTo>
                  <a:pt x="1205" y="457"/>
                  <a:pt x="1325" y="425"/>
                  <a:pt x="1229" y="425"/>
                </a:cubicBezTo>
                <a:cubicBezTo>
                  <a:pt x="1209" y="425"/>
                  <a:pt x="1189" y="433"/>
                  <a:pt x="1169" y="437"/>
                </a:cubicBezTo>
                <a:cubicBezTo>
                  <a:pt x="1103" y="424"/>
                  <a:pt x="1091" y="425"/>
                  <a:pt x="1037" y="461"/>
                </a:cubicBezTo>
                <a:cubicBezTo>
                  <a:pt x="993" y="446"/>
                  <a:pt x="958" y="422"/>
                  <a:pt x="917" y="401"/>
                </a:cubicBezTo>
                <a:cubicBezTo>
                  <a:pt x="881" y="413"/>
                  <a:pt x="881" y="421"/>
                  <a:pt x="845" y="401"/>
                </a:cubicBezTo>
                <a:cubicBezTo>
                  <a:pt x="820" y="387"/>
                  <a:pt x="773" y="353"/>
                  <a:pt x="773" y="353"/>
                </a:cubicBezTo>
                <a:cubicBezTo>
                  <a:pt x="724" y="386"/>
                  <a:pt x="726" y="416"/>
                  <a:pt x="677" y="449"/>
                </a:cubicBezTo>
                <a:cubicBezTo>
                  <a:pt x="615" y="434"/>
                  <a:pt x="608" y="421"/>
                  <a:pt x="545" y="437"/>
                </a:cubicBezTo>
                <a:cubicBezTo>
                  <a:pt x="533" y="445"/>
                  <a:pt x="519" y="451"/>
                  <a:pt x="509" y="461"/>
                </a:cubicBezTo>
                <a:cubicBezTo>
                  <a:pt x="499" y="471"/>
                  <a:pt x="498" y="492"/>
                  <a:pt x="485" y="497"/>
                </a:cubicBezTo>
                <a:cubicBezTo>
                  <a:pt x="473" y="502"/>
                  <a:pt x="461" y="488"/>
                  <a:pt x="449" y="485"/>
                </a:cubicBezTo>
                <a:cubicBezTo>
                  <a:pt x="322" y="457"/>
                  <a:pt x="422" y="488"/>
                  <a:pt x="341" y="461"/>
                </a:cubicBezTo>
                <a:cubicBezTo>
                  <a:pt x="293" y="389"/>
                  <a:pt x="242" y="409"/>
                  <a:pt x="149" y="401"/>
                </a:cubicBezTo>
                <a:cubicBezTo>
                  <a:pt x="33" y="440"/>
                  <a:pt x="208" y="372"/>
                  <a:pt x="89" y="461"/>
                </a:cubicBezTo>
                <a:cubicBezTo>
                  <a:pt x="69" y="476"/>
                  <a:pt x="17" y="485"/>
                  <a:pt x="17" y="485"/>
                </a:cubicBezTo>
                <a:cubicBezTo>
                  <a:pt x="4" y="497"/>
                  <a:pt x="4" y="480"/>
                  <a:pt x="3" y="507"/>
                </a:cubicBezTo>
                <a:cubicBezTo>
                  <a:pt x="2" y="534"/>
                  <a:pt x="8" y="610"/>
                  <a:pt x="9" y="648"/>
                </a:cubicBezTo>
                <a:cubicBezTo>
                  <a:pt x="10" y="686"/>
                  <a:pt x="0" y="722"/>
                  <a:pt x="9" y="738"/>
                </a:cubicBezTo>
                <a:cubicBezTo>
                  <a:pt x="18" y="754"/>
                  <a:pt x="17" y="741"/>
                  <a:pt x="60" y="741"/>
                </a:cubicBezTo>
                <a:cubicBezTo>
                  <a:pt x="103" y="741"/>
                  <a:pt x="177" y="741"/>
                  <a:pt x="270" y="741"/>
                </a:cubicBezTo>
                <a:cubicBezTo>
                  <a:pt x="363" y="741"/>
                  <a:pt x="236" y="740"/>
                  <a:pt x="618" y="741"/>
                </a:cubicBezTo>
                <a:cubicBezTo>
                  <a:pt x="1000" y="742"/>
                  <a:pt x="2149" y="746"/>
                  <a:pt x="2562" y="747"/>
                </a:cubicBezTo>
                <a:cubicBezTo>
                  <a:pt x="2975" y="748"/>
                  <a:pt x="2882" y="747"/>
                  <a:pt x="3099" y="747"/>
                </a:cubicBezTo>
                <a:cubicBezTo>
                  <a:pt x="3316" y="747"/>
                  <a:pt x="3585" y="748"/>
                  <a:pt x="3867" y="747"/>
                </a:cubicBezTo>
                <a:cubicBezTo>
                  <a:pt x="4149" y="746"/>
                  <a:pt x="4552" y="745"/>
                  <a:pt x="4791" y="744"/>
                </a:cubicBezTo>
                <a:cubicBezTo>
                  <a:pt x="5030" y="743"/>
                  <a:pt x="5190" y="741"/>
                  <a:pt x="5304" y="741"/>
                </a:cubicBezTo>
                <a:cubicBezTo>
                  <a:pt x="5418" y="741"/>
                  <a:pt x="5444" y="759"/>
                  <a:pt x="5475" y="744"/>
                </a:cubicBezTo>
                <a:cubicBezTo>
                  <a:pt x="5506" y="729"/>
                  <a:pt x="5488" y="676"/>
                  <a:pt x="5489" y="653"/>
                </a:cubicBezTo>
                <a:cubicBezTo>
                  <a:pt x="5493" y="641"/>
                  <a:pt x="5484" y="616"/>
                  <a:pt x="5484" y="603"/>
                </a:cubicBezTo>
                <a:cubicBezTo>
                  <a:pt x="5476" y="589"/>
                  <a:pt x="5457" y="579"/>
                  <a:pt x="5441" y="56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331" name="Group 3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13387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C0C0C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88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C0C0C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3332" name="AutoShape 6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rgbClr val="969696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333" name="Group 7"/>
          <p:cNvGrpSpPr>
            <a:grpSpLocks/>
          </p:cNvGrpSpPr>
          <p:nvPr/>
        </p:nvGrpSpPr>
        <p:grpSpPr bwMode="auto">
          <a:xfrm rot="1534486">
            <a:off x="3810000" y="457200"/>
            <a:ext cx="2667000" cy="1524000"/>
            <a:chOff x="3936" y="960"/>
            <a:chExt cx="1680" cy="912"/>
          </a:xfrm>
        </p:grpSpPr>
        <p:sp>
          <p:nvSpPr>
            <p:cNvPr id="13385" name="AutoShape 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86" name="AutoShape 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969696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3334" name="Group 20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3383" name="AutoShape 2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80808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84" name="AutoShape 2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80808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3335" name="Freeform 90"/>
          <p:cNvSpPr>
            <a:spLocks/>
          </p:cNvSpPr>
          <p:nvPr/>
        </p:nvSpPr>
        <p:spPr bwMode="auto">
          <a:xfrm>
            <a:off x="228600" y="2700338"/>
            <a:ext cx="8539163" cy="4059237"/>
          </a:xfrm>
          <a:custGeom>
            <a:avLst/>
            <a:gdLst>
              <a:gd name="T0" fmla="*/ 2960688 w 5379"/>
              <a:gd name="T1" fmla="*/ 661987 h 2557"/>
              <a:gd name="T2" fmla="*/ 3378200 w 5379"/>
              <a:gd name="T3" fmla="*/ 806450 h 2557"/>
              <a:gd name="T4" fmla="*/ 3638550 w 5379"/>
              <a:gd name="T5" fmla="*/ 879475 h 2557"/>
              <a:gd name="T6" fmla="*/ 3884613 w 5379"/>
              <a:gd name="T7" fmla="*/ 1038225 h 2557"/>
              <a:gd name="T8" fmla="*/ 4029075 w 5379"/>
              <a:gd name="T9" fmla="*/ 1023937 h 2557"/>
              <a:gd name="T10" fmla="*/ 4505325 w 5379"/>
              <a:gd name="T11" fmla="*/ 1138237 h 2557"/>
              <a:gd name="T12" fmla="*/ 4605338 w 5379"/>
              <a:gd name="T13" fmla="*/ 1239837 h 2557"/>
              <a:gd name="T14" fmla="*/ 5441950 w 5379"/>
              <a:gd name="T15" fmla="*/ 1528762 h 2557"/>
              <a:gd name="T16" fmla="*/ 7723188 w 5379"/>
              <a:gd name="T17" fmla="*/ 2135187 h 2557"/>
              <a:gd name="T18" fmla="*/ 7664450 w 5379"/>
              <a:gd name="T19" fmla="*/ 2481262 h 2557"/>
              <a:gd name="T20" fmla="*/ 7837488 w 5379"/>
              <a:gd name="T21" fmla="*/ 2725737 h 2557"/>
              <a:gd name="T22" fmla="*/ 7924800 w 5379"/>
              <a:gd name="T23" fmla="*/ 2900362 h 2557"/>
              <a:gd name="T24" fmla="*/ 7967663 w 5379"/>
              <a:gd name="T25" fmla="*/ 3187700 h 2557"/>
              <a:gd name="T26" fmla="*/ 6318250 w 5379"/>
              <a:gd name="T27" fmla="*/ 3349625 h 2557"/>
              <a:gd name="T28" fmla="*/ 7054850 w 5379"/>
              <a:gd name="T29" fmla="*/ 3617912 h 2557"/>
              <a:gd name="T30" fmla="*/ 8056563 w 5379"/>
              <a:gd name="T31" fmla="*/ 3663950 h 2557"/>
              <a:gd name="T32" fmla="*/ 8418513 w 5379"/>
              <a:gd name="T33" fmla="*/ 3813175 h 2557"/>
              <a:gd name="T34" fmla="*/ 7332663 w 5379"/>
              <a:gd name="T35" fmla="*/ 4011612 h 2557"/>
              <a:gd name="T36" fmla="*/ 5946775 w 5379"/>
              <a:gd name="T37" fmla="*/ 4011612 h 2557"/>
              <a:gd name="T38" fmla="*/ 4510088 w 5379"/>
              <a:gd name="T39" fmla="*/ 3932237 h 2557"/>
              <a:gd name="T40" fmla="*/ 3970338 w 5379"/>
              <a:gd name="T41" fmla="*/ 4011612 h 2557"/>
              <a:gd name="T42" fmla="*/ 2979738 w 5379"/>
              <a:gd name="T43" fmla="*/ 3948112 h 2557"/>
              <a:gd name="T44" fmla="*/ 2409825 w 5379"/>
              <a:gd name="T45" fmla="*/ 3948112 h 2557"/>
              <a:gd name="T46" fmla="*/ 1797050 w 5379"/>
              <a:gd name="T47" fmla="*/ 3992562 h 2557"/>
              <a:gd name="T48" fmla="*/ 963613 w 5379"/>
              <a:gd name="T49" fmla="*/ 3962400 h 2557"/>
              <a:gd name="T50" fmla="*/ 309563 w 5379"/>
              <a:gd name="T51" fmla="*/ 3948112 h 2557"/>
              <a:gd name="T52" fmla="*/ 73025 w 5379"/>
              <a:gd name="T53" fmla="*/ 3962400 h 2557"/>
              <a:gd name="T54" fmla="*/ 74613 w 5379"/>
              <a:gd name="T55" fmla="*/ 3751262 h 2557"/>
              <a:gd name="T56" fmla="*/ 1588 w 5379"/>
              <a:gd name="T57" fmla="*/ 3303587 h 2557"/>
              <a:gd name="T58" fmla="*/ 88900 w 5379"/>
              <a:gd name="T59" fmla="*/ 2509837 h 2557"/>
              <a:gd name="T60" fmla="*/ 31750 w 5379"/>
              <a:gd name="T61" fmla="*/ 1168400 h 2557"/>
              <a:gd name="T62" fmla="*/ 46038 w 5379"/>
              <a:gd name="T63" fmla="*/ 806450 h 2557"/>
              <a:gd name="T64" fmla="*/ 46038 w 5379"/>
              <a:gd name="T65" fmla="*/ 692150 h 2557"/>
              <a:gd name="T66" fmla="*/ 176213 w 5379"/>
              <a:gd name="T67" fmla="*/ 503237 h 2557"/>
              <a:gd name="T68" fmla="*/ 954088 w 5379"/>
              <a:gd name="T69" fmla="*/ 128587 h 2557"/>
              <a:gd name="T70" fmla="*/ 1430338 w 5379"/>
              <a:gd name="T71" fmla="*/ 12700 h 2557"/>
              <a:gd name="T72" fmla="*/ 1647825 w 5379"/>
              <a:gd name="T73" fmla="*/ 55562 h 2557"/>
              <a:gd name="T74" fmla="*/ 2109788 w 5379"/>
              <a:gd name="T75" fmla="*/ 244475 h 2557"/>
              <a:gd name="T76" fmla="*/ 2643188 w 5379"/>
              <a:gd name="T77" fmla="*/ 590550 h 2557"/>
              <a:gd name="T78" fmla="*/ 2960688 w 5379"/>
              <a:gd name="T79" fmla="*/ 661987 h 25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79" h="2557">
                <a:moveTo>
                  <a:pt x="1865" y="417"/>
                </a:moveTo>
                <a:cubicBezTo>
                  <a:pt x="1938" y="408"/>
                  <a:pt x="2085" y="420"/>
                  <a:pt x="2128" y="508"/>
                </a:cubicBezTo>
                <a:cubicBezTo>
                  <a:pt x="2185" y="525"/>
                  <a:pt x="2239" y="530"/>
                  <a:pt x="2292" y="554"/>
                </a:cubicBezTo>
                <a:cubicBezTo>
                  <a:pt x="2345" y="578"/>
                  <a:pt x="2406" y="639"/>
                  <a:pt x="2447" y="654"/>
                </a:cubicBezTo>
                <a:cubicBezTo>
                  <a:pt x="2545" y="735"/>
                  <a:pt x="2457" y="599"/>
                  <a:pt x="2538" y="645"/>
                </a:cubicBezTo>
                <a:cubicBezTo>
                  <a:pt x="2603" y="662"/>
                  <a:pt x="2778" y="694"/>
                  <a:pt x="2838" y="717"/>
                </a:cubicBezTo>
                <a:cubicBezTo>
                  <a:pt x="2898" y="740"/>
                  <a:pt x="2803" y="740"/>
                  <a:pt x="2901" y="781"/>
                </a:cubicBezTo>
                <a:cubicBezTo>
                  <a:pt x="3322" y="834"/>
                  <a:pt x="3101" y="869"/>
                  <a:pt x="3428" y="963"/>
                </a:cubicBezTo>
                <a:cubicBezTo>
                  <a:pt x="3755" y="1057"/>
                  <a:pt x="4632" y="1245"/>
                  <a:pt x="4865" y="1345"/>
                </a:cubicBezTo>
                <a:cubicBezTo>
                  <a:pt x="5098" y="1445"/>
                  <a:pt x="4816" y="1501"/>
                  <a:pt x="4828" y="1563"/>
                </a:cubicBezTo>
                <a:cubicBezTo>
                  <a:pt x="4846" y="1576"/>
                  <a:pt x="4937" y="1717"/>
                  <a:pt x="4937" y="1717"/>
                </a:cubicBezTo>
                <a:cubicBezTo>
                  <a:pt x="4960" y="1754"/>
                  <a:pt x="4969" y="1790"/>
                  <a:pt x="4992" y="1827"/>
                </a:cubicBezTo>
                <a:cubicBezTo>
                  <a:pt x="5065" y="1873"/>
                  <a:pt x="5188" y="1961"/>
                  <a:pt x="5019" y="2008"/>
                </a:cubicBezTo>
                <a:cubicBezTo>
                  <a:pt x="4850" y="2055"/>
                  <a:pt x="4076" y="2065"/>
                  <a:pt x="3980" y="2110"/>
                </a:cubicBezTo>
                <a:cubicBezTo>
                  <a:pt x="3884" y="2155"/>
                  <a:pt x="4262" y="2246"/>
                  <a:pt x="4444" y="2279"/>
                </a:cubicBezTo>
                <a:cubicBezTo>
                  <a:pt x="4533" y="2316"/>
                  <a:pt x="5043" y="2283"/>
                  <a:pt x="5075" y="2308"/>
                </a:cubicBezTo>
                <a:cubicBezTo>
                  <a:pt x="5218" y="2328"/>
                  <a:pt x="5379" y="2366"/>
                  <a:pt x="5303" y="2402"/>
                </a:cubicBezTo>
                <a:cubicBezTo>
                  <a:pt x="5227" y="2438"/>
                  <a:pt x="4878" y="2506"/>
                  <a:pt x="4619" y="2527"/>
                </a:cubicBezTo>
                <a:cubicBezTo>
                  <a:pt x="4501" y="2557"/>
                  <a:pt x="4042" y="2535"/>
                  <a:pt x="3746" y="2527"/>
                </a:cubicBezTo>
                <a:cubicBezTo>
                  <a:pt x="3450" y="2519"/>
                  <a:pt x="3048" y="2477"/>
                  <a:pt x="2841" y="2477"/>
                </a:cubicBezTo>
                <a:cubicBezTo>
                  <a:pt x="2823" y="2496"/>
                  <a:pt x="2525" y="2527"/>
                  <a:pt x="2501" y="2527"/>
                </a:cubicBezTo>
                <a:cubicBezTo>
                  <a:pt x="2317" y="2527"/>
                  <a:pt x="2041" y="2494"/>
                  <a:pt x="1877" y="2487"/>
                </a:cubicBezTo>
                <a:cubicBezTo>
                  <a:pt x="1713" y="2480"/>
                  <a:pt x="1642" y="2482"/>
                  <a:pt x="1518" y="2487"/>
                </a:cubicBezTo>
                <a:cubicBezTo>
                  <a:pt x="1394" y="2492"/>
                  <a:pt x="1284" y="2514"/>
                  <a:pt x="1132" y="2515"/>
                </a:cubicBezTo>
                <a:cubicBezTo>
                  <a:pt x="980" y="2517"/>
                  <a:pt x="763" y="2501"/>
                  <a:pt x="607" y="2496"/>
                </a:cubicBezTo>
                <a:cubicBezTo>
                  <a:pt x="450" y="2492"/>
                  <a:pt x="288" y="2487"/>
                  <a:pt x="195" y="2487"/>
                </a:cubicBezTo>
                <a:cubicBezTo>
                  <a:pt x="101" y="2487"/>
                  <a:pt x="71" y="2517"/>
                  <a:pt x="46" y="2496"/>
                </a:cubicBezTo>
                <a:cubicBezTo>
                  <a:pt x="21" y="2475"/>
                  <a:pt x="54" y="2432"/>
                  <a:pt x="47" y="2363"/>
                </a:cubicBezTo>
                <a:cubicBezTo>
                  <a:pt x="8" y="2270"/>
                  <a:pt x="0" y="2211"/>
                  <a:pt x="1" y="2081"/>
                </a:cubicBezTo>
                <a:cubicBezTo>
                  <a:pt x="2" y="1951"/>
                  <a:pt x="53" y="1805"/>
                  <a:pt x="56" y="1581"/>
                </a:cubicBezTo>
                <a:cubicBezTo>
                  <a:pt x="54" y="1377"/>
                  <a:pt x="19" y="928"/>
                  <a:pt x="20" y="736"/>
                </a:cubicBezTo>
                <a:cubicBezTo>
                  <a:pt x="26" y="638"/>
                  <a:pt x="17" y="540"/>
                  <a:pt x="29" y="508"/>
                </a:cubicBezTo>
                <a:cubicBezTo>
                  <a:pt x="30" y="458"/>
                  <a:pt x="15" y="468"/>
                  <a:pt x="29" y="436"/>
                </a:cubicBezTo>
                <a:cubicBezTo>
                  <a:pt x="43" y="404"/>
                  <a:pt x="16" y="376"/>
                  <a:pt x="111" y="317"/>
                </a:cubicBezTo>
                <a:cubicBezTo>
                  <a:pt x="206" y="258"/>
                  <a:pt x="469" y="133"/>
                  <a:pt x="601" y="81"/>
                </a:cubicBezTo>
                <a:cubicBezTo>
                  <a:pt x="733" y="29"/>
                  <a:pt x="828" y="16"/>
                  <a:pt x="901" y="8"/>
                </a:cubicBezTo>
                <a:cubicBezTo>
                  <a:pt x="974" y="0"/>
                  <a:pt x="967" y="11"/>
                  <a:pt x="1038" y="35"/>
                </a:cubicBezTo>
                <a:cubicBezTo>
                  <a:pt x="1109" y="59"/>
                  <a:pt x="1225" y="98"/>
                  <a:pt x="1329" y="154"/>
                </a:cubicBezTo>
                <a:cubicBezTo>
                  <a:pt x="1433" y="210"/>
                  <a:pt x="1576" y="328"/>
                  <a:pt x="1665" y="372"/>
                </a:cubicBezTo>
                <a:cubicBezTo>
                  <a:pt x="1754" y="416"/>
                  <a:pt x="1823" y="398"/>
                  <a:pt x="1865" y="4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dist="28398" dir="14606097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36" name="Freeform 12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37" name="Freeform 13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3338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9" name="Group 93"/>
          <p:cNvGrpSpPr>
            <a:grpSpLocks/>
          </p:cNvGrpSpPr>
          <p:nvPr/>
        </p:nvGrpSpPr>
        <p:grpSpPr bwMode="auto">
          <a:xfrm>
            <a:off x="5715000" y="457200"/>
            <a:ext cx="2667000" cy="2286000"/>
            <a:chOff x="3120" y="0"/>
            <a:chExt cx="2304" cy="2016"/>
          </a:xfrm>
        </p:grpSpPr>
        <p:grpSp>
          <p:nvGrpSpPr>
            <p:cNvPr id="13347" name="Group 94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13349" name="Freeform 95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0" name="Freeform 96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1" name="Freeform 97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2" name="Freeform 98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3" name="Freeform 99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4" name="Freeform 100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5" name="Freeform 101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6" name="Freeform 102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7" name="Freeform 103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8" name="Freeform 104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9" name="Freeform 105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0" name="Freeform 106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1" name="Freeform 107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2" name="Freeform 108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3" name="Freeform 109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4" name="Freeform 110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5" name="Freeform 111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6" name="Freeform 112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7" name="Freeform 113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8" name="Freeform 114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9" name="Freeform 115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0" name="Freeform 116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1" name="Freeform 117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2" name="Freeform 118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3" name="Freeform 119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4" name="Freeform 120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5" name="Freeform 121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6" name="Freeform 122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7" name="Freeform 123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8" name="Freeform 124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9" name="Freeform 125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80" name="Freeform 126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81" name="Freeform 127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82" name="Freeform 128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13348" name="Picture 1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40" name="AutoShape 130"/>
          <p:cNvSpPr>
            <a:spLocks noChangeArrowheads="1"/>
          </p:cNvSpPr>
          <p:nvPr/>
        </p:nvSpPr>
        <p:spPr bwMode="auto">
          <a:xfrm rot="793425">
            <a:off x="4068763" y="468313"/>
            <a:ext cx="4865687" cy="2508250"/>
          </a:xfrm>
          <a:prstGeom prst="cloudCallout">
            <a:avLst>
              <a:gd name="adj1" fmla="val 5500"/>
              <a:gd name="adj2" fmla="val 20486"/>
            </a:avLst>
          </a:prstGeom>
          <a:solidFill>
            <a:srgbClr val="808080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341" name="Group 134"/>
          <p:cNvGrpSpPr>
            <a:grpSpLocks/>
          </p:cNvGrpSpPr>
          <p:nvPr/>
        </p:nvGrpSpPr>
        <p:grpSpPr bwMode="auto">
          <a:xfrm>
            <a:off x="1066800" y="2133600"/>
            <a:ext cx="4267200" cy="2863850"/>
            <a:chOff x="672" y="1344"/>
            <a:chExt cx="2688" cy="1804"/>
          </a:xfrm>
        </p:grpSpPr>
        <p:sp>
          <p:nvSpPr>
            <p:cNvPr id="13342" name="Freeform 135"/>
            <p:cNvSpPr>
              <a:spLocks/>
            </p:cNvSpPr>
            <p:nvPr/>
          </p:nvSpPr>
          <p:spPr bwMode="auto">
            <a:xfrm>
              <a:off x="960" y="2448"/>
              <a:ext cx="213" cy="393"/>
            </a:xfrm>
            <a:custGeom>
              <a:avLst/>
              <a:gdLst>
                <a:gd name="T0" fmla="*/ 158 w 369"/>
                <a:gd name="T1" fmla="*/ 192 h 574"/>
                <a:gd name="T2" fmla="*/ 145 w 369"/>
                <a:gd name="T3" fmla="*/ 233 h 574"/>
                <a:gd name="T4" fmla="*/ 104 w 369"/>
                <a:gd name="T5" fmla="*/ 338 h 574"/>
                <a:gd name="T6" fmla="*/ 86 w 369"/>
                <a:gd name="T7" fmla="*/ 370 h 574"/>
                <a:gd name="T8" fmla="*/ 62 w 369"/>
                <a:gd name="T9" fmla="*/ 392 h 574"/>
                <a:gd name="T10" fmla="*/ 9 w 369"/>
                <a:gd name="T11" fmla="*/ 378 h 574"/>
                <a:gd name="T12" fmla="*/ 11 w 369"/>
                <a:gd name="T13" fmla="*/ 301 h 574"/>
                <a:gd name="T14" fmla="*/ 76 w 369"/>
                <a:gd name="T15" fmla="*/ 151 h 574"/>
                <a:gd name="T16" fmla="*/ 96 w 369"/>
                <a:gd name="T17" fmla="*/ 110 h 574"/>
                <a:gd name="T18" fmla="*/ 145 w 369"/>
                <a:gd name="T19" fmla="*/ 7 h 574"/>
                <a:gd name="T20" fmla="*/ 169 w 369"/>
                <a:gd name="T21" fmla="*/ 18 h 574"/>
                <a:gd name="T22" fmla="*/ 205 w 369"/>
                <a:gd name="T23" fmla="*/ 56 h 574"/>
                <a:gd name="T24" fmla="*/ 186 w 369"/>
                <a:gd name="T25" fmla="*/ 115 h 574"/>
                <a:gd name="T26" fmla="*/ 158 w 369"/>
                <a:gd name="T27" fmla="*/ 192 h 5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9" h="574">
                  <a:moveTo>
                    <a:pt x="274" y="280"/>
                  </a:moveTo>
                  <a:cubicBezTo>
                    <a:pt x="263" y="300"/>
                    <a:pt x="260" y="320"/>
                    <a:pt x="252" y="340"/>
                  </a:cubicBezTo>
                  <a:cubicBezTo>
                    <a:pt x="236" y="376"/>
                    <a:pt x="200" y="460"/>
                    <a:pt x="181" y="493"/>
                  </a:cubicBezTo>
                  <a:cubicBezTo>
                    <a:pt x="164" y="526"/>
                    <a:pt x="161" y="527"/>
                    <a:pt x="149" y="540"/>
                  </a:cubicBezTo>
                  <a:cubicBezTo>
                    <a:pt x="137" y="553"/>
                    <a:pt x="129" y="570"/>
                    <a:pt x="107" y="572"/>
                  </a:cubicBezTo>
                  <a:cubicBezTo>
                    <a:pt x="85" y="574"/>
                    <a:pt x="31" y="574"/>
                    <a:pt x="16" y="552"/>
                  </a:cubicBezTo>
                  <a:cubicBezTo>
                    <a:pt x="0" y="536"/>
                    <a:pt x="0" y="495"/>
                    <a:pt x="19" y="440"/>
                  </a:cubicBezTo>
                  <a:cubicBezTo>
                    <a:pt x="38" y="385"/>
                    <a:pt x="106" y="266"/>
                    <a:pt x="131" y="220"/>
                  </a:cubicBezTo>
                  <a:cubicBezTo>
                    <a:pt x="141" y="201"/>
                    <a:pt x="156" y="181"/>
                    <a:pt x="166" y="161"/>
                  </a:cubicBezTo>
                  <a:cubicBezTo>
                    <a:pt x="181" y="141"/>
                    <a:pt x="252" y="10"/>
                    <a:pt x="252" y="10"/>
                  </a:cubicBezTo>
                  <a:cubicBezTo>
                    <a:pt x="261" y="0"/>
                    <a:pt x="275" y="14"/>
                    <a:pt x="292" y="26"/>
                  </a:cubicBezTo>
                  <a:cubicBezTo>
                    <a:pt x="309" y="38"/>
                    <a:pt x="351" y="58"/>
                    <a:pt x="356" y="82"/>
                  </a:cubicBezTo>
                  <a:cubicBezTo>
                    <a:pt x="369" y="95"/>
                    <a:pt x="336" y="135"/>
                    <a:pt x="322" y="168"/>
                  </a:cubicBezTo>
                  <a:cubicBezTo>
                    <a:pt x="308" y="201"/>
                    <a:pt x="284" y="257"/>
                    <a:pt x="274" y="280"/>
                  </a:cubicBez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3343" name="Picture 1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2688" cy="1463"/>
            </a:xfrm>
            <a:prstGeom prst="rect">
              <a:avLst/>
            </a:prstGeom>
            <a:noFill/>
            <a:ln>
              <a:noFill/>
            </a:ln>
            <a:effectLst>
              <a:outerShdw dist="45791" dir="128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4" name="Group 137"/>
            <p:cNvGrpSpPr>
              <a:grpSpLocks/>
            </p:cNvGrpSpPr>
            <p:nvPr/>
          </p:nvGrpSpPr>
          <p:grpSpPr bwMode="auto">
            <a:xfrm>
              <a:off x="1344" y="2352"/>
              <a:ext cx="517" cy="796"/>
              <a:chOff x="1883" y="2420"/>
              <a:chExt cx="796" cy="1366"/>
            </a:xfrm>
          </p:grpSpPr>
          <p:sp>
            <p:nvSpPr>
              <p:cNvPr id="13345" name="Freeform 138"/>
              <p:cNvSpPr>
                <a:spLocks/>
              </p:cNvSpPr>
              <p:nvPr/>
            </p:nvSpPr>
            <p:spPr bwMode="auto">
              <a:xfrm>
                <a:off x="1883" y="2420"/>
                <a:ext cx="796" cy="1366"/>
              </a:xfrm>
              <a:custGeom>
                <a:avLst/>
                <a:gdLst>
                  <a:gd name="T0" fmla="*/ 789 w 720"/>
                  <a:gd name="T1" fmla="*/ 1267 h 1216"/>
                  <a:gd name="T2" fmla="*/ 775 w 720"/>
                  <a:gd name="T3" fmla="*/ 1340 h 1216"/>
                  <a:gd name="T4" fmla="*/ 712 w 720"/>
                  <a:gd name="T5" fmla="*/ 1365 h 1216"/>
                  <a:gd name="T6" fmla="*/ 650 w 720"/>
                  <a:gd name="T7" fmla="*/ 1333 h 1216"/>
                  <a:gd name="T8" fmla="*/ 593 w 720"/>
                  <a:gd name="T9" fmla="*/ 1253 h 1216"/>
                  <a:gd name="T10" fmla="*/ 471 w 720"/>
                  <a:gd name="T11" fmla="*/ 1023 h 1216"/>
                  <a:gd name="T12" fmla="*/ 306 w 720"/>
                  <a:gd name="T13" fmla="*/ 684 h 1216"/>
                  <a:gd name="T14" fmla="*/ 51 w 720"/>
                  <a:gd name="T15" fmla="*/ 254 h 1216"/>
                  <a:gd name="T16" fmla="*/ 13 w 720"/>
                  <a:gd name="T17" fmla="*/ 47 h 1216"/>
                  <a:gd name="T18" fmla="*/ 133 w 720"/>
                  <a:gd name="T19" fmla="*/ 19 h 1216"/>
                  <a:gd name="T20" fmla="*/ 212 w 720"/>
                  <a:gd name="T21" fmla="*/ 162 h 1216"/>
                  <a:gd name="T22" fmla="*/ 346 w 720"/>
                  <a:gd name="T23" fmla="*/ 400 h 1216"/>
                  <a:gd name="T24" fmla="*/ 457 w 720"/>
                  <a:gd name="T25" fmla="*/ 588 h 1216"/>
                  <a:gd name="T26" fmla="*/ 599 w 720"/>
                  <a:gd name="T27" fmla="*/ 893 h 1216"/>
                  <a:gd name="T28" fmla="*/ 677 w 720"/>
                  <a:gd name="T29" fmla="*/ 1054 h 1216"/>
                  <a:gd name="T30" fmla="*/ 789 w 720"/>
                  <a:gd name="T31" fmla="*/ 1267 h 1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0" h="1216">
                    <a:moveTo>
                      <a:pt x="714" y="1128"/>
                    </a:moveTo>
                    <a:cubicBezTo>
                      <a:pt x="717" y="1162"/>
                      <a:pt x="720" y="1181"/>
                      <a:pt x="701" y="1193"/>
                    </a:cubicBezTo>
                    <a:cubicBezTo>
                      <a:pt x="689" y="1207"/>
                      <a:pt x="663" y="1216"/>
                      <a:pt x="644" y="1215"/>
                    </a:cubicBezTo>
                    <a:cubicBezTo>
                      <a:pt x="625" y="1214"/>
                      <a:pt x="606" y="1204"/>
                      <a:pt x="588" y="1187"/>
                    </a:cubicBezTo>
                    <a:cubicBezTo>
                      <a:pt x="573" y="1176"/>
                      <a:pt x="564" y="1160"/>
                      <a:pt x="536" y="1115"/>
                    </a:cubicBezTo>
                    <a:cubicBezTo>
                      <a:pt x="509" y="1069"/>
                      <a:pt x="469" y="995"/>
                      <a:pt x="426" y="911"/>
                    </a:cubicBezTo>
                    <a:cubicBezTo>
                      <a:pt x="389" y="835"/>
                      <a:pt x="339" y="724"/>
                      <a:pt x="277" y="609"/>
                    </a:cubicBezTo>
                    <a:cubicBezTo>
                      <a:pt x="223" y="506"/>
                      <a:pt x="90" y="321"/>
                      <a:pt x="46" y="226"/>
                    </a:cubicBezTo>
                    <a:cubicBezTo>
                      <a:pt x="12" y="142"/>
                      <a:pt x="0" y="77"/>
                      <a:pt x="12" y="42"/>
                    </a:cubicBezTo>
                    <a:cubicBezTo>
                      <a:pt x="24" y="7"/>
                      <a:pt x="90" y="0"/>
                      <a:pt x="120" y="17"/>
                    </a:cubicBezTo>
                    <a:cubicBezTo>
                      <a:pt x="146" y="5"/>
                      <a:pt x="160" y="88"/>
                      <a:pt x="192" y="144"/>
                    </a:cubicBezTo>
                    <a:cubicBezTo>
                      <a:pt x="220" y="180"/>
                      <a:pt x="277" y="293"/>
                      <a:pt x="313" y="356"/>
                    </a:cubicBezTo>
                    <a:cubicBezTo>
                      <a:pt x="342" y="416"/>
                      <a:pt x="374" y="466"/>
                      <a:pt x="413" y="523"/>
                    </a:cubicBezTo>
                    <a:cubicBezTo>
                      <a:pt x="451" y="596"/>
                      <a:pt x="507" y="725"/>
                      <a:pt x="542" y="795"/>
                    </a:cubicBezTo>
                    <a:cubicBezTo>
                      <a:pt x="576" y="864"/>
                      <a:pt x="583" y="882"/>
                      <a:pt x="612" y="938"/>
                    </a:cubicBezTo>
                    <a:cubicBezTo>
                      <a:pt x="641" y="994"/>
                      <a:pt x="693" y="1088"/>
                      <a:pt x="714" y="1128"/>
                    </a:cubicBez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346" name="Freeform 139"/>
              <p:cNvSpPr>
                <a:spLocks/>
              </p:cNvSpPr>
              <p:nvPr/>
            </p:nvSpPr>
            <p:spPr bwMode="auto">
              <a:xfrm>
                <a:off x="2533" y="3649"/>
                <a:ext cx="133" cy="118"/>
              </a:xfrm>
              <a:custGeom>
                <a:avLst/>
                <a:gdLst>
                  <a:gd name="T0" fmla="*/ 123 w 121"/>
                  <a:gd name="T1" fmla="*/ 38 h 105"/>
                  <a:gd name="T2" fmla="*/ 81 w 121"/>
                  <a:gd name="T3" fmla="*/ 3 h 105"/>
                  <a:gd name="T4" fmla="*/ 21 w 121"/>
                  <a:gd name="T5" fmla="*/ 16 h 105"/>
                  <a:gd name="T6" fmla="*/ 3 w 121"/>
                  <a:gd name="T7" fmla="*/ 78 h 105"/>
                  <a:gd name="T8" fmla="*/ 36 w 121"/>
                  <a:gd name="T9" fmla="*/ 109 h 105"/>
                  <a:gd name="T10" fmla="*/ 86 w 121"/>
                  <a:gd name="T11" fmla="*/ 115 h 105"/>
                  <a:gd name="T12" fmla="*/ 118 w 121"/>
                  <a:gd name="T13" fmla="*/ 88 h 105"/>
                  <a:gd name="T14" fmla="*/ 123 w 121"/>
                  <a:gd name="T15" fmla="*/ 38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1" h="105">
                    <a:moveTo>
                      <a:pt x="112" y="34"/>
                    </a:moveTo>
                    <a:cubicBezTo>
                      <a:pt x="103" y="22"/>
                      <a:pt x="89" y="6"/>
                      <a:pt x="74" y="3"/>
                    </a:cubicBezTo>
                    <a:cubicBezTo>
                      <a:pt x="59" y="0"/>
                      <a:pt x="31" y="3"/>
                      <a:pt x="19" y="14"/>
                    </a:cubicBezTo>
                    <a:cubicBezTo>
                      <a:pt x="4" y="19"/>
                      <a:pt x="0" y="56"/>
                      <a:pt x="3" y="69"/>
                    </a:cubicBezTo>
                    <a:cubicBezTo>
                      <a:pt x="5" y="83"/>
                      <a:pt x="21" y="92"/>
                      <a:pt x="33" y="97"/>
                    </a:cubicBezTo>
                    <a:cubicBezTo>
                      <a:pt x="45" y="102"/>
                      <a:pt x="66" y="105"/>
                      <a:pt x="78" y="102"/>
                    </a:cubicBezTo>
                    <a:cubicBezTo>
                      <a:pt x="88" y="99"/>
                      <a:pt x="101" y="89"/>
                      <a:pt x="107" y="78"/>
                    </a:cubicBezTo>
                    <a:cubicBezTo>
                      <a:pt x="113" y="67"/>
                      <a:pt x="121" y="46"/>
                      <a:pt x="112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fade thruBlk="1"/>
      </p:transition>
    </mc:Choice>
    <mc:Fallback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2" grpId="0" animBg="1"/>
      <p:bldP spid="30779" grpId="0" animBg="1"/>
      <p:bldP spid="30784" grpId="0" animBg="1"/>
      <p:bldP spid="30785" grpId="0" animBg="1"/>
      <p:bldP spid="30786" grpId="0" animBg="1"/>
      <p:bldP spid="30787" grpId="0" animBg="1"/>
      <p:bldP spid="30788" grpId="0" animBg="1"/>
      <p:bldP spid="30789" grpId="0" animBg="1"/>
      <p:bldP spid="307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19075"/>
            <a:ext cx="8855075" cy="48101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57163" y="0"/>
            <a:ext cx="8847137" cy="4810125"/>
            <a:chOff x="100" y="109"/>
            <a:chExt cx="5571" cy="3919"/>
          </a:xfrm>
        </p:grpSpPr>
        <p:sp>
          <p:nvSpPr>
            <p:cNvPr id="14421" name="Freeform 5"/>
            <p:cNvSpPr>
              <a:spLocks/>
            </p:cNvSpPr>
            <p:nvPr/>
          </p:nvSpPr>
          <p:spPr bwMode="auto">
            <a:xfrm>
              <a:off x="127" y="117"/>
              <a:ext cx="5544" cy="1925"/>
            </a:xfrm>
            <a:custGeom>
              <a:avLst/>
              <a:gdLst>
                <a:gd name="T0" fmla="*/ 1905 w 5544"/>
                <a:gd name="T1" fmla="*/ 1827 h 1925"/>
                <a:gd name="T2" fmla="*/ 1601 w 5544"/>
                <a:gd name="T3" fmla="*/ 1811 h 1925"/>
                <a:gd name="T4" fmla="*/ 1521 w 5544"/>
                <a:gd name="T5" fmla="*/ 1707 h 1925"/>
                <a:gd name="T6" fmla="*/ 977 w 5544"/>
                <a:gd name="T7" fmla="*/ 1731 h 1925"/>
                <a:gd name="T8" fmla="*/ 345 w 5544"/>
                <a:gd name="T9" fmla="*/ 1707 h 1925"/>
                <a:gd name="T10" fmla="*/ 57 w 5544"/>
                <a:gd name="T11" fmla="*/ 1715 h 1925"/>
                <a:gd name="T12" fmla="*/ 33 w 5544"/>
                <a:gd name="T13" fmla="*/ 1635 h 1925"/>
                <a:gd name="T14" fmla="*/ 25 w 5544"/>
                <a:gd name="T15" fmla="*/ 1395 h 1925"/>
                <a:gd name="T16" fmla="*/ 17 w 5544"/>
                <a:gd name="T17" fmla="*/ 539 h 1925"/>
                <a:gd name="T18" fmla="*/ 9 w 5544"/>
                <a:gd name="T19" fmla="*/ 339 h 1925"/>
                <a:gd name="T20" fmla="*/ 17 w 5544"/>
                <a:gd name="T21" fmla="*/ 51 h 1925"/>
                <a:gd name="T22" fmla="*/ 65 w 5544"/>
                <a:gd name="T23" fmla="*/ 19 h 1925"/>
                <a:gd name="T24" fmla="*/ 2121 w 5544"/>
                <a:gd name="T25" fmla="*/ 11 h 1925"/>
                <a:gd name="T26" fmla="*/ 3041 w 5544"/>
                <a:gd name="T27" fmla="*/ 3 h 1925"/>
                <a:gd name="T28" fmla="*/ 3377 w 5544"/>
                <a:gd name="T29" fmla="*/ 3 h 1925"/>
                <a:gd name="T30" fmla="*/ 4217 w 5544"/>
                <a:gd name="T31" fmla="*/ 19 h 1925"/>
                <a:gd name="T32" fmla="*/ 5465 w 5544"/>
                <a:gd name="T33" fmla="*/ 35 h 1925"/>
                <a:gd name="T34" fmla="*/ 5537 w 5544"/>
                <a:gd name="T35" fmla="*/ 35 h 1925"/>
                <a:gd name="T36" fmla="*/ 5537 w 5544"/>
                <a:gd name="T37" fmla="*/ 171 h 1925"/>
                <a:gd name="T38" fmla="*/ 5513 w 5544"/>
                <a:gd name="T39" fmla="*/ 875 h 1925"/>
                <a:gd name="T40" fmla="*/ 5505 w 5544"/>
                <a:gd name="T41" fmla="*/ 1283 h 1925"/>
                <a:gd name="T42" fmla="*/ 5497 w 5544"/>
                <a:gd name="T43" fmla="*/ 1755 h 1925"/>
                <a:gd name="T44" fmla="*/ 5449 w 5544"/>
                <a:gd name="T45" fmla="*/ 1875 h 1925"/>
                <a:gd name="T46" fmla="*/ 5177 w 5544"/>
                <a:gd name="T47" fmla="*/ 1851 h 1925"/>
                <a:gd name="T48" fmla="*/ 4633 w 5544"/>
                <a:gd name="T49" fmla="*/ 1859 h 1925"/>
                <a:gd name="T50" fmla="*/ 4393 w 5544"/>
                <a:gd name="T51" fmla="*/ 1899 h 1925"/>
                <a:gd name="T52" fmla="*/ 4289 w 5544"/>
                <a:gd name="T53" fmla="*/ 1923 h 1925"/>
                <a:gd name="T54" fmla="*/ 3977 w 5544"/>
                <a:gd name="T55" fmla="*/ 1891 h 1925"/>
                <a:gd name="T56" fmla="*/ 3745 w 5544"/>
                <a:gd name="T57" fmla="*/ 1859 h 1925"/>
                <a:gd name="T58" fmla="*/ 3097 w 5544"/>
                <a:gd name="T59" fmla="*/ 1851 h 1925"/>
                <a:gd name="T60" fmla="*/ 2569 w 5544"/>
                <a:gd name="T61" fmla="*/ 1843 h 1925"/>
                <a:gd name="T62" fmla="*/ 2329 w 5544"/>
                <a:gd name="T63" fmla="*/ 1915 h 1925"/>
                <a:gd name="T64" fmla="*/ 2185 w 5544"/>
                <a:gd name="T65" fmla="*/ 1867 h 1925"/>
                <a:gd name="T66" fmla="*/ 2065 w 5544"/>
                <a:gd name="T67" fmla="*/ 1859 h 1925"/>
                <a:gd name="T68" fmla="*/ 1889 w 5544"/>
                <a:gd name="T69" fmla="*/ 1827 h 1925"/>
                <a:gd name="T70" fmla="*/ 1905 w 5544"/>
                <a:gd name="T71" fmla="*/ 1827 h 19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44" h="1925">
                  <a:moveTo>
                    <a:pt x="1905" y="1827"/>
                  </a:moveTo>
                  <a:cubicBezTo>
                    <a:pt x="1810" y="1835"/>
                    <a:pt x="1683" y="1866"/>
                    <a:pt x="1601" y="1811"/>
                  </a:cubicBezTo>
                  <a:cubicBezTo>
                    <a:pt x="1567" y="1760"/>
                    <a:pt x="1586" y="1723"/>
                    <a:pt x="1521" y="1707"/>
                  </a:cubicBezTo>
                  <a:cubicBezTo>
                    <a:pt x="1340" y="1714"/>
                    <a:pt x="1158" y="1728"/>
                    <a:pt x="977" y="1731"/>
                  </a:cubicBezTo>
                  <a:cubicBezTo>
                    <a:pt x="771" y="1735"/>
                    <a:pt x="547" y="1711"/>
                    <a:pt x="345" y="1707"/>
                  </a:cubicBezTo>
                  <a:cubicBezTo>
                    <a:pt x="258" y="1678"/>
                    <a:pt x="149" y="1707"/>
                    <a:pt x="57" y="1715"/>
                  </a:cubicBezTo>
                  <a:cubicBezTo>
                    <a:pt x="1" y="1702"/>
                    <a:pt x="38" y="1688"/>
                    <a:pt x="33" y="1635"/>
                  </a:cubicBezTo>
                  <a:cubicBezTo>
                    <a:pt x="28" y="1582"/>
                    <a:pt x="28" y="1578"/>
                    <a:pt x="25" y="1395"/>
                  </a:cubicBezTo>
                  <a:cubicBezTo>
                    <a:pt x="22" y="1110"/>
                    <a:pt x="21" y="824"/>
                    <a:pt x="17" y="539"/>
                  </a:cubicBezTo>
                  <a:cubicBezTo>
                    <a:pt x="16" y="472"/>
                    <a:pt x="9" y="406"/>
                    <a:pt x="9" y="339"/>
                  </a:cubicBezTo>
                  <a:cubicBezTo>
                    <a:pt x="9" y="243"/>
                    <a:pt x="0" y="146"/>
                    <a:pt x="17" y="51"/>
                  </a:cubicBezTo>
                  <a:cubicBezTo>
                    <a:pt x="20" y="32"/>
                    <a:pt x="46" y="19"/>
                    <a:pt x="65" y="19"/>
                  </a:cubicBezTo>
                  <a:cubicBezTo>
                    <a:pt x="750" y="16"/>
                    <a:pt x="1436" y="14"/>
                    <a:pt x="2121" y="11"/>
                  </a:cubicBezTo>
                  <a:cubicBezTo>
                    <a:pt x="2617" y="8"/>
                    <a:pt x="2832" y="4"/>
                    <a:pt x="3041" y="3"/>
                  </a:cubicBezTo>
                  <a:cubicBezTo>
                    <a:pt x="3155" y="0"/>
                    <a:pt x="3181" y="0"/>
                    <a:pt x="3377" y="3"/>
                  </a:cubicBezTo>
                  <a:cubicBezTo>
                    <a:pt x="3573" y="6"/>
                    <a:pt x="3869" y="14"/>
                    <a:pt x="4217" y="19"/>
                  </a:cubicBezTo>
                  <a:cubicBezTo>
                    <a:pt x="4628" y="20"/>
                    <a:pt x="5245" y="32"/>
                    <a:pt x="5465" y="35"/>
                  </a:cubicBezTo>
                  <a:cubicBezTo>
                    <a:pt x="5474" y="45"/>
                    <a:pt x="5528" y="26"/>
                    <a:pt x="5537" y="35"/>
                  </a:cubicBezTo>
                  <a:cubicBezTo>
                    <a:pt x="5544" y="42"/>
                    <a:pt x="5532" y="163"/>
                    <a:pt x="5537" y="171"/>
                  </a:cubicBezTo>
                  <a:cubicBezTo>
                    <a:pt x="5500" y="467"/>
                    <a:pt x="5517" y="490"/>
                    <a:pt x="5513" y="875"/>
                  </a:cubicBezTo>
                  <a:cubicBezTo>
                    <a:pt x="5511" y="1074"/>
                    <a:pt x="5508" y="1136"/>
                    <a:pt x="5505" y="1283"/>
                  </a:cubicBezTo>
                  <a:cubicBezTo>
                    <a:pt x="5502" y="1430"/>
                    <a:pt x="5506" y="1656"/>
                    <a:pt x="5497" y="1755"/>
                  </a:cubicBezTo>
                  <a:cubicBezTo>
                    <a:pt x="5488" y="1854"/>
                    <a:pt x="5502" y="1859"/>
                    <a:pt x="5449" y="1875"/>
                  </a:cubicBezTo>
                  <a:cubicBezTo>
                    <a:pt x="5334" y="1870"/>
                    <a:pt x="5289" y="1862"/>
                    <a:pt x="5177" y="1851"/>
                  </a:cubicBezTo>
                  <a:cubicBezTo>
                    <a:pt x="4996" y="1854"/>
                    <a:pt x="4814" y="1852"/>
                    <a:pt x="4633" y="1859"/>
                  </a:cubicBezTo>
                  <a:cubicBezTo>
                    <a:pt x="4555" y="1862"/>
                    <a:pt x="4472" y="1890"/>
                    <a:pt x="4393" y="1899"/>
                  </a:cubicBezTo>
                  <a:cubicBezTo>
                    <a:pt x="4357" y="1908"/>
                    <a:pt x="4326" y="1917"/>
                    <a:pt x="4289" y="1923"/>
                  </a:cubicBezTo>
                  <a:cubicBezTo>
                    <a:pt x="3888" y="1910"/>
                    <a:pt x="4148" y="1925"/>
                    <a:pt x="3977" y="1891"/>
                  </a:cubicBezTo>
                  <a:cubicBezTo>
                    <a:pt x="3906" y="1855"/>
                    <a:pt x="3824" y="1861"/>
                    <a:pt x="3745" y="1859"/>
                  </a:cubicBezTo>
                  <a:cubicBezTo>
                    <a:pt x="3529" y="1855"/>
                    <a:pt x="3313" y="1854"/>
                    <a:pt x="3097" y="1851"/>
                  </a:cubicBezTo>
                  <a:cubicBezTo>
                    <a:pt x="2910" y="1838"/>
                    <a:pt x="2771" y="1838"/>
                    <a:pt x="2569" y="1843"/>
                  </a:cubicBezTo>
                  <a:cubicBezTo>
                    <a:pt x="2484" y="1855"/>
                    <a:pt x="2410" y="1888"/>
                    <a:pt x="2329" y="1915"/>
                  </a:cubicBezTo>
                  <a:cubicBezTo>
                    <a:pt x="2263" y="1906"/>
                    <a:pt x="2247" y="1898"/>
                    <a:pt x="2185" y="1867"/>
                  </a:cubicBezTo>
                  <a:cubicBezTo>
                    <a:pt x="2149" y="1849"/>
                    <a:pt x="2105" y="1862"/>
                    <a:pt x="2065" y="1859"/>
                  </a:cubicBezTo>
                  <a:cubicBezTo>
                    <a:pt x="2007" y="1845"/>
                    <a:pt x="1940" y="1861"/>
                    <a:pt x="1889" y="1827"/>
                  </a:cubicBezTo>
                  <a:cubicBezTo>
                    <a:pt x="1885" y="1824"/>
                    <a:pt x="1900" y="1827"/>
                    <a:pt x="1905" y="182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22" name="Freeform 6"/>
            <p:cNvSpPr>
              <a:spLocks/>
            </p:cNvSpPr>
            <p:nvPr/>
          </p:nvSpPr>
          <p:spPr bwMode="auto">
            <a:xfrm>
              <a:off x="100" y="1288"/>
              <a:ext cx="5571" cy="2740"/>
            </a:xfrm>
            <a:custGeom>
              <a:avLst/>
              <a:gdLst>
                <a:gd name="T0" fmla="*/ 1596 w 5571"/>
                <a:gd name="T1" fmla="*/ 424 h 2740"/>
                <a:gd name="T2" fmla="*/ 1476 w 5571"/>
                <a:gd name="T3" fmla="*/ 344 h 2740"/>
                <a:gd name="T4" fmla="*/ 1412 w 5571"/>
                <a:gd name="T5" fmla="*/ 312 h 2740"/>
                <a:gd name="T6" fmla="*/ 1276 w 5571"/>
                <a:gd name="T7" fmla="*/ 296 h 2740"/>
                <a:gd name="T8" fmla="*/ 1140 w 5571"/>
                <a:gd name="T9" fmla="*/ 264 h 2740"/>
                <a:gd name="T10" fmla="*/ 1092 w 5571"/>
                <a:gd name="T11" fmla="*/ 128 h 2740"/>
                <a:gd name="T12" fmla="*/ 1108 w 5571"/>
                <a:gd name="T13" fmla="*/ 232 h 2740"/>
                <a:gd name="T14" fmla="*/ 1004 w 5571"/>
                <a:gd name="T15" fmla="*/ 296 h 2740"/>
                <a:gd name="T16" fmla="*/ 932 w 5571"/>
                <a:gd name="T17" fmla="*/ 440 h 2740"/>
                <a:gd name="T18" fmla="*/ 972 w 5571"/>
                <a:gd name="T19" fmla="*/ 512 h 2740"/>
                <a:gd name="T20" fmla="*/ 716 w 5571"/>
                <a:gd name="T21" fmla="*/ 416 h 2740"/>
                <a:gd name="T22" fmla="*/ 484 w 5571"/>
                <a:gd name="T23" fmla="*/ 304 h 2740"/>
                <a:gd name="T24" fmla="*/ 396 w 5571"/>
                <a:gd name="T25" fmla="*/ 312 h 2740"/>
                <a:gd name="T26" fmla="*/ 340 w 5571"/>
                <a:gd name="T27" fmla="*/ 336 h 2740"/>
                <a:gd name="T28" fmla="*/ 140 w 5571"/>
                <a:gd name="T29" fmla="*/ 376 h 2740"/>
                <a:gd name="T30" fmla="*/ 44 w 5571"/>
                <a:gd name="T31" fmla="*/ 1632 h 2740"/>
                <a:gd name="T32" fmla="*/ 1036 w 5571"/>
                <a:gd name="T33" fmla="*/ 2656 h 2740"/>
                <a:gd name="T34" fmla="*/ 5508 w 5571"/>
                <a:gd name="T35" fmla="*/ 2504 h 2740"/>
                <a:gd name="T36" fmla="*/ 5508 w 5571"/>
                <a:gd name="T37" fmla="*/ 424 h 2740"/>
                <a:gd name="T38" fmla="*/ 5436 w 5571"/>
                <a:gd name="T39" fmla="*/ 344 h 2740"/>
                <a:gd name="T40" fmla="*/ 5292 w 5571"/>
                <a:gd name="T41" fmla="*/ 384 h 2740"/>
                <a:gd name="T42" fmla="*/ 5148 w 5571"/>
                <a:gd name="T43" fmla="*/ 432 h 2740"/>
                <a:gd name="T44" fmla="*/ 5060 w 5571"/>
                <a:gd name="T45" fmla="*/ 448 h 2740"/>
                <a:gd name="T46" fmla="*/ 4908 w 5571"/>
                <a:gd name="T47" fmla="*/ 480 h 2740"/>
                <a:gd name="T48" fmla="*/ 4740 w 5571"/>
                <a:gd name="T49" fmla="*/ 464 h 2740"/>
                <a:gd name="T50" fmla="*/ 4836 w 5571"/>
                <a:gd name="T51" fmla="*/ 312 h 2740"/>
                <a:gd name="T52" fmla="*/ 4956 w 5571"/>
                <a:gd name="T53" fmla="*/ 280 h 2740"/>
                <a:gd name="T54" fmla="*/ 4876 w 5571"/>
                <a:gd name="T55" fmla="*/ 152 h 2740"/>
                <a:gd name="T56" fmla="*/ 4780 w 5571"/>
                <a:gd name="T57" fmla="*/ 32 h 2740"/>
                <a:gd name="T58" fmla="*/ 4572 w 5571"/>
                <a:gd name="T59" fmla="*/ 24 h 2740"/>
                <a:gd name="T60" fmla="*/ 4652 w 5571"/>
                <a:gd name="T61" fmla="*/ 120 h 2740"/>
                <a:gd name="T62" fmla="*/ 4636 w 5571"/>
                <a:gd name="T63" fmla="*/ 176 h 2740"/>
                <a:gd name="T64" fmla="*/ 4540 w 5571"/>
                <a:gd name="T65" fmla="*/ 192 h 2740"/>
                <a:gd name="T66" fmla="*/ 4444 w 5571"/>
                <a:gd name="T67" fmla="*/ 208 h 2740"/>
                <a:gd name="T68" fmla="*/ 4308 w 5571"/>
                <a:gd name="T69" fmla="*/ 360 h 2740"/>
                <a:gd name="T70" fmla="*/ 4340 w 5571"/>
                <a:gd name="T71" fmla="*/ 360 h 2740"/>
                <a:gd name="T72" fmla="*/ 4188 w 5571"/>
                <a:gd name="T73" fmla="*/ 400 h 2740"/>
                <a:gd name="T74" fmla="*/ 4124 w 5571"/>
                <a:gd name="T75" fmla="*/ 272 h 2740"/>
                <a:gd name="T76" fmla="*/ 4044 w 5571"/>
                <a:gd name="T77" fmla="*/ 424 h 2740"/>
                <a:gd name="T78" fmla="*/ 3716 w 5571"/>
                <a:gd name="T79" fmla="*/ 392 h 2740"/>
                <a:gd name="T80" fmla="*/ 3604 w 5571"/>
                <a:gd name="T81" fmla="*/ 496 h 2740"/>
                <a:gd name="T82" fmla="*/ 3468 w 5571"/>
                <a:gd name="T83" fmla="*/ 464 h 2740"/>
                <a:gd name="T84" fmla="*/ 3356 w 5571"/>
                <a:gd name="T85" fmla="*/ 512 h 2740"/>
                <a:gd name="T86" fmla="*/ 3244 w 5571"/>
                <a:gd name="T87" fmla="*/ 480 h 2740"/>
                <a:gd name="T88" fmla="*/ 3108 w 5571"/>
                <a:gd name="T89" fmla="*/ 424 h 2740"/>
                <a:gd name="T90" fmla="*/ 3012 w 5571"/>
                <a:gd name="T91" fmla="*/ 432 h 2740"/>
                <a:gd name="T92" fmla="*/ 2892 w 5571"/>
                <a:gd name="T93" fmla="*/ 384 h 2740"/>
                <a:gd name="T94" fmla="*/ 2644 w 5571"/>
                <a:gd name="T95" fmla="*/ 384 h 2740"/>
                <a:gd name="T96" fmla="*/ 2468 w 5571"/>
                <a:gd name="T97" fmla="*/ 440 h 2740"/>
                <a:gd name="T98" fmla="*/ 2284 w 5571"/>
                <a:gd name="T99" fmla="*/ 536 h 2740"/>
                <a:gd name="T100" fmla="*/ 1924 w 5571"/>
                <a:gd name="T101" fmla="*/ 552 h 27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571" h="2740">
                  <a:moveTo>
                    <a:pt x="1788" y="560"/>
                  </a:moveTo>
                  <a:cubicBezTo>
                    <a:pt x="1708" y="533"/>
                    <a:pt x="1748" y="448"/>
                    <a:pt x="1676" y="424"/>
                  </a:cubicBezTo>
                  <a:cubicBezTo>
                    <a:pt x="1659" y="374"/>
                    <a:pt x="1662" y="417"/>
                    <a:pt x="1612" y="400"/>
                  </a:cubicBezTo>
                  <a:cubicBezTo>
                    <a:pt x="1607" y="408"/>
                    <a:pt x="1606" y="424"/>
                    <a:pt x="1596" y="424"/>
                  </a:cubicBezTo>
                  <a:cubicBezTo>
                    <a:pt x="1588" y="424"/>
                    <a:pt x="1591" y="408"/>
                    <a:pt x="1588" y="400"/>
                  </a:cubicBezTo>
                  <a:cubicBezTo>
                    <a:pt x="1583" y="389"/>
                    <a:pt x="1582" y="375"/>
                    <a:pt x="1572" y="368"/>
                  </a:cubicBezTo>
                  <a:cubicBezTo>
                    <a:pt x="1551" y="352"/>
                    <a:pt x="1522" y="351"/>
                    <a:pt x="1500" y="336"/>
                  </a:cubicBezTo>
                  <a:cubicBezTo>
                    <a:pt x="1492" y="339"/>
                    <a:pt x="1484" y="344"/>
                    <a:pt x="1476" y="344"/>
                  </a:cubicBezTo>
                  <a:cubicBezTo>
                    <a:pt x="1465" y="344"/>
                    <a:pt x="1455" y="333"/>
                    <a:pt x="1444" y="336"/>
                  </a:cubicBezTo>
                  <a:cubicBezTo>
                    <a:pt x="1426" y="342"/>
                    <a:pt x="1415" y="363"/>
                    <a:pt x="1396" y="368"/>
                  </a:cubicBezTo>
                  <a:cubicBezTo>
                    <a:pt x="1342" y="382"/>
                    <a:pt x="1354" y="380"/>
                    <a:pt x="1428" y="352"/>
                  </a:cubicBezTo>
                  <a:cubicBezTo>
                    <a:pt x="1423" y="339"/>
                    <a:pt x="1424" y="319"/>
                    <a:pt x="1412" y="312"/>
                  </a:cubicBezTo>
                  <a:cubicBezTo>
                    <a:pt x="1400" y="305"/>
                    <a:pt x="1385" y="322"/>
                    <a:pt x="1372" y="320"/>
                  </a:cubicBezTo>
                  <a:cubicBezTo>
                    <a:pt x="1362" y="319"/>
                    <a:pt x="1356" y="309"/>
                    <a:pt x="1348" y="304"/>
                  </a:cubicBezTo>
                  <a:cubicBezTo>
                    <a:pt x="1340" y="307"/>
                    <a:pt x="1332" y="313"/>
                    <a:pt x="1324" y="312"/>
                  </a:cubicBezTo>
                  <a:cubicBezTo>
                    <a:pt x="1307" y="310"/>
                    <a:pt x="1276" y="296"/>
                    <a:pt x="1276" y="296"/>
                  </a:cubicBezTo>
                  <a:cubicBezTo>
                    <a:pt x="1265" y="302"/>
                    <a:pt x="1225" y="323"/>
                    <a:pt x="1220" y="320"/>
                  </a:cubicBezTo>
                  <a:cubicBezTo>
                    <a:pt x="1212" y="316"/>
                    <a:pt x="1217" y="303"/>
                    <a:pt x="1212" y="296"/>
                  </a:cubicBezTo>
                  <a:cubicBezTo>
                    <a:pt x="1206" y="288"/>
                    <a:pt x="1197" y="284"/>
                    <a:pt x="1188" y="280"/>
                  </a:cubicBezTo>
                  <a:cubicBezTo>
                    <a:pt x="1173" y="273"/>
                    <a:pt x="1156" y="269"/>
                    <a:pt x="1140" y="264"/>
                  </a:cubicBezTo>
                  <a:cubicBezTo>
                    <a:pt x="1132" y="261"/>
                    <a:pt x="1116" y="256"/>
                    <a:pt x="1116" y="256"/>
                  </a:cubicBezTo>
                  <a:cubicBezTo>
                    <a:pt x="1128" y="239"/>
                    <a:pt x="1153" y="205"/>
                    <a:pt x="1148" y="184"/>
                  </a:cubicBezTo>
                  <a:cubicBezTo>
                    <a:pt x="1145" y="173"/>
                    <a:pt x="1092" y="162"/>
                    <a:pt x="1084" y="160"/>
                  </a:cubicBezTo>
                  <a:cubicBezTo>
                    <a:pt x="1087" y="149"/>
                    <a:pt x="1084" y="135"/>
                    <a:pt x="1092" y="128"/>
                  </a:cubicBezTo>
                  <a:cubicBezTo>
                    <a:pt x="1105" y="117"/>
                    <a:pt x="1140" y="112"/>
                    <a:pt x="1140" y="112"/>
                  </a:cubicBezTo>
                  <a:cubicBezTo>
                    <a:pt x="1083" y="74"/>
                    <a:pt x="1087" y="61"/>
                    <a:pt x="1100" y="112"/>
                  </a:cubicBezTo>
                  <a:cubicBezTo>
                    <a:pt x="1092" y="160"/>
                    <a:pt x="1085" y="200"/>
                    <a:pt x="1036" y="216"/>
                  </a:cubicBezTo>
                  <a:cubicBezTo>
                    <a:pt x="1059" y="224"/>
                    <a:pt x="1089" y="217"/>
                    <a:pt x="1108" y="232"/>
                  </a:cubicBezTo>
                  <a:cubicBezTo>
                    <a:pt x="1115" y="237"/>
                    <a:pt x="1108" y="253"/>
                    <a:pt x="1100" y="256"/>
                  </a:cubicBezTo>
                  <a:cubicBezTo>
                    <a:pt x="1080" y="265"/>
                    <a:pt x="1057" y="261"/>
                    <a:pt x="1036" y="264"/>
                  </a:cubicBezTo>
                  <a:cubicBezTo>
                    <a:pt x="1041" y="272"/>
                    <a:pt x="1054" y="279"/>
                    <a:pt x="1052" y="288"/>
                  </a:cubicBezTo>
                  <a:cubicBezTo>
                    <a:pt x="1046" y="317"/>
                    <a:pt x="1015" y="300"/>
                    <a:pt x="1004" y="296"/>
                  </a:cubicBezTo>
                  <a:cubicBezTo>
                    <a:pt x="976" y="337"/>
                    <a:pt x="985" y="350"/>
                    <a:pt x="932" y="368"/>
                  </a:cubicBezTo>
                  <a:cubicBezTo>
                    <a:pt x="952" y="447"/>
                    <a:pt x="926" y="388"/>
                    <a:pt x="1076" y="408"/>
                  </a:cubicBezTo>
                  <a:cubicBezTo>
                    <a:pt x="1093" y="410"/>
                    <a:pt x="1124" y="424"/>
                    <a:pt x="1124" y="424"/>
                  </a:cubicBezTo>
                  <a:cubicBezTo>
                    <a:pt x="1068" y="461"/>
                    <a:pt x="998" y="429"/>
                    <a:pt x="932" y="440"/>
                  </a:cubicBezTo>
                  <a:cubicBezTo>
                    <a:pt x="916" y="489"/>
                    <a:pt x="922" y="443"/>
                    <a:pt x="972" y="472"/>
                  </a:cubicBezTo>
                  <a:cubicBezTo>
                    <a:pt x="979" y="476"/>
                    <a:pt x="976" y="488"/>
                    <a:pt x="980" y="496"/>
                  </a:cubicBezTo>
                  <a:cubicBezTo>
                    <a:pt x="984" y="505"/>
                    <a:pt x="1000" y="511"/>
                    <a:pt x="996" y="520"/>
                  </a:cubicBezTo>
                  <a:cubicBezTo>
                    <a:pt x="992" y="528"/>
                    <a:pt x="980" y="514"/>
                    <a:pt x="972" y="512"/>
                  </a:cubicBezTo>
                  <a:cubicBezTo>
                    <a:pt x="959" y="509"/>
                    <a:pt x="945" y="507"/>
                    <a:pt x="932" y="504"/>
                  </a:cubicBezTo>
                  <a:cubicBezTo>
                    <a:pt x="902" y="507"/>
                    <a:pt x="849" y="525"/>
                    <a:pt x="820" y="496"/>
                  </a:cubicBezTo>
                  <a:cubicBezTo>
                    <a:pt x="806" y="482"/>
                    <a:pt x="821" y="449"/>
                    <a:pt x="804" y="440"/>
                  </a:cubicBezTo>
                  <a:cubicBezTo>
                    <a:pt x="777" y="425"/>
                    <a:pt x="745" y="426"/>
                    <a:pt x="716" y="416"/>
                  </a:cubicBezTo>
                  <a:cubicBezTo>
                    <a:pt x="806" y="394"/>
                    <a:pt x="794" y="401"/>
                    <a:pt x="732" y="360"/>
                  </a:cubicBezTo>
                  <a:cubicBezTo>
                    <a:pt x="680" y="367"/>
                    <a:pt x="639" y="378"/>
                    <a:pt x="588" y="368"/>
                  </a:cubicBezTo>
                  <a:cubicBezTo>
                    <a:pt x="565" y="333"/>
                    <a:pt x="554" y="341"/>
                    <a:pt x="516" y="328"/>
                  </a:cubicBezTo>
                  <a:cubicBezTo>
                    <a:pt x="449" y="350"/>
                    <a:pt x="536" y="330"/>
                    <a:pt x="484" y="304"/>
                  </a:cubicBezTo>
                  <a:cubicBezTo>
                    <a:pt x="472" y="298"/>
                    <a:pt x="457" y="309"/>
                    <a:pt x="444" y="312"/>
                  </a:cubicBezTo>
                  <a:cubicBezTo>
                    <a:pt x="439" y="320"/>
                    <a:pt x="432" y="327"/>
                    <a:pt x="428" y="336"/>
                  </a:cubicBezTo>
                  <a:cubicBezTo>
                    <a:pt x="424" y="344"/>
                    <a:pt x="428" y="360"/>
                    <a:pt x="420" y="360"/>
                  </a:cubicBezTo>
                  <a:cubicBezTo>
                    <a:pt x="402" y="360"/>
                    <a:pt x="405" y="318"/>
                    <a:pt x="396" y="312"/>
                  </a:cubicBezTo>
                  <a:cubicBezTo>
                    <a:pt x="385" y="304"/>
                    <a:pt x="369" y="307"/>
                    <a:pt x="356" y="304"/>
                  </a:cubicBezTo>
                  <a:cubicBezTo>
                    <a:pt x="359" y="296"/>
                    <a:pt x="365" y="288"/>
                    <a:pt x="364" y="280"/>
                  </a:cubicBezTo>
                  <a:cubicBezTo>
                    <a:pt x="354" y="218"/>
                    <a:pt x="342" y="274"/>
                    <a:pt x="340" y="280"/>
                  </a:cubicBezTo>
                  <a:cubicBezTo>
                    <a:pt x="353" y="318"/>
                    <a:pt x="385" y="321"/>
                    <a:pt x="340" y="336"/>
                  </a:cubicBezTo>
                  <a:cubicBezTo>
                    <a:pt x="294" y="329"/>
                    <a:pt x="261" y="310"/>
                    <a:pt x="244" y="360"/>
                  </a:cubicBezTo>
                  <a:cubicBezTo>
                    <a:pt x="233" y="357"/>
                    <a:pt x="222" y="356"/>
                    <a:pt x="212" y="352"/>
                  </a:cubicBezTo>
                  <a:cubicBezTo>
                    <a:pt x="203" y="348"/>
                    <a:pt x="197" y="334"/>
                    <a:pt x="188" y="336"/>
                  </a:cubicBezTo>
                  <a:cubicBezTo>
                    <a:pt x="167" y="339"/>
                    <a:pt x="159" y="368"/>
                    <a:pt x="140" y="376"/>
                  </a:cubicBezTo>
                  <a:cubicBezTo>
                    <a:pt x="122" y="384"/>
                    <a:pt x="102" y="386"/>
                    <a:pt x="84" y="392"/>
                  </a:cubicBezTo>
                  <a:cubicBezTo>
                    <a:pt x="48" y="380"/>
                    <a:pt x="27" y="342"/>
                    <a:pt x="44" y="392"/>
                  </a:cubicBezTo>
                  <a:cubicBezTo>
                    <a:pt x="42" y="540"/>
                    <a:pt x="52" y="1033"/>
                    <a:pt x="52" y="1240"/>
                  </a:cubicBezTo>
                  <a:cubicBezTo>
                    <a:pt x="52" y="1447"/>
                    <a:pt x="44" y="1443"/>
                    <a:pt x="44" y="1632"/>
                  </a:cubicBezTo>
                  <a:cubicBezTo>
                    <a:pt x="41" y="1664"/>
                    <a:pt x="53" y="2344"/>
                    <a:pt x="52" y="2376"/>
                  </a:cubicBezTo>
                  <a:cubicBezTo>
                    <a:pt x="54" y="2515"/>
                    <a:pt x="33" y="2433"/>
                    <a:pt x="52" y="2480"/>
                  </a:cubicBezTo>
                  <a:cubicBezTo>
                    <a:pt x="71" y="2527"/>
                    <a:pt x="0" y="2627"/>
                    <a:pt x="164" y="2656"/>
                  </a:cubicBezTo>
                  <a:cubicBezTo>
                    <a:pt x="328" y="2685"/>
                    <a:pt x="297" y="2651"/>
                    <a:pt x="1036" y="2656"/>
                  </a:cubicBezTo>
                  <a:cubicBezTo>
                    <a:pt x="2206" y="2740"/>
                    <a:pt x="3413" y="2673"/>
                    <a:pt x="4596" y="2688"/>
                  </a:cubicBezTo>
                  <a:cubicBezTo>
                    <a:pt x="5327" y="2711"/>
                    <a:pt x="5269" y="2707"/>
                    <a:pt x="5420" y="2696"/>
                  </a:cubicBezTo>
                  <a:cubicBezTo>
                    <a:pt x="5571" y="2685"/>
                    <a:pt x="5485" y="2656"/>
                    <a:pt x="5500" y="2624"/>
                  </a:cubicBezTo>
                  <a:cubicBezTo>
                    <a:pt x="5525" y="2593"/>
                    <a:pt x="5507" y="2571"/>
                    <a:pt x="5508" y="2504"/>
                  </a:cubicBezTo>
                  <a:cubicBezTo>
                    <a:pt x="5509" y="2437"/>
                    <a:pt x="5507" y="2344"/>
                    <a:pt x="5508" y="2224"/>
                  </a:cubicBezTo>
                  <a:cubicBezTo>
                    <a:pt x="5509" y="2104"/>
                    <a:pt x="5515" y="2028"/>
                    <a:pt x="5516" y="1784"/>
                  </a:cubicBezTo>
                  <a:cubicBezTo>
                    <a:pt x="5527" y="1520"/>
                    <a:pt x="5517" y="987"/>
                    <a:pt x="5516" y="760"/>
                  </a:cubicBezTo>
                  <a:cubicBezTo>
                    <a:pt x="5552" y="652"/>
                    <a:pt x="5530" y="534"/>
                    <a:pt x="5508" y="424"/>
                  </a:cubicBezTo>
                  <a:cubicBezTo>
                    <a:pt x="5505" y="376"/>
                    <a:pt x="5507" y="328"/>
                    <a:pt x="5500" y="280"/>
                  </a:cubicBezTo>
                  <a:cubicBezTo>
                    <a:pt x="5498" y="267"/>
                    <a:pt x="5500" y="309"/>
                    <a:pt x="5492" y="320"/>
                  </a:cubicBezTo>
                  <a:cubicBezTo>
                    <a:pt x="5487" y="327"/>
                    <a:pt x="5476" y="325"/>
                    <a:pt x="5468" y="328"/>
                  </a:cubicBezTo>
                  <a:cubicBezTo>
                    <a:pt x="5454" y="371"/>
                    <a:pt x="5472" y="344"/>
                    <a:pt x="5436" y="344"/>
                  </a:cubicBezTo>
                  <a:cubicBezTo>
                    <a:pt x="5425" y="344"/>
                    <a:pt x="5415" y="349"/>
                    <a:pt x="5404" y="352"/>
                  </a:cubicBezTo>
                  <a:cubicBezTo>
                    <a:pt x="5401" y="344"/>
                    <a:pt x="5404" y="330"/>
                    <a:pt x="5396" y="328"/>
                  </a:cubicBezTo>
                  <a:cubicBezTo>
                    <a:pt x="5384" y="326"/>
                    <a:pt x="5374" y="338"/>
                    <a:pt x="5364" y="344"/>
                  </a:cubicBezTo>
                  <a:cubicBezTo>
                    <a:pt x="5295" y="385"/>
                    <a:pt x="5340" y="368"/>
                    <a:pt x="5292" y="384"/>
                  </a:cubicBezTo>
                  <a:cubicBezTo>
                    <a:pt x="5241" y="367"/>
                    <a:pt x="5242" y="406"/>
                    <a:pt x="5228" y="448"/>
                  </a:cubicBezTo>
                  <a:cubicBezTo>
                    <a:pt x="5225" y="456"/>
                    <a:pt x="5212" y="453"/>
                    <a:pt x="5204" y="456"/>
                  </a:cubicBezTo>
                  <a:cubicBezTo>
                    <a:pt x="5196" y="453"/>
                    <a:pt x="5186" y="454"/>
                    <a:pt x="5180" y="448"/>
                  </a:cubicBezTo>
                  <a:cubicBezTo>
                    <a:pt x="5153" y="421"/>
                    <a:pt x="5196" y="416"/>
                    <a:pt x="5148" y="432"/>
                  </a:cubicBezTo>
                  <a:cubicBezTo>
                    <a:pt x="5133" y="477"/>
                    <a:pt x="5147" y="451"/>
                    <a:pt x="5132" y="432"/>
                  </a:cubicBezTo>
                  <a:cubicBezTo>
                    <a:pt x="5126" y="424"/>
                    <a:pt x="5116" y="421"/>
                    <a:pt x="5108" y="416"/>
                  </a:cubicBezTo>
                  <a:cubicBezTo>
                    <a:pt x="5097" y="421"/>
                    <a:pt x="5082" y="422"/>
                    <a:pt x="5076" y="432"/>
                  </a:cubicBezTo>
                  <a:cubicBezTo>
                    <a:pt x="5062" y="456"/>
                    <a:pt x="5117" y="467"/>
                    <a:pt x="5060" y="448"/>
                  </a:cubicBezTo>
                  <a:cubicBezTo>
                    <a:pt x="5046" y="532"/>
                    <a:pt x="5064" y="494"/>
                    <a:pt x="5036" y="472"/>
                  </a:cubicBezTo>
                  <a:cubicBezTo>
                    <a:pt x="5029" y="467"/>
                    <a:pt x="5020" y="467"/>
                    <a:pt x="5012" y="464"/>
                  </a:cubicBezTo>
                  <a:cubicBezTo>
                    <a:pt x="4955" y="478"/>
                    <a:pt x="4974" y="506"/>
                    <a:pt x="4932" y="464"/>
                  </a:cubicBezTo>
                  <a:cubicBezTo>
                    <a:pt x="4924" y="469"/>
                    <a:pt x="4917" y="476"/>
                    <a:pt x="4908" y="480"/>
                  </a:cubicBezTo>
                  <a:cubicBezTo>
                    <a:pt x="4893" y="487"/>
                    <a:pt x="4860" y="496"/>
                    <a:pt x="4860" y="496"/>
                  </a:cubicBezTo>
                  <a:cubicBezTo>
                    <a:pt x="4802" y="457"/>
                    <a:pt x="4874" y="497"/>
                    <a:pt x="4804" y="488"/>
                  </a:cubicBezTo>
                  <a:cubicBezTo>
                    <a:pt x="4792" y="487"/>
                    <a:pt x="4783" y="477"/>
                    <a:pt x="4772" y="472"/>
                  </a:cubicBezTo>
                  <a:cubicBezTo>
                    <a:pt x="4753" y="414"/>
                    <a:pt x="4781" y="472"/>
                    <a:pt x="4740" y="464"/>
                  </a:cubicBezTo>
                  <a:cubicBezTo>
                    <a:pt x="4731" y="462"/>
                    <a:pt x="4729" y="448"/>
                    <a:pt x="4724" y="440"/>
                  </a:cubicBezTo>
                  <a:cubicBezTo>
                    <a:pt x="4752" y="412"/>
                    <a:pt x="4745" y="396"/>
                    <a:pt x="4780" y="384"/>
                  </a:cubicBezTo>
                  <a:cubicBezTo>
                    <a:pt x="4783" y="365"/>
                    <a:pt x="4776" y="343"/>
                    <a:pt x="4788" y="328"/>
                  </a:cubicBezTo>
                  <a:cubicBezTo>
                    <a:pt x="4798" y="315"/>
                    <a:pt x="4836" y="312"/>
                    <a:pt x="4836" y="312"/>
                  </a:cubicBezTo>
                  <a:cubicBezTo>
                    <a:pt x="4841" y="304"/>
                    <a:pt x="4849" y="297"/>
                    <a:pt x="4852" y="288"/>
                  </a:cubicBezTo>
                  <a:cubicBezTo>
                    <a:pt x="4857" y="275"/>
                    <a:pt x="4852" y="259"/>
                    <a:pt x="4860" y="248"/>
                  </a:cubicBezTo>
                  <a:cubicBezTo>
                    <a:pt x="4867" y="238"/>
                    <a:pt x="4881" y="237"/>
                    <a:pt x="4892" y="232"/>
                  </a:cubicBezTo>
                  <a:cubicBezTo>
                    <a:pt x="4922" y="242"/>
                    <a:pt x="4929" y="262"/>
                    <a:pt x="4956" y="280"/>
                  </a:cubicBezTo>
                  <a:cubicBezTo>
                    <a:pt x="5007" y="267"/>
                    <a:pt x="4994" y="247"/>
                    <a:pt x="5044" y="272"/>
                  </a:cubicBezTo>
                  <a:cubicBezTo>
                    <a:pt x="5042" y="266"/>
                    <a:pt x="5028" y="209"/>
                    <a:pt x="5012" y="200"/>
                  </a:cubicBezTo>
                  <a:cubicBezTo>
                    <a:pt x="4977" y="180"/>
                    <a:pt x="4932" y="188"/>
                    <a:pt x="4892" y="184"/>
                  </a:cubicBezTo>
                  <a:cubicBezTo>
                    <a:pt x="4887" y="173"/>
                    <a:pt x="4886" y="158"/>
                    <a:pt x="4876" y="152"/>
                  </a:cubicBezTo>
                  <a:cubicBezTo>
                    <a:pt x="4869" y="148"/>
                    <a:pt x="4848" y="168"/>
                    <a:pt x="4852" y="160"/>
                  </a:cubicBezTo>
                  <a:cubicBezTo>
                    <a:pt x="4870" y="123"/>
                    <a:pt x="4886" y="122"/>
                    <a:pt x="4916" y="112"/>
                  </a:cubicBezTo>
                  <a:cubicBezTo>
                    <a:pt x="4877" y="99"/>
                    <a:pt x="4863" y="94"/>
                    <a:pt x="4844" y="56"/>
                  </a:cubicBezTo>
                  <a:cubicBezTo>
                    <a:pt x="4809" y="68"/>
                    <a:pt x="4800" y="63"/>
                    <a:pt x="4780" y="32"/>
                  </a:cubicBezTo>
                  <a:cubicBezTo>
                    <a:pt x="4724" y="51"/>
                    <a:pt x="4748" y="53"/>
                    <a:pt x="4708" y="40"/>
                  </a:cubicBezTo>
                  <a:cubicBezTo>
                    <a:pt x="4703" y="32"/>
                    <a:pt x="4700" y="21"/>
                    <a:pt x="4692" y="16"/>
                  </a:cubicBezTo>
                  <a:cubicBezTo>
                    <a:pt x="4678" y="7"/>
                    <a:pt x="4644" y="0"/>
                    <a:pt x="4644" y="0"/>
                  </a:cubicBezTo>
                  <a:cubicBezTo>
                    <a:pt x="4620" y="4"/>
                    <a:pt x="4574" y="7"/>
                    <a:pt x="4572" y="24"/>
                  </a:cubicBezTo>
                  <a:cubicBezTo>
                    <a:pt x="4570" y="38"/>
                    <a:pt x="4577" y="55"/>
                    <a:pt x="4588" y="64"/>
                  </a:cubicBezTo>
                  <a:cubicBezTo>
                    <a:pt x="4601" y="75"/>
                    <a:pt x="4636" y="80"/>
                    <a:pt x="4636" y="80"/>
                  </a:cubicBezTo>
                  <a:cubicBezTo>
                    <a:pt x="4633" y="88"/>
                    <a:pt x="4625" y="96"/>
                    <a:pt x="4628" y="104"/>
                  </a:cubicBezTo>
                  <a:cubicBezTo>
                    <a:pt x="4632" y="113"/>
                    <a:pt x="4647" y="112"/>
                    <a:pt x="4652" y="120"/>
                  </a:cubicBezTo>
                  <a:cubicBezTo>
                    <a:pt x="4655" y="125"/>
                    <a:pt x="4668" y="191"/>
                    <a:pt x="4668" y="192"/>
                  </a:cubicBezTo>
                  <a:cubicBezTo>
                    <a:pt x="4670" y="200"/>
                    <a:pt x="4684" y="213"/>
                    <a:pt x="4676" y="216"/>
                  </a:cubicBezTo>
                  <a:cubicBezTo>
                    <a:pt x="4665" y="220"/>
                    <a:pt x="4655" y="205"/>
                    <a:pt x="4644" y="200"/>
                  </a:cubicBezTo>
                  <a:cubicBezTo>
                    <a:pt x="4641" y="192"/>
                    <a:pt x="4644" y="180"/>
                    <a:pt x="4636" y="176"/>
                  </a:cubicBezTo>
                  <a:cubicBezTo>
                    <a:pt x="4604" y="160"/>
                    <a:pt x="4606" y="221"/>
                    <a:pt x="4604" y="224"/>
                  </a:cubicBezTo>
                  <a:cubicBezTo>
                    <a:pt x="4599" y="231"/>
                    <a:pt x="4588" y="229"/>
                    <a:pt x="4580" y="232"/>
                  </a:cubicBezTo>
                  <a:cubicBezTo>
                    <a:pt x="4574" y="214"/>
                    <a:pt x="4581" y="185"/>
                    <a:pt x="4564" y="176"/>
                  </a:cubicBezTo>
                  <a:cubicBezTo>
                    <a:pt x="4555" y="172"/>
                    <a:pt x="4549" y="188"/>
                    <a:pt x="4540" y="192"/>
                  </a:cubicBezTo>
                  <a:cubicBezTo>
                    <a:pt x="4522" y="200"/>
                    <a:pt x="4502" y="202"/>
                    <a:pt x="4484" y="208"/>
                  </a:cubicBezTo>
                  <a:cubicBezTo>
                    <a:pt x="4481" y="216"/>
                    <a:pt x="4478" y="224"/>
                    <a:pt x="4476" y="232"/>
                  </a:cubicBezTo>
                  <a:cubicBezTo>
                    <a:pt x="4473" y="243"/>
                    <a:pt x="4479" y="264"/>
                    <a:pt x="4468" y="264"/>
                  </a:cubicBezTo>
                  <a:cubicBezTo>
                    <a:pt x="4461" y="264"/>
                    <a:pt x="4446" y="215"/>
                    <a:pt x="4444" y="208"/>
                  </a:cubicBezTo>
                  <a:cubicBezTo>
                    <a:pt x="4394" y="225"/>
                    <a:pt x="4429" y="248"/>
                    <a:pt x="4380" y="232"/>
                  </a:cubicBezTo>
                  <a:cubicBezTo>
                    <a:pt x="4357" y="266"/>
                    <a:pt x="4341" y="264"/>
                    <a:pt x="4300" y="272"/>
                  </a:cubicBezTo>
                  <a:cubicBezTo>
                    <a:pt x="4276" y="288"/>
                    <a:pt x="4248" y="319"/>
                    <a:pt x="4276" y="352"/>
                  </a:cubicBezTo>
                  <a:cubicBezTo>
                    <a:pt x="4283" y="360"/>
                    <a:pt x="4297" y="357"/>
                    <a:pt x="4308" y="360"/>
                  </a:cubicBezTo>
                  <a:cubicBezTo>
                    <a:pt x="4300" y="365"/>
                    <a:pt x="4289" y="384"/>
                    <a:pt x="4284" y="376"/>
                  </a:cubicBezTo>
                  <a:cubicBezTo>
                    <a:pt x="4276" y="365"/>
                    <a:pt x="4281" y="344"/>
                    <a:pt x="4292" y="336"/>
                  </a:cubicBezTo>
                  <a:cubicBezTo>
                    <a:pt x="4300" y="330"/>
                    <a:pt x="4307" y="348"/>
                    <a:pt x="4316" y="352"/>
                  </a:cubicBezTo>
                  <a:cubicBezTo>
                    <a:pt x="4324" y="356"/>
                    <a:pt x="4332" y="357"/>
                    <a:pt x="4340" y="360"/>
                  </a:cubicBezTo>
                  <a:cubicBezTo>
                    <a:pt x="4353" y="356"/>
                    <a:pt x="4384" y="340"/>
                    <a:pt x="4396" y="360"/>
                  </a:cubicBezTo>
                  <a:cubicBezTo>
                    <a:pt x="4402" y="369"/>
                    <a:pt x="4398" y="388"/>
                    <a:pt x="4388" y="392"/>
                  </a:cubicBezTo>
                  <a:cubicBezTo>
                    <a:pt x="4361" y="403"/>
                    <a:pt x="4329" y="397"/>
                    <a:pt x="4300" y="400"/>
                  </a:cubicBezTo>
                  <a:cubicBezTo>
                    <a:pt x="4262" y="426"/>
                    <a:pt x="4253" y="439"/>
                    <a:pt x="4188" y="400"/>
                  </a:cubicBezTo>
                  <a:cubicBezTo>
                    <a:pt x="4151" y="378"/>
                    <a:pt x="4208" y="364"/>
                    <a:pt x="4220" y="360"/>
                  </a:cubicBezTo>
                  <a:cubicBezTo>
                    <a:pt x="4133" y="302"/>
                    <a:pt x="4267" y="388"/>
                    <a:pt x="4164" y="336"/>
                  </a:cubicBezTo>
                  <a:cubicBezTo>
                    <a:pt x="4147" y="327"/>
                    <a:pt x="4116" y="304"/>
                    <a:pt x="4116" y="304"/>
                  </a:cubicBezTo>
                  <a:cubicBezTo>
                    <a:pt x="4119" y="293"/>
                    <a:pt x="4130" y="281"/>
                    <a:pt x="4124" y="272"/>
                  </a:cubicBezTo>
                  <a:cubicBezTo>
                    <a:pt x="4119" y="265"/>
                    <a:pt x="4106" y="274"/>
                    <a:pt x="4100" y="280"/>
                  </a:cubicBezTo>
                  <a:cubicBezTo>
                    <a:pt x="4094" y="286"/>
                    <a:pt x="4095" y="296"/>
                    <a:pt x="4092" y="304"/>
                  </a:cubicBezTo>
                  <a:cubicBezTo>
                    <a:pt x="4129" y="328"/>
                    <a:pt x="4135" y="365"/>
                    <a:pt x="4100" y="400"/>
                  </a:cubicBezTo>
                  <a:cubicBezTo>
                    <a:pt x="4090" y="410"/>
                    <a:pt x="4058" y="419"/>
                    <a:pt x="4044" y="424"/>
                  </a:cubicBezTo>
                  <a:cubicBezTo>
                    <a:pt x="3986" y="416"/>
                    <a:pt x="3987" y="408"/>
                    <a:pt x="3940" y="392"/>
                  </a:cubicBezTo>
                  <a:cubicBezTo>
                    <a:pt x="3850" y="398"/>
                    <a:pt x="3817" y="379"/>
                    <a:pt x="3764" y="432"/>
                  </a:cubicBezTo>
                  <a:cubicBezTo>
                    <a:pt x="3751" y="427"/>
                    <a:pt x="3735" y="425"/>
                    <a:pt x="3724" y="416"/>
                  </a:cubicBezTo>
                  <a:cubicBezTo>
                    <a:pt x="3718" y="411"/>
                    <a:pt x="3724" y="396"/>
                    <a:pt x="3716" y="392"/>
                  </a:cubicBezTo>
                  <a:cubicBezTo>
                    <a:pt x="3708" y="388"/>
                    <a:pt x="3700" y="398"/>
                    <a:pt x="3692" y="400"/>
                  </a:cubicBezTo>
                  <a:cubicBezTo>
                    <a:pt x="3681" y="403"/>
                    <a:pt x="3671" y="405"/>
                    <a:pt x="3660" y="408"/>
                  </a:cubicBezTo>
                  <a:cubicBezTo>
                    <a:pt x="3638" y="423"/>
                    <a:pt x="3631" y="423"/>
                    <a:pt x="3620" y="448"/>
                  </a:cubicBezTo>
                  <a:cubicBezTo>
                    <a:pt x="3613" y="463"/>
                    <a:pt x="3604" y="496"/>
                    <a:pt x="3604" y="496"/>
                  </a:cubicBezTo>
                  <a:cubicBezTo>
                    <a:pt x="3591" y="457"/>
                    <a:pt x="3598" y="436"/>
                    <a:pt x="3556" y="464"/>
                  </a:cubicBezTo>
                  <a:cubicBezTo>
                    <a:pt x="3553" y="472"/>
                    <a:pt x="3556" y="489"/>
                    <a:pt x="3548" y="488"/>
                  </a:cubicBezTo>
                  <a:cubicBezTo>
                    <a:pt x="3529" y="485"/>
                    <a:pt x="3500" y="456"/>
                    <a:pt x="3500" y="456"/>
                  </a:cubicBezTo>
                  <a:cubicBezTo>
                    <a:pt x="3489" y="459"/>
                    <a:pt x="3476" y="456"/>
                    <a:pt x="3468" y="464"/>
                  </a:cubicBezTo>
                  <a:cubicBezTo>
                    <a:pt x="3460" y="472"/>
                    <a:pt x="3466" y="487"/>
                    <a:pt x="3460" y="496"/>
                  </a:cubicBezTo>
                  <a:cubicBezTo>
                    <a:pt x="3455" y="504"/>
                    <a:pt x="3444" y="507"/>
                    <a:pt x="3436" y="512"/>
                  </a:cubicBezTo>
                  <a:cubicBezTo>
                    <a:pt x="3417" y="509"/>
                    <a:pt x="3399" y="504"/>
                    <a:pt x="3380" y="504"/>
                  </a:cubicBezTo>
                  <a:cubicBezTo>
                    <a:pt x="3372" y="504"/>
                    <a:pt x="3363" y="517"/>
                    <a:pt x="3356" y="512"/>
                  </a:cubicBezTo>
                  <a:cubicBezTo>
                    <a:pt x="3340" y="501"/>
                    <a:pt x="3342" y="470"/>
                    <a:pt x="3324" y="464"/>
                  </a:cubicBezTo>
                  <a:cubicBezTo>
                    <a:pt x="3316" y="461"/>
                    <a:pt x="3308" y="459"/>
                    <a:pt x="3300" y="456"/>
                  </a:cubicBezTo>
                  <a:cubicBezTo>
                    <a:pt x="3297" y="448"/>
                    <a:pt x="3300" y="434"/>
                    <a:pt x="3292" y="432"/>
                  </a:cubicBezTo>
                  <a:cubicBezTo>
                    <a:pt x="3277" y="428"/>
                    <a:pt x="3246" y="478"/>
                    <a:pt x="3244" y="480"/>
                  </a:cubicBezTo>
                  <a:cubicBezTo>
                    <a:pt x="3230" y="437"/>
                    <a:pt x="3210" y="443"/>
                    <a:pt x="3172" y="456"/>
                  </a:cubicBezTo>
                  <a:cubicBezTo>
                    <a:pt x="3164" y="453"/>
                    <a:pt x="3156" y="444"/>
                    <a:pt x="3148" y="448"/>
                  </a:cubicBezTo>
                  <a:cubicBezTo>
                    <a:pt x="3140" y="452"/>
                    <a:pt x="3147" y="476"/>
                    <a:pt x="3140" y="472"/>
                  </a:cubicBezTo>
                  <a:cubicBezTo>
                    <a:pt x="3124" y="462"/>
                    <a:pt x="3127" y="429"/>
                    <a:pt x="3108" y="424"/>
                  </a:cubicBezTo>
                  <a:cubicBezTo>
                    <a:pt x="3097" y="421"/>
                    <a:pt x="3087" y="419"/>
                    <a:pt x="3076" y="416"/>
                  </a:cubicBezTo>
                  <a:cubicBezTo>
                    <a:pt x="3065" y="421"/>
                    <a:pt x="3054" y="425"/>
                    <a:pt x="3044" y="432"/>
                  </a:cubicBezTo>
                  <a:cubicBezTo>
                    <a:pt x="3035" y="439"/>
                    <a:pt x="3031" y="456"/>
                    <a:pt x="3020" y="456"/>
                  </a:cubicBezTo>
                  <a:cubicBezTo>
                    <a:pt x="3012" y="456"/>
                    <a:pt x="3018" y="438"/>
                    <a:pt x="3012" y="432"/>
                  </a:cubicBezTo>
                  <a:cubicBezTo>
                    <a:pt x="3006" y="426"/>
                    <a:pt x="2996" y="427"/>
                    <a:pt x="2988" y="424"/>
                  </a:cubicBezTo>
                  <a:cubicBezTo>
                    <a:pt x="2973" y="378"/>
                    <a:pt x="2993" y="412"/>
                    <a:pt x="2948" y="416"/>
                  </a:cubicBezTo>
                  <a:cubicBezTo>
                    <a:pt x="2932" y="418"/>
                    <a:pt x="2916" y="411"/>
                    <a:pt x="2900" y="408"/>
                  </a:cubicBezTo>
                  <a:cubicBezTo>
                    <a:pt x="2897" y="400"/>
                    <a:pt x="2900" y="388"/>
                    <a:pt x="2892" y="384"/>
                  </a:cubicBezTo>
                  <a:cubicBezTo>
                    <a:pt x="2884" y="380"/>
                    <a:pt x="2873" y="399"/>
                    <a:pt x="2868" y="392"/>
                  </a:cubicBezTo>
                  <a:cubicBezTo>
                    <a:pt x="2858" y="379"/>
                    <a:pt x="2863" y="360"/>
                    <a:pt x="2860" y="344"/>
                  </a:cubicBezTo>
                  <a:cubicBezTo>
                    <a:pt x="2809" y="361"/>
                    <a:pt x="2803" y="330"/>
                    <a:pt x="2764" y="304"/>
                  </a:cubicBezTo>
                  <a:cubicBezTo>
                    <a:pt x="2716" y="320"/>
                    <a:pt x="2694" y="367"/>
                    <a:pt x="2644" y="384"/>
                  </a:cubicBezTo>
                  <a:cubicBezTo>
                    <a:pt x="2639" y="376"/>
                    <a:pt x="2636" y="366"/>
                    <a:pt x="2628" y="360"/>
                  </a:cubicBezTo>
                  <a:cubicBezTo>
                    <a:pt x="2584" y="325"/>
                    <a:pt x="2571" y="414"/>
                    <a:pt x="2548" y="432"/>
                  </a:cubicBezTo>
                  <a:cubicBezTo>
                    <a:pt x="2534" y="443"/>
                    <a:pt x="2515" y="446"/>
                    <a:pt x="2500" y="456"/>
                  </a:cubicBezTo>
                  <a:cubicBezTo>
                    <a:pt x="2489" y="451"/>
                    <a:pt x="2478" y="447"/>
                    <a:pt x="2468" y="440"/>
                  </a:cubicBezTo>
                  <a:cubicBezTo>
                    <a:pt x="2459" y="433"/>
                    <a:pt x="2455" y="416"/>
                    <a:pt x="2444" y="416"/>
                  </a:cubicBezTo>
                  <a:cubicBezTo>
                    <a:pt x="2431" y="416"/>
                    <a:pt x="2422" y="432"/>
                    <a:pt x="2412" y="440"/>
                  </a:cubicBezTo>
                  <a:cubicBezTo>
                    <a:pt x="2396" y="453"/>
                    <a:pt x="2380" y="467"/>
                    <a:pt x="2364" y="480"/>
                  </a:cubicBezTo>
                  <a:cubicBezTo>
                    <a:pt x="2342" y="525"/>
                    <a:pt x="2332" y="525"/>
                    <a:pt x="2284" y="536"/>
                  </a:cubicBezTo>
                  <a:cubicBezTo>
                    <a:pt x="2263" y="541"/>
                    <a:pt x="2220" y="552"/>
                    <a:pt x="2220" y="552"/>
                  </a:cubicBezTo>
                  <a:cubicBezTo>
                    <a:pt x="2143" y="501"/>
                    <a:pt x="2191" y="523"/>
                    <a:pt x="2068" y="504"/>
                  </a:cubicBezTo>
                  <a:cubicBezTo>
                    <a:pt x="2022" y="519"/>
                    <a:pt x="2015" y="557"/>
                    <a:pt x="2004" y="600"/>
                  </a:cubicBezTo>
                  <a:cubicBezTo>
                    <a:pt x="1973" y="559"/>
                    <a:pt x="1976" y="539"/>
                    <a:pt x="1924" y="552"/>
                  </a:cubicBezTo>
                  <a:cubicBezTo>
                    <a:pt x="1913" y="584"/>
                    <a:pt x="1899" y="590"/>
                    <a:pt x="1868" y="600"/>
                  </a:cubicBezTo>
                  <a:cubicBezTo>
                    <a:pt x="1752" y="586"/>
                    <a:pt x="1838" y="610"/>
                    <a:pt x="1788" y="5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23" name="Freeform 7"/>
            <p:cNvSpPr>
              <a:spLocks/>
            </p:cNvSpPr>
            <p:nvPr/>
          </p:nvSpPr>
          <p:spPr bwMode="auto">
            <a:xfrm>
              <a:off x="120" y="232"/>
              <a:ext cx="5488" cy="3752"/>
            </a:xfrm>
            <a:custGeom>
              <a:avLst/>
              <a:gdLst>
                <a:gd name="T0" fmla="*/ 1600 w 5488"/>
                <a:gd name="T1" fmla="*/ 3296 h 3752"/>
                <a:gd name="T2" fmla="*/ 1488 w 5488"/>
                <a:gd name="T3" fmla="*/ 3264 h 3752"/>
                <a:gd name="T4" fmla="*/ 1200 w 5488"/>
                <a:gd name="T5" fmla="*/ 3192 h 3752"/>
                <a:gd name="T6" fmla="*/ 1160 w 5488"/>
                <a:gd name="T7" fmla="*/ 3080 h 3752"/>
                <a:gd name="T8" fmla="*/ 992 w 5488"/>
                <a:gd name="T9" fmla="*/ 2840 h 3752"/>
                <a:gd name="T10" fmla="*/ 712 w 5488"/>
                <a:gd name="T11" fmla="*/ 2736 h 3752"/>
                <a:gd name="T12" fmla="*/ 536 w 5488"/>
                <a:gd name="T13" fmla="*/ 2824 h 3752"/>
                <a:gd name="T14" fmla="*/ 376 w 5488"/>
                <a:gd name="T15" fmla="*/ 2896 h 3752"/>
                <a:gd name="T16" fmla="*/ 264 w 5488"/>
                <a:gd name="T17" fmla="*/ 3008 h 3752"/>
                <a:gd name="T18" fmla="*/ 32 w 5488"/>
                <a:gd name="T19" fmla="*/ 2976 h 3752"/>
                <a:gd name="T20" fmla="*/ 128 w 5488"/>
                <a:gd name="T21" fmla="*/ 616 h 3752"/>
                <a:gd name="T22" fmla="*/ 192 w 5488"/>
                <a:gd name="T23" fmla="*/ 288 h 3752"/>
                <a:gd name="T24" fmla="*/ 456 w 5488"/>
                <a:gd name="T25" fmla="*/ 8 h 3752"/>
                <a:gd name="T26" fmla="*/ 848 w 5488"/>
                <a:gd name="T27" fmla="*/ 56 h 3752"/>
                <a:gd name="T28" fmla="*/ 1096 w 5488"/>
                <a:gd name="T29" fmla="*/ 56 h 3752"/>
                <a:gd name="T30" fmla="*/ 1288 w 5488"/>
                <a:gd name="T31" fmla="*/ 152 h 3752"/>
                <a:gd name="T32" fmla="*/ 1472 w 5488"/>
                <a:gd name="T33" fmla="*/ 104 h 3752"/>
                <a:gd name="T34" fmla="*/ 1896 w 5488"/>
                <a:gd name="T35" fmla="*/ 48 h 3752"/>
                <a:gd name="T36" fmla="*/ 2176 w 5488"/>
                <a:gd name="T37" fmla="*/ 136 h 3752"/>
                <a:gd name="T38" fmla="*/ 2440 w 5488"/>
                <a:gd name="T39" fmla="*/ 136 h 3752"/>
                <a:gd name="T40" fmla="*/ 2744 w 5488"/>
                <a:gd name="T41" fmla="*/ 376 h 3752"/>
                <a:gd name="T42" fmla="*/ 2912 w 5488"/>
                <a:gd name="T43" fmla="*/ 488 h 3752"/>
                <a:gd name="T44" fmla="*/ 3048 w 5488"/>
                <a:gd name="T45" fmla="*/ 384 h 3752"/>
                <a:gd name="T46" fmla="*/ 3312 w 5488"/>
                <a:gd name="T47" fmla="*/ 368 h 3752"/>
                <a:gd name="T48" fmla="*/ 3624 w 5488"/>
                <a:gd name="T49" fmla="*/ 384 h 3752"/>
                <a:gd name="T50" fmla="*/ 3832 w 5488"/>
                <a:gd name="T51" fmla="*/ 520 h 3752"/>
                <a:gd name="T52" fmla="*/ 4024 w 5488"/>
                <a:gd name="T53" fmla="*/ 608 h 3752"/>
                <a:gd name="T54" fmla="*/ 4248 w 5488"/>
                <a:gd name="T55" fmla="*/ 744 h 3752"/>
                <a:gd name="T56" fmla="*/ 4448 w 5488"/>
                <a:gd name="T57" fmla="*/ 784 h 3752"/>
                <a:gd name="T58" fmla="*/ 4560 w 5488"/>
                <a:gd name="T59" fmla="*/ 832 h 3752"/>
                <a:gd name="T60" fmla="*/ 4704 w 5488"/>
                <a:gd name="T61" fmla="*/ 808 h 3752"/>
                <a:gd name="T62" fmla="*/ 4968 w 5488"/>
                <a:gd name="T63" fmla="*/ 752 h 3752"/>
                <a:gd name="T64" fmla="*/ 5160 w 5488"/>
                <a:gd name="T65" fmla="*/ 776 h 3752"/>
                <a:gd name="T66" fmla="*/ 5464 w 5488"/>
                <a:gd name="T67" fmla="*/ 720 h 3752"/>
                <a:gd name="T68" fmla="*/ 5424 w 5488"/>
                <a:gd name="T69" fmla="*/ 3616 h 3752"/>
                <a:gd name="T70" fmla="*/ 5192 w 5488"/>
                <a:gd name="T71" fmla="*/ 3440 h 3752"/>
                <a:gd name="T72" fmla="*/ 5000 w 5488"/>
                <a:gd name="T73" fmla="*/ 3504 h 3752"/>
                <a:gd name="T74" fmla="*/ 4896 w 5488"/>
                <a:gd name="T75" fmla="*/ 3536 h 3752"/>
                <a:gd name="T76" fmla="*/ 4664 w 5488"/>
                <a:gd name="T77" fmla="*/ 3608 h 3752"/>
                <a:gd name="T78" fmla="*/ 4528 w 5488"/>
                <a:gd name="T79" fmla="*/ 3696 h 3752"/>
                <a:gd name="T80" fmla="*/ 4312 w 5488"/>
                <a:gd name="T81" fmla="*/ 3584 h 3752"/>
                <a:gd name="T82" fmla="*/ 4208 w 5488"/>
                <a:gd name="T83" fmla="*/ 3568 h 3752"/>
                <a:gd name="T84" fmla="*/ 4056 w 5488"/>
                <a:gd name="T85" fmla="*/ 3704 h 3752"/>
                <a:gd name="T86" fmla="*/ 3888 w 5488"/>
                <a:gd name="T87" fmla="*/ 3600 h 3752"/>
                <a:gd name="T88" fmla="*/ 3696 w 5488"/>
                <a:gd name="T89" fmla="*/ 3640 h 3752"/>
                <a:gd name="T90" fmla="*/ 3560 w 5488"/>
                <a:gd name="T91" fmla="*/ 3664 h 3752"/>
                <a:gd name="T92" fmla="*/ 3416 w 5488"/>
                <a:gd name="T93" fmla="*/ 3656 h 3752"/>
                <a:gd name="T94" fmla="*/ 3232 w 5488"/>
                <a:gd name="T95" fmla="*/ 3680 h 3752"/>
                <a:gd name="T96" fmla="*/ 2880 w 5488"/>
                <a:gd name="T97" fmla="*/ 3616 h 3752"/>
                <a:gd name="T98" fmla="*/ 2800 w 5488"/>
                <a:gd name="T99" fmla="*/ 3632 h 3752"/>
                <a:gd name="T100" fmla="*/ 2688 w 5488"/>
                <a:gd name="T101" fmla="*/ 3584 h 3752"/>
                <a:gd name="T102" fmla="*/ 2208 w 5488"/>
                <a:gd name="T103" fmla="*/ 3728 h 3752"/>
                <a:gd name="T104" fmla="*/ 1960 w 5488"/>
                <a:gd name="T105" fmla="*/ 3640 h 3752"/>
                <a:gd name="T106" fmla="*/ 1816 w 5488"/>
                <a:gd name="T107" fmla="*/ 3488 h 37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88" h="3752">
                  <a:moveTo>
                    <a:pt x="1720" y="3400"/>
                  </a:moveTo>
                  <a:cubicBezTo>
                    <a:pt x="1707" y="3380"/>
                    <a:pt x="1699" y="3343"/>
                    <a:pt x="1680" y="3328"/>
                  </a:cubicBezTo>
                  <a:cubicBezTo>
                    <a:pt x="1666" y="3317"/>
                    <a:pt x="1647" y="3314"/>
                    <a:pt x="1632" y="3304"/>
                  </a:cubicBezTo>
                  <a:cubicBezTo>
                    <a:pt x="1610" y="3237"/>
                    <a:pt x="1644" y="3313"/>
                    <a:pt x="1600" y="3296"/>
                  </a:cubicBezTo>
                  <a:cubicBezTo>
                    <a:pt x="1589" y="3292"/>
                    <a:pt x="1592" y="3272"/>
                    <a:pt x="1584" y="3264"/>
                  </a:cubicBezTo>
                  <a:cubicBezTo>
                    <a:pt x="1570" y="3250"/>
                    <a:pt x="1536" y="3232"/>
                    <a:pt x="1536" y="3232"/>
                  </a:cubicBezTo>
                  <a:cubicBezTo>
                    <a:pt x="1521" y="3188"/>
                    <a:pt x="1511" y="3212"/>
                    <a:pt x="1480" y="3232"/>
                  </a:cubicBezTo>
                  <a:cubicBezTo>
                    <a:pt x="1483" y="3243"/>
                    <a:pt x="1498" y="3260"/>
                    <a:pt x="1488" y="3264"/>
                  </a:cubicBezTo>
                  <a:cubicBezTo>
                    <a:pt x="1460" y="3275"/>
                    <a:pt x="1438" y="3240"/>
                    <a:pt x="1416" y="3232"/>
                  </a:cubicBezTo>
                  <a:cubicBezTo>
                    <a:pt x="1402" y="3227"/>
                    <a:pt x="1328" y="3217"/>
                    <a:pt x="1320" y="3216"/>
                  </a:cubicBezTo>
                  <a:cubicBezTo>
                    <a:pt x="1312" y="3211"/>
                    <a:pt x="1305" y="3202"/>
                    <a:pt x="1296" y="3200"/>
                  </a:cubicBezTo>
                  <a:cubicBezTo>
                    <a:pt x="1265" y="3194"/>
                    <a:pt x="1229" y="3206"/>
                    <a:pt x="1200" y="3192"/>
                  </a:cubicBezTo>
                  <a:cubicBezTo>
                    <a:pt x="1189" y="3187"/>
                    <a:pt x="1207" y="3168"/>
                    <a:pt x="1216" y="3160"/>
                  </a:cubicBezTo>
                  <a:cubicBezTo>
                    <a:pt x="1224" y="3153"/>
                    <a:pt x="1237" y="3155"/>
                    <a:pt x="1248" y="3152"/>
                  </a:cubicBezTo>
                  <a:cubicBezTo>
                    <a:pt x="1225" y="3140"/>
                    <a:pt x="1195" y="3139"/>
                    <a:pt x="1176" y="3120"/>
                  </a:cubicBezTo>
                  <a:cubicBezTo>
                    <a:pt x="1166" y="3110"/>
                    <a:pt x="1170" y="3090"/>
                    <a:pt x="1160" y="3080"/>
                  </a:cubicBezTo>
                  <a:cubicBezTo>
                    <a:pt x="1146" y="3066"/>
                    <a:pt x="1122" y="3070"/>
                    <a:pt x="1104" y="3064"/>
                  </a:cubicBezTo>
                  <a:cubicBezTo>
                    <a:pt x="1085" y="3036"/>
                    <a:pt x="1072" y="3027"/>
                    <a:pt x="1040" y="3016"/>
                  </a:cubicBezTo>
                  <a:cubicBezTo>
                    <a:pt x="1032" y="2978"/>
                    <a:pt x="1026" y="2932"/>
                    <a:pt x="1016" y="2896"/>
                  </a:cubicBezTo>
                  <a:cubicBezTo>
                    <a:pt x="1011" y="2876"/>
                    <a:pt x="998" y="2859"/>
                    <a:pt x="992" y="2840"/>
                  </a:cubicBezTo>
                  <a:cubicBezTo>
                    <a:pt x="989" y="2803"/>
                    <a:pt x="991" y="2765"/>
                    <a:pt x="984" y="2728"/>
                  </a:cubicBezTo>
                  <a:cubicBezTo>
                    <a:pt x="973" y="2666"/>
                    <a:pt x="785" y="2681"/>
                    <a:pt x="776" y="2680"/>
                  </a:cubicBezTo>
                  <a:cubicBezTo>
                    <a:pt x="771" y="2688"/>
                    <a:pt x="767" y="2698"/>
                    <a:pt x="760" y="2704"/>
                  </a:cubicBezTo>
                  <a:cubicBezTo>
                    <a:pt x="746" y="2717"/>
                    <a:pt x="712" y="2736"/>
                    <a:pt x="712" y="2736"/>
                  </a:cubicBezTo>
                  <a:cubicBezTo>
                    <a:pt x="701" y="2731"/>
                    <a:pt x="692" y="2720"/>
                    <a:pt x="680" y="2720"/>
                  </a:cubicBezTo>
                  <a:cubicBezTo>
                    <a:pt x="668" y="2720"/>
                    <a:pt x="660" y="2734"/>
                    <a:pt x="648" y="2736"/>
                  </a:cubicBezTo>
                  <a:cubicBezTo>
                    <a:pt x="619" y="2742"/>
                    <a:pt x="589" y="2741"/>
                    <a:pt x="560" y="2744"/>
                  </a:cubicBezTo>
                  <a:cubicBezTo>
                    <a:pt x="573" y="2795"/>
                    <a:pt x="574" y="2767"/>
                    <a:pt x="536" y="2824"/>
                  </a:cubicBezTo>
                  <a:cubicBezTo>
                    <a:pt x="531" y="2832"/>
                    <a:pt x="520" y="2848"/>
                    <a:pt x="520" y="2848"/>
                  </a:cubicBezTo>
                  <a:cubicBezTo>
                    <a:pt x="484" y="2836"/>
                    <a:pt x="452" y="2855"/>
                    <a:pt x="416" y="2864"/>
                  </a:cubicBezTo>
                  <a:cubicBezTo>
                    <a:pt x="411" y="2872"/>
                    <a:pt x="408" y="2882"/>
                    <a:pt x="400" y="2888"/>
                  </a:cubicBezTo>
                  <a:cubicBezTo>
                    <a:pt x="393" y="2893"/>
                    <a:pt x="381" y="2889"/>
                    <a:pt x="376" y="2896"/>
                  </a:cubicBezTo>
                  <a:cubicBezTo>
                    <a:pt x="369" y="2905"/>
                    <a:pt x="376" y="2921"/>
                    <a:pt x="368" y="2928"/>
                  </a:cubicBezTo>
                  <a:cubicBezTo>
                    <a:pt x="355" y="2939"/>
                    <a:pt x="320" y="2944"/>
                    <a:pt x="320" y="2944"/>
                  </a:cubicBezTo>
                  <a:cubicBezTo>
                    <a:pt x="277" y="3008"/>
                    <a:pt x="333" y="2931"/>
                    <a:pt x="280" y="2984"/>
                  </a:cubicBezTo>
                  <a:cubicBezTo>
                    <a:pt x="273" y="2991"/>
                    <a:pt x="272" y="3003"/>
                    <a:pt x="264" y="3008"/>
                  </a:cubicBezTo>
                  <a:cubicBezTo>
                    <a:pt x="246" y="3020"/>
                    <a:pt x="197" y="3027"/>
                    <a:pt x="176" y="3032"/>
                  </a:cubicBezTo>
                  <a:cubicBezTo>
                    <a:pt x="130" y="3101"/>
                    <a:pt x="191" y="3020"/>
                    <a:pt x="136" y="3064"/>
                  </a:cubicBezTo>
                  <a:cubicBezTo>
                    <a:pt x="84" y="3105"/>
                    <a:pt x="156" y="3076"/>
                    <a:pt x="96" y="3096"/>
                  </a:cubicBezTo>
                  <a:cubicBezTo>
                    <a:pt x="0" y="3082"/>
                    <a:pt x="23" y="3079"/>
                    <a:pt x="32" y="2976"/>
                  </a:cubicBezTo>
                  <a:cubicBezTo>
                    <a:pt x="55" y="1935"/>
                    <a:pt x="32" y="3124"/>
                    <a:pt x="32" y="832"/>
                  </a:cubicBezTo>
                  <a:cubicBezTo>
                    <a:pt x="32" y="794"/>
                    <a:pt x="11" y="668"/>
                    <a:pt x="72" y="648"/>
                  </a:cubicBezTo>
                  <a:cubicBezTo>
                    <a:pt x="83" y="640"/>
                    <a:pt x="92" y="631"/>
                    <a:pt x="104" y="624"/>
                  </a:cubicBezTo>
                  <a:cubicBezTo>
                    <a:pt x="111" y="620"/>
                    <a:pt x="124" y="623"/>
                    <a:pt x="128" y="616"/>
                  </a:cubicBezTo>
                  <a:cubicBezTo>
                    <a:pt x="139" y="597"/>
                    <a:pt x="144" y="552"/>
                    <a:pt x="144" y="552"/>
                  </a:cubicBezTo>
                  <a:cubicBezTo>
                    <a:pt x="126" y="488"/>
                    <a:pt x="111" y="426"/>
                    <a:pt x="128" y="360"/>
                  </a:cubicBezTo>
                  <a:cubicBezTo>
                    <a:pt x="131" y="347"/>
                    <a:pt x="128" y="331"/>
                    <a:pt x="136" y="320"/>
                  </a:cubicBezTo>
                  <a:cubicBezTo>
                    <a:pt x="148" y="303"/>
                    <a:pt x="174" y="300"/>
                    <a:pt x="192" y="288"/>
                  </a:cubicBezTo>
                  <a:cubicBezTo>
                    <a:pt x="197" y="280"/>
                    <a:pt x="208" y="274"/>
                    <a:pt x="208" y="264"/>
                  </a:cubicBezTo>
                  <a:cubicBezTo>
                    <a:pt x="217" y="56"/>
                    <a:pt x="128" y="119"/>
                    <a:pt x="360" y="96"/>
                  </a:cubicBezTo>
                  <a:cubicBezTo>
                    <a:pt x="382" y="83"/>
                    <a:pt x="412" y="78"/>
                    <a:pt x="424" y="56"/>
                  </a:cubicBezTo>
                  <a:cubicBezTo>
                    <a:pt x="456" y="0"/>
                    <a:pt x="405" y="25"/>
                    <a:pt x="456" y="8"/>
                  </a:cubicBezTo>
                  <a:cubicBezTo>
                    <a:pt x="497" y="22"/>
                    <a:pt x="466" y="7"/>
                    <a:pt x="504" y="40"/>
                  </a:cubicBezTo>
                  <a:cubicBezTo>
                    <a:pt x="547" y="77"/>
                    <a:pt x="593" y="106"/>
                    <a:pt x="648" y="120"/>
                  </a:cubicBezTo>
                  <a:cubicBezTo>
                    <a:pt x="688" y="96"/>
                    <a:pt x="724" y="63"/>
                    <a:pt x="768" y="48"/>
                  </a:cubicBezTo>
                  <a:cubicBezTo>
                    <a:pt x="795" y="51"/>
                    <a:pt x="822" y="48"/>
                    <a:pt x="848" y="56"/>
                  </a:cubicBezTo>
                  <a:cubicBezTo>
                    <a:pt x="880" y="66"/>
                    <a:pt x="872" y="97"/>
                    <a:pt x="880" y="120"/>
                  </a:cubicBezTo>
                  <a:cubicBezTo>
                    <a:pt x="892" y="153"/>
                    <a:pt x="923" y="170"/>
                    <a:pt x="952" y="184"/>
                  </a:cubicBezTo>
                  <a:cubicBezTo>
                    <a:pt x="965" y="181"/>
                    <a:pt x="980" y="182"/>
                    <a:pt x="992" y="176"/>
                  </a:cubicBezTo>
                  <a:cubicBezTo>
                    <a:pt x="1037" y="154"/>
                    <a:pt x="1053" y="85"/>
                    <a:pt x="1096" y="56"/>
                  </a:cubicBezTo>
                  <a:cubicBezTo>
                    <a:pt x="1127" y="68"/>
                    <a:pt x="1153" y="86"/>
                    <a:pt x="1184" y="96"/>
                  </a:cubicBezTo>
                  <a:cubicBezTo>
                    <a:pt x="1195" y="107"/>
                    <a:pt x="1203" y="121"/>
                    <a:pt x="1216" y="128"/>
                  </a:cubicBezTo>
                  <a:cubicBezTo>
                    <a:pt x="1231" y="135"/>
                    <a:pt x="1249" y="131"/>
                    <a:pt x="1264" y="136"/>
                  </a:cubicBezTo>
                  <a:cubicBezTo>
                    <a:pt x="1273" y="139"/>
                    <a:pt x="1280" y="147"/>
                    <a:pt x="1288" y="152"/>
                  </a:cubicBezTo>
                  <a:cubicBezTo>
                    <a:pt x="1299" y="149"/>
                    <a:pt x="1311" y="151"/>
                    <a:pt x="1320" y="144"/>
                  </a:cubicBezTo>
                  <a:cubicBezTo>
                    <a:pt x="1327" y="139"/>
                    <a:pt x="1324" y="127"/>
                    <a:pt x="1328" y="120"/>
                  </a:cubicBezTo>
                  <a:cubicBezTo>
                    <a:pt x="1352" y="82"/>
                    <a:pt x="1374" y="59"/>
                    <a:pt x="1416" y="48"/>
                  </a:cubicBezTo>
                  <a:cubicBezTo>
                    <a:pt x="1458" y="62"/>
                    <a:pt x="1435" y="49"/>
                    <a:pt x="1472" y="104"/>
                  </a:cubicBezTo>
                  <a:cubicBezTo>
                    <a:pt x="1480" y="117"/>
                    <a:pt x="1523" y="125"/>
                    <a:pt x="1536" y="128"/>
                  </a:cubicBezTo>
                  <a:cubicBezTo>
                    <a:pt x="1588" y="119"/>
                    <a:pt x="1633" y="103"/>
                    <a:pt x="1680" y="80"/>
                  </a:cubicBezTo>
                  <a:cubicBezTo>
                    <a:pt x="1726" y="87"/>
                    <a:pt x="1747" y="87"/>
                    <a:pt x="1784" y="112"/>
                  </a:cubicBezTo>
                  <a:cubicBezTo>
                    <a:pt x="1843" y="100"/>
                    <a:pt x="1849" y="79"/>
                    <a:pt x="1896" y="48"/>
                  </a:cubicBezTo>
                  <a:cubicBezTo>
                    <a:pt x="1930" y="71"/>
                    <a:pt x="1937" y="101"/>
                    <a:pt x="1968" y="128"/>
                  </a:cubicBezTo>
                  <a:cubicBezTo>
                    <a:pt x="1987" y="145"/>
                    <a:pt x="2011" y="154"/>
                    <a:pt x="2032" y="168"/>
                  </a:cubicBezTo>
                  <a:cubicBezTo>
                    <a:pt x="2064" y="163"/>
                    <a:pt x="2096" y="159"/>
                    <a:pt x="2128" y="152"/>
                  </a:cubicBezTo>
                  <a:cubicBezTo>
                    <a:pt x="2144" y="148"/>
                    <a:pt x="2176" y="136"/>
                    <a:pt x="2176" y="136"/>
                  </a:cubicBezTo>
                  <a:cubicBezTo>
                    <a:pt x="2232" y="150"/>
                    <a:pt x="2263" y="205"/>
                    <a:pt x="2320" y="224"/>
                  </a:cubicBezTo>
                  <a:cubicBezTo>
                    <a:pt x="2345" y="199"/>
                    <a:pt x="2365" y="173"/>
                    <a:pt x="2384" y="144"/>
                  </a:cubicBezTo>
                  <a:cubicBezTo>
                    <a:pt x="2387" y="131"/>
                    <a:pt x="2379" y="106"/>
                    <a:pt x="2392" y="104"/>
                  </a:cubicBezTo>
                  <a:cubicBezTo>
                    <a:pt x="2411" y="101"/>
                    <a:pt x="2424" y="125"/>
                    <a:pt x="2440" y="136"/>
                  </a:cubicBezTo>
                  <a:cubicBezTo>
                    <a:pt x="2478" y="161"/>
                    <a:pt x="2530" y="148"/>
                    <a:pt x="2576" y="152"/>
                  </a:cubicBezTo>
                  <a:cubicBezTo>
                    <a:pt x="2608" y="163"/>
                    <a:pt x="2636" y="165"/>
                    <a:pt x="2664" y="184"/>
                  </a:cubicBezTo>
                  <a:cubicBezTo>
                    <a:pt x="2675" y="263"/>
                    <a:pt x="2669" y="243"/>
                    <a:pt x="2744" y="256"/>
                  </a:cubicBezTo>
                  <a:cubicBezTo>
                    <a:pt x="2742" y="280"/>
                    <a:pt x="2727" y="362"/>
                    <a:pt x="2744" y="376"/>
                  </a:cubicBezTo>
                  <a:cubicBezTo>
                    <a:pt x="2756" y="387"/>
                    <a:pt x="2776" y="381"/>
                    <a:pt x="2792" y="384"/>
                  </a:cubicBezTo>
                  <a:cubicBezTo>
                    <a:pt x="2807" y="444"/>
                    <a:pt x="2790" y="437"/>
                    <a:pt x="2856" y="448"/>
                  </a:cubicBezTo>
                  <a:cubicBezTo>
                    <a:pt x="2864" y="456"/>
                    <a:pt x="2874" y="463"/>
                    <a:pt x="2880" y="472"/>
                  </a:cubicBezTo>
                  <a:cubicBezTo>
                    <a:pt x="2899" y="501"/>
                    <a:pt x="2871" y="502"/>
                    <a:pt x="2912" y="488"/>
                  </a:cubicBezTo>
                  <a:cubicBezTo>
                    <a:pt x="2935" y="453"/>
                    <a:pt x="2959" y="456"/>
                    <a:pt x="3000" y="448"/>
                  </a:cubicBezTo>
                  <a:cubicBezTo>
                    <a:pt x="3005" y="440"/>
                    <a:pt x="3014" y="433"/>
                    <a:pt x="3016" y="424"/>
                  </a:cubicBezTo>
                  <a:cubicBezTo>
                    <a:pt x="3022" y="401"/>
                    <a:pt x="3009" y="371"/>
                    <a:pt x="3024" y="352"/>
                  </a:cubicBezTo>
                  <a:cubicBezTo>
                    <a:pt x="3032" y="342"/>
                    <a:pt x="3038" y="375"/>
                    <a:pt x="3048" y="384"/>
                  </a:cubicBezTo>
                  <a:cubicBezTo>
                    <a:pt x="3054" y="389"/>
                    <a:pt x="3064" y="389"/>
                    <a:pt x="3072" y="392"/>
                  </a:cubicBezTo>
                  <a:cubicBezTo>
                    <a:pt x="3084" y="390"/>
                    <a:pt x="3128" y="385"/>
                    <a:pt x="3144" y="376"/>
                  </a:cubicBezTo>
                  <a:cubicBezTo>
                    <a:pt x="3189" y="350"/>
                    <a:pt x="3173" y="333"/>
                    <a:pt x="3224" y="320"/>
                  </a:cubicBezTo>
                  <a:cubicBezTo>
                    <a:pt x="3266" y="328"/>
                    <a:pt x="3288" y="332"/>
                    <a:pt x="3312" y="368"/>
                  </a:cubicBezTo>
                  <a:cubicBezTo>
                    <a:pt x="3344" y="342"/>
                    <a:pt x="3371" y="327"/>
                    <a:pt x="3384" y="288"/>
                  </a:cubicBezTo>
                  <a:cubicBezTo>
                    <a:pt x="3439" y="361"/>
                    <a:pt x="3450" y="337"/>
                    <a:pt x="3568" y="344"/>
                  </a:cubicBezTo>
                  <a:cubicBezTo>
                    <a:pt x="3584" y="349"/>
                    <a:pt x="3600" y="355"/>
                    <a:pt x="3616" y="360"/>
                  </a:cubicBezTo>
                  <a:cubicBezTo>
                    <a:pt x="3624" y="363"/>
                    <a:pt x="3619" y="377"/>
                    <a:pt x="3624" y="384"/>
                  </a:cubicBezTo>
                  <a:cubicBezTo>
                    <a:pt x="3630" y="392"/>
                    <a:pt x="3639" y="398"/>
                    <a:pt x="3648" y="400"/>
                  </a:cubicBezTo>
                  <a:cubicBezTo>
                    <a:pt x="3674" y="406"/>
                    <a:pt x="3701" y="405"/>
                    <a:pt x="3728" y="408"/>
                  </a:cubicBezTo>
                  <a:cubicBezTo>
                    <a:pt x="3749" y="429"/>
                    <a:pt x="3759" y="463"/>
                    <a:pt x="3784" y="480"/>
                  </a:cubicBezTo>
                  <a:cubicBezTo>
                    <a:pt x="3817" y="502"/>
                    <a:pt x="3801" y="489"/>
                    <a:pt x="3832" y="520"/>
                  </a:cubicBezTo>
                  <a:cubicBezTo>
                    <a:pt x="3844" y="557"/>
                    <a:pt x="3857" y="557"/>
                    <a:pt x="3888" y="536"/>
                  </a:cubicBezTo>
                  <a:cubicBezTo>
                    <a:pt x="3939" y="549"/>
                    <a:pt x="3921" y="555"/>
                    <a:pt x="3936" y="600"/>
                  </a:cubicBezTo>
                  <a:cubicBezTo>
                    <a:pt x="3947" y="595"/>
                    <a:pt x="3956" y="581"/>
                    <a:pt x="3968" y="584"/>
                  </a:cubicBezTo>
                  <a:cubicBezTo>
                    <a:pt x="4055" y="606"/>
                    <a:pt x="3958" y="630"/>
                    <a:pt x="4024" y="608"/>
                  </a:cubicBezTo>
                  <a:cubicBezTo>
                    <a:pt x="4029" y="616"/>
                    <a:pt x="4038" y="623"/>
                    <a:pt x="4040" y="632"/>
                  </a:cubicBezTo>
                  <a:cubicBezTo>
                    <a:pt x="4046" y="655"/>
                    <a:pt x="4029" y="689"/>
                    <a:pt x="4048" y="704"/>
                  </a:cubicBezTo>
                  <a:cubicBezTo>
                    <a:pt x="4071" y="723"/>
                    <a:pt x="4107" y="709"/>
                    <a:pt x="4136" y="712"/>
                  </a:cubicBezTo>
                  <a:cubicBezTo>
                    <a:pt x="4173" y="736"/>
                    <a:pt x="4204" y="738"/>
                    <a:pt x="4248" y="744"/>
                  </a:cubicBezTo>
                  <a:cubicBezTo>
                    <a:pt x="4247" y="748"/>
                    <a:pt x="4229" y="809"/>
                    <a:pt x="4248" y="816"/>
                  </a:cubicBezTo>
                  <a:cubicBezTo>
                    <a:pt x="4266" y="823"/>
                    <a:pt x="4285" y="811"/>
                    <a:pt x="4304" y="808"/>
                  </a:cubicBezTo>
                  <a:cubicBezTo>
                    <a:pt x="4321" y="757"/>
                    <a:pt x="4341" y="787"/>
                    <a:pt x="4360" y="816"/>
                  </a:cubicBezTo>
                  <a:cubicBezTo>
                    <a:pt x="4397" y="797"/>
                    <a:pt x="4408" y="771"/>
                    <a:pt x="4448" y="784"/>
                  </a:cubicBezTo>
                  <a:cubicBezTo>
                    <a:pt x="4453" y="795"/>
                    <a:pt x="4459" y="805"/>
                    <a:pt x="4464" y="816"/>
                  </a:cubicBezTo>
                  <a:cubicBezTo>
                    <a:pt x="4467" y="824"/>
                    <a:pt x="4464" y="838"/>
                    <a:pt x="4472" y="840"/>
                  </a:cubicBezTo>
                  <a:cubicBezTo>
                    <a:pt x="4481" y="842"/>
                    <a:pt x="4488" y="829"/>
                    <a:pt x="4496" y="824"/>
                  </a:cubicBezTo>
                  <a:cubicBezTo>
                    <a:pt x="4523" y="864"/>
                    <a:pt x="4525" y="867"/>
                    <a:pt x="4560" y="832"/>
                  </a:cubicBezTo>
                  <a:cubicBezTo>
                    <a:pt x="4575" y="842"/>
                    <a:pt x="4595" y="864"/>
                    <a:pt x="4616" y="840"/>
                  </a:cubicBezTo>
                  <a:cubicBezTo>
                    <a:pt x="4627" y="827"/>
                    <a:pt x="4632" y="792"/>
                    <a:pt x="4632" y="792"/>
                  </a:cubicBezTo>
                  <a:cubicBezTo>
                    <a:pt x="4648" y="795"/>
                    <a:pt x="4664" y="796"/>
                    <a:pt x="4680" y="800"/>
                  </a:cubicBezTo>
                  <a:cubicBezTo>
                    <a:pt x="4688" y="802"/>
                    <a:pt x="4697" y="813"/>
                    <a:pt x="4704" y="808"/>
                  </a:cubicBezTo>
                  <a:cubicBezTo>
                    <a:pt x="4713" y="801"/>
                    <a:pt x="4709" y="786"/>
                    <a:pt x="4712" y="776"/>
                  </a:cubicBezTo>
                  <a:cubicBezTo>
                    <a:pt x="4717" y="762"/>
                    <a:pt x="4723" y="749"/>
                    <a:pt x="4728" y="736"/>
                  </a:cubicBezTo>
                  <a:cubicBezTo>
                    <a:pt x="4774" y="748"/>
                    <a:pt x="4775" y="762"/>
                    <a:pt x="4800" y="800"/>
                  </a:cubicBezTo>
                  <a:cubicBezTo>
                    <a:pt x="5054" y="784"/>
                    <a:pt x="4841" y="815"/>
                    <a:pt x="4968" y="752"/>
                  </a:cubicBezTo>
                  <a:cubicBezTo>
                    <a:pt x="4988" y="782"/>
                    <a:pt x="5010" y="804"/>
                    <a:pt x="5040" y="824"/>
                  </a:cubicBezTo>
                  <a:cubicBezTo>
                    <a:pt x="5051" y="792"/>
                    <a:pt x="5060" y="779"/>
                    <a:pt x="5088" y="760"/>
                  </a:cubicBezTo>
                  <a:cubicBezTo>
                    <a:pt x="5093" y="752"/>
                    <a:pt x="5095" y="738"/>
                    <a:pt x="5104" y="736"/>
                  </a:cubicBezTo>
                  <a:cubicBezTo>
                    <a:pt x="5122" y="733"/>
                    <a:pt x="5150" y="766"/>
                    <a:pt x="5160" y="776"/>
                  </a:cubicBezTo>
                  <a:cubicBezTo>
                    <a:pt x="5206" y="770"/>
                    <a:pt x="5243" y="761"/>
                    <a:pt x="5288" y="752"/>
                  </a:cubicBezTo>
                  <a:cubicBezTo>
                    <a:pt x="5328" y="712"/>
                    <a:pt x="5377" y="719"/>
                    <a:pt x="5424" y="688"/>
                  </a:cubicBezTo>
                  <a:cubicBezTo>
                    <a:pt x="5440" y="691"/>
                    <a:pt x="5459" y="686"/>
                    <a:pt x="5472" y="696"/>
                  </a:cubicBezTo>
                  <a:cubicBezTo>
                    <a:pt x="5479" y="701"/>
                    <a:pt x="5464" y="712"/>
                    <a:pt x="5464" y="720"/>
                  </a:cubicBezTo>
                  <a:cubicBezTo>
                    <a:pt x="5464" y="749"/>
                    <a:pt x="5469" y="779"/>
                    <a:pt x="5472" y="808"/>
                  </a:cubicBezTo>
                  <a:cubicBezTo>
                    <a:pt x="5458" y="1032"/>
                    <a:pt x="5476" y="1256"/>
                    <a:pt x="5488" y="1480"/>
                  </a:cubicBezTo>
                  <a:cubicBezTo>
                    <a:pt x="5479" y="2017"/>
                    <a:pt x="5471" y="2550"/>
                    <a:pt x="5464" y="3088"/>
                  </a:cubicBezTo>
                  <a:cubicBezTo>
                    <a:pt x="5462" y="3259"/>
                    <a:pt x="5478" y="3455"/>
                    <a:pt x="5424" y="3616"/>
                  </a:cubicBezTo>
                  <a:cubicBezTo>
                    <a:pt x="5405" y="3568"/>
                    <a:pt x="5395" y="3524"/>
                    <a:pt x="5384" y="3472"/>
                  </a:cubicBezTo>
                  <a:cubicBezTo>
                    <a:pt x="5332" y="3507"/>
                    <a:pt x="5311" y="3474"/>
                    <a:pt x="5280" y="3536"/>
                  </a:cubicBezTo>
                  <a:cubicBezTo>
                    <a:pt x="5269" y="3528"/>
                    <a:pt x="5257" y="3522"/>
                    <a:pt x="5248" y="3512"/>
                  </a:cubicBezTo>
                  <a:cubicBezTo>
                    <a:pt x="5219" y="3479"/>
                    <a:pt x="5232" y="3453"/>
                    <a:pt x="5192" y="3440"/>
                  </a:cubicBezTo>
                  <a:cubicBezTo>
                    <a:pt x="5149" y="3468"/>
                    <a:pt x="5128" y="3466"/>
                    <a:pt x="5072" y="3472"/>
                  </a:cubicBezTo>
                  <a:cubicBezTo>
                    <a:pt x="5064" y="3477"/>
                    <a:pt x="5058" y="3488"/>
                    <a:pt x="5048" y="3488"/>
                  </a:cubicBezTo>
                  <a:cubicBezTo>
                    <a:pt x="5038" y="3488"/>
                    <a:pt x="5033" y="3469"/>
                    <a:pt x="5024" y="3472"/>
                  </a:cubicBezTo>
                  <a:cubicBezTo>
                    <a:pt x="5011" y="3476"/>
                    <a:pt x="5009" y="3494"/>
                    <a:pt x="5000" y="3504"/>
                  </a:cubicBezTo>
                  <a:cubicBezTo>
                    <a:pt x="4993" y="3513"/>
                    <a:pt x="4984" y="3520"/>
                    <a:pt x="4976" y="3528"/>
                  </a:cubicBezTo>
                  <a:cubicBezTo>
                    <a:pt x="4973" y="3517"/>
                    <a:pt x="4979" y="3498"/>
                    <a:pt x="4968" y="3496"/>
                  </a:cubicBezTo>
                  <a:cubicBezTo>
                    <a:pt x="4955" y="3493"/>
                    <a:pt x="4948" y="3514"/>
                    <a:pt x="4936" y="3520"/>
                  </a:cubicBezTo>
                  <a:cubicBezTo>
                    <a:pt x="4923" y="3527"/>
                    <a:pt x="4909" y="3531"/>
                    <a:pt x="4896" y="3536"/>
                  </a:cubicBezTo>
                  <a:cubicBezTo>
                    <a:pt x="4883" y="3589"/>
                    <a:pt x="4880" y="3564"/>
                    <a:pt x="4832" y="3552"/>
                  </a:cubicBezTo>
                  <a:cubicBezTo>
                    <a:pt x="4821" y="3555"/>
                    <a:pt x="4811" y="3557"/>
                    <a:pt x="4800" y="3560"/>
                  </a:cubicBezTo>
                  <a:cubicBezTo>
                    <a:pt x="4784" y="3565"/>
                    <a:pt x="4752" y="3576"/>
                    <a:pt x="4752" y="3576"/>
                  </a:cubicBezTo>
                  <a:cubicBezTo>
                    <a:pt x="4726" y="3654"/>
                    <a:pt x="4782" y="3509"/>
                    <a:pt x="4664" y="3608"/>
                  </a:cubicBezTo>
                  <a:cubicBezTo>
                    <a:pt x="4645" y="3624"/>
                    <a:pt x="4658" y="3658"/>
                    <a:pt x="4648" y="3680"/>
                  </a:cubicBezTo>
                  <a:cubicBezTo>
                    <a:pt x="4644" y="3689"/>
                    <a:pt x="4632" y="3691"/>
                    <a:pt x="4624" y="3696"/>
                  </a:cubicBezTo>
                  <a:cubicBezTo>
                    <a:pt x="4608" y="3691"/>
                    <a:pt x="4592" y="3685"/>
                    <a:pt x="4576" y="3680"/>
                  </a:cubicBezTo>
                  <a:cubicBezTo>
                    <a:pt x="4560" y="3675"/>
                    <a:pt x="4528" y="3696"/>
                    <a:pt x="4528" y="3696"/>
                  </a:cubicBezTo>
                  <a:cubicBezTo>
                    <a:pt x="4507" y="3693"/>
                    <a:pt x="4482" y="3700"/>
                    <a:pt x="4464" y="3688"/>
                  </a:cubicBezTo>
                  <a:cubicBezTo>
                    <a:pt x="4453" y="3680"/>
                    <a:pt x="4464" y="3659"/>
                    <a:pt x="4456" y="3648"/>
                  </a:cubicBezTo>
                  <a:cubicBezTo>
                    <a:pt x="4451" y="3641"/>
                    <a:pt x="4440" y="3643"/>
                    <a:pt x="4432" y="3640"/>
                  </a:cubicBezTo>
                  <a:cubicBezTo>
                    <a:pt x="4396" y="3613"/>
                    <a:pt x="4354" y="3598"/>
                    <a:pt x="4312" y="3584"/>
                  </a:cubicBezTo>
                  <a:cubicBezTo>
                    <a:pt x="4304" y="3587"/>
                    <a:pt x="4296" y="3595"/>
                    <a:pt x="4288" y="3592"/>
                  </a:cubicBezTo>
                  <a:cubicBezTo>
                    <a:pt x="4248" y="3576"/>
                    <a:pt x="4299" y="3541"/>
                    <a:pt x="4248" y="3592"/>
                  </a:cubicBezTo>
                  <a:cubicBezTo>
                    <a:pt x="4245" y="3600"/>
                    <a:pt x="4248" y="3616"/>
                    <a:pt x="4240" y="3616"/>
                  </a:cubicBezTo>
                  <a:cubicBezTo>
                    <a:pt x="4220" y="3616"/>
                    <a:pt x="4212" y="3580"/>
                    <a:pt x="4208" y="3568"/>
                  </a:cubicBezTo>
                  <a:cubicBezTo>
                    <a:pt x="4162" y="3580"/>
                    <a:pt x="4141" y="3613"/>
                    <a:pt x="4096" y="3624"/>
                  </a:cubicBezTo>
                  <a:cubicBezTo>
                    <a:pt x="4091" y="3632"/>
                    <a:pt x="4081" y="3638"/>
                    <a:pt x="4080" y="3648"/>
                  </a:cubicBezTo>
                  <a:cubicBezTo>
                    <a:pt x="4078" y="3661"/>
                    <a:pt x="4093" y="3676"/>
                    <a:pt x="4088" y="3688"/>
                  </a:cubicBezTo>
                  <a:cubicBezTo>
                    <a:pt x="4083" y="3699"/>
                    <a:pt x="4067" y="3699"/>
                    <a:pt x="4056" y="3704"/>
                  </a:cubicBezTo>
                  <a:cubicBezTo>
                    <a:pt x="4040" y="3701"/>
                    <a:pt x="4023" y="3701"/>
                    <a:pt x="4008" y="3696"/>
                  </a:cubicBezTo>
                  <a:cubicBezTo>
                    <a:pt x="3961" y="3680"/>
                    <a:pt x="4007" y="3672"/>
                    <a:pt x="3960" y="3688"/>
                  </a:cubicBezTo>
                  <a:cubicBezTo>
                    <a:pt x="3906" y="3652"/>
                    <a:pt x="3959" y="3694"/>
                    <a:pt x="3928" y="3648"/>
                  </a:cubicBezTo>
                  <a:cubicBezTo>
                    <a:pt x="3916" y="3631"/>
                    <a:pt x="3900" y="3617"/>
                    <a:pt x="3888" y="3600"/>
                  </a:cubicBezTo>
                  <a:cubicBezTo>
                    <a:pt x="3855" y="3617"/>
                    <a:pt x="3846" y="3636"/>
                    <a:pt x="3816" y="3656"/>
                  </a:cubicBezTo>
                  <a:cubicBezTo>
                    <a:pt x="3808" y="3648"/>
                    <a:pt x="3799" y="3641"/>
                    <a:pt x="3792" y="3632"/>
                  </a:cubicBezTo>
                  <a:cubicBezTo>
                    <a:pt x="3780" y="3617"/>
                    <a:pt x="3760" y="3584"/>
                    <a:pt x="3760" y="3584"/>
                  </a:cubicBezTo>
                  <a:cubicBezTo>
                    <a:pt x="3641" y="3601"/>
                    <a:pt x="3748" y="3568"/>
                    <a:pt x="3696" y="3640"/>
                  </a:cubicBezTo>
                  <a:cubicBezTo>
                    <a:pt x="3691" y="3647"/>
                    <a:pt x="3610" y="3658"/>
                    <a:pt x="3592" y="3664"/>
                  </a:cubicBezTo>
                  <a:cubicBezTo>
                    <a:pt x="3595" y="3672"/>
                    <a:pt x="3603" y="3680"/>
                    <a:pt x="3600" y="3688"/>
                  </a:cubicBezTo>
                  <a:cubicBezTo>
                    <a:pt x="3596" y="3697"/>
                    <a:pt x="3584" y="3709"/>
                    <a:pt x="3576" y="3704"/>
                  </a:cubicBezTo>
                  <a:cubicBezTo>
                    <a:pt x="3564" y="3697"/>
                    <a:pt x="3566" y="3677"/>
                    <a:pt x="3560" y="3664"/>
                  </a:cubicBezTo>
                  <a:cubicBezTo>
                    <a:pt x="3546" y="3635"/>
                    <a:pt x="3548" y="3641"/>
                    <a:pt x="3520" y="3632"/>
                  </a:cubicBezTo>
                  <a:cubicBezTo>
                    <a:pt x="3509" y="3635"/>
                    <a:pt x="3498" y="3635"/>
                    <a:pt x="3488" y="3640"/>
                  </a:cubicBezTo>
                  <a:cubicBezTo>
                    <a:pt x="3471" y="3649"/>
                    <a:pt x="3440" y="3672"/>
                    <a:pt x="3440" y="3672"/>
                  </a:cubicBezTo>
                  <a:cubicBezTo>
                    <a:pt x="3432" y="3667"/>
                    <a:pt x="3422" y="3663"/>
                    <a:pt x="3416" y="3656"/>
                  </a:cubicBezTo>
                  <a:cubicBezTo>
                    <a:pt x="3408" y="3647"/>
                    <a:pt x="3412" y="3627"/>
                    <a:pt x="3400" y="3624"/>
                  </a:cubicBezTo>
                  <a:cubicBezTo>
                    <a:pt x="3389" y="3621"/>
                    <a:pt x="3379" y="3669"/>
                    <a:pt x="3376" y="3672"/>
                  </a:cubicBezTo>
                  <a:cubicBezTo>
                    <a:pt x="3365" y="3686"/>
                    <a:pt x="3344" y="3691"/>
                    <a:pt x="3328" y="3696"/>
                  </a:cubicBezTo>
                  <a:cubicBezTo>
                    <a:pt x="3289" y="3670"/>
                    <a:pt x="3282" y="3672"/>
                    <a:pt x="3232" y="3680"/>
                  </a:cubicBezTo>
                  <a:cubicBezTo>
                    <a:pt x="3180" y="3675"/>
                    <a:pt x="3143" y="3672"/>
                    <a:pt x="3096" y="3656"/>
                  </a:cubicBezTo>
                  <a:cubicBezTo>
                    <a:pt x="3047" y="3668"/>
                    <a:pt x="3039" y="3672"/>
                    <a:pt x="2984" y="3664"/>
                  </a:cubicBezTo>
                  <a:cubicBezTo>
                    <a:pt x="2939" y="3649"/>
                    <a:pt x="2929" y="3674"/>
                    <a:pt x="2888" y="3688"/>
                  </a:cubicBezTo>
                  <a:cubicBezTo>
                    <a:pt x="2885" y="3664"/>
                    <a:pt x="2888" y="3639"/>
                    <a:pt x="2880" y="3616"/>
                  </a:cubicBezTo>
                  <a:cubicBezTo>
                    <a:pt x="2877" y="3607"/>
                    <a:pt x="2865" y="3598"/>
                    <a:pt x="2856" y="3600"/>
                  </a:cubicBezTo>
                  <a:cubicBezTo>
                    <a:pt x="2847" y="3602"/>
                    <a:pt x="2847" y="3617"/>
                    <a:pt x="2840" y="3624"/>
                  </a:cubicBezTo>
                  <a:cubicBezTo>
                    <a:pt x="2833" y="3631"/>
                    <a:pt x="2824" y="3635"/>
                    <a:pt x="2816" y="3640"/>
                  </a:cubicBezTo>
                  <a:cubicBezTo>
                    <a:pt x="2800" y="3687"/>
                    <a:pt x="2816" y="3655"/>
                    <a:pt x="2800" y="3632"/>
                  </a:cubicBezTo>
                  <a:cubicBezTo>
                    <a:pt x="2795" y="3624"/>
                    <a:pt x="2784" y="3621"/>
                    <a:pt x="2776" y="3616"/>
                  </a:cubicBezTo>
                  <a:cubicBezTo>
                    <a:pt x="2763" y="3619"/>
                    <a:pt x="2748" y="3618"/>
                    <a:pt x="2736" y="3624"/>
                  </a:cubicBezTo>
                  <a:cubicBezTo>
                    <a:pt x="2698" y="3643"/>
                    <a:pt x="2725" y="3667"/>
                    <a:pt x="2696" y="3624"/>
                  </a:cubicBezTo>
                  <a:cubicBezTo>
                    <a:pt x="2693" y="3611"/>
                    <a:pt x="2700" y="3591"/>
                    <a:pt x="2688" y="3584"/>
                  </a:cubicBezTo>
                  <a:cubicBezTo>
                    <a:pt x="2685" y="3582"/>
                    <a:pt x="2607" y="3599"/>
                    <a:pt x="2600" y="3600"/>
                  </a:cubicBezTo>
                  <a:cubicBezTo>
                    <a:pt x="2504" y="3664"/>
                    <a:pt x="2327" y="3530"/>
                    <a:pt x="2288" y="3648"/>
                  </a:cubicBezTo>
                  <a:cubicBezTo>
                    <a:pt x="2285" y="3672"/>
                    <a:pt x="2297" y="3703"/>
                    <a:pt x="2280" y="3720"/>
                  </a:cubicBezTo>
                  <a:cubicBezTo>
                    <a:pt x="2263" y="3737"/>
                    <a:pt x="2231" y="3722"/>
                    <a:pt x="2208" y="3728"/>
                  </a:cubicBezTo>
                  <a:cubicBezTo>
                    <a:pt x="2199" y="3730"/>
                    <a:pt x="2193" y="3741"/>
                    <a:pt x="2184" y="3744"/>
                  </a:cubicBezTo>
                  <a:cubicBezTo>
                    <a:pt x="2169" y="3749"/>
                    <a:pt x="2152" y="3749"/>
                    <a:pt x="2136" y="3752"/>
                  </a:cubicBezTo>
                  <a:cubicBezTo>
                    <a:pt x="2070" y="3741"/>
                    <a:pt x="2035" y="3727"/>
                    <a:pt x="1976" y="3712"/>
                  </a:cubicBezTo>
                  <a:cubicBezTo>
                    <a:pt x="1922" y="3676"/>
                    <a:pt x="1979" y="3724"/>
                    <a:pt x="1960" y="3640"/>
                  </a:cubicBezTo>
                  <a:cubicBezTo>
                    <a:pt x="1958" y="3629"/>
                    <a:pt x="1920" y="3619"/>
                    <a:pt x="1912" y="3616"/>
                  </a:cubicBezTo>
                  <a:cubicBezTo>
                    <a:pt x="1904" y="3605"/>
                    <a:pt x="1893" y="3596"/>
                    <a:pt x="1888" y="3584"/>
                  </a:cubicBezTo>
                  <a:cubicBezTo>
                    <a:pt x="1882" y="3569"/>
                    <a:pt x="1890" y="3549"/>
                    <a:pt x="1880" y="3536"/>
                  </a:cubicBezTo>
                  <a:cubicBezTo>
                    <a:pt x="1864" y="3515"/>
                    <a:pt x="1831" y="3510"/>
                    <a:pt x="1816" y="3488"/>
                  </a:cubicBezTo>
                  <a:cubicBezTo>
                    <a:pt x="1811" y="3480"/>
                    <a:pt x="1807" y="3470"/>
                    <a:pt x="1800" y="3464"/>
                  </a:cubicBezTo>
                  <a:cubicBezTo>
                    <a:pt x="1771" y="3439"/>
                    <a:pt x="1737" y="3433"/>
                    <a:pt x="1720" y="3400"/>
                  </a:cubicBezTo>
                  <a:close/>
                </a:path>
              </a:pathLst>
            </a:custGeom>
            <a:solidFill>
              <a:srgbClr val="33333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24" name="Freeform 8"/>
            <p:cNvSpPr>
              <a:spLocks/>
            </p:cNvSpPr>
            <p:nvPr/>
          </p:nvSpPr>
          <p:spPr bwMode="auto">
            <a:xfrm>
              <a:off x="115" y="125"/>
              <a:ext cx="2581" cy="1035"/>
            </a:xfrm>
            <a:custGeom>
              <a:avLst/>
              <a:gdLst>
                <a:gd name="T0" fmla="*/ 2133 w 2581"/>
                <a:gd name="T1" fmla="*/ 251 h 1035"/>
                <a:gd name="T2" fmla="*/ 2061 w 2581"/>
                <a:gd name="T3" fmla="*/ 283 h 1035"/>
                <a:gd name="T4" fmla="*/ 1893 w 2581"/>
                <a:gd name="T5" fmla="*/ 419 h 1035"/>
                <a:gd name="T6" fmla="*/ 1797 w 2581"/>
                <a:gd name="T7" fmla="*/ 467 h 1035"/>
                <a:gd name="T8" fmla="*/ 1701 w 2581"/>
                <a:gd name="T9" fmla="*/ 435 h 1035"/>
                <a:gd name="T10" fmla="*/ 1821 w 2581"/>
                <a:gd name="T11" fmla="*/ 387 h 1035"/>
                <a:gd name="T12" fmla="*/ 1909 w 2581"/>
                <a:gd name="T13" fmla="*/ 339 h 1035"/>
                <a:gd name="T14" fmla="*/ 1693 w 2581"/>
                <a:gd name="T15" fmla="*/ 427 h 1035"/>
                <a:gd name="T16" fmla="*/ 1757 w 2581"/>
                <a:gd name="T17" fmla="*/ 499 h 1035"/>
                <a:gd name="T18" fmla="*/ 1693 w 2581"/>
                <a:gd name="T19" fmla="*/ 531 h 1035"/>
                <a:gd name="T20" fmla="*/ 1525 w 2581"/>
                <a:gd name="T21" fmla="*/ 659 h 1035"/>
                <a:gd name="T22" fmla="*/ 1685 w 2581"/>
                <a:gd name="T23" fmla="*/ 619 h 1035"/>
                <a:gd name="T24" fmla="*/ 1773 w 2581"/>
                <a:gd name="T25" fmla="*/ 571 h 1035"/>
                <a:gd name="T26" fmla="*/ 1861 w 2581"/>
                <a:gd name="T27" fmla="*/ 507 h 1035"/>
                <a:gd name="T28" fmla="*/ 2093 w 2581"/>
                <a:gd name="T29" fmla="*/ 459 h 1035"/>
                <a:gd name="T30" fmla="*/ 1749 w 2581"/>
                <a:gd name="T31" fmla="*/ 595 h 1035"/>
                <a:gd name="T32" fmla="*/ 1501 w 2581"/>
                <a:gd name="T33" fmla="*/ 691 h 1035"/>
                <a:gd name="T34" fmla="*/ 1549 w 2581"/>
                <a:gd name="T35" fmla="*/ 683 h 1035"/>
                <a:gd name="T36" fmla="*/ 1333 w 2581"/>
                <a:gd name="T37" fmla="*/ 715 h 1035"/>
                <a:gd name="T38" fmla="*/ 1205 w 2581"/>
                <a:gd name="T39" fmla="*/ 819 h 1035"/>
                <a:gd name="T40" fmla="*/ 1125 w 2581"/>
                <a:gd name="T41" fmla="*/ 891 h 1035"/>
                <a:gd name="T42" fmla="*/ 1165 w 2581"/>
                <a:gd name="T43" fmla="*/ 867 h 1035"/>
                <a:gd name="T44" fmla="*/ 941 w 2581"/>
                <a:gd name="T45" fmla="*/ 779 h 1035"/>
                <a:gd name="T46" fmla="*/ 973 w 2581"/>
                <a:gd name="T47" fmla="*/ 715 h 1035"/>
                <a:gd name="T48" fmla="*/ 1101 w 2581"/>
                <a:gd name="T49" fmla="*/ 747 h 1035"/>
                <a:gd name="T50" fmla="*/ 1109 w 2581"/>
                <a:gd name="T51" fmla="*/ 731 h 1035"/>
                <a:gd name="T52" fmla="*/ 861 w 2581"/>
                <a:gd name="T53" fmla="*/ 699 h 1035"/>
                <a:gd name="T54" fmla="*/ 773 w 2581"/>
                <a:gd name="T55" fmla="*/ 747 h 1035"/>
                <a:gd name="T56" fmla="*/ 853 w 2581"/>
                <a:gd name="T57" fmla="*/ 811 h 1035"/>
                <a:gd name="T58" fmla="*/ 789 w 2581"/>
                <a:gd name="T59" fmla="*/ 859 h 1035"/>
                <a:gd name="T60" fmla="*/ 749 w 2581"/>
                <a:gd name="T61" fmla="*/ 891 h 1035"/>
                <a:gd name="T62" fmla="*/ 701 w 2581"/>
                <a:gd name="T63" fmla="*/ 795 h 1035"/>
                <a:gd name="T64" fmla="*/ 565 w 2581"/>
                <a:gd name="T65" fmla="*/ 827 h 1035"/>
                <a:gd name="T66" fmla="*/ 509 w 2581"/>
                <a:gd name="T67" fmla="*/ 827 h 1035"/>
                <a:gd name="T68" fmla="*/ 525 w 2581"/>
                <a:gd name="T69" fmla="*/ 931 h 1035"/>
                <a:gd name="T70" fmla="*/ 469 w 2581"/>
                <a:gd name="T71" fmla="*/ 915 h 1035"/>
                <a:gd name="T72" fmla="*/ 405 w 2581"/>
                <a:gd name="T73" fmla="*/ 899 h 1035"/>
                <a:gd name="T74" fmla="*/ 421 w 2581"/>
                <a:gd name="T75" fmla="*/ 779 h 1035"/>
                <a:gd name="T76" fmla="*/ 309 w 2581"/>
                <a:gd name="T77" fmla="*/ 795 h 1035"/>
                <a:gd name="T78" fmla="*/ 157 w 2581"/>
                <a:gd name="T79" fmla="*/ 851 h 1035"/>
                <a:gd name="T80" fmla="*/ 37 w 2581"/>
                <a:gd name="T81" fmla="*/ 675 h 1035"/>
                <a:gd name="T82" fmla="*/ 29 w 2581"/>
                <a:gd name="T83" fmla="*/ 67 h 1035"/>
                <a:gd name="T84" fmla="*/ 2293 w 2581"/>
                <a:gd name="T85" fmla="*/ 19 h 1035"/>
                <a:gd name="T86" fmla="*/ 2469 w 2581"/>
                <a:gd name="T87" fmla="*/ 211 h 1035"/>
                <a:gd name="T88" fmla="*/ 2421 w 2581"/>
                <a:gd name="T89" fmla="*/ 435 h 1035"/>
                <a:gd name="T90" fmla="*/ 2413 w 2581"/>
                <a:gd name="T91" fmla="*/ 683 h 1035"/>
                <a:gd name="T92" fmla="*/ 2405 w 2581"/>
                <a:gd name="T93" fmla="*/ 659 h 1035"/>
                <a:gd name="T94" fmla="*/ 2277 w 2581"/>
                <a:gd name="T95" fmla="*/ 611 h 1035"/>
                <a:gd name="T96" fmla="*/ 2229 w 2581"/>
                <a:gd name="T97" fmla="*/ 619 h 1035"/>
                <a:gd name="T98" fmla="*/ 2277 w 2581"/>
                <a:gd name="T99" fmla="*/ 771 h 1035"/>
                <a:gd name="T100" fmla="*/ 2197 w 2581"/>
                <a:gd name="T101" fmla="*/ 851 h 1035"/>
                <a:gd name="T102" fmla="*/ 2029 w 2581"/>
                <a:gd name="T103" fmla="*/ 867 h 1035"/>
                <a:gd name="T104" fmla="*/ 2045 w 2581"/>
                <a:gd name="T105" fmla="*/ 931 h 1035"/>
                <a:gd name="T106" fmla="*/ 2029 w 2581"/>
                <a:gd name="T107" fmla="*/ 1035 h 1035"/>
                <a:gd name="T108" fmla="*/ 2029 w 2581"/>
                <a:gd name="T109" fmla="*/ 883 h 1035"/>
                <a:gd name="T110" fmla="*/ 2213 w 2581"/>
                <a:gd name="T111" fmla="*/ 739 h 1035"/>
                <a:gd name="T112" fmla="*/ 2261 w 2581"/>
                <a:gd name="T113" fmla="*/ 563 h 1035"/>
                <a:gd name="T114" fmla="*/ 2389 w 2581"/>
                <a:gd name="T115" fmla="*/ 499 h 1035"/>
                <a:gd name="T116" fmla="*/ 2293 w 2581"/>
                <a:gd name="T117" fmla="*/ 411 h 10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81" h="1035">
                  <a:moveTo>
                    <a:pt x="2285" y="395"/>
                  </a:moveTo>
                  <a:cubicBezTo>
                    <a:pt x="2221" y="363"/>
                    <a:pt x="2212" y="338"/>
                    <a:pt x="2181" y="275"/>
                  </a:cubicBezTo>
                  <a:cubicBezTo>
                    <a:pt x="2117" y="291"/>
                    <a:pt x="2176" y="287"/>
                    <a:pt x="2133" y="251"/>
                  </a:cubicBezTo>
                  <a:cubicBezTo>
                    <a:pt x="2125" y="244"/>
                    <a:pt x="2112" y="246"/>
                    <a:pt x="2101" y="243"/>
                  </a:cubicBezTo>
                  <a:cubicBezTo>
                    <a:pt x="2037" y="264"/>
                    <a:pt x="2106" y="232"/>
                    <a:pt x="2085" y="275"/>
                  </a:cubicBezTo>
                  <a:cubicBezTo>
                    <a:pt x="2081" y="283"/>
                    <a:pt x="2069" y="279"/>
                    <a:pt x="2061" y="283"/>
                  </a:cubicBezTo>
                  <a:cubicBezTo>
                    <a:pt x="2028" y="299"/>
                    <a:pt x="1968" y="325"/>
                    <a:pt x="1941" y="347"/>
                  </a:cubicBezTo>
                  <a:cubicBezTo>
                    <a:pt x="1926" y="360"/>
                    <a:pt x="1910" y="377"/>
                    <a:pt x="1901" y="395"/>
                  </a:cubicBezTo>
                  <a:cubicBezTo>
                    <a:pt x="1897" y="403"/>
                    <a:pt x="1899" y="413"/>
                    <a:pt x="1893" y="419"/>
                  </a:cubicBezTo>
                  <a:cubicBezTo>
                    <a:pt x="1887" y="425"/>
                    <a:pt x="1877" y="424"/>
                    <a:pt x="1869" y="427"/>
                  </a:cubicBezTo>
                  <a:cubicBezTo>
                    <a:pt x="1816" y="480"/>
                    <a:pt x="1873" y="430"/>
                    <a:pt x="1821" y="459"/>
                  </a:cubicBezTo>
                  <a:cubicBezTo>
                    <a:pt x="1778" y="483"/>
                    <a:pt x="1751" y="513"/>
                    <a:pt x="1797" y="467"/>
                  </a:cubicBezTo>
                  <a:cubicBezTo>
                    <a:pt x="1792" y="448"/>
                    <a:pt x="1797" y="421"/>
                    <a:pt x="1781" y="411"/>
                  </a:cubicBezTo>
                  <a:cubicBezTo>
                    <a:pt x="1767" y="402"/>
                    <a:pt x="1749" y="423"/>
                    <a:pt x="1733" y="427"/>
                  </a:cubicBezTo>
                  <a:cubicBezTo>
                    <a:pt x="1722" y="430"/>
                    <a:pt x="1712" y="432"/>
                    <a:pt x="1701" y="435"/>
                  </a:cubicBezTo>
                  <a:cubicBezTo>
                    <a:pt x="1734" y="446"/>
                    <a:pt x="1744" y="438"/>
                    <a:pt x="1773" y="419"/>
                  </a:cubicBezTo>
                  <a:cubicBezTo>
                    <a:pt x="1778" y="411"/>
                    <a:pt x="1781" y="400"/>
                    <a:pt x="1789" y="395"/>
                  </a:cubicBezTo>
                  <a:cubicBezTo>
                    <a:pt x="1798" y="389"/>
                    <a:pt x="1810" y="390"/>
                    <a:pt x="1821" y="387"/>
                  </a:cubicBezTo>
                  <a:cubicBezTo>
                    <a:pt x="1873" y="371"/>
                    <a:pt x="1858" y="378"/>
                    <a:pt x="1893" y="355"/>
                  </a:cubicBezTo>
                  <a:cubicBezTo>
                    <a:pt x="1832" y="335"/>
                    <a:pt x="1910" y="342"/>
                    <a:pt x="1925" y="347"/>
                  </a:cubicBezTo>
                  <a:cubicBezTo>
                    <a:pt x="1870" y="383"/>
                    <a:pt x="1919" y="358"/>
                    <a:pt x="1909" y="339"/>
                  </a:cubicBezTo>
                  <a:cubicBezTo>
                    <a:pt x="1905" y="331"/>
                    <a:pt x="1893" y="334"/>
                    <a:pt x="1885" y="331"/>
                  </a:cubicBezTo>
                  <a:cubicBezTo>
                    <a:pt x="1826" y="336"/>
                    <a:pt x="1788" y="332"/>
                    <a:pt x="1741" y="363"/>
                  </a:cubicBezTo>
                  <a:cubicBezTo>
                    <a:pt x="1723" y="390"/>
                    <a:pt x="1703" y="397"/>
                    <a:pt x="1693" y="427"/>
                  </a:cubicBezTo>
                  <a:cubicBezTo>
                    <a:pt x="1741" y="443"/>
                    <a:pt x="1710" y="458"/>
                    <a:pt x="1685" y="483"/>
                  </a:cubicBezTo>
                  <a:cubicBezTo>
                    <a:pt x="1698" y="486"/>
                    <a:pt x="1712" y="488"/>
                    <a:pt x="1725" y="491"/>
                  </a:cubicBezTo>
                  <a:cubicBezTo>
                    <a:pt x="1736" y="493"/>
                    <a:pt x="1748" y="505"/>
                    <a:pt x="1757" y="499"/>
                  </a:cubicBezTo>
                  <a:cubicBezTo>
                    <a:pt x="1764" y="494"/>
                    <a:pt x="1752" y="483"/>
                    <a:pt x="1749" y="475"/>
                  </a:cubicBezTo>
                  <a:cubicBezTo>
                    <a:pt x="1746" y="483"/>
                    <a:pt x="1747" y="493"/>
                    <a:pt x="1741" y="499"/>
                  </a:cubicBezTo>
                  <a:cubicBezTo>
                    <a:pt x="1727" y="513"/>
                    <a:pt x="1693" y="531"/>
                    <a:pt x="1693" y="531"/>
                  </a:cubicBezTo>
                  <a:cubicBezTo>
                    <a:pt x="1664" y="574"/>
                    <a:pt x="1623" y="591"/>
                    <a:pt x="1581" y="619"/>
                  </a:cubicBezTo>
                  <a:cubicBezTo>
                    <a:pt x="1575" y="637"/>
                    <a:pt x="1571" y="660"/>
                    <a:pt x="1549" y="667"/>
                  </a:cubicBezTo>
                  <a:cubicBezTo>
                    <a:pt x="1541" y="670"/>
                    <a:pt x="1517" y="655"/>
                    <a:pt x="1525" y="659"/>
                  </a:cubicBezTo>
                  <a:cubicBezTo>
                    <a:pt x="1555" y="674"/>
                    <a:pt x="1566" y="675"/>
                    <a:pt x="1597" y="683"/>
                  </a:cubicBezTo>
                  <a:cubicBezTo>
                    <a:pt x="1615" y="671"/>
                    <a:pt x="1638" y="666"/>
                    <a:pt x="1653" y="651"/>
                  </a:cubicBezTo>
                  <a:cubicBezTo>
                    <a:pt x="1696" y="608"/>
                    <a:pt x="1621" y="640"/>
                    <a:pt x="1685" y="619"/>
                  </a:cubicBezTo>
                  <a:lnTo>
                    <a:pt x="1741" y="579"/>
                  </a:lnTo>
                  <a:cubicBezTo>
                    <a:pt x="1741" y="579"/>
                    <a:pt x="1741" y="579"/>
                    <a:pt x="1741" y="579"/>
                  </a:cubicBezTo>
                  <a:cubicBezTo>
                    <a:pt x="1752" y="576"/>
                    <a:pt x="1762" y="574"/>
                    <a:pt x="1773" y="571"/>
                  </a:cubicBezTo>
                  <a:cubicBezTo>
                    <a:pt x="1789" y="566"/>
                    <a:pt x="1821" y="555"/>
                    <a:pt x="1821" y="555"/>
                  </a:cubicBezTo>
                  <a:cubicBezTo>
                    <a:pt x="1829" y="547"/>
                    <a:pt x="1838" y="540"/>
                    <a:pt x="1845" y="531"/>
                  </a:cubicBezTo>
                  <a:cubicBezTo>
                    <a:pt x="1851" y="524"/>
                    <a:pt x="1852" y="510"/>
                    <a:pt x="1861" y="507"/>
                  </a:cubicBezTo>
                  <a:cubicBezTo>
                    <a:pt x="1896" y="494"/>
                    <a:pt x="1936" y="498"/>
                    <a:pt x="1973" y="491"/>
                  </a:cubicBezTo>
                  <a:cubicBezTo>
                    <a:pt x="2018" y="423"/>
                    <a:pt x="1983" y="443"/>
                    <a:pt x="2029" y="451"/>
                  </a:cubicBezTo>
                  <a:cubicBezTo>
                    <a:pt x="2050" y="455"/>
                    <a:pt x="2072" y="456"/>
                    <a:pt x="2093" y="459"/>
                  </a:cubicBezTo>
                  <a:cubicBezTo>
                    <a:pt x="2051" y="467"/>
                    <a:pt x="2024" y="483"/>
                    <a:pt x="1989" y="507"/>
                  </a:cubicBezTo>
                  <a:cubicBezTo>
                    <a:pt x="1961" y="550"/>
                    <a:pt x="1916" y="548"/>
                    <a:pt x="1869" y="555"/>
                  </a:cubicBezTo>
                  <a:cubicBezTo>
                    <a:pt x="1829" y="568"/>
                    <a:pt x="1789" y="582"/>
                    <a:pt x="1749" y="595"/>
                  </a:cubicBezTo>
                  <a:cubicBezTo>
                    <a:pt x="1714" y="607"/>
                    <a:pt x="1706" y="648"/>
                    <a:pt x="1677" y="667"/>
                  </a:cubicBezTo>
                  <a:cubicBezTo>
                    <a:pt x="1647" y="687"/>
                    <a:pt x="1578" y="688"/>
                    <a:pt x="1549" y="691"/>
                  </a:cubicBezTo>
                  <a:cubicBezTo>
                    <a:pt x="1533" y="686"/>
                    <a:pt x="1517" y="675"/>
                    <a:pt x="1501" y="691"/>
                  </a:cubicBezTo>
                  <a:cubicBezTo>
                    <a:pt x="1495" y="697"/>
                    <a:pt x="1485" y="719"/>
                    <a:pt x="1493" y="715"/>
                  </a:cubicBezTo>
                  <a:cubicBezTo>
                    <a:pt x="1504" y="710"/>
                    <a:pt x="1515" y="705"/>
                    <a:pt x="1525" y="699"/>
                  </a:cubicBezTo>
                  <a:cubicBezTo>
                    <a:pt x="1533" y="694"/>
                    <a:pt x="1559" y="683"/>
                    <a:pt x="1549" y="683"/>
                  </a:cubicBezTo>
                  <a:cubicBezTo>
                    <a:pt x="1532" y="683"/>
                    <a:pt x="1517" y="694"/>
                    <a:pt x="1501" y="699"/>
                  </a:cubicBezTo>
                  <a:cubicBezTo>
                    <a:pt x="1493" y="702"/>
                    <a:pt x="1477" y="707"/>
                    <a:pt x="1477" y="707"/>
                  </a:cubicBezTo>
                  <a:cubicBezTo>
                    <a:pt x="1427" y="694"/>
                    <a:pt x="1386" y="708"/>
                    <a:pt x="1333" y="715"/>
                  </a:cubicBezTo>
                  <a:cubicBezTo>
                    <a:pt x="1313" y="775"/>
                    <a:pt x="1330" y="782"/>
                    <a:pt x="1277" y="795"/>
                  </a:cubicBezTo>
                  <a:cubicBezTo>
                    <a:pt x="1255" y="788"/>
                    <a:pt x="1244" y="779"/>
                    <a:pt x="1221" y="795"/>
                  </a:cubicBezTo>
                  <a:cubicBezTo>
                    <a:pt x="1213" y="800"/>
                    <a:pt x="1213" y="813"/>
                    <a:pt x="1205" y="819"/>
                  </a:cubicBezTo>
                  <a:cubicBezTo>
                    <a:pt x="1191" y="830"/>
                    <a:pt x="1172" y="833"/>
                    <a:pt x="1157" y="843"/>
                  </a:cubicBezTo>
                  <a:cubicBezTo>
                    <a:pt x="1159" y="843"/>
                    <a:pt x="1233" y="851"/>
                    <a:pt x="1181" y="883"/>
                  </a:cubicBezTo>
                  <a:cubicBezTo>
                    <a:pt x="1165" y="893"/>
                    <a:pt x="1144" y="888"/>
                    <a:pt x="1125" y="891"/>
                  </a:cubicBezTo>
                  <a:cubicBezTo>
                    <a:pt x="1114" y="896"/>
                    <a:pt x="1104" y="912"/>
                    <a:pt x="1093" y="907"/>
                  </a:cubicBezTo>
                  <a:cubicBezTo>
                    <a:pt x="1084" y="903"/>
                    <a:pt x="1101" y="889"/>
                    <a:pt x="1109" y="883"/>
                  </a:cubicBezTo>
                  <a:cubicBezTo>
                    <a:pt x="1114" y="879"/>
                    <a:pt x="1163" y="868"/>
                    <a:pt x="1165" y="867"/>
                  </a:cubicBezTo>
                  <a:cubicBezTo>
                    <a:pt x="1151" y="853"/>
                    <a:pt x="1136" y="835"/>
                    <a:pt x="1117" y="827"/>
                  </a:cubicBezTo>
                  <a:cubicBezTo>
                    <a:pt x="1094" y="817"/>
                    <a:pt x="1045" y="803"/>
                    <a:pt x="1045" y="803"/>
                  </a:cubicBezTo>
                  <a:cubicBezTo>
                    <a:pt x="1006" y="764"/>
                    <a:pt x="999" y="771"/>
                    <a:pt x="941" y="779"/>
                  </a:cubicBezTo>
                  <a:cubicBezTo>
                    <a:pt x="933" y="776"/>
                    <a:pt x="913" y="778"/>
                    <a:pt x="917" y="771"/>
                  </a:cubicBezTo>
                  <a:cubicBezTo>
                    <a:pt x="927" y="755"/>
                    <a:pt x="965" y="739"/>
                    <a:pt x="965" y="739"/>
                  </a:cubicBezTo>
                  <a:cubicBezTo>
                    <a:pt x="968" y="731"/>
                    <a:pt x="966" y="711"/>
                    <a:pt x="973" y="715"/>
                  </a:cubicBezTo>
                  <a:cubicBezTo>
                    <a:pt x="989" y="725"/>
                    <a:pt x="994" y="747"/>
                    <a:pt x="1005" y="763"/>
                  </a:cubicBezTo>
                  <a:cubicBezTo>
                    <a:pt x="1010" y="771"/>
                    <a:pt x="1021" y="774"/>
                    <a:pt x="1029" y="779"/>
                  </a:cubicBezTo>
                  <a:cubicBezTo>
                    <a:pt x="1086" y="760"/>
                    <a:pt x="1063" y="772"/>
                    <a:pt x="1101" y="747"/>
                  </a:cubicBezTo>
                  <a:cubicBezTo>
                    <a:pt x="1109" y="750"/>
                    <a:pt x="1117" y="756"/>
                    <a:pt x="1125" y="755"/>
                  </a:cubicBezTo>
                  <a:cubicBezTo>
                    <a:pt x="1134" y="753"/>
                    <a:pt x="1154" y="747"/>
                    <a:pt x="1149" y="739"/>
                  </a:cubicBezTo>
                  <a:cubicBezTo>
                    <a:pt x="1141" y="728"/>
                    <a:pt x="1122" y="734"/>
                    <a:pt x="1109" y="731"/>
                  </a:cubicBezTo>
                  <a:cubicBezTo>
                    <a:pt x="943" y="746"/>
                    <a:pt x="1079" y="748"/>
                    <a:pt x="989" y="707"/>
                  </a:cubicBezTo>
                  <a:cubicBezTo>
                    <a:pt x="967" y="697"/>
                    <a:pt x="925" y="675"/>
                    <a:pt x="925" y="675"/>
                  </a:cubicBezTo>
                  <a:cubicBezTo>
                    <a:pt x="830" y="694"/>
                    <a:pt x="928" y="669"/>
                    <a:pt x="861" y="699"/>
                  </a:cubicBezTo>
                  <a:cubicBezTo>
                    <a:pt x="846" y="706"/>
                    <a:pt x="813" y="715"/>
                    <a:pt x="813" y="715"/>
                  </a:cubicBezTo>
                  <a:cubicBezTo>
                    <a:pt x="805" y="710"/>
                    <a:pt x="797" y="693"/>
                    <a:pt x="789" y="699"/>
                  </a:cubicBezTo>
                  <a:cubicBezTo>
                    <a:pt x="776" y="710"/>
                    <a:pt x="778" y="731"/>
                    <a:pt x="773" y="747"/>
                  </a:cubicBezTo>
                  <a:cubicBezTo>
                    <a:pt x="770" y="755"/>
                    <a:pt x="765" y="771"/>
                    <a:pt x="765" y="771"/>
                  </a:cubicBezTo>
                  <a:cubicBezTo>
                    <a:pt x="806" y="785"/>
                    <a:pt x="799" y="762"/>
                    <a:pt x="837" y="787"/>
                  </a:cubicBezTo>
                  <a:cubicBezTo>
                    <a:pt x="842" y="795"/>
                    <a:pt x="862" y="808"/>
                    <a:pt x="853" y="811"/>
                  </a:cubicBezTo>
                  <a:cubicBezTo>
                    <a:pt x="833" y="818"/>
                    <a:pt x="810" y="803"/>
                    <a:pt x="789" y="803"/>
                  </a:cubicBezTo>
                  <a:cubicBezTo>
                    <a:pt x="765" y="803"/>
                    <a:pt x="741" y="808"/>
                    <a:pt x="717" y="811"/>
                  </a:cubicBezTo>
                  <a:cubicBezTo>
                    <a:pt x="730" y="851"/>
                    <a:pt x="749" y="851"/>
                    <a:pt x="789" y="859"/>
                  </a:cubicBezTo>
                  <a:cubicBezTo>
                    <a:pt x="750" y="885"/>
                    <a:pt x="749" y="875"/>
                    <a:pt x="717" y="843"/>
                  </a:cubicBezTo>
                  <a:cubicBezTo>
                    <a:pt x="720" y="856"/>
                    <a:pt x="717" y="872"/>
                    <a:pt x="725" y="883"/>
                  </a:cubicBezTo>
                  <a:cubicBezTo>
                    <a:pt x="730" y="890"/>
                    <a:pt x="747" y="883"/>
                    <a:pt x="749" y="891"/>
                  </a:cubicBezTo>
                  <a:cubicBezTo>
                    <a:pt x="753" y="907"/>
                    <a:pt x="744" y="923"/>
                    <a:pt x="741" y="939"/>
                  </a:cubicBezTo>
                  <a:cubicBezTo>
                    <a:pt x="719" y="906"/>
                    <a:pt x="700" y="857"/>
                    <a:pt x="685" y="819"/>
                  </a:cubicBezTo>
                  <a:cubicBezTo>
                    <a:pt x="690" y="811"/>
                    <a:pt x="703" y="804"/>
                    <a:pt x="701" y="795"/>
                  </a:cubicBezTo>
                  <a:cubicBezTo>
                    <a:pt x="696" y="776"/>
                    <a:pt x="646" y="795"/>
                    <a:pt x="645" y="795"/>
                  </a:cubicBezTo>
                  <a:cubicBezTo>
                    <a:pt x="624" y="799"/>
                    <a:pt x="602" y="800"/>
                    <a:pt x="581" y="803"/>
                  </a:cubicBezTo>
                  <a:cubicBezTo>
                    <a:pt x="576" y="811"/>
                    <a:pt x="575" y="827"/>
                    <a:pt x="565" y="827"/>
                  </a:cubicBezTo>
                  <a:cubicBezTo>
                    <a:pt x="555" y="827"/>
                    <a:pt x="558" y="800"/>
                    <a:pt x="549" y="803"/>
                  </a:cubicBezTo>
                  <a:cubicBezTo>
                    <a:pt x="539" y="806"/>
                    <a:pt x="544" y="824"/>
                    <a:pt x="541" y="835"/>
                  </a:cubicBezTo>
                  <a:cubicBezTo>
                    <a:pt x="530" y="832"/>
                    <a:pt x="519" y="824"/>
                    <a:pt x="509" y="827"/>
                  </a:cubicBezTo>
                  <a:cubicBezTo>
                    <a:pt x="491" y="833"/>
                    <a:pt x="483" y="895"/>
                    <a:pt x="485" y="899"/>
                  </a:cubicBezTo>
                  <a:cubicBezTo>
                    <a:pt x="488" y="907"/>
                    <a:pt x="501" y="894"/>
                    <a:pt x="509" y="891"/>
                  </a:cubicBezTo>
                  <a:cubicBezTo>
                    <a:pt x="494" y="935"/>
                    <a:pt x="498" y="898"/>
                    <a:pt x="525" y="931"/>
                  </a:cubicBezTo>
                  <a:cubicBezTo>
                    <a:pt x="530" y="938"/>
                    <a:pt x="533" y="963"/>
                    <a:pt x="533" y="955"/>
                  </a:cubicBezTo>
                  <a:cubicBezTo>
                    <a:pt x="533" y="918"/>
                    <a:pt x="528" y="924"/>
                    <a:pt x="501" y="915"/>
                  </a:cubicBezTo>
                  <a:cubicBezTo>
                    <a:pt x="475" y="877"/>
                    <a:pt x="495" y="889"/>
                    <a:pt x="469" y="915"/>
                  </a:cubicBezTo>
                  <a:cubicBezTo>
                    <a:pt x="462" y="922"/>
                    <a:pt x="453" y="926"/>
                    <a:pt x="445" y="931"/>
                  </a:cubicBezTo>
                  <a:cubicBezTo>
                    <a:pt x="442" y="923"/>
                    <a:pt x="445" y="908"/>
                    <a:pt x="437" y="907"/>
                  </a:cubicBezTo>
                  <a:cubicBezTo>
                    <a:pt x="386" y="900"/>
                    <a:pt x="244" y="935"/>
                    <a:pt x="405" y="899"/>
                  </a:cubicBezTo>
                  <a:cubicBezTo>
                    <a:pt x="438" y="905"/>
                    <a:pt x="495" y="930"/>
                    <a:pt x="477" y="875"/>
                  </a:cubicBezTo>
                  <a:cubicBezTo>
                    <a:pt x="459" y="747"/>
                    <a:pt x="493" y="865"/>
                    <a:pt x="429" y="811"/>
                  </a:cubicBezTo>
                  <a:cubicBezTo>
                    <a:pt x="421" y="804"/>
                    <a:pt x="425" y="789"/>
                    <a:pt x="421" y="779"/>
                  </a:cubicBezTo>
                  <a:cubicBezTo>
                    <a:pt x="417" y="770"/>
                    <a:pt x="410" y="763"/>
                    <a:pt x="405" y="755"/>
                  </a:cubicBezTo>
                  <a:cubicBezTo>
                    <a:pt x="382" y="790"/>
                    <a:pt x="371" y="782"/>
                    <a:pt x="333" y="795"/>
                  </a:cubicBezTo>
                  <a:cubicBezTo>
                    <a:pt x="316" y="847"/>
                    <a:pt x="337" y="804"/>
                    <a:pt x="309" y="795"/>
                  </a:cubicBezTo>
                  <a:cubicBezTo>
                    <a:pt x="299" y="792"/>
                    <a:pt x="288" y="800"/>
                    <a:pt x="277" y="803"/>
                  </a:cubicBezTo>
                  <a:cubicBezTo>
                    <a:pt x="253" y="819"/>
                    <a:pt x="229" y="827"/>
                    <a:pt x="205" y="843"/>
                  </a:cubicBezTo>
                  <a:cubicBezTo>
                    <a:pt x="158" y="827"/>
                    <a:pt x="204" y="835"/>
                    <a:pt x="157" y="851"/>
                  </a:cubicBezTo>
                  <a:cubicBezTo>
                    <a:pt x="134" y="859"/>
                    <a:pt x="108" y="859"/>
                    <a:pt x="85" y="867"/>
                  </a:cubicBezTo>
                  <a:cubicBezTo>
                    <a:pt x="66" y="895"/>
                    <a:pt x="53" y="923"/>
                    <a:pt x="37" y="875"/>
                  </a:cubicBezTo>
                  <a:cubicBezTo>
                    <a:pt x="33" y="839"/>
                    <a:pt x="37" y="762"/>
                    <a:pt x="37" y="675"/>
                  </a:cubicBezTo>
                  <a:cubicBezTo>
                    <a:pt x="37" y="588"/>
                    <a:pt x="37" y="434"/>
                    <a:pt x="37" y="355"/>
                  </a:cubicBezTo>
                  <a:cubicBezTo>
                    <a:pt x="39" y="273"/>
                    <a:pt x="38" y="251"/>
                    <a:pt x="37" y="203"/>
                  </a:cubicBezTo>
                  <a:cubicBezTo>
                    <a:pt x="36" y="155"/>
                    <a:pt x="0" y="98"/>
                    <a:pt x="29" y="67"/>
                  </a:cubicBezTo>
                  <a:cubicBezTo>
                    <a:pt x="57" y="0"/>
                    <a:pt x="93" y="27"/>
                    <a:pt x="213" y="19"/>
                  </a:cubicBezTo>
                  <a:cubicBezTo>
                    <a:pt x="333" y="11"/>
                    <a:pt x="402" y="19"/>
                    <a:pt x="749" y="19"/>
                  </a:cubicBezTo>
                  <a:cubicBezTo>
                    <a:pt x="1097" y="11"/>
                    <a:pt x="2005" y="15"/>
                    <a:pt x="2293" y="19"/>
                  </a:cubicBezTo>
                  <a:cubicBezTo>
                    <a:pt x="2581" y="23"/>
                    <a:pt x="2453" y="14"/>
                    <a:pt x="2477" y="43"/>
                  </a:cubicBezTo>
                  <a:cubicBezTo>
                    <a:pt x="2491" y="101"/>
                    <a:pt x="2469" y="148"/>
                    <a:pt x="2437" y="195"/>
                  </a:cubicBezTo>
                  <a:cubicBezTo>
                    <a:pt x="2448" y="200"/>
                    <a:pt x="2461" y="203"/>
                    <a:pt x="2469" y="211"/>
                  </a:cubicBezTo>
                  <a:cubicBezTo>
                    <a:pt x="2485" y="227"/>
                    <a:pt x="2473" y="261"/>
                    <a:pt x="2469" y="275"/>
                  </a:cubicBezTo>
                  <a:cubicBezTo>
                    <a:pt x="2457" y="320"/>
                    <a:pt x="2452" y="361"/>
                    <a:pt x="2413" y="387"/>
                  </a:cubicBezTo>
                  <a:cubicBezTo>
                    <a:pt x="2388" y="463"/>
                    <a:pt x="2417" y="355"/>
                    <a:pt x="2421" y="435"/>
                  </a:cubicBezTo>
                  <a:cubicBezTo>
                    <a:pt x="2423" y="475"/>
                    <a:pt x="2416" y="515"/>
                    <a:pt x="2413" y="555"/>
                  </a:cubicBezTo>
                  <a:cubicBezTo>
                    <a:pt x="2457" y="584"/>
                    <a:pt x="2449" y="605"/>
                    <a:pt x="2429" y="659"/>
                  </a:cubicBezTo>
                  <a:cubicBezTo>
                    <a:pt x="2426" y="668"/>
                    <a:pt x="2421" y="678"/>
                    <a:pt x="2413" y="683"/>
                  </a:cubicBezTo>
                  <a:cubicBezTo>
                    <a:pt x="2399" y="692"/>
                    <a:pt x="2381" y="694"/>
                    <a:pt x="2365" y="699"/>
                  </a:cubicBezTo>
                  <a:cubicBezTo>
                    <a:pt x="2355" y="702"/>
                    <a:pt x="2386" y="694"/>
                    <a:pt x="2397" y="691"/>
                  </a:cubicBezTo>
                  <a:cubicBezTo>
                    <a:pt x="2400" y="680"/>
                    <a:pt x="2408" y="669"/>
                    <a:pt x="2405" y="659"/>
                  </a:cubicBezTo>
                  <a:cubicBezTo>
                    <a:pt x="2383" y="593"/>
                    <a:pt x="2366" y="703"/>
                    <a:pt x="2389" y="611"/>
                  </a:cubicBezTo>
                  <a:cubicBezTo>
                    <a:pt x="2362" y="608"/>
                    <a:pt x="2336" y="603"/>
                    <a:pt x="2309" y="603"/>
                  </a:cubicBezTo>
                  <a:cubicBezTo>
                    <a:pt x="2298" y="603"/>
                    <a:pt x="2286" y="617"/>
                    <a:pt x="2277" y="611"/>
                  </a:cubicBezTo>
                  <a:cubicBezTo>
                    <a:pt x="2268" y="605"/>
                    <a:pt x="2272" y="590"/>
                    <a:pt x="2269" y="579"/>
                  </a:cubicBezTo>
                  <a:cubicBezTo>
                    <a:pt x="2264" y="587"/>
                    <a:pt x="2260" y="596"/>
                    <a:pt x="2253" y="603"/>
                  </a:cubicBezTo>
                  <a:cubicBezTo>
                    <a:pt x="2246" y="610"/>
                    <a:pt x="2234" y="611"/>
                    <a:pt x="2229" y="619"/>
                  </a:cubicBezTo>
                  <a:cubicBezTo>
                    <a:pt x="2215" y="640"/>
                    <a:pt x="2209" y="701"/>
                    <a:pt x="2205" y="723"/>
                  </a:cubicBezTo>
                  <a:cubicBezTo>
                    <a:pt x="2273" y="746"/>
                    <a:pt x="2179" y="708"/>
                    <a:pt x="2245" y="763"/>
                  </a:cubicBezTo>
                  <a:cubicBezTo>
                    <a:pt x="2253" y="770"/>
                    <a:pt x="2266" y="768"/>
                    <a:pt x="2277" y="771"/>
                  </a:cubicBezTo>
                  <a:cubicBezTo>
                    <a:pt x="2280" y="779"/>
                    <a:pt x="2286" y="787"/>
                    <a:pt x="2285" y="795"/>
                  </a:cubicBezTo>
                  <a:cubicBezTo>
                    <a:pt x="2283" y="812"/>
                    <a:pt x="2269" y="843"/>
                    <a:pt x="2269" y="843"/>
                  </a:cubicBezTo>
                  <a:cubicBezTo>
                    <a:pt x="2225" y="832"/>
                    <a:pt x="2223" y="812"/>
                    <a:pt x="2197" y="851"/>
                  </a:cubicBezTo>
                  <a:cubicBezTo>
                    <a:pt x="2152" y="840"/>
                    <a:pt x="2156" y="817"/>
                    <a:pt x="2117" y="843"/>
                  </a:cubicBezTo>
                  <a:cubicBezTo>
                    <a:pt x="2132" y="889"/>
                    <a:pt x="2130" y="859"/>
                    <a:pt x="2069" y="859"/>
                  </a:cubicBezTo>
                  <a:cubicBezTo>
                    <a:pt x="2055" y="859"/>
                    <a:pt x="2042" y="864"/>
                    <a:pt x="2029" y="867"/>
                  </a:cubicBezTo>
                  <a:cubicBezTo>
                    <a:pt x="2021" y="872"/>
                    <a:pt x="2003" y="874"/>
                    <a:pt x="2005" y="883"/>
                  </a:cubicBezTo>
                  <a:cubicBezTo>
                    <a:pt x="2007" y="890"/>
                    <a:pt x="2052" y="904"/>
                    <a:pt x="2061" y="907"/>
                  </a:cubicBezTo>
                  <a:cubicBezTo>
                    <a:pt x="2056" y="915"/>
                    <a:pt x="2049" y="922"/>
                    <a:pt x="2045" y="931"/>
                  </a:cubicBezTo>
                  <a:cubicBezTo>
                    <a:pt x="2038" y="946"/>
                    <a:pt x="2029" y="979"/>
                    <a:pt x="2029" y="979"/>
                  </a:cubicBezTo>
                  <a:cubicBezTo>
                    <a:pt x="2040" y="982"/>
                    <a:pt x="2055" y="978"/>
                    <a:pt x="2061" y="987"/>
                  </a:cubicBezTo>
                  <a:cubicBezTo>
                    <a:pt x="2076" y="1012"/>
                    <a:pt x="2040" y="1028"/>
                    <a:pt x="2029" y="1035"/>
                  </a:cubicBezTo>
                  <a:cubicBezTo>
                    <a:pt x="2037" y="994"/>
                    <a:pt x="2035" y="978"/>
                    <a:pt x="2069" y="955"/>
                  </a:cubicBezTo>
                  <a:cubicBezTo>
                    <a:pt x="2047" y="889"/>
                    <a:pt x="2088" y="988"/>
                    <a:pt x="1997" y="923"/>
                  </a:cubicBezTo>
                  <a:cubicBezTo>
                    <a:pt x="1983" y="913"/>
                    <a:pt x="2012" y="885"/>
                    <a:pt x="2029" y="883"/>
                  </a:cubicBezTo>
                  <a:cubicBezTo>
                    <a:pt x="2061" y="879"/>
                    <a:pt x="2093" y="878"/>
                    <a:pt x="2125" y="875"/>
                  </a:cubicBezTo>
                  <a:cubicBezTo>
                    <a:pt x="2142" y="824"/>
                    <a:pt x="2216" y="831"/>
                    <a:pt x="2261" y="827"/>
                  </a:cubicBezTo>
                  <a:cubicBezTo>
                    <a:pt x="2233" y="799"/>
                    <a:pt x="2223" y="778"/>
                    <a:pt x="2213" y="739"/>
                  </a:cubicBezTo>
                  <a:cubicBezTo>
                    <a:pt x="2216" y="715"/>
                    <a:pt x="2215" y="690"/>
                    <a:pt x="2221" y="667"/>
                  </a:cubicBezTo>
                  <a:cubicBezTo>
                    <a:pt x="2223" y="658"/>
                    <a:pt x="2233" y="652"/>
                    <a:pt x="2237" y="643"/>
                  </a:cubicBezTo>
                  <a:cubicBezTo>
                    <a:pt x="2248" y="618"/>
                    <a:pt x="2254" y="590"/>
                    <a:pt x="2261" y="563"/>
                  </a:cubicBezTo>
                  <a:cubicBezTo>
                    <a:pt x="2293" y="574"/>
                    <a:pt x="2324" y="580"/>
                    <a:pt x="2357" y="587"/>
                  </a:cubicBezTo>
                  <a:cubicBezTo>
                    <a:pt x="2370" y="581"/>
                    <a:pt x="2405" y="570"/>
                    <a:pt x="2405" y="547"/>
                  </a:cubicBezTo>
                  <a:cubicBezTo>
                    <a:pt x="2405" y="530"/>
                    <a:pt x="2394" y="515"/>
                    <a:pt x="2389" y="499"/>
                  </a:cubicBezTo>
                  <a:cubicBezTo>
                    <a:pt x="2386" y="491"/>
                    <a:pt x="2381" y="475"/>
                    <a:pt x="2381" y="475"/>
                  </a:cubicBezTo>
                  <a:cubicBezTo>
                    <a:pt x="2386" y="467"/>
                    <a:pt x="2401" y="460"/>
                    <a:pt x="2397" y="451"/>
                  </a:cubicBezTo>
                  <a:cubicBezTo>
                    <a:pt x="2390" y="433"/>
                    <a:pt x="2305" y="413"/>
                    <a:pt x="2293" y="411"/>
                  </a:cubicBezTo>
                  <a:cubicBezTo>
                    <a:pt x="2254" y="382"/>
                    <a:pt x="2248" y="383"/>
                    <a:pt x="2285" y="395"/>
                  </a:cubicBez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25" name="Freeform 9"/>
            <p:cNvSpPr>
              <a:spLocks/>
            </p:cNvSpPr>
            <p:nvPr/>
          </p:nvSpPr>
          <p:spPr bwMode="auto">
            <a:xfrm>
              <a:off x="1712" y="109"/>
              <a:ext cx="3907" cy="2006"/>
            </a:xfrm>
            <a:custGeom>
              <a:avLst/>
              <a:gdLst>
                <a:gd name="T0" fmla="*/ 3800 w 3907"/>
                <a:gd name="T1" fmla="*/ 659 h 2006"/>
                <a:gd name="T2" fmla="*/ 3672 w 3907"/>
                <a:gd name="T3" fmla="*/ 755 h 2006"/>
                <a:gd name="T4" fmla="*/ 3496 w 3907"/>
                <a:gd name="T5" fmla="*/ 771 h 2006"/>
                <a:gd name="T6" fmla="*/ 3352 w 3907"/>
                <a:gd name="T7" fmla="*/ 843 h 2006"/>
                <a:gd name="T8" fmla="*/ 3344 w 3907"/>
                <a:gd name="T9" fmla="*/ 923 h 2006"/>
                <a:gd name="T10" fmla="*/ 3248 w 3907"/>
                <a:gd name="T11" fmla="*/ 875 h 2006"/>
                <a:gd name="T12" fmla="*/ 3080 w 3907"/>
                <a:gd name="T13" fmla="*/ 867 h 2006"/>
                <a:gd name="T14" fmla="*/ 2984 w 3907"/>
                <a:gd name="T15" fmla="*/ 867 h 2006"/>
                <a:gd name="T16" fmla="*/ 2824 w 3907"/>
                <a:gd name="T17" fmla="*/ 891 h 2006"/>
                <a:gd name="T18" fmla="*/ 2824 w 3907"/>
                <a:gd name="T19" fmla="*/ 811 h 2006"/>
                <a:gd name="T20" fmla="*/ 2728 w 3907"/>
                <a:gd name="T21" fmla="*/ 763 h 2006"/>
                <a:gd name="T22" fmla="*/ 2608 w 3907"/>
                <a:gd name="T23" fmla="*/ 771 h 2006"/>
                <a:gd name="T24" fmla="*/ 2544 w 3907"/>
                <a:gd name="T25" fmla="*/ 667 h 2006"/>
                <a:gd name="T26" fmla="*/ 2472 w 3907"/>
                <a:gd name="T27" fmla="*/ 731 h 2006"/>
                <a:gd name="T28" fmla="*/ 2480 w 3907"/>
                <a:gd name="T29" fmla="*/ 715 h 2006"/>
                <a:gd name="T30" fmla="*/ 2352 w 3907"/>
                <a:gd name="T31" fmla="*/ 667 h 2006"/>
                <a:gd name="T32" fmla="*/ 2064 w 3907"/>
                <a:gd name="T33" fmla="*/ 507 h 2006"/>
                <a:gd name="T34" fmla="*/ 1912 w 3907"/>
                <a:gd name="T35" fmla="*/ 563 h 2006"/>
                <a:gd name="T36" fmla="*/ 1640 w 3907"/>
                <a:gd name="T37" fmla="*/ 467 h 2006"/>
                <a:gd name="T38" fmla="*/ 1512 w 3907"/>
                <a:gd name="T39" fmla="*/ 491 h 2006"/>
                <a:gd name="T40" fmla="*/ 1472 w 3907"/>
                <a:gd name="T41" fmla="*/ 611 h 2006"/>
                <a:gd name="T42" fmla="*/ 1320 w 3907"/>
                <a:gd name="T43" fmla="*/ 635 h 2006"/>
                <a:gd name="T44" fmla="*/ 1168 w 3907"/>
                <a:gd name="T45" fmla="*/ 691 h 2006"/>
                <a:gd name="T46" fmla="*/ 1080 w 3907"/>
                <a:gd name="T47" fmla="*/ 763 h 2006"/>
                <a:gd name="T48" fmla="*/ 1208 w 3907"/>
                <a:gd name="T49" fmla="*/ 747 h 2006"/>
                <a:gd name="T50" fmla="*/ 1240 w 3907"/>
                <a:gd name="T51" fmla="*/ 971 h 2006"/>
                <a:gd name="T52" fmla="*/ 1200 w 3907"/>
                <a:gd name="T53" fmla="*/ 875 h 2006"/>
                <a:gd name="T54" fmla="*/ 992 w 3907"/>
                <a:gd name="T55" fmla="*/ 811 h 2006"/>
                <a:gd name="T56" fmla="*/ 960 w 3907"/>
                <a:gd name="T57" fmla="*/ 1003 h 2006"/>
                <a:gd name="T58" fmla="*/ 1040 w 3907"/>
                <a:gd name="T59" fmla="*/ 1131 h 2006"/>
                <a:gd name="T60" fmla="*/ 1128 w 3907"/>
                <a:gd name="T61" fmla="*/ 1139 h 2006"/>
                <a:gd name="T62" fmla="*/ 1152 w 3907"/>
                <a:gd name="T63" fmla="*/ 1235 h 2006"/>
                <a:gd name="T64" fmla="*/ 1096 w 3907"/>
                <a:gd name="T65" fmla="*/ 1219 h 2006"/>
                <a:gd name="T66" fmla="*/ 1008 w 3907"/>
                <a:gd name="T67" fmla="*/ 1107 h 2006"/>
                <a:gd name="T68" fmla="*/ 776 w 3907"/>
                <a:gd name="T69" fmla="*/ 1003 h 2006"/>
                <a:gd name="T70" fmla="*/ 792 w 3907"/>
                <a:gd name="T71" fmla="*/ 1163 h 2006"/>
                <a:gd name="T72" fmla="*/ 752 w 3907"/>
                <a:gd name="T73" fmla="*/ 1211 h 2006"/>
                <a:gd name="T74" fmla="*/ 768 w 3907"/>
                <a:gd name="T75" fmla="*/ 1491 h 2006"/>
                <a:gd name="T76" fmla="*/ 896 w 3907"/>
                <a:gd name="T77" fmla="*/ 1459 h 2006"/>
                <a:gd name="T78" fmla="*/ 752 w 3907"/>
                <a:gd name="T79" fmla="*/ 1635 h 2006"/>
                <a:gd name="T80" fmla="*/ 528 w 3907"/>
                <a:gd name="T81" fmla="*/ 1851 h 2006"/>
                <a:gd name="T82" fmla="*/ 392 w 3907"/>
                <a:gd name="T83" fmla="*/ 1947 h 2006"/>
                <a:gd name="T84" fmla="*/ 168 w 3907"/>
                <a:gd name="T85" fmla="*/ 1427 h 2006"/>
                <a:gd name="T86" fmla="*/ 144 w 3907"/>
                <a:gd name="T87" fmla="*/ 1251 h 2006"/>
                <a:gd name="T88" fmla="*/ 24 w 3907"/>
                <a:gd name="T89" fmla="*/ 987 h 2006"/>
                <a:gd name="T90" fmla="*/ 168 w 3907"/>
                <a:gd name="T91" fmla="*/ 1115 h 2006"/>
                <a:gd name="T92" fmla="*/ 336 w 3907"/>
                <a:gd name="T93" fmla="*/ 1075 h 2006"/>
                <a:gd name="T94" fmla="*/ 472 w 3907"/>
                <a:gd name="T95" fmla="*/ 1139 h 2006"/>
                <a:gd name="T96" fmla="*/ 696 w 3907"/>
                <a:gd name="T97" fmla="*/ 1091 h 2006"/>
                <a:gd name="T98" fmla="*/ 928 w 3907"/>
                <a:gd name="T99" fmla="*/ 891 h 2006"/>
                <a:gd name="T100" fmla="*/ 992 w 3907"/>
                <a:gd name="T101" fmla="*/ 691 h 2006"/>
                <a:gd name="T102" fmla="*/ 1192 w 3907"/>
                <a:gd name="T103" fmla="*/ 523 h 2006"/>
                <a:gd name="T104" fmla="*/ 888 w 3907"/>
                <a:gd name="T105" fmla="*/ 555 h 2006"/>
                <a:gd name="T106" fmla="*/ 704 w 3907"/>
                <a:gd name="T107" fmla="*/ 419 h 2006"/>
                <a:gd name="T108" fmla="*/ 784 w 3907"/>
                <a:gd name="T109" fmla="*/ 91 h 2006"/>
                <a:gd name="T110" fmla="*/ 3352 w 3907"/>
                <a:gd name="T111" fmla="*/ 51 h 20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7" h="2006">
                  <a:moveTo>
                    <a:pt x="3888" y="667"/>
                  </a:moveTo>
                  <a:cubicBezTo>
                    <a:pt x="3872" y="683"/>
                    <a:pt x="3833" y="736"/>
                    <a:pt x="3840" y="715"/>
                  </a:cubicBezTo>
                  <a:cubicBezTo>
                    <a:pt x="3852" y="680"/>
                    <a:pt x="3854" y="685"/>
                    <a:pt x="3824" y="715"/>
                  </a:cubicBezTo>
                  <a:cubicBezTo>
                    <a:pt x="3821" y="707"/>
                    <a:pt x="3822" y="697"/>
                    <a:pt x="3816" y="691"/>
                  </a:cubicBezTo>
                  <a:cubicBezTo>
                    <a:pt x="3810" y="685"/>
                    <a:pt x="3796" y="691"/>
                    <a:pt x="3792" y="683"/>
                  </a:cubicBezTo>
                  <a:cubicBezTo>
                    <a:pt x="3788" y="675"/>
                    <a:pt x="3808" y="661"/>
                    <a:pt x="3800" y="659"/>
                  </a:cubicBezTo>
                  <a:cubicBezTo>
                    <a:pt x="3779" y="653"/>
                    <a:pt x="3757" y="664"/>
                    <a:pt x="3736" y="667"/>
                  </a:cubicBezTo>
                  <a:cubicBezTo>
                    <a:pt x="3733" y="675"/>
                    <a:pt x="3735" y="686"/>
                    <a:pt x="3728" y="691"/>
                  </a:cubicBezTo>
                  <a:cubicBezTo>
                    <a:pt x="3697" y="716"/>
                    <a:pt x="3681" y="677"/>
                    <a:pt x="3712" y="723"/>
                  </a:cubicBezTo>
                  <a:cubicBezTo>
                    <a:pt x="3703" y="749"/>
                    <a:pt x="3689" y="769"/>
                    <a:pt x="3680" y="795"/>
                  </a:cubicBezTo>
                  <a:cubicBezTo>
                    <a:pt x="3672" y="790"/>
                    <a:pt x="3658" y="788"/>
                    <a:pt x="3656" y="779"/>
                  </a:cubicBezTo>
                  <a:cubicBezTo>
                    <a:pt x="3654" y="770"/>
                    <a:pt x="3671" y="745"/>
                    <a:pt x="3672" y="755"/>
                  </a:cubicBezTo>
                  <a:cubicBezTo>
                    <a:pt x="3676" y="784"/>
                    <a:pt x="3667" y="814"/>
                    <a:pt x="3664" y="843"/>
                  </a:cubicBezTo>
                  <a:cubicBezTo>
                    <a:pt x="3656" y="840"/>
                    <a:pt x="3640" y="843"/>
                    <a:pt x="3640" y="835"/>
                  </a:cubicBezTo>
                  <a:cubicBezTo>
                    <a:pt x="3640" y="795"/>
                    <a:pt x="3697" y="822"/>
                    <a:pt x="3640" y="803"/>
                  </a:cubicBezTo>
                  <a:cubicBezTo>
                    <a:pt x="3629" y="769"/>
                    <a:pt x="3617" y="768"/>
                    <a:pt x="3584" y="779"/>
                  </a:cubicBezTo>
                  <a:cubicBezTo>
                    <a:pt x="3570" y="736"/>
                    <a:pt x="3563" y="763"/>
                    <a:pt x="3536" y="723"/>
                  </a:cubicBezTo>
                  <a:cubicBezTo>
                    <a:pt x="3530" y="732"/>
                    <a:pt x="3508" y="769"/>
                    <a:pt x="3496" y="771"/>
                  </a:cubicBezTo>
                  <a:cubicBezTo>
                    <a:pt x="3487" y="773"/>
                    <a:pt x="3481" y="759"/>
                    <a:pt x="3472" y="755"/>
                  </a:cubicBezTo>
                  <a:cubicBezTo>
                    <a:pt x="3462" y="751"/>
                    <a:pt x="3451" y="750"/>
                    <a:pt x="3440" y="747"/>
                  </a:cubicBezTo>
                  <a:cubicBezTo>
                    <a:pt x="3376" y="768"/>
                    <a:pt x="3451" y="736"/>
                    <a:pt x="3408" y="779"/>
                  </a:cubicBezTo>
                  <a:cubicBezTo>
                    <a:pt x="3392" y="795"/>
                    <a:pt x="3366" y="791"/>
                    <a:pt x="3344" y="795"/>
                  </a:cubicBezTo>
                  <a:cubicBezTo>
                    <a:pt x="3344" y="795"/>
                    <a:pt x="3400" y="814"/>
                    <a:pt x="3384" y="835"/>
                  </a:cubicBezTo>
                  <a:cubicBezTo>
                    <a:pt x="3377" y="844"/>
                    <a:pt x="3363" y="840"/>
                    <a:pt x="3352" y="843"/>
                  </a:cubicBezTo>
                  <a:cubicBezTo>
                    <a:pt x="3357" y="851"/>
                    <a:pt x="3368" y="857"/>
                    <a:pt x="3368" y="867"/>
                  </a:cubicBezTo>
                  <a:cubicBezTo>
                    <a:pt x="3368" y="931"/>
                    <a:pt x="3325" y="851"/>
                    <a:pt x="3368" y="915"/>
                  </a:cubicBezTo>
                  <a:cubicBezTo>
                    <a:pt x="3365" y="928"/>
                    <a:pt x="3365" y="942"/>
                    <a:pt x="3360" y="955"/>
                  </a:cubicBezTo>
                  <a:cubicBezTo>
                    <a:pt x="3357" y="964"/>
                    <a:pt x="3353" y="982"/>
                    <a:pt x="3344" y="979"/>
                  </a:cubicBezTo>
                  <a:cubicBezTo>
                    <a:pt x="3334" y="976"/>
                    <a:pt x="3339" y="958"/>
                    <a:pt x="3336" y="947"/>
                  </a:cubicBezTo>
                  <a:cubicBezTo>
                    <a:pt x="3339" y="939"/>
                    <a:pt x="3347" y="931"/>
                    <a:pt x="3344" y="923"/>
                  </a:cubicBezTo>
                  <a:cubicBezTo>
                    <a:pt x="3340" y="912"/>
                    <a:pt x="3326" y="908"/>
                    <a:pt x="3320" y="899"/>
                  </a:cubicBezTo>
                  <a:cubicBezTo>
                    <a:pt x="3310" y="884"/>
                    <a:pt x="3306" y="866"/>
                    <a:pt x="3296" y="851"/>
                  </a:cubicBezTo>
                  <a:cubicBezTo>
                    <a:pt x="3288" y="856"/>
                    <a:pt x="3281" y="863"/>
                    <a:pt x="3272" y="867"/>
                  </a:cubicBezTo>
                  <a:cubicBezTo>
                    <a:pt x="3264" y="871"/>
                    <a:pt x="3253" y="868"/>
                    <a:pt x="3248" y="875"/>
                  </a:cubicBezTo>
                  <a:cubicBezTo>
                    <a:pt x="3201" y="941"/>
                    <a:pt x="3270" y="915"/>
                    <a:pt x="3192" y="931"/>
                  </a:cubicBezTo>
                  <a:cubicBezTo>
                    <a:pt x="3247" y="894"/>
                    <a:pt x="3234" y="917"/>
                    <a:pt x="3248" y="875"/>
                  </a:cubicBezTo>
                  <a:cubicBezTo>
                    <a:pt x="3232" y="870"/>
                    <a:pt x="3216" y="864"/>
                    <a:pt x="3200" y="859"/>
                  </a:cubicBezTo>
                  <a:cubicBezTo>
                    <a:pt x="3190" y="856"/>
                    <a:pt x="3197" y="837"/>
                    <a:pt x="3192" y="827"/>
                  </a:cubicBezTo>
                  <a:cubicBezTo>
                    <a:pt x="3178" y="802"/>
                    <a:pt x="3167" y="803"/>
                    <a:pt x="3144" y="795"/>
                  </a:cubicBezTo>
                  <a:cubicBezTo>
                    <a:pt x="3136" y="803"/>
                    <a:pt x="3127" y="810"/>
                    <a:pt x="3120" y="819"/>
                  </a:cubicBezTo>
                  <a:cubicBezTo>
                    <a:pt x="3113" y="829"/>
                    <a:pt x="3112" y="843"/>
                    <a:pt x="3104" y="851"/>
                  </a:cubicBezTo>
                  <a:cubicBezTo>
                    <a:pt x="3094" y="861"/>
                    <a:pt x="2996" y="888"/>
                    <a:pt x="3080" y="867"/>
                  </a:cubicBezTo>
                  <a:cubicBezTo>
                    <a:pt x="3025" y="849"/>
                    <a:pt x="3054" y="885"/>
                    <a:pt x="3024" y="915"/>
                  </a:cubicBezTo>
                  <a:cubicBezTo>
                    <a:pt x="3018" y="921"/>
                    <a:pt x="3008" y="919"/>
                    <a:pt x="3000" y="923"/>
                  </a:cubicBezTo>
                  <a:cubicBezTo>
                    <a:pt x="2991" y="927"/>
                    <a:pt x="2984" y="934"/>
                    <a:pt x="2976" y="939"/>
                  </a:cubicBezTo>
                  <a:cubicBezTo>
                    <a:pt x="2981" y="928"/>
                    <a:pt x="2984" y="915"/>
                    <a:pt x="2992" y="907"/>
                  </a:cubicBezTo>
                  <a:cubicBezTo>
                    <a:pt x="2998" y="901"/>
                    <a:pt x="3012" y="907"/>
                    <a:pt x="3016" y="899"/>
                  </a:cubicBezTo>
                  <a:cubicBezTo>
                    <a:pt x="3028" y="875"/>
                    <a:pt x="2993" y="870"/>
                    <a:pt x="2984" y="867"/>
                  </a:cubicBezTo>
                  <a:cubicBezTo>
                    <a:pt x="2981" y="851"/>
                    <a:pt x="2986" y="832"/>
                    <a:pt x="2976" y="819"/>
                  </a:cubicBezTo>
                  <a:cubicBezTo>
                    <a:pt x="2971" y="812"/>
                    <a:pt x="2960" y="828"/>
                    <a:pt x="2952" y="827"/>
                  </a:cubicBezTo>
                  <a:cubicBezTo>
                    <a:pt x="2934" y="824"/>
                    <a:pt x="2921" y="809"/>
                    <a:pt x="2904" y="803"/>
                  </a:cubicBezTo>
                  <a:cubicBezTo>
                    <a:pt x="2836" y="826"/>
                    <a:pt x="2947" y="808"/>
                    <a:pt x="2896" y="859"/>
                  </a:cubicBezTo>
                  <a:cubicBezTo>
                    <a:pt x="2888" y="867"/>
                    <a:pt x="2875" y="864"/>
                    <a:pt x="2864" y="867"/>
                  </a:cubicBezTo>
                  <a:cubicBezTo>
                    <a:pt x="2832" y="930"/>
                    <a:pt x="2868" y="886"/>
                    <a:pt x="2824" y="891"/>
                  </a:cubicBezTo>
                  <a:cubicBezTo>
                    <a:pt x="2807" y="893"/>
                    <a:pt x="2776" y="907"/>
                    <a:pt x="2776" y="907"/>
                  </a:cubicBezTo>
                  <a:cubicBezTo>
                    <a:pt x="2773" y="915"/>
                    <a:pt x="2760" y="931"/>
                    <a:pt x="2768" y="931"/>
                  </a:cubicBezTo>
                  <a:cubicBezTo>
                    <a:pt x="2778" y="931"/>
                    <a:pt x="2777" y="914"/>
                    <a:pt x="2784" y="907"/>
                  </a:cubicBezTo>
                  <a:cubicBezTo>
                    <a:pt x="2800" y="891"/>
                    <a:pt x="2812" y="890"/>
                    <a:pt x="2832" y="883"/>
                  </a:cubicBezTo>
                  <a:cubicBezTo>
                    <a:pt x="2835" y="875"/>
                    <a:pt x="2841" y="867"/>
                    <a:pt x="2840" y="859"/>
                  </a:cubicBezTo>
                  <a:cubicBezTo>
                    <a:pt x="2838" y="842"/>
                    <a:pt x="2824" y="811"/>
                    <a:pt x="2824" y="811"/>
                  </a:cubicBezTo>
                  <a:cubicBezTo>
                    <a:pt x="2868" y="800"/>
                    <a:pt x="2870" y="798"/>
                    <a:pt x="2856" y="755"/>
                  </a:cubicBezTo>
                  <a:cubicBezTo>
                    <a:pt x="2741" y="771"/>
                    <a:pt x="2840" y="739"/>
                    <a:pt x="2792" y="811"/>
                  </a:cubicBezTo>
                  <a:cubicBezTo>
                    <a:pt x="2787" y="818"/>
                    <a:pt x="2787" y="795"/>
                    <a:pt x="2784" y="787"/>
                  </a:cubicBezTo>
                  <a:cubicBezTo>
                    <a:pt x="2768" y="749"/>
                    <a:pt x="2775" y="759"/>
                    <a:pt x="2744" y="739"/>
                  </a:cubicBezTo>
                  <a:cubicBezTo>
                    <a:pt x="2731" y="742"/>
                    <a:pt x="2712" y="736"/>
                    <a:pt x="2704" y="747"/>
                  </a:cubicBezTo>
                  <a:cubicBezTo>
                    <a:pt x="2699" y="755"/>
                    <a:pt x="2728" y="753"/>
                    <a:pt x="2728" y="763"/>
                  </a:cubicBezTo>
                  <a:cubicBezTo>
                    <a:pt x="2728" y="771"/>
                    <a:pt x="2712" y="768"/>
                    <a:pt x="2704" y="771"/>
                  </a:cubicBezTo>
                  <a:cubicBezTo>
                    <a:pt x="2699" y="779"/>
                    <a:pt x="2686" y="786"/>
                    <a:pt x="2688" y="795"/>
                  </a:cubicBezTo>
                  <a:cubicBezTo>
                    <a:pt x="2690" y="803"/>
                    <a:pt x="2737" y="817"/>
                    <a:pt x="2728" y="835"/>
                  </a:cubicBezTo>
                  <a:cubicBezTo>
                    <a:pt x="2724" y="843"/>
                    <a:pt x="2712" y="829"/>
                    <a:pt x="2704" y="827"/>
                  </a:cubicBezTo>
                  <a:cubicBezTo>
                    <a:pt x="2693" y="824"/>
                    <a:pt x="2683" y="822"/>
                    <a:pt x="2672" y="819"/>
                  </a:cubicBezTo>
                  <a:cubicBezTo>
                    <a:pt x="2645" y="801"/>
                    <a:pt x="2638" y="781"/>
                    <a:pt x="2608" y="771"/>
                  </a:cubicBezTo>
                  <a:cubicBezTo>
                    <a:pt x="2597" y="763"/>
                    <a:pt x="2589" y="747"/>
                    <a:pt x="2576" y="747"/>
                  </a:cubicBezTo>
                  <a:cubicBezTo>
                    <a:pt x="2568" y="747"/>
                    <a:pt x="2578" y="765"/>
                    <a:pt x="2584" y="771"/>
                  </a:cubicBezTo>
                  <a:cubicBezTo>
                    <a:pt x="2590" y="777"/>
                    <a:pt x="2600" y="776"/>
                    <a:pt x="2608" y="779"/>
                  </a:cubicBezTo>
                  <a:cubicBezTo>
                    <a:pt x="2635" y="774"/>
                    <a:pt x="2670" y="784"/>
                    <a:pt x="2688" y="763"/>
                  </a:cubicBezTo>
                  <a:cubicBezTo>
                    <a:pt x="2699" y="750"/>
                    <a:pt x="2666" y="737"/>
                    <a:pt x="2656" y="723"/>
                  </a:cubicBezTo>
                  <a:cubicBezTo>
                    <a:pt x="2624" y="680"/>
                    <a:pt x="2596" y="677"/>
                    <a:pt x="2544" y="667"/>
                  </a:cubicBezTo>
                  <a:cubicBezTo>
                    <a:pt x="2502" y="709"/>
                    <a:pt x="2533" y="693"/>
                    <a:pt x="2512" y="667"/>
                  </a:cubicBezTo>
                  <a:cubicBezTo>
                    <a:pt x="2506" y="659"/>
                    <a:pt x="2496" y="656"/>
                    <a:pt x="2488" y="651"/>
                  </a:cubicBezTo>
                  <a:cubicBezTo>
                    <a:pt x="2491" y="662"/>
                    <a:pt x="2490" y="674"/>
                    <a:pt x="2496" y="683"/>
                  </a:cubicBezTo>
                  <a:cubicBezTo>
                    <a:pt x="2504" y="696"/>
                    <a:pt x="2528" y="700"/>
                    <a:pt x="2528" y="715"/>
                  </a:cubicBezTo>
                  <a:cubicBezTo>
                    <a:pt x="2528" y="726"/>
                    <a:pt x="2507" y="720"/>
                    <a:pt x="2496" y="723"/>
                  </a:cubicBezTo>
                  <a:cubicBezTo>
                    <a:pt x="2488" y="725"/>
                    <a:pt x="2480" y="728"/>
                    <a:pt x="2472" y="731"/>
                  </a:cubicBezTo>
                  <a:cubicBezTo>
                    <a:pt x="2475" y="744"/>
                    <a:pt x="2471" y="761"/>
                    <a:pt x="2480" y="771"/>
                  </a:cubicBezTo>
                  <a:cubicBezTo>
                    <a:pt x="2487" y="779"/>
                    <a:pt x="2503" y="773"/>
                    <a:pt x="2512" y="779"/>
                  </a:cubicBezTo>
                  <a:cubicBezTo>
                    <a:pt x="2520" y="784"/>
                    <a:pt x="2523" y="795"/>
                    <a:pt x="2528" y="803"/>
                  </a:cubicBezTo>
                  <a:cubicBezTo>
                    <a:pt x="2525" y="792"/>
                    <a:pt x="2528" y="778"/>
                    <a:pt x="2520" y="771"/>
                  </a:cubicBezTo>
                  <a:cubicBezTo>
                    <a:pt x="2507" y="760"/>
                    <a:pt x="2472" y="755"/>
                    <a:pt x="2472" y="755"/>
                  </a:cubicBezTo>
                  <a:cubicBezTo>
                    <a:pt x="2475" y="742"/>
                    <a:pt x="2477" y="728"/>
                    <a:pt x="2480" y="715"/>
                  </a:cubicBezTo>
                  <a:cubicBezTo>
                    <a:pt x="2482" y="707"/>
                    <a:pt x="2492" y="699"/>
                    <a:pt x="2488" y="691"/>
                  </a:cubicBezTo>
                  <a:cubicBezTo>
                    <a:pt x="2484" y="683"/>
                    <a:pt x="2472" y="687"/>
                    <a:pt x="2464" y="683"/>
                  </a:cubicBezTo>
                  <a:cubicBezTo>
                    <a:pt x="2402" y="652"/>
                    <a:pt x="2476" y="679"/>
                    <a:pt x="2416" y="659"/>
                  </a:cubicBezTo>
                  <a:cubicBezTo>
                    <a:pt x="2412" y="671"/>
                    <a:pt x="2400" y="715"/>
                    <a:pt x="2384" y="715"/>
                  </a:cubicBezTo>
                  <a:cubicBezTo>
                    <a:pt x="2373" y="715"/>
                    <a:pt x="2382" y="692"/>
                    <a:pt x="2376" y="683"/>
                  </a:cubicBezTo>
                  <a:cubicBezTo>
                    <a:pt x="2371" y="675"/>
                    <a:pt x="2360" y="672"/>
                    <a:pt x="2352" y="667"/>
                  </a:cubicBezTo>
                  <a:cubicBezTo>
                    <a:pt x="2323" y="624"/>
                    <a:pt x="2334" y="658"/>
                    <a:pt x="2288" y="643"/>
                  </a:cubicBezTo>
                  <a:cubicBezTo>
                    <a:pt x="2256" y="596"/>
                    <a:pt x="2254" y="585"/>
                    <a:pt x="2200" y="571"/>
                  </a:cubicBezTo>
                  <a:cubicBezTo>
                    <a:pt x="2192" y="566"/>
                    <a:pt x="2186" y="556"/>
                    <a:pt x="2176" y="555"/>
                  </a:cubicBezTo>
                  <a:cubicBezTo>
                    <a:pt x="2123" y="547"/>
                    <a:pt x="2161" y="588"/>
                    <a:pt x="2128" y="539"/>
                  </a:cubicBezTo>
                  <a:cubicBezTo>
                    <a:pt x="2112" y="544"/>
                    <a:pt x="2085" y="571"/>
                    <a:pt x="2080" y="555"/>
                  </a:cubicBezTo>
                  <a:cubicBezTo>
                    <a:pt x="2075" y="539"/>
                    <a:pt x="2064" y="507"/>
                    <a:pt x="2064" y="507"/>
                  </a:cubicBezTo>
                  <a:cubicBezTo>
                    <a:pt x="2056" y="512"/>
                    <a:pt x="2048" y="529"/>
                    <a:pt x="2040" y="523"/>
                  </a:cubicBezTo>
                  <a:cubicBezTo>
                    <a:pt x="2011" y="502"/>
                    <a:pt x="2053" y="452"/>
                    <a:pt x="2016" y="507"/>
                  </a:cubicBezTo>
                  <a:cubicBezTo>
                    <a:pt x="2008" y="504"/>
                    <a:pt x="1998" y="505"/>
                    <a:pt x="1992" y="499"/>
                  </a:cubicBezTo>
                  <a:cubicBezTo>
                    <a:pt x="1986" y="493"/>
                    <a:pt x="1992" y="477"/>
                    <a:pt x="1984" y="475"/>
                  </a:cubicBezTo>
                  <a:cubicBezTo>
                    <a:pt x="1968" y="471"/>
                    <a:pt x="1952" y="480"/>
                    <a:pt x="1936" y="483"/>
                  </a:cubicBezTo>
                  <a:cubicBezTo>
                    <a:pt x="1945" y="527"/>
                    <a:pt x="1950" y="538"/>
                    <a:pt x="1912" y="563"/>
                  </a:cubicBezTo>
                  <a:cubicBezTo>
                    <a:pt x="1891" y="626"/>
                    <a:pt x="1931" y="553"/>
                    <a:pt x="1936" y="539"/>
                  </a:cubicBezTo>
                  <a:cubicBezTo>
                    <a:pt x="1918" y="450"/>
                    <a:pt x="1877" y="467"/>
                    <a:pt x="1792" y="459"/>
                  </a:cubicBezTo>
                  <a:cubicBezTo>
                    <a:pt x="1758" y="436"/>
                    <a:pt x="1743" y="431"/>
                    <a:pt x="1728" y="475"/>
                  </a:cubicBezTo>
                  <a:cubicBezTo>
                    <a:pt x="1723" y="469"/>
                    <a:pt x="1701" y="427"/>
                    <a:pt x="1680" y="435"/>
                  </a:cubicBezTo>
                  <a:cubicBezTo>
                    <a:pt x="1671" y="439"/>
                    <a:pt x="1672" y="453"/>
                    <a:pt x="1664" y="459"/>
                  </a:cubicBezTo>
                  <a:cubicBezTo>
                    <a:pt x="1657" y="464"/>
                    <a:pt x="1648" y="464"/>
                    <a:pt x="1640" y="467"/>
                  </a:cubicBezTo>
                  <a:cubicBezTo>
                    <a:pt x="1646" y="486"/>
                    <a:pt x="1659" y="512"/>
                    <a:pt x="1640" y="531"/>
                  </a:cubicBezTo>
                  <a:cubicBezTo>
                    <a:pt x="1634" y="537"/>
                    <a:pt x="1635" y="515"/>
                    <a:pt x="1632" y="507"/>
                  </a:cubicBezTo>
                  <a:cubicBezTo>
                    <a:pt x="1627" y="496"/>
                    <a:pt x="1624" y="484"/>
                    <a:pt x="1616" y="475"/>
                  </a:cubicBezTo>
                  <a:cubicBezTo>
                    <a:pt x="1600" y="455"/>
                    <a:pt x="1575" y="456"/>
                    <a:pt x="1552" y="451"/>
                  </a:cubicBezTo>
                  <a:cubicBezTo>
                    <a:pt x="1544" y="454"/>
                    <a:pt x="1534" y="453"/>
                    <a:pt x="1528" y="459"/>
                  </a:cubicBezTo>
                  <a:cubicBezTo>
                    <a:pt x="1520" y="467"/>
                    <a:pt x="1524" y="488"/>
                    <a:pt x="1512" y="491"/>
                  </a:cubicBezTo>
                  <a:cubicBezTo>
                    <a:pt x="1496" y="495"/>
                    <a:pt x="1464" y="475"/>
                    <a:pt x="1464" y="475"/>
                  </a:cubicBezTo>
                  <a:cubicBezTo>
                    <a:pt x="1427" y="500"/>
                    <a:pt x="1386" y="493"/>
                    <a:pt x="1344" y="507"/>
                  </a:cubicBezTo>
                  <a:cubicBezTo>
                    <a:pt x="1298" y="576"/>
                    <a:pt x="1341" y="495"/>
                    <a:pt x="1352" y="539"/>
                  </a:cubicBezTo>
                  <a:cubicBezTo>
                    <a:pt x="1357" y="557"/>
                    <a:pt x="1347" y="576"/>
                    <a:pt x="1344" y="595"/>
                  </a:cubicBezTo>
                  <a:cubicBezTo>
                    <a:pt x="1374" y="640"/>
                    <a:pt x="1381" y="609"/>
                    <a:pt x="1424" y="595"/>
                  </a:cubicBezTo>
                  <a:cubicBezTo>
                    <a:pt x="1440" y="600"/>
                    <a:pt x="1456" y="606"/>
                    <a:pt x="1472" y="611"/>
                  </a:cubicBezTo>
                  <a:cubicBezTo>
                    <a:pt x="1480" y="614"/>
                    <a:pt x="1496" y="619"/>
                    <a:pt x="1496" y="619"/>
                  </a:cubicBezTo>
                  <a:cubicBezTo>
                    <a:pt x="1549" y="584"/>
                    <a:pt x="1498" y="607"/>
                    <a:pt x="1528" y="627"/>
                  </a:cubicBezTo>
                  <a:cubicBezTo>
                    <a:pt x="1539" y="635"/>
                    <a:pt x="1555" y="632"/>
                    <a:pt x="1568" y="635"/>
                  </a:cubicBezTo>
                  <a:cubicBezTo>
                    <a:pt x="1528" y="648"/>
                    <a:pt x="1500" y="637"/>
                    <a:pt x="1464" y="619"/>
                  </a:cubicBezTo>
                  <a:cubicBezTo>
                    <a:pt x="1432" y="622"/>
                    <a:pt x="1400" y="623"/>
                    <a:pt x="1368" y="627"/>
                  </a:cubicBezTo>
                  <a:cubicBezTo>
                    <a:pt x="1352" y="629"/>
                    <a:pt x="1331" y="624"/>
                    <a:pt x="1320" y="635"/>
                  </a:cubicBezTo>
                  <a:cubicBezTo>
                    <a:pt x="1309" y="646"/>
                    <a:pt x="1321" y="670"/>
                    <a:pt x="1312" y="683"/>
                  </a:cubicBezTo>
                  <a:cubicBezTo>
                    <a:pt x="1306" y="692"/>
                    <a:pt x="1291" y="691"/>
                    <a:pt x="1280" y="691"/>
                  </a:cubicBezTo>
                  <a:cubicBezTo>
                    <a:pt x="1272" y="691"/>
                    <a:pt x="1296" y="686"/>
                    <a:pt x="1304" y="683"/>
                  </a:cubicBezTo>
                  <a:cubicBezTo>
                    <a:pt x="1268" y="674"/>
                    <a:pt x="1245" y="658"/>
                    <a:pt x="1208" y="651"/>
                  </a:cubicBezTo>
                  <a:cubicBezTo>
                    <a:pt x="1197" y="654"/>
                    <a:pt x="1184" y="651"/>
                    <a:pt x="1176" y="659"/>
                  </a:cubicBezTo>
                  <a:cubicBezTo>
                    <a:pt x="1168" y="667"/>
                    <a:pt x="1179" y="691"/>
                    <a:pt x="1168" y="691"/>
                  </a:cubicBezTo>
                  <a:cubicBezTo>
                    <a:pt x="1149" y="691"/>
                    <a:pt x="1120" y="659"/>
                    <a:pt x="1120" y="659"/>
                  </a:cubicBezTo>
                  <a:cubicBezTo>
                    <a:pt x="1095" y="697"/>
                    <a:pt x="1113" y="680"/>
                    <a:pt x="1056" y="699"/>
                  </a:cubicBezTo>
                  <a:cubicBezTo>
                    <a:pt x="1040" y="704"/>
                    <a:pt x="1008" y="715"/>
                    <a:pt x="1008" y="715"/>
                  </a:cubicBezTo>
                  <a:cubicBezTo>
                    <a:pt x="1018" y="722"/>
                    <a:pt x="1047" y="734"/>
                    <a:pt x="1040" y="755"/>
                  </a:cubicBezTo>
                  <a:cubicBezTo>
                    <a:pt x="1036" y="766"/>
                    <a:pt x="1008" y="771"/>
                    <a:pt x="1016" y="779"/>
                  </a:cubicBezTo>
                  <a:cubicBezTo>
                    <a:pt x="1021" y="784"/>
                    <a:pt x="1070" y="766"/>
                    <a:pt x="1080" y="763"/>
                  </a:cubicBezTo>
                  <a:cubicBezTo>
                    <a:pt x="1083" y="771"/>
                    <a:pt x="1080" y="785"/>
                    <a:pt x="1088" y="787"/>
                  </a:cubicBezTo>
                  <a:cubicBezTo>
                    <a:pt x="1097" y="789"/>
                    <a:pt x="1105" y="764"/>
                    <a:pt x="1112" y="771"/>
                  </a:cubicBezTo>
                  <a:cubicBezTo>
                    <a:pt x="1119" y="778"/>
                    <a:pt x="1105" y="791"/>
                    <a:pt x="1096" y="795"/>
                  </a:cubicBezTo>
                  <a:cubicBezTo>
                    <a:pt x="1081" y="802"/>
                    <a:pt x="1064" y="803"/>
                    <a:pt x="1048" y="803"/>
                  </a:cubicBezTo>
                  <a:cubicBezTo>
                    <a:pt x="1037" y="803"/>
                    <a:pt x="1069" y="798"/>
                    <a:pt x="1080" y="795"/>
                  </a:cubicBezTo>
                  <a:cubicBezTo>
                    <a:pt x="1122" y="767"/>
                    <a:pt x="1159" y="757"/>
                    <a:pt x="1208" y="747"/>
                  </a:cubicBezTo>
                  <a:cubicBezTo>
                    <a:pt x="1193" y="836"/>
                    <a:pt x="1212" y="763"/>
                    <a:pt x="1184" y="819"/>
                  </a:cubicBezTo>
                  <a:cubicBezTo>
                    <a:pt x="1180" y="827"/>
                    <a:pt x="1170" y="849"/>
                    <a:pt x="1176" y="843"/>
                  </a:cubicBezTo>
                  <a:cubicBezTo>
                    <a:pt x="1204" y="815"/>
                    <a:pt x="1218" y="765"/>
                    <a:pt x="1200" y="819"/>
                  </a:cubicBezTo>
                  <a:cubicBezTo>
                    <a:pt x="1205" y="827"/>
                    <a:pt x="1207" y="839"/>
                    <a:pt x="1216" y="843"/>
                  </a:cubicBezTo>
                  <a:cubicBezTo>
                    <a:pt x="1267" y="868"/>
                    <a:pt x="1272" y="827"/>
                    <a:pt x="1256" y="875"/>
                  </a:cubicBezTo>
                  <a:cubicBezTo>
                    <a:pt x="1267" y="921"/>
                    <a:pt x="1249" y="924"/>
                    <a:pt x="1240" y="971"/>
                  </a:cubicBezTo>
                  <a:cubicBezTo>
                    <a:pt x="1288" y="987"/>
                    <a:pt x="1257" y="1002"/>
                    <a:pt x="1232" y="1027"/>
                  </a:cubicBezTo>
                  <a:cubicBezTo>
                    <a:pt x="1213" y="1083"/>
                    <a:pt x="1236" y="1027"/>
                    <a:pt x="1216" y="1003"/>
                  </a:cubicBezTo>
                  <a:cubicBezTo>
                    <a:pt x="1207" y="993"/>
                    <a:pt x="1189" y="998"/>
                    <a:pt x="1176" y="995"/>
                  </a:cubicBezTo>
                  <a:cubicBezTo>
                    <a:pt x="1164" y="959"/>
                    <a:pt x="1182" y="953"/>
                    <a:pt x="1192" y="915"/>
                  </a:cubicBezTo>
                  <a:cubicBezTo>
                    <a:pt x="1187" y="907"/>
                    <a:pt x="1174" y="900"/>
                    <a:pt x="1176" y="891"/>
                  </a:cubicBezTo>
                  <a:cubicBezTo>
                    <a:pt x="1178" y="882"/>
                    <a:pt x="1196" y="884"/>
                    <a:pt x="1200" y="875"/>
                  </a:cubicBezTo>
                  <a:cubicBezTo>
                    <a:pt x="1210" y="850"/>
                    <a:pt x="1179" y="847"/>
                    <a:pt x="1168" y="843"/>
                  </a:cubicBezTo>
                  <a:cubicBezTo>
                    <a:pt x="1178" y="804"/>
                    <a:pt x="1207" y="779"/>
                    <a:pt x="1160" y="763"/>
                  </a:cubicBezTo>
                  <a:cubicBezTo>
                    <a:pt x="1136" y="768"/>
                    <a:pt x="1107" y="764"/>
                    <a:pt x="1088" y="779"/>
                  </a:cubicBezTo>
                  <a:cubicBezTo>
                    <a:pt x="1081" y="784"/>
                    <a:pt x="1087" y="798"/>
                    <a:pt x="1080" y="803"/>
                  </a:cubicBezTo>
                  <a:cubicBezTo>
                    <a:pt x="1059" y="818"/>
                    <a:pt x="1030" y="820"/>
                    <a:pt x="1008" y="835"/>
                  </a:cubicBezTo>
                  <a:cubicBezTo>
                    <a:pt x="1003" y="827"/>
                    <a:pt x="1002" y="812"/>
                    <a:pt x="992" y="811"/>
                  </a:cubicBezTo>
                  <a:cubicBezTo>
                    <a:pt x="975" y="809"/>
                    <a:pt x="944" y="827"/>
                    <a:pt x="944" y="827"/>
                  </a:cubicBezTo>
                  <a:cubicBezTo>
                    <a:pt x="957" y="867"/>
                    <a:pt x="940" y="871"/>
                    <a:pt x="912" y="899"/>
                  </a:cubicBezTo>
                  <a:cubicBezTo>
                    <a:pt x="917" y="907"/>
                    <a:pt x="920" y="917"/>
                    <a:pt x="928" y="923"/>
                  </a:cubicBezTo>
                  <a:cubicBezTo>
                    <a:pt x="935" y="928"/>
                    <a:pt x="951" y="923"/>
                    <a:pt x="952" y="931"/>
                  </a:cubicBezTo>
                  <a:cubicBezTo>
                    <a:pt x="955" y="947"/>
                    <a:pt x="929" y="981"/>
                    <a:pt x="920" y="995"/>
                  </a:cubicBezTo>
                  <a:cubicBezTo>
                    <a:pt x="933" y="998"/>
                    <a:pt x="952" y="992"/>
                    <a:pt x="960" y="1003"/>
                  </a:cubicBezTo>
                  <a:cubicBezTo>
                    <a:pt x="967" y="1012"/>
                    <a:pt x="952" y="1024"/>
                    <a:pt x="952" y="1035"/>
                  </a:cubicBezTo>
                  <a:cubicBezTo>
                    <a:pt x="952" y="1054"/>
                    <a:pt x="963" y="1072"/>
                    <a:pt x="968" y="1091"/>
                  </a:cubicBezTo>
                  <a:cubicBezTo>
                    <a:pt x="965" y="1102"/>
                    <a:pt x="956" y="1113"/>
                    <a:pt x="960" y="1123"/>
                  </a:cubicBezTo>
                  <a:cubicBezTo>
                    <a:pt x="975" y="1161"/>
                    <a:pt x="1000" y="1107"/>
                    <a:pt x="1000" y="1107"/>
                  </a:cubicBezTo>
                  <a:cubicBezTo>
                    <a:pt x="1003" y="1123"/>
                    <a:pt x="994" y="1147"/>
                    <a:pt x="1008" y="1155"/>
                  </a:cubicBezTo>
                  <a:cubicBezTo>
                    <a:pt x="1019" y="1162"/>
                    <a:pt x="1031" y="1140"/>
                    <a:pt x="1040" y="1131"/>
                  </a:cubicBezTo>
                  <a:cubicBezTo>
                    <a:pt x="1047" y="1124"/>
                    <a:pt x="1049" y="1114"/>
                    <a:pt x="1056" y="1107"/>
                  </a:cubicBezTo>
                  <a:cubicBezTo>
                    <a:pt x="1068" y="1095"/>
                    <a:pt x="1083" y="1086"/>
                    <a:pt x="1096" y="1075"/>
                  </a:cubicBezTo>
                  <a:cubicBezTo>
                    <a:pt x="1099" y="1067"/>
                    <a:pt x="1104" y="1043"/>
                    <a:pt x="1104" y="1051"/>
                  </a:cubicBezTo>
                  <a:lnTo>
                    <a:pt x="1096" y="1163"/>
                  </a:lnTo>
                  <a:cubicBezTo>
                    <a:pt x="1096" y="1163"/>
                    <a:pt x="1096" y="1163"/>
                    <a:pt x="1096" y="1163"/>
                  </a:cubicBezTo>
                  <a:cubicBezTo>
                    <a:pt x="1107" y="1155"/>
                    <a:pt x="1117" y="1147"/>
                    <a:pt x="1128" y="1139"/>
                  </a:cubicBezTo>
                  <a:cubicBezTo>
                    <a:pt x="1131" y="1158"/>
                    <a:pt x="1133" y="1176"/>
                    <a:pt x="1136" y="1195"/>
                  </a:cubicBezTo>
                  <a:cubicBezTo>
                    <a:pt x="1138" y="1208"/>
                    <a:pt x="1131" y="1231"/>
                    <a:pt x="1144" y="1235"/>
                  </a:cubicBezTo>
                  <a:cubicBezTo>
                    <a:pt x="1155" y="1239"/>
                    <a:pt x="1155" y="1214"/>
                    <a:pt x="1160" y="1203"/>
                  </a:cubicBezTo>
                  <a:cubicBezTo>
                    <a:pt x="1211" y="1237"/>
                    <a:pt x="1164" y="1250"/>
                    <a:pt x="1224" y="1235"/>
                  </a:cubicBezTo>
                  <a:cubicBezTo>
                    <a:pt x="1216" y="1240"/>
                    <a:pt x="1210" y="1251"/>
                    <a:pt x="1200" y="1251"/>
                  </a:cubicBezTo>
                  <a:cubicBezTo>
                    <a:pt x="1183" y="1251"/>
                    <a:pt x="1169" y="1238"/>
                    <a:pt x="1152" y="1235"/>
                  </a:cubicBezTo>
                  <a:cubicBezTo>
                    <a:pt x="1123" y="1230"/>
                    <a:pt x="1093" y="1224"/>
                    <a:pt x="1064" y="1219"/>
                  </a:cubicBezTo>
                  <a:cubicBezTo>
                    <a:pt x="1061" y="1206"/>
                    <a:pt x="1059" y="1192"/>
                    <a:pt x="1056" y="1179"/>
                  </a:cubicBezTo>
                  <a:cubicBezTo>
                    <a:pt x="1054" y="1171"/>
                    <a:pt x="1041" y="1160"/>
                    <a:pt x="1048" y="1155"/>
                  </a:cubicBezTo>
                  <a:cubicBezTo>
                    <a:pt x="1057" y="1149"/>
                    <a:pt x="1069" y="1160"/>
                    <a:pt x="1080" y="1163"/>
                  </a:cubicBezTo>
                  <a:cubicBezTo>
                    <a:pt x="1083" y="1171"/>
                    <a:pt x="1086" y="1179"/>
                    <a:pt x="1088" y="1187"/>
                  </a:cubicBezTo>
                  <a:cubicBezTo>
                    <a:pt x="1091" y="1198"/>
                    <a:pt x="1086" y="1214"/>
                    <a:pt x="1096" y="1219"/>
                  </a:cubicBezTo>
                  <a:cubicBezTo>
                    <a:pt x="1105" y="1223"/>
                    <a:pt x="1112" y="1208"/>
                    <a:pt x="1120" y="1203"/>
                  </a:cubicBezTo>
                  <a:cubicBezTo>
                    <a:pt x="1123" y="1192"/>
                    <a:pt x="1131" y="1182"/>
                    <a:pt x="1128" y="1171"/>
                  </a:cubicBezTo>
                  <a:cubicBezTo>
                    <a:pt x="1125" y="1160"/>
                    <a:pt x="1110" y="1156"/>
                    <a:pt x="1104" y="1147"/>
                  </a:cubicBezTo>
                  <a:cubicBezTo>
                    <a:pt x="1099" y="1140"/>
                    <a:pt x="1099" y="1131"/>
                    <a:pt x="1096" y="1123"/>
                  </a:cubicBezTo>
                  <a:cubicBezTo>
                    <a:pt x="1077" y="1126"/>
                    <a:pt x="1058" y="1124"/>
                    <a:pt x="1040" y="1131"/>
                  </a:cubicBezTo>
                  <a:cubicBezTo>
                    <a:pt x="1001" y="1147"/>
                    <a:pt x="1023" y="1195"/>
                    <a:pt x="1008" y="1107"/>
                  </a:cubicBezTo>
                  <a:cubicBezTo>
                    <a:pt x="945" y="1128"/>
                    <a:pt x="1025" y="1108"/>
                    <a:pt x="960" y="1099"/>
                  </a:cubicBezTo>
                  <a:cubicBezTo>
                    <a:pt x="949" y="1097"/>
                    <a:pt x="939" y="1104"/>
                    <a:pt x="928" y="1107"/>
                  </a:cubicBezTo>
                  <a:cubicBezTo>
                    <a:pt x="945" y="1056"/>
                    <a:pt x="934" y="1110"/>
                    <a:pt x="920" y="1059"/>
                  </a:cubicBezTo>
                  <a:cubicBezTo>
                    <a:pt x="914" y="1038"/>
                    <a:pt x="915" y="1016"/>
                    <a:pt x="912" y="995"/>
                  </a:cubicBezTo>
                  <a:cubicBezTo>
                    <a:pt x="956" y="929"/>
                    <a:pt x="910" y="948"/>
                    <a:pt x="856" y="955"/>
                  </a:cubicBezTo>
                  <a:cubicBezTo>
                    <a:pt x="843" y="1007"/>
                    <a:pt x="826" y="993"/>
                    <a:pt x="776" y="1003"/>
                  </a:cubicBezTo>
                  <a:cubicBezTo>
                    <a:pt x="779" y="1016"/>
                    <a:pt x="776" y="1032"/>
                    <a:pt x="784" y="1043"/>
                  </a:cubicBezTo>
                  <a:cubicBezTo>
                    <a:pt x="789" y="1050"/>
                    <a:pt x="808" y="1043"/>
                    <a:pt x="808" y="1051"/>
                  </a:cubicBezTo>
                  <a:cubicBezTo>
                    <a:pt x="808" y="1071"/>
                    <a:pt x="772" y="1079"/>
                    <a:pt x="760" y="1083"/>
                  </a:cubicBezTo>
                  <a:cubicBezTo>
                    <a:pt x="773" y="1086"/>
                    <a:pt x="790" y="1081"/>
                    <a:pt x="800" y="1091"/>
                  </a:cubicBezTo>
                  <a:cubicBezTo>
                    <a:pt x="812" y="1103"/>
                    <a:pt x="816" y="1139"/>
                    <a:pt x="816" y="1139"/>
                  </a:cubicBezTo>
                  <a:cubicBezTo>
                    <a:pt x="808" y="1147"/>
                    <a:pt x="803" y="1163"/>
                    <a:pt x="792" y="1163"/>
                  </a:cubicBezTo>
                  <a:cubicBezTo>
                    <a:pt x="765" y="1163"/>
                    <a:pt x="784" y="1119"/>
                    <a:pt x="768" y="1099"/>
                  </a:cubicBezTo>
                  <a:cubicBezTo>
                    <a:pt x="756" y="1084"/>
                    <a:pt x="730" y="1089"/>
                    <a:pt x="712" y="1083"/>
                  </a:cubicBezTo>
                  <a:cubicBezTo>
                    <a:pt x="655" y="1102"/>
                    <a:pt x="673" y="1085"/>
                    <a:pt x="648" y="1123"/>
                  </a:cubicBezTo>
                  <a:cubicBezTo>
                    <a:pt x="667" y="1180"/>
                    <a:pt x="655" y="1157"/>
                    <a:pt x="680" y="1195"/>
                  </a:cubicBezTo>
                  <a:cubicBezTo>
                    <a:pt x="664" y="1242"/>
                    <a:pt x="670" y="1206"/>
                    <a:pt x="704" y="1203"/>
                  </a:cubicBezTo>
                  <a:cubicBezTo>
                    <a:pt x="720" y="1201"/>
                    <a:pt x="736" y="1208"/>
                    <a:pt x="752" y="1211"/>
                  </a:cubicBezTo>
                  <a:cubicBezTo>
                    <a:pt x="733" y="1269"/>
                    <a:pt x="752" y="1197"/>
                    <a:pt x="752" y="1267"/>
                  </a:cubicBezTo>
                  <a:cubicBezTo>
                    <a:pt x="752" y="1331"/>
                    <a:pt x="727" y="1337"/>
                    <a:pt x="736" y="1411"/>
                  </a:cubicBezTo>
                  <a:cubicBezTo>
                    <a:pt x="737" y="1421"/>
                    <a:pt x="747" y="1395"/>
                    <a:pt x="752" y="1387"/>
                  </a:cubicBezTo>
                  <a:cubicBezTo>
                    <a:pt x="768" y="1359"/>
                    <a:pt x="767" y="1358"/>
                    <a:pt x="776" y="1331"/>
                  </a:cubicBezTo>
                  <a:cubicBezTo>
                    <a:pt x="794" y="1385"/>
                    <a:pt x="805" y="1407"/>
                    <a:pt x="752" y="1443"/>
                  </a:cubicBezTo>
                  <a:cubicBezTo>
                    <a:pt x="784" y="1464"/>
                    <a:pt x="780" y="1450"/>
                    <a:pt x="768" y="1491"/>
                  </a:cubicBezTo>
                  <a:cubicBezTo>
                    <a:pt x="766" y="1499"/>
                    <a:pt x="752" y="1519"/>
                    <a:pt x="760" y="1515"/>
                  </a:cubicBezTo>
                  <a:cubicBezTo>
                    <a:pt x="783" y="1504"/>
                    <a:pt x="782" y="1474"/>
                    <a:pt x="800" y="1459"/>
                  </a:cubicBezTo>
                  <a:cubicBezTo>
                    <a:pt x="814" y="1448"/>
                    <a:pt x="833" y="1445"/>
                    <a:pt x="848" y="1435"/>
                  </a:cubicBezTo>
                  <a:cubicBezTo>
                    <a:pt x="865" y="1352"/>
                    <a:pt x="844" y="1408"/>
                    <a:pt x="872" y="1419"/>
                  </a:cubicBezTo>
                  <a:cubicBezTo>
                    <a:pt x="880" y="1422"/>
                    <a:pt x="888" y="1414"/>
                    <a:pt x="896" y="1411"/>
                  </a:cubicBezTo>
                  <a:cubicBezTo>
                    <a:pt x="918" y="1346"/>
                    <a:pt x="911" y="1444"/>
                    <a:pt x="896" y="1459"/>
                  </a:cubicBezTo>
                  <a:cubicBezTo>
                    <a:pt x="884" y="1471"/>
                    <a:pt x="864" y="1470"/>
                    <a:pt x="848" y="1475"/>
                  </a:cubicBezTo>
                  <a:cubicBezTo>
                    <a:pt x="840" y="1478"/>
                    <a:pt x="824" y="1483"/>
                    <a:pt x="824" y="1483"/>
                  </a:cubicBezTo>
                  <a:cubicBezTo>
                    <a:pt x="806" y="1501"/>
                    <a:pt x="795" y="1509"/>
                    <a:pt x="784" y="1531"/>
                  </a:cubicBezTo>
                  <a:cubicBezTo>
                    <a:pt x="780" y="1539"/>
                    <a:pt x="782" y="1549"/>
                    <a:pt x="776" y="1555"/>
                  </a:cubicBezTo>
                  <a:cubicBezTo>
                    <a:pt x="770" y="1561"/>
                    <a:pt x="760" y="1560"/>
                    <a:pt x="752" y="1563"/>
                  </a:cubicBezTo>
                  <a:cubicBezTo>
                    <a:pt x="729" y="1495"/>
                    <a:pt x="760" y="1581"/>
                    <a:pt x="752" y="1635"/>
                  </a:cubicBezTo>
                  <a:cubicBezTo>
                    <a:pt x="751" y="1643"/>
                    <a:pt x="736" y="1640"/>
                    <a:pt x="728" y="1643"/>
                  </a:cubicBezTo>
                  <a:cubicBezTo>
                    <a:pt x="707" y="1707"/>
                    <a:pt x="739" y="1632"/>
                    <a:pt x="696" y="1675"/>
                  </a:cubicBezTo>
                  <a:cubicBezTo>
                    <a:pt x="682" y="1689"/>
                    <a:pt x="670" y="1705"/>
                    <a:pt x="664" y="1723"/>
                  </a:cubicBezTo>
                  <a:cubicBezTo>
                    <a:pt x="661" y="1731"/>
                    <a:pt x="661" y="1740"/>
                    <a:pt x="656" y="1747"/>
                  </a:cubicBezTo>
                  <a:cubicBezTo>
                    <a:pt x="641" y="1766"/>
                    <a:pt x="597" y="1777"/>
                    <a:pt x="576" y="1787"/>
                  </a:cubicBezTo>
                  <a:cubicBezTo>
                    <a:pt x="563" y="1839"/>
                    <a:pt x="556" y="1809"/>
                    <a:pt x="528" y="1851"/>
                  </a:cubicBezTo>
                  <a:cubicBezTo>
                    <a:pt x="533" y="1867"/>
                    <a:pt x="544" y="1883"/>
                    <a:pt x="528" y="1899"/>
                  </a:cubicBezTo>
                  <a:cubicBezTo>
                    <a:pt x="514" y="1913"/>
                    <a:pt x="480" y="1931"/>
                    <a:pt x="480" y="1931"/>
                  </a:cubicBezTo>
                  <a:cubicBezTo>
                    <a:pt x="483" y="1939"/>
                    <a:pt x="493" y="1948"/>
                    <a:pt x="488" y="1955"/>
                  </a:cubicBezTo>
                  <a:cubicBezTo>
                    <a:pt x="477" y="1971"/>
                    <a:pt x="440" y="1987"/>
                    <a:pt x="440" y="1987"/>
                  </a:cubicBezTo>
                  <a:cubicBezTo>
                    <a:pt x="435" y="1979"/>
                    <a:pt x="433" y="1967"/>
                    <a:pt x="424" y="1963"/>
                  </a:cubicBezTo>
                  <a:cubicBezTo>
                    <a:pt x="383" y="1947"/>
                    <a:pt x="412" y="2006"/>
                    <a:pt x="392" y="1947"/>
                  </a:cubicBezTo>
                  <a:cubicBezTo>
                    <a:pt x="352" y="1960"/>
                    <a:pt x="351" y="1936"/>
                    <a:pt x="336" y="1899"/>
                  </a:cubicBezTo>
                  <a:cubicBezTo>
                    <a:pt x="311" y="1835"/>
                    <a:pt x="320" y="1782"/>
                    <a:pt x="256" y="1739"/>
                  </a:cubicBezTo>
                  <a:cubicBezTo>
                    <a:pt x="242" y="1697"/>
                    <a:pt x="238" y="1653"/>
                    <a:pt x="224" y="1611"/>
                  </a:cubicBezTo>
                  <a:cubicBezTo>
                    <a:pt x="239" y="1567"/>
                    <a:pt x="209" y="1583"/>
                    <a:pt x="224" y="1539"/>
                  </a:cubicBezTo>
                  <a:cubicBezTo>
                    <a:pt x="205" y="1510"/>
                    <a:pt x="197" y="1500"/>
                    <a:pt x="208" y="1467"/>
                  </a:cubicBezTo>
                  <a:cubicBezTo>
                    <a:pt x="136" y="1431"/>
                    <a:pt x="121" y="1443"/>
                    <a:pt x="168" y="1427"/>
                  </a:cubicBezTo>
                  <a:cubicBezTo>
                    <a:pt x="160" y="1422"/>
                    <a:pt x="144" y="1421"/>
                    <a:pt x="144" y="1411"/>
                  </a:cubicBezTo>
                  <a:cubicBezTo>
                    <a:pt x="144" y="1401"/>
                    <a:pt x="186" y="1389"/>
                    <a:pt x="192" y="1387"/>
                  </a:cubicBezTo>
                  <a:cubicBezTo>
                    <a:pt x="189" y="1379"/>
                    <a:pt x="191" y="1368"/>
                    <a:pt x="184" y="1363"/>
                  </a:cubicBezTo>
                  <a:cubicBezTo>
                    <a:pt x="170" y="1353"/>
                    <a:pt x="136" y="1347"/>
                    <a:pt x="136" y="1347"/>
                  </a:cubicBezTo>
                  <a:cubicBezTo>
                    <a:pt x="188" y="1330"/>
                    <a:pt x="172" y="1299"/>
                    <a:pt x="136" y="1275"/>
                  </a:cubicBezTo>
                  <a:cubicBezTo>
                    <a:pt x="139" y="1267"/>
                    <a:pt x="144" y="1259"/>
                    <a:pt x="144" y="1251"/>
                  </a:cubicBezTo>
                  <a:cubicBezTo>
                    <a:pt x="144" y="1236"/>
                    <a:pt x="123" y="1218"/>
                    <a:pt x="144" y="1203"/>
                  </a:cubicBezTo>
                  <a:cubicBezTo>
                    <a:pt x="158" y="1193"/>
                    <a:pt x="192" y="1187"/>
                    <a:pt x="192" y="1187"/>
                  </a:cubicBezTo>
                  <a:cubicBezTo>
                    <a:pt x="163" y="1168"/>
                    <a:pt x="165" y="1150"/>
                    <a:pt x="136" y="1131"/>
                  </a:cubicBezTo>
                  <a:cubicBezTo>
                    <a:pt x="150" y="1089"/>
                    <a:pt x="133" y="1087"/>
                    <a:pt x="96" y="1075"/>
                  </a:cubicBezTo>
                  <a:cubicBezTo>
                    <a:pt x="57" y="1017"/>
                    <a:pt x="81" y="1036"/>
                    <a:pt x="32" y="1011"/>
                  </a:cubicBezTo>
                  <a:cubicBezTo>
                    <a:pt x="29" y="1003"/>
                    <a:pt x="30" y="993"/>
                    <a:pt x="24" y="987"/>
                  </a:cubicBezTo>
                  <a:cubicBezTo>
                    <a:pt x="18" y="981"/>
                    <a:pt x="0" y="979"/>
                    <a:pt x="0" y="979"/>
                  </a:cubicBezTo>
                  <a:cubicBezTo>
                    <a:pt x="8" y="987"/>
                    <a:pt x="13" y="999"/>
                    <a:pt x="24" y="1003"/>
                  </a:cubicBezTo>
                  <a:cubicBezTo>
                    <a:pt x="42" y="1010"/>
                    <a:pt x="70" y="995"/>
                    <a:pt x="80" y="1011"/>
                  </a:cubicBezTo>
                  <a:cubicBezTo>
                    <a:pt x="92" y="1029"/>
                    <a:pt x="75" y="1054"/>
                    <a:pt x="72" y="1075"/>
                  </a:cubicBezTo>
                  <a:cubicBezTo>
                    <a:pt x="101" y="1082"/>
                    <a:pt x="133" y="1078"/>
                    <a:pt x="160" y="1091"/>
                  </a:cubicBezTo>
                  <a:cubicBezTo>
                    <a:pt x="168" y="1095"/>
                    <a:pt x="164" y="1107"/>
                    <a:pt x="168" y="1115"/>
                  </a:cubicBezTo>
                  <a:cubicBezTo>
                    <a:pt x="172" y="1124"/>
                    <a:pt x="179" y="1131"/>
                    <a:pt x="184" y="1139"/>
                  </a:cubicBezTo>
                  <a:cubicBezTo>
                    <a:pt x="212" y="1096"/>
                    <a:pt x="218" y="1092"/>
                    <a:pt x="264" y="1115"/>
                  </a:cubicBezTo>
                  <a:cubicBezTo>
                    <a:pt x="269" y="1107"/>
                    <a:pt x="277" y="1100"/>
                    <a:pt x="280" y="1091"/>
                  </a:cubicBezTo>
                  <a:cubicBezTo>
                    <a:pt x="295" y="1043"/>
                    <a:pt x="280" y="1010"/>
                    <a:pt x="296" y="1059"/>
                  </a:cubicBezTo>
                  <a:cubicBezTo>
                    <a:pt x="304" y="1056"/>
                    <a:pt x="312" y="1048"/>
                    <a:pt x="320" y="1051"/>
                  </a:cubicBezTo>
                  <a:cubicBezTo>
                    <a:pt x="329" y="1055"/>
                    <a:pt x="326" y="1074"/>
                    <a:pt x="336" y="1075"/>
                  </a:cubicBezTo>
                  <a:cubicBezTo>
                    <a:pt x="358" y="1077"/>
                    <a:pt x="400" y="1059"/>
                    <a:pt x="400" y="1059"/>
                  </a:cubicBezTo>
                  <a:cubicBezTo>
                    <a:pt x="403" y="1072"/>
                    <a:pt x="401" y="1087"/>
                    <a:pt x="408" y="1099"/>
                  </a:cubicBezTo>
                  <a:cubicBezTo>
                    <a:pt x="413" y="1107"/>
                    <a:pt x="423" y="1119"/>
                    <a:pt x="432" y="1115"/>
                  </a:cubicBezTo>
                  <a:cubicBezTo>
                    <a:pt x="442" y="1110"/>
                    <a:pt x="437" y="1094"/>
                    <a:pt x="440" y="1083"/>
                  </a:cubicBezTo>
                  <a:cubicBezTo>
                    <a:pt x="448" y="1086"/>
                    <a:pt x="460" y="1084"/>
                    <a:pt x="464" y="1091"/>
                  </a:cubicBezTo>
                  <a:cubicBezTo>
                    <a:pt x="472" y="1105"/>
                    <a:pt x="457" y="1132"/>
                    <a:pt x="472" y="1139"/>
                  </a:cubicBezTo>
                  <a:cubicBezTo>
                    <a:pt x="484" y="1145"/>
                    <a:pt x="487" y="1116"/>
                    <a:pt x="496" y="1107"/>
                  </a:cubicBezTo>
                  <a:cubicBezTo>
                    <a:pt x="503" y="1100"/>
                    <a:pt x="512" y="1096"/>
                    <a:pt x="520" y="1091"/>
                  </a:cubicBezTo>
                  <a:cubicBezTo>
                    <a:pt x="533" y="1096"/>
                    <a:pt x="547" y="1102"/>
                    <a:pt x="560" y="1107"/>
                  </a:cubicBezTo>
                  <a:cubicBezTo>
                    <a:pt x="576" y="1113"/>
                    <a:pt x="608" y="1123"/>
                    <a:pt x="608" y="1123"/>
                  </a:cubicBezTo>
                  <a:cubicBezTo>
                    <a:pt x="638" y="1113"/>
                    <a:pt x="645" y="1093"/>
                    <a:pt x="672" y="1075"/>
                  </a:cubicBezTo>
                  <a:cubicBezTo>
                    <a:pt x="680" y="1080"/>
                    <a:pt x="687" y="1093"/>
                    <a:pt x="696" y="1091"/>
                  </a:cubicBezTo>
                  <a:cubicBezTo>
                    <a:pt x="705" y="1089"/>
                    <a:pt x="704" y="1073"/>
                    <a:pt x="712" y="1067"/>
                  </a:cubicBezTo>
                  <a:cubicBezTo>
                    <a:pt x="730" y="1052"/>
                    <a:pt x="770" y="1050"/>
                    <a:pt x="792" y="1043"/>
                  </a:cubicBezTo>
                  <a:cubicBezTo>
                    <a:pt x="789" y="1030"/>
                    <a:pt x="784" y="1017"/>
                    <a:pt x="784" y="1003"/>
                  </a:cubicBezTo>
                  <a:cubicBezTo>
                    <a:pt x="784" y="955"/>
                    <a:pt x="857" y="952"/>
                    <a:pt x="888" y="947"/>
                  </a:cubicBezTo>
                  <a:cubicBezTo>
                    <a:pt x="909" y="883"/>
                    <a:pt x="877" y="958"/>
                    <a:pt x="920" y="915"/>
                  </a:cubicBezTo>
                  <a:cubicBezTo>
                    <a:pt x="926" y="909"/>
                    <a:pt x="922" y="897"/>
                    <a:pt x="928" y="891"/>
                  </a:cubicBezTo>
                  <a:cubicBezTo>
                    <a:pt x="936" y="883"/>
                    <a:pt x="949" y="880"/>
                    <a:pt x="960" y="875"/>
                  </a:cubicBezTo>
                  <a:cubicBezTo>
                    <a:pt x="981" y="811"/>
                    <a:pt x="960" y="891"/>
                    <a:pt x="960" y="827"/>
                  </a:cubicBezTo>
                  <a:cubicBezTo>
                    <a:pt x="960" y="822"/>
                    <a:pt x="990" y="757"/>
                    <a:pt x="992" y="755"/>
                  </a:cubicBezTo>
                  <a:cubicBezTo>
                    <a:pt x="998" y="749"/>
                    <a:pt x="1008" y="750"/>
                    <a:pt x="1016" y="747"/>
                  </a:cubicBezTo>
                  <a:cubicBezTo>
                    <a:pt x="1013" y="736"/>
                    <a:pt x="1012" y="725"/>
                    <a:pt x="1008" y="715"/>
                  </a:cubicBezTo>
                  <a:cubicBezTo>
                    <a:pt x="1004" y="706"/>
                    <a:pt x="990" y="700"/>
                    <a:pt x="992" y="691"/>
                  </a:cubicBezTo>
                  <a:cubicBezTo>
                    <a:pt x="994" y="682"/>
                    <a:pt x="1007" y="677"/>
                    <a:pt x="1016" y="675"/>
                  </a:cubicBezTo>
                  <a:cubicBezTo>
                    <a:pt x="1089" y="660"/>
                    <a:pt x="1182" y="657"/>
                    <a:pt x="1256" y="651"/>
                  </a:cubicBezTo>
                  <a:cubicBezTo>
                    <a:pt x="1303" y="635"/>
                    <a:pt x="1264" y="644"/>
                    <a:pt x="1280" y="595"/>
                  </a:cubicBezTo>
                  <a:cubicBezTo>
                    <a:pt x="1267" y="590"/>
                    <a:pt x="1254" y="584"/>
                    <a:pt x="1240" y="579"/>
                  </a:cubicBezTo>
                  <a:cubicBezTo>
                    <a:pt x="1230" y="576"/>
                    <a:pt x="1215" y="579"/>
                    <a:pt x="1208" y="571"/>
                  </a:cubicBezTo>
                  <a:cubicBezTo>
                    <a:pt x="1197" y="558"/>
                    <a:pt x="1203" y="536"/>
                    <a:pt x="1192" y="523"/>
                  </a:cubicBezTo>
                  <a:cubicBezTo>
                    <a:pt x="1184" y="513"/>
                    <a:pt x="1134" y="502"/>
                    <a:pt x="1120" y="499"/>
                  </a:cubicBezTo>
                  <a:cubicBezTo>
                    <a:pt x="1048" y="523"/>
                    <a:pt x="1085" y="514"/>
                    <a:pt x="1016" y="491"/>
                  </a:cubicBezTo>
                  <a:cubicBezTo>
                    <a:pt x="1003" y="494"/>
                    <a:pt x="989" y="497"/>
                    <a:pt x="976" y="499"/>
                  </a:cubicBezTo>
                  <a:cubicBezTo>
                    <a:pt x="960" y="502"/>
                    <a:pt x="939" y="496"/>
                    <a:pt x="928" y="507"/>
                  </a:cubicBezTo>
                  <a:cubicBezTo>
                    <a:pt x="921" y="514"/>
                    <a:pt x="939" y="523"/>
                    <a:pt x="944" y="531"/>
                  </a:cubicBezTo>
                  <a:cubicBezTo>
                    <a:pt x="934" y="536"/>
                    <a:pt x="894" y="557"/>
                    <a:pt x="888" y="555"/>
                  </a:cubicBezTo>
                  <a:cubicBezTo>
                    <a:pt x="879" y="551"/>
                    <a:pt x="879" y="538"/>
                    <a:pt x="872" y="531"/>
                  </a:cubicBezTo>
                  <a:cubicBezTo>
                    <a:pt x="865" y="524"/>
                    <a:pt x="856" y="520"/>
                    <a:pt x="848" y="515"/>
                  </a:cubicBezTo>
                  <a:cubicBezTo>
                    <a:pt x="835" y="520"/>
                    <a:pt x="820" y="523"/>
                    <a:pt x="808" y="531"/>
                  </a:cubicBezTo>
                  <a:cubicBezTo>
                    <a:pt x="800" y="537"/>
                    <a:pt x="801" y="559"/>
                    <a:pt x="792" y="555"/>
                  </a:cubicBezTo>
                  <a:cubicBezTo>
                    <a:pt x="748" y="533"/>
                    <a:pt x="772" y="487"/>
                    <a:pt x="712" y="467"/>
                  </a:cubicBezTo>
                  <a:cubicBezTo>
                    <a:pt x="709" y="451"/>
                    <a:pt x="711" y="434"/>
                    <a:pt x="704" y="419"/>
                  </a:cubicBezTo>
                  <a:cubicBezTo>
                    <a:pt x="699" y="409"/>
                    <a:pt x="686" y="404"/>
                    <a:pt x="680" y="395"/>
                  </a:cubicBezTo>
                  <a:cubicBezTo>
                    <a:pt x="675" y="388"/>
                    <a:pt x="675" y="379"/>
                    <a:pt x="672" y="371"/>
                  </a:cubicBezTo>
                  <a:cubicBezTo>
                    <a:pt x="700" y="352"/>
                    <a:pt x="717" y="352"/>
                    <a:pt x="736" y="323"/>
                  </a:cubicBezTo>
                  <a:cubicBezTo>
                    <a:pt x="733" y="283"/>
                    <a:pt x="732" y="243"/>
                    <a:pt x="728" y="203"/>
                  </a:cubicBezTo>
                  <a:cubicBezTo>
                    <a:pt x="721" y="144"/>
                    <a:pt x="715" y="135"/>
                    <a:pt x="776" y="115"/>
                  </a:cubicBezTo>
                  <a:cubicBezTo>
                    <a:pt x="779" y="107"/>
                    <a:pt x="778" y="97"/>
                    <a:pt x="784" y="91"/>
                  </a:cubicBezTo>
                  <a:cubicBezTo>
                    <a:pt x="790" y="85"/>
                    <a:pt x="804" y="91"/>
                    <a:pt x="808" y="83"/>
                  </a:cubicBezTo>
                  <a:cubicBezTo>
                    <a:pt x="816" y="66"/>
                    <a:pt x="813" y="46"/>
                    <a:pt x="816" y="27"/>
                  </a:cubicBezTo>
                  <a:cubicBezTo>
                    <a:pt x="838" y="60"/>
                    <a:pt x="820" y="33"/>
                    <a:pt x="872" y="35"/>
                  </a:cubicBezTo>
                  <a:cubicBezTo>
                    <a:pt x="1080" y="42"/>
                    <a:pt x="1432" y="35"/>
                    <a:pt x="1432" y="35"/>
                  </a:cubicBezTo>
                  <a:cubicBezTo>
                    <a:pt x="1641" y="45"/>
                    <a:pt x="1868" y="38"/>
                    <a:pt x="2248" y="43"/>
                  </a:cubicBezTo>
                  <a:cubicBezTo>
                    <a:pt x="2568" y="46"/>
                    <a:pt x="3081" y="48"/>
                    <a:pt x="3352" y="51"/>
                  </a:cubicBezTo>
                  <a:cubicBezTo>
                    <a:pt x="3410" y="39"/>
                    <a:pt x="3813" y="52"/>
                    <a:pt x="3872" y="59"/>
                  </a:cubicBezTo>
                  <a:cubicBezTo>
                    <a:pt x="3899" y="67"/>
                    <a:pt x="3891" y="0"/>
                    <a:pt x="3896" y="43"/>
                  </a:cubicBezTo>
                  <a:cubicBezTo>
                    <a:pt x="3901" y="86"/>
                    <a:pt x="3903" y="226"/>
                    <a:pt x="3904" y="315"/>
                  </a:cubicBezTo>
                  <a:cubicBezTo>
                    <a:pt x="3905" y="404"/>
                    <a:pt x="3907" y="520"/>
                    <a:pt x="3904" y="579"/>
                  </a:cubicBezTo>
                  <a:cubicBezTo>
                    <a:pt x="3905" y="596"/>
                    <a:pt x="3898" y="657"/>
                    <a:pt x="3888" y="667"/>
                  </a:cubicBez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14426" name="Group 10"/>
            <p:cNvGrpSpPr>
              <a:grpSpLocks/>
            </p:cNvGrpSpPr>
            <p:nvPr/>
          </p:nvGrpSpPr>
          <p:grpSpPr bwMode="auto">
            <a:xfrm>
              <a:off x="121" y="696"/>
              <a:ext cx="5497" cy="1420"/>
              <a:chOff x="121" y="696"/>
              <a:chExt cx="5497" cy="1420"/>
            </a:xfrm>
          </p:grpSpPr>
          <p:sp>
            <p:nvSpPr>
              <p:cNvPr id="14427" name="Freeform 11"/>
              <p:cNvSpPr>
                <a:spLocks/>
              </p:cNvSpPr>
              <p:nvPr/>
            </p:nvSpPr>
            <p:spPr bwMode="auto">
              <a:xfrm>
                <a:off x="121" y="744"/>
                <a:ext cx="1879" cy="1372"/>
              </a:xfrm>
              <a:custGeom>
                <a:avLst/>
                <a:gdLst>
                  <a:gd name="T0" fmla="*/ 1487 w 1879"/>
                  <a:gd name="T1" fmla="*/ 48 h 1372"/>
                  <a:gd name="T2" fmla="*/ 1287 w 1879"/>
                  <a:gd name="T3" fmla="*/ 160 h 1372"/>
                  <a:gd name="T4" fmla="*/ 1287 w 1879"/>
                  <a:gd name="T5" fmla="*/ 248 h 1372"/>
                  <a:gd name="T6" fmla="*/ 1631 w 1879"/>
                  <a:gd name="T7" fmla="*/ 136 h 1372"/>
                  <a:gd name="T8" fmla="*/ 1615 w 1879"/>
                  <a:gd name="T9" fmla="*/ 184 h 1372"/>
                  <a:gd name="T10" fmla="*/ 1127 w 1879"/>
                  <a:gd name="T11" fmla="*/ 304 h 1372"/>
                  <a:gd name="T12" fmla="*/ 1127 w 1879"/>
                  <a:gd name="T13" fmla="*/ 328 h 1372"/>
                  <a:gd name="T14" fmla="*/ 911 w 1879"/>
                  <a:gd name="T15" fmla="*/ 304 h 1372"/>
                  <a:gd name="T16" fmla="*/ 743 w 1879"/>
                  <a:gd name="T17" fmla="*/ 224 h 1372"/>
                  <a:gd name="T18" fmla="*/ 679 w 1879"/>
                  <a:gd name="T19" fmla="*/ 376 h 1372"/>
                  <a:gd name="T20" fmla="*/ 527 w 1879"/>
                  <a:gd name="T21" fmla="*/ 320 h 1372"/>
                  <a:gd name="T22" fmla="*/ 423 w 1879"/>
                  <a:gd name="T23" fmla="*/ 360 h 1372"/>
                  <a:gd name="T24" fmla="*/ 311 w 1879"/>
                  <a:gd name="T25" fmla="*/ 400 h 1372"/>
                  <a:gd name="T26" fmla="*/ 439 w 1879"/>
                  <a:gd name="T27" fmla="*/ 200 h 1372"/>
                  <a:gd name="T28" fmla="*/ 167 w 1879"/>
                  <a:gd name="T29" fmla="*/ 360 h 1372"/>
                  <a:gd name="T30" fmla="*/ 311 w 1879"/>
                  <a:gd name="T31" fmla="*/ 272 h 1372"/>
                  <a:gd name="T32" fmla="*/ 15 w 1879"/>
                  <a:gd name="T33" fmla="*/ 904 h 1372"/>
                  <a:gd name="T34" fmla="*/ 135 w 1879"/>
                  <a:gd name="T35" fmla="*/ 944 h 1372"/>
                  <a:gd name="T36" fmla="*/ 95 w 1879"/>
                  <a:gd name="T37" fmla="*/ 848 h 1372"/>
                  <a:gd name="T38" fmla="*/ 231 w 1879"/>
                  <a:gd name="T39" fmla="*/ 672 h 1372"/>
                  <a:gd name="T40" fmla="*/ 167 w 1879"/>
                  <a:gd name="T41" fmla="*/ 640 h 1372"/>
                  <a:gd name="T42" fmla="*/ 175 w 1879"/>
                  <a:gd name="T43" fmla="*/ 656 h 1372"/>
                  <a:gd name="T44" fmla="*/ 359 w 1879"/>
                  <a:gd name="T45" fmla="*/ 864 h 1372"/>
                  <a:gd name="T46" fmla="*/ 479 w 1879"/>
                  <a:gd name="T47" fmla="*/ 728 h 1372"/>
                  <a:gd name="T48" fmla="*/ 471 w 1879"/>
                  <a:gd name="T49" fmla="*/ 736 h 1372"/>
                  <a:gd name="T50" fmla="*/ 655 w 1879"/>
                  <a:gd name="T51" fmla="*/ 880 h 1372"/>
                  <a:gd name="T52" fmla="*/ 655 w 1879"/>
                  <a:gd name="T53" fmla="*/ 856 h 1372"/>
                  <a:gd name="T54" fmla="*/ 711 w 1879"/>
                  <a:gd name="T55" fmla="*/ 760 h 1372"/>
                  <a:gd name="T56" fmla="*/ 807 w 1879"/>
                  <a:gd name="T57" fmla="*/ 704 h 1372"/>
                  <a:gd name="T58" fmla="*/ 775 w 1879"/>
                  <a:gd name="T59" fmla="*/ 664 h 1372"/>
                  <a:gd name="T60" fmla="*/ 695 w 1879"/>
                  <a:gd name="T61" fmla="*/ 568 h 1372"/>
                  <a:gd name="T62" fmla="*/ 783 w 1879"/>
                  <a:gd name="T63" fmla="*/ 672 h 1372"/>
                  <a:gd name="T64" fmla="*/ 815 w 1879"/>
                  <a:gd name="T65" fmla="*/ 896 h 1372"/>
                  <a:gd name="T66" fmla="*/ 991 w 1879"/>
                  <a:gd name="T67" fmla="*/ 864 h 1372"/>
                  <a:gd name="T68" fmla="*/ 1055 w 1879"/>
                  <a:gd name="T69" fmla="*/ 736 h 1372"/>
                  <a:gd name="T70" fmla="*/ 975 w 1879"/>
                  <a:gd name="T71" fmla="*/ 600 h 1372"/>
                  <a:gd name="T72" fmla="*/ 887 w 1879"/>
                  <a:gd name="T73" fmla="*/ 424 h 1372"/>
                  <a:gd name="T74" fmla="*/ 983 w 1879"/>
                  <a:gd name="T75" fmla="*/ 560 h 1372"/>
                  <a:gd name="T76" fmla="*/ 1135 w 1879"/>
                  <a:gd name="T77" fmla="*/ 768 h 1372"/>
                  <a:gd name="T78" fmla="*/ 1263 w 1879"/>
                  <a:gd name="T79" fmla="*/ 672 h 1372"/>
                  <a:gd name="T80" fmla="*/ 1311 w 1879"/>
                  <a:gd name="T81" fmla="*/ 704 h 1372"/>
                  <a:gd name="T82" fmla="*/ 1463 w 1879"/>
                  <a:gd name="T83" fmla="*/ 880 h 1372"/>
                  <a:gd name="T84" fmla="*/ 1615 w 1879"/>
                  <a:gd name="T85" fmla="*/ 976 h 1372"/>
                  <a:gd name="T86" fmla="*/ 1695 w 1879"/>
                  <a:gd name="T87" fmla="*/ 1096 h 1372"/>
                  <a:gd name="T88" fmla="*/ 1735 w 1879"/>
                  <a:gd name="T89" fmla="*/ 1232 h 1372"/>
                  <a:gd name="T90" fmla="*/ 1855 w 1879"/>
                  <a:gd name="T91" fmla="*/ 1368 h 1372"/>
                  <a:gd name="T92" fmla="*/ 1711 w 1879"/>
                  <a:gd name="T93" fmla="*/ 928 h 1372"/>
                  <a:gd name="T94" fmla="*/ 1607 w 1879"/>
                  <a:gd name="T95" fmla="*/ 920 h 1372"/>
                  <a:gd name="T96" fmla="*/ 1727 w 1879"/>
                  <a:gd name="T97" fmla="*/ 752 h 1372"/>
                  <a:gd name="T98" fmla="*/ 1559 w 1879"/>
                  <a:gd name="T99" fmla="*/ 640 h 1372"/>
                  <a:gd name="T100" fmla="*/ 1559 w 1879"/>
                  <a:gd name="T101" fmla="*/ 480 h 1372"/>
                  <a:gd name="T102" fmla="*/ 1647 w 1879"/>
                  <a:gd name="T103" fmla="*/ 624 h 1372"/>
                  <a:gd name="T104" fmla="*/ 1551 w 1879"/>
                  <a:gd name="T105" fmla="*/ 392 h 1372"/>
                  <a:gd name="T106" fmla="*/ 1471 w 1879"/>
                  <a:gd name="T107" fmla="*/ 272 h 1372"/>
                  <a:gd name="T108" fmla="*/ 1391 w 1879"/>
                  <a:gd name="T109" fmla="*/ 152 h 1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79" h="1372">
                    <a:moveTo>
                      <a:pt x="1655" y="0"/>
                    </a:moveTo>
                    <a:cubicBezTo>
                      <a:pt x="1639" y="5"/>
                      <a:pt x="1623" y="11"/>
                      <a:pt x="1607" y="16"/>
                    </a:cubicBezTo>
                    <a:cubicBezTo>
                      <a:pt x="1599" y="19"/>
                      <a:pt x="1583" y="24"/>
                      <a:pt x="1583" y="24"/>
                    </a:cubicBezTo>
                    <a:cubicBezTo>
                      <a:pt x="1580" y="32"/>
                      <a:pt x="1583" y="45"/>
                      <a:pt x="1575" y="48"/>
                    </a:cubicBezTo>
                    <a:cubicBezTo>
                      <a:pt x="1565" y="52"/>
                      <a:pt x="1554" y="40"/>
                      <a:pt x="1543" y="40"/>
                    </a:cubicBezTo>
                    <a:cubicBezTo>
                      <a:pt x="1524" y="40"/>
                      <a:pt x="1506" y="45"/>
                      <a:pt x="1487" y="48"/>
                    </a:cubicBezTo>
                    <a:cubicBezTo>
                      <a:pt x="1471" y="72"/>
                      <a:pt x="1455" y="96"/>
                      <a:pt x="1439" y="120"/>
                    </a:cubicBezTo>
                    <a:cubicBezTo>
                      <a:pt x="1430" y="134"/>
                      <a:pt x="1391" y="136"/>
                      <a:pt x="1391" y="136"/>
                    </a:cubicBezTo>
                    <a:cubicBezTo>
                      <a:pt x="1383" y="131"/>
                      <a:pt x="1377" y="120"/>
                      <a:pt x="1367" y="120"/>
                    </a:cubicBezTo>
                    <a:cubicBezTo>
                      <a:pt x="1335" y="120"/>
                      <a:pt x="1347" y="145"/>
                      <a:pt x="1335" y="160"/>
                    </a:cubicBezTo>
                    <a:cubicBezTo>
                      <a:pt x="1329" y="168"/>
                      <a:pt x="1319" y="171"/>
                      <a:pt x="1311" y="176"/>
                    </a:cubicBezTo>
                    <a:cubicBezTo>
                      <a:pt x="1303" y="171"/>
                      <a:pt x="1297" y="160"/>
                      <a:pt x="1287" y="160"/>
                    </a:cubicBezTo>
                    <a:cubicBezTo>
                      <a:pt x="1270" y="160"/>
                      <a:pt x="1239" y="176"/>
                      <a:pt x="1239" y="176"/>
                    </a:cubicBezTo>
                    <a:cubicBezTo>
                      <a:pt x="1236" y="184"/>
                      <a:pt x="1237" y="194"/>
                      <a:pt x="1231" y="200"/>
                    </a:cubicBezTo>
                    <a:cubicBezTo>
                      <a:pt x="1225" y="206"/>
                      <a:pt x="1207" y="200"/>
                      <a:pt x="1207" y="208"/>
                    </a:cubicBezTo>
                    <a:cubicBezTo>
                      <a:pt x="1207" y="216"/>
                      <a:pt x="1223" y="214"/>
                      <a:pt x="1231" y="216"/>
                    </a:cubicBezTo>
                    <a:cubicBezTo>
                      <a:pt x="1244" y="219"/>
                      <a:pt x="1258" y="221"/>
                      <a:pt x="1271" y="224"/>
                    </a:cubicBezTo>
                    <a:cubicBezTo>
                      <a:pt x="1276" y="232"/>
                      <a:pt x="1289" y="239"/>
                      <a:pt x="1287" y="248"/>
                    </a:cubicBezTo>
                    <a:cubicBezTo>
                      <a:pt x="1285" y="256"/>
                      <a:pt x="1255" y="256"/>
                      <a:pt x="1263" y="256"/>
                    </a:cubicBezTo>
                    <a:cubicBezTo>
                      <a:pt x="1317" y="256"/>
                      <a:pt x="1359" y="224"/>
                      <a:pt x="1407" y="208"/>
                    </a:cubicBezTo>
                    <a:cubicBezTo>
                      <a:pt x="1442" y="220"/>
                      <a:pt x="1474" y="205"/>
                      <a:pt x="1511" y="200"/>
                    </a:cubicBezTo>
                    <a:cubicBezTo>
                      <a:pt x="1519" y="195"/>
                      <a:pt x="1529" y="192"/>
                      <a:pt x="1535" y="184"/>
                    </a:cubicBezTo>
                    <a:cubicBezTo>
                      <a:pt x="1540" y="177"/>
                      <a:pt x="1537" y="166"/>
                      <a:pt x="1543" y="160"/>
                    </a:cubicBezTo>
                    <a:cubicBezTo>
                      <a:pt x="1560" y="143"/>
                      <a:pt x="1607" y="144"/>
                      <a:pt x="1631" y="136"/>
                    </a:cubicBezTo>
                    <a:cubicBezTo>
                      <a:pt x="1688" y="147"/>
                      <a:pt x="1737" y="130"/>
                      <a:pt x="1791" y="112"/>
                    </a:cubicBezTo>
                    <a:cubicBezTo>
                      <a:pt x="1799" y="115"/>
                      <a:pt x="1815" y="112"/>
                      <a:pt x="1815" y="120"/>
                    </a:cubicBezTo>
                    <a:cubicBezTo>
                      <a:pt x="1815" y="130"/>
                      <a:pt x="1800" y="134"/>
                      <a:pt x="1791" y="136"/>
                    </a:cubicBezTo>
                    <a:cubicBezTo>
                      <a:pt x="1757" y="142"/>
                      <a:pt x="1722" y="141"/>
                      <a:pt x="1687" y="144"/>
                    </a:cubicBezTo>
                    <a:cubicBezTo>
                      <a:pt x="1669" y="150"/>
                      <a:pt x="1647" y="149"/>
                      <a:pt x="1631" y="160"/>
                    </a:cubicBezTo>
                    <a:cubicBezTo>
                      <a:pt x="1623" y="165"/>
                      <a:pt x="1623" y="179"/>
                      <a:pt x="1615" y="184"/>
                    </a:cubicBezTo>
                    <a:cubicBezTo>
                      <a:pt x="1570" y="214"/>
                      <a:pt x="1508" y="197"/>
                      <a:pt x="1455" y="200"/>
                    </a:cubicBezTo>
                    <a:cubicBezTo>
                      <a:pt x="1432" y="234"/>
                      <a:pt x="1446" y="251"/>
                      <a:pt x="1407" y="264"/>
                    </a:cubicBezTo>
                    <a:cubicBezTo>
                      <a:pt x="1402" y="272"/>
                      <a:pt x="1378" y="311"/>
                      <a:pt x="1367" y="312"/>
                    </a:cubicBezTo>
                    <a:cubicBezTo>
                      <a:pt x="1345" y="314"/>
                      <a:pt x="1324" y="301"/>
                      <a:pt x="1303" y="296"/>
                    </a:cubicBezTo>
                    <a:cubicBezTo>
                      <a:pt x="1272" y="288"/>
                      <a:pt x="1239" y="291"/>
                      <a:pt x="1207" y="288"/>
                    </a:cubicBezTo>
                    <a:cubicBezTo>
                      <a:pt x="1168" y="278"/>
                      <a:pt x="1160" y="282"/>
                      <a:pt x="1127" y="304"/>
                    </a:cubicBezTo>
                    <a:cubicBezTo>
                      <a:pt x="1109" y="377"/>
                      <a:pt x="1129" y="356"/>
                      <a:pt x="1087" y="384"/>
                    </a:cubicBezTo>
                    <a:cubicBezTo>
                      <a:pt x="1084" y="395"/>
                      <a:pt x="1074" y="426"/>
                      <a:pt x="1079" y="416"/>
                    </a:cubicBezTo>
                    <a:cubicBezTo>
                      <a:pt x="1087" y="401"/>
                      <a:pt x="1090" y="384"/>
                      <a:pt x="1095" y="368"/>
                    </a:cubicBezTo>
                    <a:cubicBezTo>
                      <a:pt x="1099" y="357"/>
                      <a:pt x="1117" y="358"/>
                      <a:pt x="1127" y="352"/>
                    </a:cubicBezTo>
                    <a:cubicBezTo>
                      <a:pt x="1135" y="347"/>
                      <a:pt x="1143" y="341"/>
                      <a:pt x="1151" y="336"/>
                    </a:cubicBezTo>
                    <a:cubicBezTo>
                      <a:pt x="1143" y="333"/>
                      <a:pt x="1135" y="330"/>
                      <a:pt x="1127" y="328"/>
                    </a:cubicBezTo>
                    <a:cubicBezTo>
                      <a:pt x="1116" y="325"/>
                      <a:pt x="1098" y="331"/>
                      <a:pt x="1095" y="320"/>
                    </a:cubicBezTo>
                    <a:cubicBezTo>
                      <a:pt x="1092" y="309"/>
                      <a:pt x="1111" y="304"/>
                      <a:pt x="1119" y="296"/>
                    </a:cubicBezTo>
                    <a:cubicBezTo>
                      <a:pt x="1076" y="285"/>
                      <a:pt x="1066" y="276"/>
                      <a:pt x="1039" y="240"/>
                    </a:cubicBezTo>
                    <a:cubicBezTo>
                      <a:pt x="1010" y="243"/>
                      <a:pt x="977" y="234"/>
                      <a:pt x="951" y="248"/>
                    </a:cubicBezTo>
                    <a:cubicBezTo>
                      <a:pt x="936" y="256"/>
                      <a:pt x="951" y="291"/>
                      <a:pt x="935" y="296"/>
                    </a:cubicBezTo>
                    <a:cubicBezTo>
                      <a:pt x="927" y="299"/>
                      <a:pt x="919" y="301"/>
                      <a:pt x="911" y="304"/>
                    </a:cubicBezTo>
                    <a:cubicBezTo>
                      <a:pt x="894" y="355"/>
                      <a:pt x="898" y="373"/>
                      <a:pt x="887" y="320"/>
                    </a:cubicBezTo>
                    <a:cubicBezTo>
                      <a:pt x="884" y="304"/>
                      <a:pt x="882" y="288"/>
                      <a:pt x="879" y="272"/>
                    </a:cubicBezTo>
                    <a:cubicBezTo>
                      <a:pt x="887" y="264"/>
                      <a:pt x="892" y="248"/>
                      <a:pt x="903" y="248"/>
                    </a:cubicBezTo>
                    <a:cubicBezTo>
                      <a:pt x="946" y="248"/>
                      <a:pt x="892" y="312"/>
                      <a:pt x="935" y="248"/>
                    </a:cubicBezTo>
                    <a:cubicBezTo>
                      <a:pt x="888" y="201"/>
                      <a:pt x="825" y="213"/>
                      <a:pt x="767" y="232"/>
                    </a:cubicBezTo>
                    <a:cubicBezTo>
                      <a:pt x="759" y="229"/>
                      <a:pt x="745" y="216"/>
                      <a:pt x="743" y="224"/>
                    </a:cubicBezTo>
                    <a:cubicBezTo>
                      <a:pt x="740" y="241"/>
                      <a:pt x="759" y="272"/>
                      <a:pt x="759" y="272"/>
                    </a:cubicBezTo>
                    <a:cubicBezTo>
                      <a:pt x="756" y="280"/>
                      <a:pt x="757" y="290"/>
                      <a:pt x="751" y="296"/>
                    </a:cubicBezTo>
                    <a:cubicBezTo>
                      <a:pt x="727" y="320"/>
                      <a:pt x="712" y="282"/>
                      <a:pt x="743" y="328"/>
                    </a:cubicBezTo>
                    <a:cubicBezTo>
                      <a:pt x="740" y="336"/>
                      <a:pt x="742" y="347"/>
                      <a:pt x="735" y="352"/>
                    </a:cubicBezTo>
                    <a:cubicBezTo>
                      <a:pt x="726" y="359"/>
                      <a:pt x="713" y="356"/>
                      <a:pt x="703" y="360"/>
                    </a:cubicBezTo>
                    <a:cubicBezTo>
                      <a:pt x="694" y="364"/>
                      <a:pt x="688" y="372"/>
                      <a:pt x="679" y="376"/>
                    </a:cubicBezTo>
                    <a:cubicBezTo>
                      <a:pt x="671" y="380"/>
                      <a:pt x="663" y="381"/>
                      <a:pt x="655" y="384"/>
                    </a:cubicBezTo>
                    <a:cubicBezTo>
                      <a:pt x="624" y="430"/>
                      <a:pt x="654" y="402"/>
                      <a:pt x="623" y="384"/>
                    </a:cubicBezTo>
                    <a:cubicBezTo>
                      <a:pt x="611" y="377"/>
                      <a:pt x="596" y="379"/>
                      <a:pt x="583" y="376"/>
                    </a:cubicBezTo>
                    <a:cubicBezTo>
                      <a:pt x="605" y="309"/>
                      <a:pt x="613" y="339"/>
                      <a:pt x="575" y="320"/>
                    </a:cubicBezTo>
                    <a:cubicBezTo>
                      <a:pt x="566" y="316"/>
                      <a:pt x="559" y="309"/>
                      <a:pt x="551" y="304"/>
                    </a:cubicBezTo>
                    <a:cubicBezTo>
                      <a:pt x="543" y="309"/>
                      <a:pt x="531" y="311"/>
                      <a:pt x="527" y="320"/>
                    </a:cubicBezTo>
                    <a:cubicBezTo>
                      <a:pt x="524" y="328"/>
                      <a:pt x="539" y="337"/>
                      <a:pt x="535" y="344"/>
                    </a:cubicBezTo>
                    <a:cubicBezTo>
                      <a:pt x="529" y="354"/>
                      <a:pt x="514" y="355"/>
                      <a:pt x="503" y="360"/>
                    </a:cubicBezTo>
                    <a:cubicBezTo>
                      <a:pt x="518" y="316"/>
                      <a:pt x="493" y="321"/>
                      <a:pt x="455" y="312"/>
                    </a:cubicBezTo>
                    <a:cubicBezTo>
                      <a:pt x="406" y="345"/>
                      <a:pt x="397" y="402"/>
                      <a:pt x="383" y="456"/>
                    </a:cubicBezTo>
                    <a:cubicBezTo>
                      <a:pt x="371" y="382"/>
                      <a:pt x="370" y="412"/>
                      <a:pt x="431" y="392"/>
                    </a:cubicBezTo>
                    <a:cubicBezTo>
                      <a:pt x="428" y="381"/>
                      <a:pt x="422" y="371"/>
                      <a:pt x="423" y="360"/>
                    </a:cubicBezTo>
                    <a:cubicBezTo>
                      <a:pt x="425" y="343"/>
                      <a:pt x="439" y="312"/>
                      <a:pt x="439" y="312"/>
                    </a:cubicBezTo>
                    <a:cubicBezTo>
                      <a:pt x="420" y="307"/>
                      <a:pt x="397" y="310"/>
                      <a:pt x="383" y="296"/>
                    </a:cubicBezTo>
                    <a:cubicBezTo>
                      <a:pt x="376" y="289"/>
                      <a:pt x="411" y="271"/>
                      <a:pt x="407" y="280"/>
                    </a:cubicBezTo>
                    <a:cubicBezTo>
                      <a:pt x="400" y="293"/>
                      <a:pt x="386" y="301"/>
                      <a:pt x="375" y="312"/>
                    </a:cubicBezTo>
                    <a:cubicBezTo>
                      <a:pt x="363" y="347"/>
                      <a:pt x="346" y="374"/>
                      <a:pt x="335" y="408"/>
                    </a:cubicBezTo>
                    <a:cubicBezTo>
                      <a:pt x="327" y="405"/>
                      <a:pt x="315" y="408"/>
                      <a:pt x="311" y="400"/>
                    </a:cubicBezTo>
                    <a:cubicBezTo>
                      <a:pt x="296" y="369"/>
                      <a:pt x="364" y="363"/>
                      <a:pt x="375" y="360"/>
                    </a:cubicBezTo>
                    <a:cubicBezTo>
                      <a:pt x="344" y="350"/>
                      <a:pt x="326" y="362"/>
                      <a:pt x="295" y="352"/>
                    </a:cubicBezTo>
                    <a:cubicBezTo>
                      <a:pt x="332" y="297"/>
                      <a:pt x="309" y="310"/>
                      <a:pt x="351" y="296"/>
                    </a:cubicBezTo>
                    <a:cubicBezTo>
                      <a:pt x="359" y="299"/>
                      <a:pt x="367" y="305"/>
                      <a:pt x="375" y="304"/>
                    </a:cubicBezTo>
                    <a:cubicBezTo>
                      <a:pt x="383" y="303"/>
                      <a:pt x="438" y="270"/>
                      <a:pt x="447" y="264"/>
                    </a:cubicBezTo>
                    <a:cubicBezTo>
                      <a:pt x="466" y="207"/>
                      <a:pt x="477" y="225"/>
                      <a:pt x="439" y="200"/>
                    </a:cubicBezTo>
                    <a:cubicBezTo>
                      <a:pt x="404" y="212"/>
                      <a:pt x="386" y="213"/>
                      <a:pt x="359" y="240"/>
                    </a:cubicBezTo>
                    <a:cubicBezTo>
                      <a:pt x="340" y="296"/>
                      <a:pt x="351" y="293"/>
                      <a:pt x="295" y="312"/>
                    </a:cubicBezTo>
                    <a:cubicBezTo>
                      <a:pt x="279" y="360"/>
                      <a:pt x="295" y="328"/>
                      <a:pt x="279" y="312"/>
                    </a:cubicBezTo>
                    <a:cubicBezTo>
                      <a:pt x="273" y="306"/>
                      <a:pt x="263" y="307"/>
                      <a:pt x="255" y="304"/>
                    </a:cubicBezTo>
                    <a:cubicBezTo>
                      <a:pt x="198" y="323"/>
                      <a:pt x="221" y="311"/>
                      <a:pt x="183" y="336"/>
                    </a:cubicBezTo>
                    <a:cubicBezTo>
                      <a:pt x="178" y="344"/>
                      <a:pt x="176" y="358"/>
                      <a:pt x="167" y="360"/>
                    </a:cubicBezTo>
                    <a:cubicBezTo>
                      <a:pt x="126" y="367"/>
                      <a:pt x="47" y="339"/>
                      <a:pt x="111" y="360"/>
                    </a:cubicBezTo>
                    <a:cubicBezTo>
                      <a:pt x="124" y="357"/>
                      <a:pt x="141" y="361"/>
                      <a:pt x="151" y="352"/>
                    </a:cubicBezTo>
                    <a:cubicBezTo>
                      <a:pt x="162" y="343"/>
                      <a:pt x="154" y="318"/>
                      <a:pt x="167" y="312"/>
                    </a:cubicBezTo>
                    <a:cubicBezTo>
                      <a:pt x="196" y="297"/>
                      <a:pt x="263" y="296"/>
                      <a:pt x="263" y="296"/>
                    </a:cubicBezTo>
                    <a:cubicBezTo>
                      <a:pt x="271" y="291"/>
                      <a:pt x="278" y="284"/>
                      <a:pt x="287" y="280"/>
                    </a:cubicBezTo>
                    <a:cubicBezTo>
                      <a:pt x="295" y="276"/>
                      <a:pt x="311" y="280"/>
                      <a:pt x="311" y="272"/>
                    </a:cubicBezTo>
                    <a:cubicBezTo>
                      <a:pt x="311" y="261"/>
                      <a:pt x="294" y="257"/>
                      <a:pt x="287" y="248"/>
                    </a:cubicBezTo>
                    <a:cubicBezTo>
                      <a:pt x="281" y="241"/>
                      <a:pt x="276" y="232"/>
                      <a:pt x="271" y="224"/>
                    </a:cubicBezTo>
                    <a:cubicBezTo>
                      <a:pt x="233" y="282"/>
                      <a:pt x="188" y="274"/>
                      <a:pt x="119" y="280"/>
                    </a:cubicBezTo>
                    <a:cubicBezTo>
                      <a:pt x="92" y="294"/>
                      <a:pt x="68" y="310"/>
                      <a:pt x="39" y="320"/>
                    </a:cubicBezTo>
                    <a:cubicBezTo>
                      <a:pt x="60" y="383"/>
                      <a:pt x="43" y="322"/>
                      <a:pt x="39" y="456"/>
                    </a:cubicBezTo>
                    <a:cubicBezTo>
                      <a:pt x="26" y="897"/>
                      <a:pt x="110" y="762"/>
                      <a:pt x="15" y="904"/>
                    </a:cubicBezTo>
                    <a:cubicBezTo>
                      <a:pt x="18" y="912"/>
                      <a:pt x="24" y="920"/>
                      <a:pt x="23" y="928"/>
                    </a:cubicBezTo>
                    <a:cubicBezTo>
                      <a:pt x="21" y="937"/>
                      <a:pt x="0" y="945"/>
                      <a:pt x="7" y="952"/>
                    </a:cubicBezTo>
                    <a:cubicBezTo>
                      <a:pt x="10" y="955"/>
                      <a:pt x="57" y="938"/>
                      <a:pt x="63" y="936"/>
                    </a:cubicBezTo>
                    <a:cubicBezTo>
                      <a:pt x="64" y="932"/>
                      <a:pt x="72" y="887"/>
                      <a:pt x="95" y="904"/>
                    </a:cubicBezTo>
                    <a:cubicBezTo>
                      <a:pt x="104" y="911"/>
                      <a:pt x="95" y="928"/>
                      <a:pt x="103" y="936"/>
                    </a:cubicBezTo>
                    <a:cubicBezTo>
                      <a:pt x="111" y="944"/>
                      <a:pt x="124" y="941"/>
                      <a:pt x="135" y="944"/>
                    </a:cubicBezTo>
                    <a:cubicBezTo>
                      <a:pt x="158" y="1013"/>
                      <a:pt x="143" y="906"/>
                      <a:pt x="143" y="904"/>
                    </a:cubicBezTo>
                    <a:cubicBezTo>
                      <a:pt x="154" y="900"/>
                      <a:pt x="185" y="897"/>
                      <a:pt x="175" y="872"/>
                    </a:cubicBezTo>
                    <a:cubicBezTo>
                      <a:pt x="165" y="848"/>
                      <a:pt x="103" y="840"/>
                      <a:pt x="103" y="840"/>
                    </a:cubicBezTo>
                    <a:cubicBezTo>
                      <a:pt x="98" y="832"/>
                      <a:pt x="97" y="816"/>
                      <a:pt x="87" y="816"/>
                    </a:cubicBezTo>
                    <a:cubicBezTo>
                      <a:pt x="77" y="816"/>
                      <a:pt x="69" y="831"/>
                      <a:pt x="71" y="840"/>
                    </a:cubicBezTo>
                    <a:cubicBezTo>
                      <a:pt x="73" y="848"/>
                      <a:pt x="87" y="847"/>
                      <a:pt x="95" y="848"/>
                    </a:cubicBezTo>
                    <a:cubicBezTo>
                      <a:pt x="130" y="852"/>
                      <a:pt x="164" y="853"/>
                      <a:pt x="199" y="856"/>
                    </a:cubicBezTo>
                    <a:cubicBezTo>
                      <a:pt x="257" y="837"/>
                      <a:pt x="256" y="872"/>
                      <a:pt x="303" y="888"/>
                    </a:cubicBezTo>
                    <a:cubicBezTo>
                      <a:pt x="319" y="883"/>
                      <a:pt x="353" y="889"/>
                      <a:pt x="351" y="872"/>
                    </a:cubicBezTo>
                    <a:cubicBezTo>
                      <a:pt x="340" y="794"/>
                      <a:pt x="335" y="807"/>
                      <a:pt x="271" y="768"/>
                    </a:cubicBezTo>
                    <a:cubicBezTo>
                      <a:pt x="279" y="763"/>
                      <a:pt x="289" y="760"/>
                      <a:pt x="295" y="752"/>
                    </a:cubicBezTo>
                    <a:cubicBezTo>
                      <a:pt x="327" y="712"/>
                      <a:pt x="255" y="684"/>
                      <a:pt x="231" y="672"/>
                    </a:cubicBezTo>
                    <a:cubicBezTo>
                      <a:pt x="220" y="675"/>
                      <a:pt x="209" y="684"/>
                      <a:pt x="199" y="680"/>
                    </a:cubicBezTo>
                    <a:cubicBezTo>
                      <a:pt x="191" y="677"/>
                      <a:pt x="199" y="659"/>
                      <a:pt x="191" y="656"/>
                    </a:cubicBezTo>
                    <a:cubicBezTo>
                      <a:pt x="181" y="652"/>
                      <a:pt x="170" y="661"/>
                      <a:pt x="159" y="664"/>
                    </a:cubicBezTo>
                    <a:cubicBezTo>
                      <a:pt x="143" y="675"/>
                      <a:pt x="127" y="685"/>
                      <a:pt x="111" y="696"/>
                    </a:cubicBezTo>
                    <a:cubicBezTo>
                      <a:pt x="95" y="707"/>
                      <a:pt x="132" y="664"/>
                      <a:pt x="143" y="648"/>
                    </a:cubicBezTo>
                    <a:cubicBezTo>
                      <a:pt x="148" y="641"/>
                      <a:pt x="159" y="643"/>
                      <a:pt x="167" y="640"/>
                    </a:cubicBezTo>
                    <a:cubicBezTo>
                      <a:pt x="180" y="643"/>
                      <a:pt x="213" y="636"/>
                      <a:pt x="207" y="648"/>
                    </a:cubicBezTo>
                    <a:cubicBezTo>
                      <a:pt x="200" y="663"/>
                      <a:pt x="174" y="662"/>
                      <a:pt x="159" y="656"/>
                    </a:cubicBezTo>
                    <a:cubicBezTo>
                      <a:pt x="151" y="653"/>
                      <a:pt x="164" y="640"/>
                      <a:pt x="167" y="632"/>
                    </a:cubicBezTo>
                    <a:cubicBezTo>
                      <a:pt x="132" y="609"/>
                      <a:pt x="132" y="600"/>
                      <a:pt x="95" y="624"/>
                    </a:cubicBezTo>
                    <a:cubicBezTo>
                      <a:pt x="99" y="628"/>
                      <a:pt x="148" y="680"/>
                      <a:pt x="159" y="680"/>
                    </a:cubicBezTo>
                    <a:cubicBezTo>
                      <a:pt x="169" y="680"/>
                      <a:pt x="167" y="661"/>
                      <a:pt x="175" y="656"/>
                    </a:cubicBezTo>
                    <a:cubicBezTo>
                      <a:pt x="184" y="650"/>
                      <a:pt x="196" y="651"/>
                      <a:pt x="207" y="648"/>
                    </a:cubicBezTo>
                    <a:cubicBezTo>
                      <a:pt x="220" y="651"/>
                      <a:pt x="235" y="650"/>
                      <a:pt x="247" y="656"/>
                    </a:cubicBezTo>
                    <a:cubicBezTo>
                      <a:pt x="285" y="675"/>
                      <a:pt x="258" y="699"/>
                      <a:pt x="287" y="656"/>
                    </a:cubicBezTo>
                    <a:cubicBezTo>
                      <a:pt x="291" y="701"/>
                      <a:pt x="289" y="798"/>
                      <a:pt x="343" y="816"/>
                    </a:cubicBezTo>
                    <a:cubicBezTo>
                      <a:pt x="340" y="829"/>
                      <a:pt x="331" y="843"/>
                      <a:pt x="335" y="856"/>
                    </a:cubicBezTo>
                    <a:cubicBezTo>
                      <a:pt x="338" y="864"/>
                      <a:pt x="351" y="868"/>
                      <a:pt x="359" y="864"/>
                    </a:cubicBezTo>
                    <a:cubicBezTo>
                      <a:pt x="367" y="860"/>
                      <a:pt x="360" y="844"/>
                      <a:pt x="367" y="840"/>
                    </a:cubicBezTo>
                    <a:cubicBezTo>
                      <a:pt x="381" y="832"/>
                      <a:pt x="399" y="835"/>
                      <a:pt x="415" y="832"/>
                    </a:cubicBezTo>
                    <a:cubicBezTo>
                      <a:pt x="418" y="821"/>
                      <a:pt x="416" y="809"/>
                      <a:pt x="423" y="800"/>
                    </a:cubicBezTo>
                    <a:cubicBezTo>
                      <a:pt x="448" y="769"/>
                      <a:pt x="457" y="821"/>
                      <a:pt x="439" y="768"/>
                    </a:cubicBezTo>
                    <a:cubicBezTo>
                      <a:pt x="450" y="763"/>
                      <a:pt x="463" y="760"/>
                      <a:pt x="471" y="752"/>
                    </a:cubicBezTo>
                    <a:cubicBezTo>
                      <a:pt x="477" y="746"/>
                      <a:pt x="485" y="734"/>
                      <a:pt x="479" y="728"/>
                    </a:cubicBezTo>
                    <a:cubicBezTo>
                      <a:pt x="467" y="716"/>
                      <a:pt x="431" y="712"/>
                      <a:pt x="431" y="712"/>
                    </a:cubicBezTo>
                    <a:cubicBezTo>
                      <a:pt x="426" y="698"/>
                      <a:pt x="408" y="648"/>
                      <a:pt x="415" y="640"/>
                    </a:cubicBezTo>
                    <a:cubicBezTo>
                      <a:pt x="423" y="629"/>
                      <a:pt x="442" y="645"/>
                      <a:pt x="455" y="648"/>
                    </a:cubicBezTo>
                    <a:cubicBezTo>
                      <a:pt x="458" y="659"/>
                      <a:pt x="459" y="670"/>
                      <a:pt x="463" y="680"/>
                    </a:cubicBezTo>
                    <a:cubicBezTo>
                      <a:pt x="467" y="689"/>
                      <a:pt x="478" y="694"/>
                      <a:pt x="479" y="704"/>
                    </a:cubicBezTo>
                    <a:cubicBezTo>
                      <a:pt x="481" y="715"/>
                      <a:pt x="474" y="725"/>
                      <a:pt x="471" y="736"/>
                    </a:cubicBezTo>
                    <a:cubicBezTo>
                      <a:pt x="460" y="773"/>
                      <a:pt x="451" y="811"/>
                      <a:pt x="439" y="848"/>
                    </a:cubicBezTo>
                    <a:cubicBezTo>
                      <a:pt x="455" y="897"/>
                      <a:pt x="498" y="878"/>
                      <a:pt x="543" y="872"/>
                    </a:cubicBezTo>
                    <a:cubicBezTo>
                      <a:pt x="546" y="880"/>
                      <a:pt x="543" y="895"/>
                      <a:pt x="551" y="896"/>
                    </a:cubicBezTo>
                    <a:cubicBezTo>
                      <a:pt x="568" y="898"/>
                      <a:pt x="599" y="880"/>
                      <a:pt x="599" y="880"/>
                    </a:cubicBezTo>
                    <a:cubicBezTo>
                      <a:pt x="616" y="830"/>
                      <a:pt x="595" y="870"/>
                      <a:pt x="631" y="888"/>
                    </a:cubicBezTo>
                    <a:cubicBezTo>
                      <a:pt x="639" y="892"/>
                      <a:pt x="647" y="883"/>
                      <a:pt x="655" y="880"/>
                    </a:cubicBezTo>
                    <a:cubicBezTo>
                      <a:pt x="658" y="872"/>
                      <a:pt x="668" y="863"/>
                      <a:pt x="663" y="856"/>
                    </a:cubicBezTo>
                    <a:cubicBezTo>
                      <a:pt x="641" y="828"/>
                      <a:pt x="594" y="850"/>
                      <a:pt x="647" y="832"/>
                    </a:cubicBezTo>
                    <a:cubicBezTo>
                      <a:pt x="652" y="816"/>
                      <a:pt x="658" y="800"/>
                      <a:pt x="663" y="784"/>
                    </a:cubicBezTo>
                    <a:cubicBezTo>
                      <a:pt x="669" y="766"/>
                      <a:pt x="615" y="752"/>
                      <a:pt x="615" y="752"/>
                    </a:cubicBezTo>
                    <a:cubicBezTo>
                      <a:pt x="640" y="790"/>
                      <a:pt x="628" y="767"/>
                      <a:pt x="647" y="824"/>
                    </a:cubicBezTo>
                    <a:cubicBezTo>
                      <a:pt x="650" y="834"/>
                      <a:pt x="648" y="847"/>
                      <a:pt x="655" y="856"/>
                    </a:cubicBezTo>
                    <a:cubicBezTo>
                      <a:pt x="660" y="863"/>
                      <a:pt x="671" y="861"/>
                      <a:pt x="679" y="864"/>
                    </a:cubicBezTo>
                    <a:cubicBezTo>
                      <a:pt x="684" y="872"/>
                      <a:pt x="686" y="892"/>
                      <a:pt x="695" y="888"/>
                    </a:cubicBezTo>
                    <a:cubicBezTo>
                      <a:pt x="712" y="879"/>
                      <a:pt x="716" y="856"/>
                      <a:pt x="727" y="840"/>
                    </a:cubicBezTo>
                    <a:cubicBezTo>
                      <a:pt x="732" y="832"/>
                      <a:pt x="743" y="816"/>
                      <a:pt x="743" y="816"/>
                    </a:cubicBezTo>
                    <a:cubicBezTo>
                      <a:pt x="740" y="805"/>
                      <a:pt x="740" y="794"/>
                      <a:pt x="735" y="784"/>
                    </a:cubicBezTo>
                    <a:cubicBezTo>
                      <a:pt x="729" y="774"/>
                      <a:pt x="711" y="771"/>
                      <a:pt x="711" y="760"/>
                    </a:cubicBezTo>
                    <a:cubicBezTo>
                      <a:pt x="711" y="750"/>
                      <a:pt x="753" y="738"/>
                      <a:pt x="759" y="736"/>
                    </a:cubicBezTo>
                    <a:cubicBezTo>
                      <a:pt x="824" y="758"/>
                      <a:pt x="753" y="736"/>
                      <a:pt x="759" y="728"/>
                    </a:cubicBezTo>
                    <a:cubicBezTo>
                      <a:pt x="767" y="717"/>
                      <a:pt x="786" y="723"/>
                      <a:pt x="799" y="720"/>
                    </a:cubicBezTo>
                    <a:cubicBezTo>
                      <a:pt x="769" y="710"/>
                      <a:pt x="749" y="690"/>
                      <a:pt x="719" y="680"/>
                    </a:cubicBezTo>
                    <a:cubicBezTo>
                      <a:pt x="670" y="696"/>
                      <a:pt x="692" y="685"/>
                      <a:pt x="767" y="696"/>
                    </a:cubicBezTo>
                    <a:cubicBezTo>
                      <a:pt x="780" y="698"/>
                      <a:pt x="793" y="704"/>
                      <a:pt x="807" y="704"/>
                    </a:cubicBezTo>
                    <a:cubicBezTo>
                      <a:pt x="818" y="704"/>
                      <a:pt x="764" y="696"/>
                      <a:pt x="775" y="696"/>
                    </a:cubicBezTo>
                    <a:cubicBezTo>
                      <a:pt x="796" y="696"/>
                      <a:pt x="818" y="701"/>
                      <a:pt x="839" y="704"/>
                    </a:cubicBezTo>
                    <a:cubicBezTo>
                      <a:pt x="836" y="696"/>
                      <a:pt x="837" y="685"/>
                      <a:pt x="831" y="680"/>
                    </a:cubicBezTo>
                    <a:cubicBezTo>
                      <a:pt x="808" y="661"/>
                      <a:pt x="738" y="648"/>
                      <a:pt x="711" y="648"/>
                    </a:cubicBezTo>
                    <a:cubicBezTo>
                      <a:pt x="697" y="648"/>
                      <a:pt x="738" y="653"/>
                      <a:pt x="751" y="656"/>
                    </a:cubicBezTo>
                    <a:cubicBezTo>
                      <a:pt x="759" y="658"/>
                      <a:pt x="767" y="661"/>
                      <a:pt x="775" y="664"/>
                    </a:cubicBezTo>
                    <a:cubicBezTo>
                      <a:pt x="744" y="641"/>
                      <a:pt x="711" y="629"/>
                      <a:pt x="679" y="608"/>
                    </a:cubicBezTo>
                    <a:cubicBezTo>
                      <a:pt x="698" y="603"/>
                      <a:pt x="716" y="598"/>
                      <a:pt x="735" y="592"/>
                    </a:cubicBezTo>
                    <a:cubicBezTo>
                      <a:pt x="769" y="582"/>
                      <a:pt x="765" y="586"/>
                      <a:pt x="735" y="576"/>
                    </a:cubicBezTo>
                    <a:cubicBezTo>
                      <a:pt x="714" y="579"/>
                      <a:pt x="692" y="584"/>
                      <a:pt x="671" y="584"/>
                    </a:cubicBezTo>
                    <a:cubicBezTo>
                      <a:pt x="652" y="584"/>
                      <a:pt x="711" y="586"/>
                      <a:pt x="727" y="576"/>
                    </a:cubicBezTo>
                    <a:cubicBezTo>
                      <a:pt x="736" y="570"/>
                      <a:pt x="706" y="569"/>
                      <a:pt x="695" y="568"/>
                    </a:cubicBezTo>
                    <a:cubicBezTo>
                      <a:pt x="666" y="564"/>
                      <a:pt x="636" y="563"/>
                      <a:pt x="607" y="560"/>
                    </a:cubicBezTo>
                    <a:cubicBezTo>
                      <a:pt x="586" y="497"/>
                      <a:pt x="588" y="529"/>
                      <a:pt x="599" y="464"/>
                    </a:cubicBezTo>
                    <a:cubicBezTo>
                      <a:pt x="602" y="512"/>
                      <a:pt x="575" y="572"/>
                      <a:pt x="607" y="608"/>
                    </a:cubicBezTo>
                    <a:cubicBezTo>
                      <a:pt x="708" y="721"/>
                      <a:pt x="755" y="555"/>
                      <a:pt x="727" y="640"/>
                    </a:cubicBezTo>
                    <a:cubicBezTo>
                      <a:pt x="751" y="643"/>
                      <a:pt x="778" y="636"/>
                      <a:pt x="799" y="648"/>
                    </a:cubicBezTo>
                    <a:cubicBezTo>
                      <a:pt x="807" y="653"/>
                      <a:pt x="787" y="663"/>
                      <a:pt x="783" y="672"/>
                    </a:cubicBezTo>
                    <a:cubicBezTo>
                      <a:pt x="759" y="728"/>
                      <a:pt x="797" y="682"/>
                      <a:pt x="751" y="728"/>
                    </a:cubicBezTo>
                    <a:cubicBezTo>
                      <a:pt x="739" y="765"/>
                      <a:pt x="734" y="778"/>
                      <a:pt x="775" y="792"/>
                    </a:cubicBezTo>
                    <a:cubicBezTo>
                      <a:pt x="732" y="821"/>
                      <a:pt x="766" y="810"/>
                      <a:pt x="751" y="856"/>
                    </a:cubicBezTo>
                    <a:cubicBezTo>
                      <a:pt x="759" y="859"/>
                      <a:pt x="769" y="858"/>
                      <a:pt x="775" y="864"/>
                    </a:cubicBezTo>
                    <a:cubicBezTo>
                      <a:pt x="781" y="870"/>
                      <a:pt x="776" y="883"/>
                      <a:pt x="783" y="888"/>
                    </a:cubicBezTo>
                    <a:cubicBezTo>
                      <a:pt x="792" y="895"/>
                      <a:pt x="804" y="893"/>
                      <a:pt x="815" y="896"/>
                    </a:cubicBezTo>
                    <a:cubicBezTo>
                      <a:pt x="796" y="952"/>
                      <a:pt x="783" y="939"/>
                      <a:pt x="823" y="952"/>
                    </a:cubicBezTo>
                    <a:cubicBezTo>
                      <a:pt x="879" y="944"/>
                      <a:pt x="895" y="953"/>
                      <a:pt x="919" y="904"/>
                    </a:cubicBezTo>
                    <a:cubicBezTo>
                      <a:pt x="935" y="824"/>
                      <a:pt x="883" y="844"/>
                      <a:pt x="983" y="832"/>
                    </a:cubicBezTo>
                    <a:cubicBezTo>
                      <a:pt x="980" y="824"/>
                      <a:pt x="967" y="812"/>
                      <a:pt x="975" y="808"/>
                    </a:cubicBezTo>
                    <a:cubicBezTo>
                      <a:pt x="984" y="804"/>
                      <a:pt x="996" y="815"/>
                      <a:pt x="999" y="824"/>
                    </a:cubicBezTo>
                    <a:cubicBezTo>
                      <a:pt x="1003" y="837"/>
                      <a:pt x="994" y="851"/>
                      <a:pt x="991" y="864"/>
                    </a:cubicBezTo>
                    <a:cubicBezTo>
                      <a:pt x="1057" y="880"/>
                      <a:pt x="1003" y="877"/>
                      <a:pt x="1015" y="840"/>
                    </a:cubicBezTo>
                    <a:cubicBezTo>
                      <a:pt x="1018" y="831"/>
                      <a:pt x="1031" y="829"/>
                      <a:pt x="1039" y="824"/>
                    </a:cubicBezTo>
                    <a:cubicBezTo>
                      <a:pt x="1034" y="816"/>
                      <a:pt x="1030" y="807"/>
                      <a:pt x="1023" y="800"/>
                    </a:cubicBezTo>
                    <a:cubicBezTo>
                      <a:pt x="1000" y="777"/>
                      <a:pt x="983" y="789"/>
                      <a:pt x="1023" y="776"/>
                    </a:cubicBezTo>
                    <a:cubicBezTo>
                      <a:pt x="1018" y="765"/>
                      <a:pt x="1000" y="753"/>
                      <a:pt x="1007" y="744"/>
                    </a:cubicBezTo>
                    <a:cubicBezTo>
                      <a:pt x="1017" y="731"/>
                      <a:pt x="1051" y="752"/>
                      <a:pt x="1055" y="736"/>
                    </a:cubicBezTo>
                    <a:cubicBezTo>
                      <a:pt x="1060" y="718"/>
                      <a:pt x="1023" y="688"/>
                      <a:pt x="1023" y="688"/>
                    </a:cubicBezTo>
                    <a:cubicBezTo>
                      <a:pt x="1025" y="687"/>
                      <a:pt x="1078" y="675"/>
                      <a:pt x="1063" y="656"/>
                    </a:cubicBezTo>
                    <a:cubicBezTo>
                      <a:pt x="1052" y="643"/>
                      <a:pt x="1015" y="640"/>
                      <a:pt x="1015" y="640"/>
                    </a:cubicBezTo>
                    <a:cubicBezTo>
                      <a:pt x="1018" y="632"/>
                      <a:pt x="1031" y="619"/>
                      <a:pt x="1023" y="616"/>
                    </a:cubicBezTo>
                    <a:cubicBezTo>
                      <a:pt x="1012" y="612"/>
                      <a:pt x="1002" y="636"/>
                      <a:pt x="991" y="632"/>
                    </a:cubicBezTo>
                    <a:cubicBezTo>
                      <a:pt x="980" y="628"/>
                      <a:pt x="983" y="609"/>
                      <a:pt x="975" y="600"/>
                    </a:cubicBezTo>
                    <a:cubicBezTo>
                      <a:pt x="969" y="593"/>
                      <a:pt x="959" y="589"/>
                      <a:pt x="951" y="584"/>
                    </a:cubicBezTo>
                    <a:cubicBezTo>
                      <a:pt x="951" y="584"/>
                      <a:pt x="972" y="536"/>
                      <a:pt x="951" y="536"/>
                    </a:cubicBezTo>
                    <a:cubicBezTo>
                      <a:pt x="941" y="536"/>
                      <a:pt x="923" y="596"/>
                      <a:pt x="943" y="536"/>
                    </a:cubicBezTo>
                    <a:cubicBezTo>
                      <a:pt x="940" y="528"/>
                      <a:pt x="941" y="518"/>
                      <a:pt x="935" y="512"/>
                    </a:cubicBezTo>
                    <a:cubicBezTo>
                      <a:pt x="929" y="506"/>
                      <a:pt x="916" y="511"/>
                      <a:pt x="911" y="504"/>
                    </a:cubicBezTo>
                    <a:cubicBezTo>
                      <a:pt x="904" y="494"/>
                      <a:pt x="891" y="441"/>
                      <a:pt x="887" y="424"/>
                    </a:cubicBezTo>
                    <a:cubicBezTo>
                      <a:pt x="820" y="435"/>
                      <a:pt x="829" y="429"/>
                      <a:pt x="863" y="480"/>
                    </a:cubicBezTo>
                    <a:cubicBezTo>
                      <a:pt x="860" y="496"/>
                      <a:pt x="871" y="528"/>
                      <a:pt x="855" y="528"/>
                    </a:cubicBezTo>
                    <a:cubicBezTo>
                      <a:pt x="836" y="528"/>
                      <a:pt x="823" y="480"/>
                      <a:pt x="823" y="480"/>
                    </a:cubicBezTo>
                    <a:cubicBezTo>
                      <a:pt x="831" y="450"/>
                      <a:pt x="845" y="429"/>
                      <a:pt x="855" y="400"/>
                    </a:cubicBezTo>
                    <a:cubicBezTo>
                      <a:pt x="911" y="437"/>
                      <a:pt x="914" y="416"/>
                      <a:pt x="887" y="456"/>
                    </a:cubicBezTo>
                    <a:cubicBezTo>
                      <a:pt x="910" y="501"/>
                      <a:pt x="954" y="517"/>
                      <a:pt x="983" y="560"/>
                    </a:cubicBezTo>
                    <a:cubicBezTo>
                      <a:pt x="990" y="619"/>
                      <a:pt x="989" y="655"/>
                      <a:pt x="1039" y="688"/>
                    </a:cubicBezTo>
                    <a:cubicBezTo>
                      <a:pt x="1066" y="729"/>
                      <a:pt x="1057" y="769"/>
                      <a:pt x="1031" y="808"/>
                    </a:cubicBezTo>
                    <a:cubicBezTo>
                      <a:pt x="1039" y="811"/>
                      <a:pt x="1049" y="810"/>
                      <a:pt x="1055" y="816"/>
                    </a:cubicBezTo>
                    <a:cubicBezTo>
                      <a:pt x="1061" y="822"/>
                      <a:pt x="1055" y="843"/>
                      <a:pt x="1063" y="840"/>
                    </a:cubicBezTo>
                    <a:cubicBezTo>
                      <a:pt x="1084" y="831"/>
                      <a:pt x="1095" y="808"/>
                      <a:pt x="1111" y="792"/>
                    </a:cubicBezTo>
                    <a:cubicBezTo>
                      <a:pt x="1119" y="784"/>
                      <a:pt x="1135" y="768"/>
                      <a:pt x="1135" y="768"/>
                    </a:cubicBezTo>
                    <a:cubicBezTo>
                      <a:pt x="1172" y="777"/>
                      <a:pt x="1186" y="784"/>
                      <a:pt x="1207" y="816"/>
                    </a:cubicBezTo>
                    <a:cubicBezTo>
                      <a:pt x="1255" y="800"/>
                      <a:pt x="1215" y="784"/>
                      <a:pt x="1263" y="768"/>
                    </a:cubicBezTo>
                    <a:cubicBezTo>
                      <a:pt x="1323" y="783"/>
                      <a:pt x="1276" y="770"/>
                      <a:pt x="1327" y="736"/>
                    </a:cubicBezTo>
                    <a:cubicBezTo>
                      <a:pt x="1316" y="731"/>
                      <a:pt x="1297" y="732"/>
                      <a:pt x="1295" y="720"/>
                    </a:cubicBezTo>
                    <a:cubicBezTo>
                      <a:pt x="1293" y="709"/>
                      <a:pt x="1321" y="707"/>
                      <a:pt x="1319" y="696"/>
                    </a:cubicBezTo>
                    <a:cubicBezTo>
                      <a:pt x="1318" y="689"/>
                      <a:pt x="1271" y="675"/>
                      <a:pt x="1263" y="672"/>
                    </a:cubicBezTo>
                    <a:cubicBezTo>
                      <a:pt x="1258" y="659"/>
                      <a:pt x="1258" y="641"/>
                      <a:pt x="1247" y="632"/>
                    </a:cubicBezTo>
                    <a:cubicBezTo>
                      <a:pt x="1225" y="613"/>
                      <a:pt x="1178" y="634"/>
                      <a:pt x="1231" y="616"/>
                    </a:cubicBezTo>
                    <a:cubicBezTo>
                      <a:pt x="1223" y="613"/>
                      <a:pt x="1212" y="601"/>
                      <a:pt x="1207" y="608"/>
                    </a:cubicBezTo>
                    <a:cubicBezTo>
                      <a:pt x="1196" y="625"/>
                      <a:pt x="1230" y="659"/>
                      <a:pt x="1239" y="664"/>
                    </a:cubicBezTo>
                    <a:cubicBezTo>
                      <a:pt x="1256" y="674"/>
                      <a:pt x="1277" y="674"/>
                      <a:pt x="1295" y="680"/>
                    </a:cubicBezTo>
                    <a:cubicBezTo>
                      <a:pt x="1300" y="688"/>
                      <a:pt x="1310" y="694"/>
                      <a:pt x="1311" y="704"/>
                    </a:cubicBezTo>
                    <a:cubicBezTo>
                      <a:pt x="1313" y="725"/>
                      <a:pt x="1307" y="747"/>
                      <a:pt x="1303" y="768"/>
                    </a:cubicBezTo>
                    <a:cubicBezTo>
                      <a:pt x="1301" y="779"/>
                      <a:pt x="1303" y="792"/>
                      <a:pt x="1295" y="800"/>
                    </a:cubicBezTo>
                    <a:cubicBezTo>
                      <a:pt x="1287" y="808"/>
                      <a:pt x="1274" y="805"/>
                      <a:pt x="1263" y="808"/>
                    </a:cubicBezTo>
                    <a:cubicBezTo>
                      <a:pt x="1363" y="841"/>
                      <a:pt x="1334" y="780"/>
                      <a:pt x="1359" y="904"/>
                    </a:cubicBezTo>
                    <a:cubicBezTo>
                      <a:pt x="1388" y="894"/>
                      <a:pt x="1413" y="889"/>
                      <a:pt x="1439" y="872"/>
                    </a:cubicBezTo>
                    <a:cubicBezTo>
                      <a:pt x="1447" y="875"/>
                      <a:pt x="1457" y="874"/>
                      <a:pt x="1463" y="880"/>
                    </a:cubicBezTo>
                    <a:cubicBezTo>
                      <a:pt x="1487" y="904"/>
                      <a:pt x="1449" y="919"/>
                      <a:pt x="1495" y="888"/>
                    </a:cubicBezTo>
                    <a:cubicBezTo>
                      <a:pt x="1503" y="891"/>
                      <a:pt x="1511" y="900"/>
                      <a:pt x="1519" y="896"/>
                    </a:cubicBezTo>
                    <a:cubicBezTo>
                      <a:pt x="1562" y="875"/>
                      <a:pt x="1487" y="859"/>
                      <a:pt x="1551" y="880"/>
                    </a:cubicBezTo>
                    <a:cubicBezTo>
                      <a:pt x="1548" y="888"/>
                      <a:pt x="1535" y="900"/>
                      <a:pt x="1543" y="904"/>
                    </a:cubicBezTo>
                    <a:cubicBezTo>
                      <a:pt x="1552" y="908"/>
                      <a:pt x="1562" y="880"/>
                      <a:pt x="1567" y="888"/>
                    </a:cubicBezTo>
                    <a:cubicBezTo>
                      <a:pt x="1631" y="990"/>
                      <a:pt x="1538" y="957"/>
                      <a:pt x="1615" y="976"/>
                    </a:cubicBezTo>
                    <a:cubicBezTo>
                      <a:pt x="1610" y="992"/>
                      <a:pt x="1590" y="1010"/>
                      <a:pt x="1599" y="1024"/>
                    </a:cubicBezTo>
                    <a:cubicBezTo>
                      <a:pt x="1610" y="1040"/>
                      <a:pt x="1625" y="1054"/>
                      <a:pt x="1631" y="1072"/>
                    </a:cubicBezTo>
                    <a:cubicBezTo>
                      <a:pt x="1651" y="1132"/>
                      <a:pt x="1634" y="1139"/>
                      <a:pt x="1687" y="1152"/>
                    </a:cubicBezTo>
                    <a:cubicBezTo>
                      <a:pt x="1692" y="1160"/>
                      <a:pt x="1700" y="1167"/>
                      <a:pt x="1703" y="1176"/>
                    </a:cubicBezTo>
                    <a:cubicBezTo>
                      <a:pt x="1717" y="1218"/>
                      <a:pt x="1704" y="1251"/>
                      <a:pt x="1719" y="1192"/>
                    </a:cubicBezTo>
                    <a:cubicBezTo>
                      <a:pt x="1682" y="1137"/>
                      <a:pt x="1722" y="1205"/>
                      <a:pt x="1695" y="1096"/>
                    </a:cubicBezTo>
                    <a:cubicBezTo>
                      <a:pt x="1691" y="1081"/>
                      <a:pt x="1664" y="1057"/>
                      <a:pt x="1655" y="1048"/>
                    </a:cubicBezTo>
                    <a:cubicBezTo>
                      <a:pt x="1652" y="1040"/>
                      <a:pt x="1647" y="1032"/>
                      <a:pt x="1647" y="1024"/>
                    </a:cubicBezTo>
                    <a:cubicBezTo>
                      <a:pt x="1647" y="1016"/>
                      <a:pt x="1647" y="998"/>
                      <a:pt x="1655" y="1000"/>
                    </a:cubicBezTo>
                    <a:cubicBezTo>
                      <a:pt x="1668" y="1003"/>
                      <a:pt x="1670" y="1022"/>
                      <a:pt x="1679" y="1032"/>
                    </a:cubicBezTo>
                    <a:cubicBezTo>
                      <a:pt x="1686" y="1041"/>
                      <a:pt x="1695" y="1048"/>
                      <a:pt x="1703" y="1056"/>
                    </a:cubicBezTo>
                    <a:cubicBezTo>
                      <a:pt x="1715" y="1115"/>
                      <a:pt x="1725" y="1173"/>
                      <a:pt x="1735" y="1232"/>
                    </a:cubicBezTo>
                    <a:cubicBezTo>
                      <a:pt x="1743" y="1227"/>
                      <a:pt x="1752" y="1223"/>
                      <a:pt x="1759" y="1216"/>
                    </a:cubicBezTo>
                    <a:cubicBezTo>
                      <a:pt x="1766" y="1209"/>
                      <a:pt x="1766" y="1189"/>
                      <a:pt x="1775" y="1192"/>
                    </a:cubicBezTo>
                    <a:cubicBezTo>
                      <a:pt x="1785" y="1195"/>
                      <a:pt x="1781" y="1213"/>
                      <a:pt x="1783" y="1224"/>
                    </a:cubicBezTo>
                    <a:cubicBezTo>
                      <a:pt x="1794" y="1278"/>
                      <a:pt x="1777" y="1291"/>
                      <a:pt x="1831" y="1304"/>
                    </a:cubicBezTo>
                    <a:cubicBezTo>
                      <a:pt x="1834" y="1317"/>
                      <a:pt x="1834" y="1331"/>
                      <a:pt x="1839" y="1344"/>
                    </a:cubicBezTo>
                    <a:cubicBezTo>
                      <a:pt x="1842" y="1353"/>
                      <a:pt x="1846" y="1372"/>
                      <a:pt x="1855" y="1368"/>
                    </a:cubicBezTo>
                    <a:cubicBezTo>
                      <a:pt x="1869" y="1362"/>
                      <a:pt x="1871" y="1341"/>
                      <a:pt x="1879" y="1328"/>
                    </a:cubicBezTo>
                    <a:cubicBezTo>
                      <a:pt x="1871" y="1307"/>
                      <a:pt x="1858" y="1287"/>
                      <a:pt x="1855" y="1264"/>
                    </a:cubicBezTo>
                    <a:cubicBezTo>
                      <a:pt x="1848" y="1210"/>
                      <a:pt x="1871" y="1147"/>
                      <a:pt x="1815" y="1128"/>
                    </a:cubicBezTo>
                    <a:cubicBezTo>
                      <a:pt x="1794" y="1066"/>
                      <a:pt x="1805" y="1096"/>
                      <a:pt x="1783" y="1040"/>
                    </a:cubicBezTo>
                    <a:cubicBezTo>
                      <a:pt x="1805" y="973"/>
                      <a:pt x="1756" y="976"/>
                      <a:pt x="1703" y="968"/>
                    </a:cubicBezTo>
                    <a:cubicBezTo>
                      <a:pt x="1706" y="955"/>
                      <a:pt x="1711" y="942"/>
                      <a:pt x="1711" y="928"/>
                    </a:cubicBezTo>
                    <a:cubicBezTo>
                      <a:pt x="1711" y="920"/>
                      <a:pt x="1697" y="910"/>
                      <a:pt x="1703" y="904"/>
                    </a:cubicBezTo>
                    <a:cubicBezTo>
                      <a:pt x="1709" y="898"/>
                      <a:pt x="1719" y="910"/>
                      <a:pt x="1727" y="912"/>
                    </a:cubicBezTo>
                    <a:cubicBezTo>
                      <a:pt x="1740" y="915"/>
                      <a:pt x="1754" y="917"/>
                      <a:pt x="1767" y="920"/>
                    </a:cubicBezTo>
                    <a:cubicBezTo>
                      <a:pt x="1754" y="842"/>
                      <a:pt x="1751" y="862"/>
                      <a:pt x="1695" y="824"/>
                    </a:cubicBezTo>
                    <a:cubicBezTo>
                      <a:pt x="1666" y="834"/>
                      <a:pt x="1645" y="848"/>
                      <a:pt x="1615" y="856"/>
                    </a:cubicBezTo>
                    <a:cubicBezTo>
                      <a:pt x="1612" y="877"/>
                      <a:pt x="1607" y="899"/>
                      <a:pt x="1607" y="920"/>
                    </a:cubicBezTo>
                    <a:cubicBezTo>
                      <a:pt x="1607" y="922"/>
                      <a:pt x="1613" y="852"/>
                      <a:pt x="1623" y="840"/>
                    </a:cubicBezTo>
                    <a:cubicBezTo>
                      <a:pt x="1637" y="823"/>
                      <a:pt x="1660" y="821"/>
                      <a:pt x="1679" y="816"/>
                    </a:cubicBezTo>
                    <a:cubicBezTo>
                      <a:pt x="1676" y="805"/>
                      <a:pt x="1675" y="794"/>
                      <a:pt x="1671" y="784"/>
                    </a:cubicBezTo>
                    <a:cubicBezTo>
                      <a:pt x="1667" y="775"/>
                      <a:pt x="1653" y="769"/>
                      <a:pt x="1655" y="760"/>
                    </a:cubicBezTo>
                    <a:cubicBezTo>
                      <a:pt x="1657" y="752"/>
                      <a:pt x="1671" y="755"/>
                      <a:pt x="1679" y="752"/>
                    </a:cubicBezTo>
                    <a:cubicBezTo>
                      <a:pt x="1691" y="756"/>
                      <a:pt x="1715" y="769"/>
                      <a:pt x="1727" y="752"/>
                    </a:cubicBezTo>
                    <a:cubicBezTo>
                      <a:pt x="1737" y="738"/>
                      <a:pt x="1743" y="704"/>
                      <a:pt x="1743" y="704"/>
                    </a:cubicBezTo>
                    <a:cubicBezTo>
                      <a:pt x="1701" y="690"/>
                      <a:pt x="1724" y="703"/>
                      <a:pt x="1687" y="648"/>
                    </a:cubicBezTo>
                    <a:cubicBezTo>
                      <a:pt x="1675" y="630"/>
                      <a:pt x="1644" y="639"/>
                      <a:pt x="1623" y="632"/>
                    </a:cubicBezTo>
                    <a:cubicBezTo>
                      <a:pt x="1618" y="640"/>
                      <a:pt x="1617" y="656"/>
                      <a:pt x="1607" y="656"/>
                    </a:cubicBezTo>
                    <a:cubicBezTo>
                      <a:pt x="1599" y="656"/>
                      <a:pt x="1607" y="635"/>
                      <a:pt x="1599" y="632"/>
                    </a:cubicBezTo>
                    <a:cubicBezTo>
                      <a:pt x="1586" y="628"/>
                      <a:pt x="1573" y="640"/>
                      <a:pt x="1559" y="640"/>
                    </a:cubicBezTo>
                    <a:cubicBezTo>
                      <a:pt x="1551" y="640"/>
                      <a:pt x="1575" y="635"/>
                      <a:pt x="1583" y="632"/>
                    </a:cubicBezTo>
                    <a:cubicBezTo>
                      <a:pt x="1591" y="624"/>
                      <a:pt x="1605" y="619"/>
                      <a:pt x="1607" y="608"/>
                    </a:cubicBezTo>
                    <a:cubicBezTo>
                      <a:pt x="1611" y="586"/>
                      <a:pt x="1556" y="568"/>
                      <a:pt x="1543" y="560"/>
                    </a:cubicBezTo>
                    <a:cubicBezTo>
                      <a:pt x="1546" y="552"/>
                      <a:pt x="1545" y="542"/>
                      <a:pt x="1551" y="536"/>
                    </a:cubicBezTo>
                    <a:cubicBezTo>
                      <a:pt x="1571" y="516"/>
                      <a:pt x="1597" y="543"/>
                      <a:pt x="1551" y="512"/>
                    </a:cubicBezTo>
                    <a:cubicBezTo>
                      <a:pt x="1554" y="501"/>
                      <a:pt x="1565" y="489"/>
                      <a:pt x="1559" y="480"/>
                    </a:cubicBezTo>
                    <a:cubicBezTo>
                      <a:pt x="1553" y="471"/>
                      <a:pt x="1535" y="464"/>
                      <a:pt x="1527" y="472"/>
                    </a:cubicBezTo>
                    <a:cubicBezTo>
                      <a:pt x="1519" y="480"/>
                      <a:pt x="1528" y="496"/>
                      <a:pt x="1535" y="504"/>
                    </a:cubicBezTo>
                    <a:cubicBezTo>
                      <a:pt x="1543" y="513"/>
                      <a:pt x="1556" y="515"/>
                      <a:pt x="1567" y="520"/>
                    </a:cubicBezTo>
                    <a:cubicBezTo>
                      <a:pt x="1572" y="528"/>
                      <a:pt x="1581" y="535"/>
                      <a:pt x="1583" y="544"/>
                    </a:cubicBezTo>
                    <a:cubicBezTo>
                      <a:pt x="1589" y="567"/>
                      <a:pt x="1576" y="597"/>
                      <a:pt x="1591" y="616"/>
                    </a:cubicBezTo>
                    <a:cubicBezTo>
                      <a:pt x="1603" y="631"/>
                      <a:pt x="1628" y="621"/>
                      <a:pt x="1647" y="624"/>
                    </a:cubicBezTo>
                    <a:cubicBezTo>
                      <a:pt x="1655" y="627"/>
                      <a:pt x="1666" y="639"/>
                      <a:pt x="1671" y="632"/>
                    </a:cubicBezTo>
                    <a:cubicBezTo>
                      <a:pt x="1690" y="603"/>
                      <a:pt x="1681" y="563"/>
                      <a:pt x="1687" y="528"/>
                    </a:cubicBezTo>
                    <a:cubicBezTo>
                      <a:pt x="1668" y="472"/>
                      <a:pt x="1687" y="485"/>
                      <a:pt x="1647" y="472"/>
                    </a:cubicBezTo>
                    <a:cubicBezTo>
                      <a:pt x="1628" y="443"/>
                      <a:pt x="1610" y="445"/>
                      <a:pt x="1591" y="416"/>
                    </a:cubicBezTo>
                    <a:cubicBezTo>
                      <a:pt x="1536" y="434"/>
                      <a:pt x="1587" y="424"/>
                      <a:pt x="1575" y="400"/>
                    </a:cubicBezTo>
                    <a:cubicBezTo>
                      <a:pt x="1571" y="392"/>
                      <a:pt x="1559" y="395"/>
                      <a:pt x="1551" y="392"/>
                    </a:cubicBezTo>
                    <a:cubicBezTo>
                      <a:pt x="1525" y="353"/>
                      <a:pt x="1544" y="348"/>
                      <a:pt x="1495" y="336"/>
                    </a:cubicBezTo>
                    <a:cubicBezTo>
                      <a:pt x="1503" y="331"/>
                      <a:pt x="1525" y="328"/>
                      <a:pt x="1519" y="320"/>
                    </a:cubicBezTo>
                    <a:cubicBezTo>
                      <a:pt x="1509" y="307"/>
                      <a:pt x="1471" y="304"/>
                      <a:pt x="1471" y="304"/>
                    </a:cubicBezTo>
                    <a:cubicBezTo>
                      <a:pt x="1458" y="308"/>
                      <a:pt x="1423" y="326"/>
                      <a:pt x="1415" y="296"/>
                    </a:cubicBezTo>
                    <a:cubicBezTo>
                      <a:pt x="1413" y="287"/>
                      <a:pt x="1430" y="284"/>
                      <a:pt x="1439" y="280"/>
                    </a:cubicBezTo>
                    <a:cubicBezTo>
                      <a:pt x="1449" y="276"/>
                      <a:pt x="1460" y="275"/>
                      <a:pt x="1471" y="272"/>
                    </a:cubicBezTo>
                    <a:cubicBezTo>
                      <a:pt x="1499" y="253"/>
                      <a:pt x="1527" y="240"/>
                      <a:pt x="1479" y="224"/>
                    </a:cubicBezTo>
                    <a:cubicBezTo>
                      <a:pt x="1463" y="229"/>
                      <a:pt x="1440" y="254"/>
                      <a:pt x="1431" y="240"/>
                    </a:cubicBezTo>
                    <a:cubicBezTo>
                      <a:pt x="1426" y="232"/>
                      <a:pt x="1424" y="218"/>
                      <a:pt x="1415" y="216"/>
                    </a:cubicBezTo>
                    <a:cubicBezTo>
                      <a:pt x="1371" y="207"/>
                      <a:pt x="1324" y="211"/>
                      <a:pt x="1279" y="208"/>
                    </a:cubicBezTo>
                    <a:cubicBezTo>
                      <a:pt x="1298" y="152"/>
                      <a:pt x="1272" y="205"/>
                      <a:pt x="1367" y="176"/>
                    </a:cubicBezTo>
                    <a:cubicBezTo>
                      <a:pt x="1378" y="173"/>
                      <a:pt x="1382" y="159"/>
                      <a:pt x="1391" y="152"/>
                    </a:cubicBezTo>
                    <a:cubicBezTo>
                      <a:pt x="1401" y="145"/>
                      <a:pt x="1412" y="141"/>
                      <a:pt x="1423" y="136"/>
                    </a:cubicBezTo>
                    <a:cubicBezTo>
                      <a:pt x="1426" y="125"/>
                      <a:pt x="1422" y="110"/>
                      <a:pt x="1431" y="104"/>
                    </a:cubicBezTo>
                    <a:cubicBezTo>
                      <a:pt x="1444" y="95"/>
                      <a:pt x="1464" y="102"/>
                      <a:pt x="1479" y="96"/>
                    </a:cubicBezTo>
                    <a:cubicBezTo>
                      <a:pt x="1524" y="77"/>
                      <a:pt x="1542" y="52"/>
                      <a:pt x="1591" y="40"/>
                    </a:cubicBezTo>
                    <a:cubicBezTo>
                      <a:pt x="1615" y="24"/>
                      <a:pt x="1642" y="25"/>
                      <a:pt x="1655" y="0"/>
                    </a:cubicBez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428" name="Freeform 12"/>
              <p:cNvSpPr>
                <a:spLocks/>
              </p:cNvSpPr>
              <p:nvPr/>
            </p:nvSpPr>
            <p:spPr bwMode="auto">
              <a:xfrm>
                <a:off x="2592" y="696"/>
                <a:ext cx="3026" cy="1296"/>
              </a:xfrm>
              <a:custGeom>
                <a:avLst/>
                <a:gdLst>
                  <a:gd name="T0" fmla="*/ 376 w 3026"/>
                  <a:gd name="T1" fmla="*/ 776 h 1296"/>
                  <a:gd name="T2" fmla="*/ 224 w 3026"/>
                  <a:gd name="T3" fmla="*/ 720 h 1296"/>
                  <a:gd name="T4" fmla="*/ 176 w 3026"/>
                  <a:gd name="T5" fmla="*/ 656 h 1296"/>
                  <a:gd name="T6" fmla="*/ 32 w 3026"/>
                  <a:gd name="T7" fmla="*/ 720 h 1296"/>
                  <a:gd name="T8" fmla="*/ 184 w 3026"/>
                  <a:gd name="T9" fmla="*/ 808 h 1296"/>
                  <a:gd name="T10" fmla="*/ 288 w 3026"/>
                  <a:gd name="T11" fmla="*/ 904 h 1296"/>
                  <a:gd name="T12" fmla="*/ 336 w 3026"/>
                  <a:gd name="T13" fmla="*/ 992 h 1296"/>
                  <a:gd name="T14" fmla="*/ 392 w 3026"/>
                  <a:gd name="T15" fmla="*/ 992 h 1296"/>
                  <a:gd name="T16" fmla="*/ 600 w 3026"/>
                  <a:gd name="T17" fmla="*/ 984 h 1296"/>
                  <a:gd name="T18" fmla="*/ 784 w 3026"/>
                  <a:gd name="T19" fmla="*/ 1008 h 1296"/>
                  <a:gd name="T20" fmla="*/ 800 w 3026"/>
                  <a:gd name="T21" fmla="*/ 1056 h 1296"/>
                  <a:gd name="T22" fmla="*/ 880 w 3026"/>
                  <a:gd name="T23" fmla="*/ 1128 h 1296"/>
                  <a:gd name="T24" fmla="*/ 1144 w 3026"/>
                  <a:gd name="T25" fmla="*/ 1112 h 1296"/>
                  <a:gd name="T26" fmla="*/ 1144 w 3026"/>
                  <a:gd name="T27" fmla="*/ 1120 h 1296"/>
                  <a:gd name="T28" fmla="*/ 1232 w 3026"/>
                  <a:gd name="T29" fmla="*/ 1008 h 1296"/>
                  <a:gd name="T30" fmla="*/ 1336 w 3026"/>
                  <a:gd name="T31" fmla="*/ 1096 h 1296"/>
                  <a:gd name="T32" fmla="*/ 1456 w 3026"/>
                  <a:gd name="T33" fmla="*/ 1192 h 1296"/>
                  <a:gd name="T34" fmla="*/ 1544 w 3026"/>
                  <a:gd name="T35" fmla="*/ 1104 h 1296"/>
                  <a:gd name="T36" fmla="*/ 1632 w 3026"/>
                  <a:gd name="T37" fmla="*/ 1008 h 1296"/>
                  <a:gd name="T38" fmla="*/ 1736 w 3026"/>
                  <a:gd name="T39" fmla="*/ 928 h 1296"/>
                  <a:gd name="T40" fmla="*/ 1944 w 3026"/>
                  <a:gd name="T41" fmla="*/ 976 h 1296"/>
                  <a:gd name="T42" fmla="*/ 2184 w 3026"/>
                  <a:gd name="T43" fmla="*/ 696 h 1296"/>
                  <a:gd name="T44" fmla="*/ 2288 w 3026"/>
                  <a:gd name="T45" fmla="*/ 824 h 1296"/>
                  <a:gd name="T46" fmla="*/ 2224 w 3026"/>
                  <a:gd name="T47" fmla="*/ 960 h 1296"/>
                  <a:gd name="T48" fmla="*/ 2224 w 3026"/>
                  <a:gd name="T49" fmla="*/ 1040 h 1296"/>
                  <a:gd name="T50" fmla="*/ 2312 w 3026"/>
                  <a:gd name="T51" fmla="*/ 1240 h 1296"/>
                  <a:gd name="T52" fmla="*/ 2432 w 3026"/>
                  <a:gd name="T53" fmla="*/ 1064 h 1296"/>
                  <a:gd name="T54" fmla="*/ 2656 w 3026"/>
                  <a:gd name="T55" fmla="*/ 1008 h 1296"/>
                  <a:gd name="T56" fmla="*/ 2776 w 3026"/>
                  <a:gd name="T57" fmla="*/ 992 h 1296"/>
                  <a:gd name="T58" fmla="*/ 2960 w 3026"/>
                  <a:gd name="T59" fmla="*/ 920 h 1296"/>
                  <a:gd name="T60" fmla="*/ 3024 w 3026"/>
                  <a:gd name="T61" fmla="*/ 288 h 1296"/>
                  <a:gd name="T62" fmla="*/ 2920 w 3026"/>
                  <a:gd name="T63" fmla="*/ 280 h 1296"/>
                  <a:gd name="T64" fmla="*/ 2744 w 3026"/>
                  <a:gd name="T65" fmla="*/ 336 h 1296"/>
                  <a:gd name="T66" fmla="*/ 2608 w 3026"/>
                  <a:gd name="T67" fmla="*/ 352 h 1296"/>
                  <a:gd name="T68" fmla="*/ 2416 w 3026"/>
                  <a:gd name="T69" fmla="*/ 440 h 1296"/>
                  <a:gd name="T70" fmla="*/ 2264 w 3026"/>
                  <a:gd name="T71" fmla="*/ 384 h 1296"/>
                  <a:gd name="T72" fmla="*/ 1992 w 3026"/>
                  <a:gd name="T73" fmla="*/ 384 h 1296"/>
                  <a:gd name="T74" fmla="*/ 1720 w 3026"/>
                  <a:gd name="T75" fmla="*/ 304 h 1296"/>
                  <a:gd name="T76" fmla="*/ 1496 w 3026"/>
                  <a:gd name="T77" fmla="*/ 264 h 1296"/>
                  <a:gd name="T78" fmla="*/ 1544 w 3026"/>
                  <a:gd name="T79" fmla="*/ 344 h 1296"/>
                  <a:gd name="T80" fmla="*/ 1304 w 3026"/>
                  <a:gd name="T81" fmla="*/ 144 h 1296"/>
                  <a:gd name="T82" fmla="*/ 1072 w 3026"/>
                  <a:gd name="T83" fmla="*/ 8 h 1296"/>
                  <a:gd name="T84" fmla="*/ 976 w 3026"/>
                  <a:gd name="T85" fmla="*/ 128 h 1296"/>
                  <a:gd name="T86" fmla="*/ 976 w 3026"/>
                  <a:gd name="T87" fmla="*/ 48 h 1296"/>
                  <a:gd name="T88" fmla="*/ 824 w 3026"/>
                  <a:gd name="T89" fmla="*/ 8 h 1296"/>
                  <a:gd name="T90" fmla="*/ 808 w 3026"/>
                  <a:gd name="T91" fmla="*/ 96 h 1296"/>
                  <a:gd name="T92" fmla="*/ 736 w 3026"/>
                  <a:gd name="T93" fmla="*/ 152 h 1296"/>
                  <a:gd name="T94" fmla="*/ 464 w 3026"/>
                  <a:gd name="T95" fmla="*/ 80 h 1296"/>
                  <a:gd name="T96" fmla="*/ 624 w 3026"/>
                  <a:gd name="T97" fmla="*/ 168 h 1296"/>
                  <a:gd name="T98" fmla="*/ 472 w 3026"/>
                  <a:gd name="T99" fmla="*/ 336 h 1296"/>
                  <a:gd name="T100" fmla="*/ 448 w 3026"/>
                  <a:gd name="T101" fmla="*/ 592 h 1296"/>
                  <a:gd name="T102" fmla="*/ 472 w 3026"/>
                  <a:gd name="T103" fmla="*/ 808 h 12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26" h="1296">
                    <a:moveTo>
                      <a:pt x="488" y="808"/>
                    </a:moveTo>
                    <a:cubicBezTo>
                      <a:pt x="485" y="795"/>
                      <a:pt x="490" y="778"/>
                      <a:pt x="480" y="768"/>
                    </a:cubicBezTo>
                    <a:cubicBezTo>
                      <a:pt x="412" y="700"/>
                      <a:pt x="456" y="809"/>
                      <a:pt x="432" y="736"/>
                    </a:cubicBezTo>
                    <a:cubicBezTo>
                      <a:pt x="419" y="739"/>
                      <a:pt x="400" y="733"/>
                      <a:pt x="392" y="744"/>
                    </a:cubicBezTo>
                    <a:cubicBezTo>
                      <a:pt x="371" y="772"/>
                      <a:pt x="395" y="834"/>
                      <a:pt x="376" y="776"/>
                    </a:cubicBezTo>
                    <a:cubicBezTo>
                      <a:pt x="389" y="736"/>
                      <a:pt x="377" y="734"/>
                      <a:pt x="344" y="712"/>
                    </a:cubicBezTo>
                    <a:cubicBezTo>
                      <a:pt x="343" y="713"/>
                      <a:pt x="319" y="759"/>
                      <a:pt x="304" y="744"/>
                    </a:cubicBezTo>
                    <a:cubicBezTo>
                      <a:pt x="297" y="737"/>
                      <a:pt x="327" y="697"/>
                      <a:pt x="328" y="696"/>
                    </a:cubicBezTo>
                    <a:cubicBezTo>
                      <a:pt x="267" y="676"/>
                      <a:pt x="283" y="697"/>
                      <a:pt x="272" y="640"/>
                    </a:cubicBezTo>
                    <a:cubicBezTo>
                      <a:pt x="252" y="670"/>
                      <a:pt x="251" y="693"/>
                      <a:pt x="224" y="720"/>
                    </a:cubicBezTo>
                    <a:cubicBezTo>
                      <a:pt x="229" y="682"/>
                      <a:pt x="244" y="644"/>
                      <a:pt x="232" y="608"/>
                    </a:cubicBezTo>
                    <a:cubicBezTo>
                      <a:pt x="224" y="611"/>
                      <a:pt x="214" y="622"/>
                      <a:pt x="208" y="616"/>
                    </a:cubicBezTo>
                    <a:cubicBezTo>
                      <a:pt x="202" y="610"/>
                      <a:pt x="216" y="584"/>
                      <a:pt x="216" y="592"/>
                    </a:cubicBezTo>
                    <a:cubicBezTo>
                      <a:pt x="216" y="608"/>
                      <a:pt x="211" y="624"/>
                      <a:pt x="208" y="640"/>
                    </a:cubicBezTo>
                    <a:cubicBezTo>
                      <a:pt x="167" y="579"/>
                      <a:pt x="221" y="645"/>
                      <a:pt x="176" y="656"/>
                    </a:cubicBezTo>
                    <a:cubicBezTo>
                      <a:pt x="164" y="659"/>
                      <a:pt x="168" y="633"/>
                      <a:pt x="160" y="624"/>
                    </a:cubicBezTo>
                    <a:cubicBezTo>
                      <a:pt x="148" y="610"/>
                      <a:pt x="128" y="605"/>
                      <a:pt x="112" y="600"/>
                    </a:cubicBezTo>
                    <a:cubicBezTo>
                      <a:pt x="81" y="610"/>
                      <a:pt x="79" y="630"/>
                      <a:pt x="48" y="640"/>
                    </a:cubicBezTo>
                    <a:cubicBezTo>
                      <a:pt x="45" y="653"/>
                      <a:pt x="47" y="668"/>
                      <a:pt x="40" y="680"/>
                    </a:cubicBezTo>
                    <a:cubicBezTo>
                      <a:pt x="19" y="717"/>
                      <a:pt x="0" y="672"/>
                      <a:pt x="32" y="720"/>
                    </a:cubicBezTo>
                    <a:cubicBezTo>
                      <a:pt x="10" y="754"/>
                      <a:pt x="9" y="776"/>
                      <a:pt x="56" y="760"/>
                    </a:cubicBezTo>
                    <a:cubicBezTo>
                      <a:pt x="59" y="768"/>
                      <a:pt x="58" y="778"/>
                      <a:pt x="64" y="784"/>
                    </a:cubicBezTo>
                    <a:cubicBezTo>
                      <a:pt x="70" y="790"/>
                      <a:pt x="83" y="785"/>
                      <a:pt x="88" y="792"/>
                    </a:cubicBezTo>
                    <a:cubicBezTo>
                      <a:pt x="95" y="801"/>
                      <a:pt x="93" y="813"/>
                      <a:pt x="96" y="824"/>
                    </a:cubicBezTo>
                    <a:cubicBezTo>
                      <a:pt x="113" y="772"/>
                      <a:pt x="143" y="798"/>
                      <a:pt x="184" y="808"/>
                    </a:cubicBezTo>
                    <a:cubicBezTo>
                      <a:pt x="187" y="816"/>
                      <a:pt x="184" y="828"/>
                      <a:pt x="192" y="832"/>
                    </a:cubicBezTo>
                    <a:cubicBezTo>
                      <a:pt x="200" y="836"/>
                      <a:pt x="210" y="818"/>
                      <a:pt x="216" y="824"/>
                    </a:cubicBezTo>
                    <a:cubicBezTo>
                      <a:pt x="226" y="834"/>
                      <a:pt x="221" y="851"/>
                      <a:pt x="224" y="864"/>
                    </a:cubicBezTo>
                    <a:cubicBezTo>
                      <a:pt x="280" y="845"/>
                      <a:pt x="267" y="832"/>
                      <a:pt x="280" y="872"/>
                    </a:cubicBezTo>
                    <a:cubicBezTo>
                      <a:pt x="280" y="872"/>
                      <a:pt x="285" y="893"/>
                      <a:pt x="288" y="904"/>
                    </a:cubicBezTo>
                    <a:cubicBezTo>
                      <a:pt x="290" y="912"/>
                      <a:pt x="294" y="920"/>
                      <a:pt x="296" y="928"/>
                    </a:cubicBezTo>
                    <a:cubicBezTo>
                      <a:pt x="299" y="939"/>
                      <a:pt x="301" y="949"/>
                      <a:pt x="304" y="960"/>
                    </a:cubicBezTo>
                    <a:cubicBezTo>
                      <a:pt x="309" y="952"/>
                      <a:pt x="310" y="936"/>
                      <a:pt x="320" y="936"/>
                    </a:cubicBezTo>
                    <a:cubicBezTo>
                      <a:pt x="328" y="936"/>
                      <a:pt x="326" y="952"/>
                      <a:pt x="328" y="960"/>
                    </a:cubicBezTo>
                    <a:cubicBezTo>
                      <a:pt x="331" y="971"/>
                      <a:pt x="336" y="981"/>
                      <a:pt x="336" y="992"/>
                    </a:cubicBezTo>
                    <a:cubicBezTo>
                      <a:pt x="336" y="1000"/>
                      <a:pt x="331" y="976"/>
                      <a:pt x="328" y="968"/>
                    </a:cubicBezTo>
                    <a:cubicBezTo>
                      <a:pt x="336" y="963"/>
                      <a:pt x="345" y="959"/>
                      <a:pt x="352" y="952"/>
                    </a:cubicBezTo>
                    <a:cubicBezTo>
                      <a:pt x="375" y="929"/>
                      <a:pt x="363" y="912"/>
                      <a:pt x="376" y="952"/>
                    </a:cubicBezTo>
                    <a:cubicBezTo>
                      <a:pt x="373" y="968"/>
                      <a:pt x="362" y="985"/>
                      <a:pt x="368" y="1000"/>
                    </a:cubicBezTo>
                    <a:cubicBezTo>
                      <a:pt x="371" y="1008"/>
                      <a:pt x="384" y="994"/>
                      <a:pt x="392" y="992"/>
                    </a:cubicBezTo>
                    <a:cubicBezTo>
                      <a:pt x="462" y="972"/>
                      <a:pt x="390" y="995"/>
                      <a:pt x="448" y="976"/>
                    </a:cubicBezTo>
                    <a:cubicBezTo>
                      <a:pt x="469" y="979"/>
                      <a:pt x="493" y="974"/>
                      <a:pt x="512" y="984"/>
                    </a:cubicBezTo>
                    <a:cubicBezTo>
                      <a:pt x="540" y="999"/>
                      <a:pt x="499" y="1048"/>
                      <a:pt x="536" y="992"/>
                    </a:cubicBezTo>
                    <a:cubicBezTo>
                      <a:pt x="539" y="994"/>
                      <a:pt x="575" y="1021"/>
                      <a:pt x="584" y="1016"/>
                    </a:cubicBezTo>
                    <a:cubicBezTo>
                      <a:pt x="594" y="1010"/>
                      <a:pt x="592" y="993"/>
                      <a:pt x="600" y="984"/>
                    </a:cubicBezTo>
                    <a:cubicBezTo>
                      <a:pt x="606" y="977"/>
                      <a:pt x="616" y="973"/>
                      <a:pt x="624" y="968"/>
                    </a:cubicBezTo>
                    <a:cubicBezTo>
                      <a:pt x="629" y="979"/>
                      <a:pt x="640" y="988"/>
                      <a:pt x="640" y="1000"/>
                    </a:cubicBezTo>
                    <a:cubicBezTo>
                      <a:pt x="640" y="1044"/>
                      <a:pt x="599" y="1065"/>
                      <a:pt x="648" y="1032"/>
                    </a:cubicBezTo>
                    <a:cubicBezTo>
                      <a:pt x="693" y="1047"/>
                      <a:pt x="690" y="1017"/>
                      <a:pt x="712" y="984"/>
                    </a:cubicBezTo>
                    <a:cubicBezTo>
                      <a:pt x="767" y="1021"/>
                      <a:pt x="742" y="1022"/>
                      <a:pt x="784" y="1008"/>
                    </a:cubicBezTo>
                    <a:cubicBezTo>
                      <a:pt x="789" y="1016"/>
                      <a:pt x="800" y="1022"/>
                      <a:pt x="800" y="1032"/>
                    </a:cubicBezTo>
                    <a:cubicBezTo>
                      <a:pt x="800" y="1042"/>
                      <a:pt x="788" y="1047"/>
                      <a:pt x="784" y="1056"/>
                    </a:cubicBezTo>
                    <a:cubicBezTo>
                      <a:pt x="780" y="1064"/>
                      <a:pt x="782" y="1074"/>
                      <a:pt x="776" y="1080"/>
                    </a:cubicBezTo>
                    <a:cubicBezTo>
                      <a:pt x="770" y="1086"/>
                      <a:pt x="760" y="1085"/>
                      <a:pt x="752" y="1088"/>
                    </a:cubicBezTo>
                    <a:cubicBezTo>
                      <a:pt x="765" y="1049"/>
                      <a:pt x="758" y="1028"/>
                      <a:pt x="800" y="1056"/>
                    </a:cubicBezTo>
                    <a:cubicBezTo>
                      <a:pt x="804" y="1040"/>
                      <a:pt x="802" y="1002"/>
                      <a:pt x="832" y="1032"/>
                    </a:cubicBezTo>
                    <a:cubicBezTo>
                      <a:pt x="838" y="1038"/>
                      <a:pt x="833" y="1051"/>
                      <a:pt x="840" y="1056"/>
                    </a:cubicBezTo>
                    <a:cubicBezTo>
                      <a:pt x="851" y="1064"/>
                      <a:pt x="867" y="1061"/>
                      <a:pt x="880" y="1064"/>
                    </a:cubicBezTo>
                    <a:cubicBezTo>
                      <a:pt x="877" y="1072"/>
                      <a:pt x="876" y="1081"/>
                      <a:pt x="872" y="1088"/>
                    </a:cubicBezTo>
                    <a:cubicBezTo>
                      <a:pt x="840" y="1146"/>
                      <a:pt x="816" y="1141"/>
                      <a:pt x="880" y="1128"/>
                    </a:cubicBezTo>
                    <a:cubicBezTo>
                      <a:pt x="883" y="1120"/>
                      <a:pt x="881" y="1109"/>
                      <a:pt x="888" y="1104"/>
                    </a:cubicBezTo>
                    <a:cubicBezTo>
                      <a:pt x="902" y="1094"/>
                      <a:pt x="936" y="1088"/>
                      <a:pt x="936" y="1088"/>
                    </a:cubicBezTo>
                    <a:cubicBezTo>
                      <a:pt x="951" y="1044"/>
                      <a:pt x="988" y="1040"/>
                      <a:pt x="1024" y="1064"/>
                    </a:cubicBezTo>
                    <a:cubicBezTo>
                      <a:pt x="1081" y="1026"/>
                      <a:pt x="1053" y="1027"/>
                      <a:pt x="1104" y="1040"/>
                    </a:cubicBezTo>
                    <a:cubicBezTo>
                      <a:pt x="1128" y="1076"/>
                      <a:pt x="1136" y="1078"/>
                      <a:pt x="1144" y="1112"/>
                    </a:cubicBezTo>
                    <a:cubicBezTo>
                      <a:pt x="1147" y="1125"/>
                      <a:pt x="1143" y="1142"/>
                      <a:pt x="1152" y="1152"/>
                    </a:cubicBezTo>
                    <a:cubicBezTo>
                      <a:pt x="1159" y="1160"/>
                      <a:pt x="1173" y="1157"/>
                      <a:pt x="1184" y="1160"/>
                    </a:cubicBezTo>
                    <a:cubicBezTo>
                      <a:pt x="1166" y="1214"/>
                      <a:pt x="1170" y="1231"/>
                      <a:pt x="1176" y="1296"/>
                    </a:cubicBezTo>
                    <a:cubicBezTo>
                      <a:pt x="1190" y="1254"/>
                      <a:pt x="1203" y="1209"/>
                      <a:pt x="1176" y="1168"/>
                    </a:cubicBezTo>
                    <a:cubicBezTo>
                      <a:pt x="1165" y="1152"/>
                      <a:pt x="1155" y="1136"/>
                      <a:pt x="1144" y="1120"/>
                    </a:cubicBezTo>
                    <a:cubicBezTo>
                      <a:pt x="1139" y="1112"/>
                      <a:pt x="1128" y="1096"/>
                      <a:pt x="1128" y="1096"/>
                    </a:cubicBezTo>
                    <a:cubicBezTo>
                      <a:pt x="1131" y="1088"/>
                      <a:pt x="1129" y="1077"/>
                      <a:pt x="1136" y="1072"/>
                    </a:cubicBezTo>
                    <a:cubicBezTo>
                      <a:pt x="1150" y="1062"/>
                      <a:pt x="1184" y="1056"/>
                      <a:pt x="1184" y="1056"/>
                    </a:cubicBezTo>
                    <a:cubicBezTo>
                      <a:pt x="1197" y="1018"/>
                      <a:pt x="1189" y="1007"/>
                      <a:pt x="1224" y="984"/>
                    </a:cubicBezTo>
                    <a:cubicBezTo>
                      <a:pt x="1227" y="992"/>
                      <a:pt x="1232" y="1000"/>
                      <a:pt x="1232" y="1008"/>
                    </a:cubicBezTo>
                    <a:cubicBezTo>
                      <a:pt x="1232" y="1020"/>
                      <a:pt x="1214" y="1057"/>
                      <a:pt x="1232" y="1072"/>
                    </a:cubicBezTo>
                    <a:cubicBezTo>
                      <a:pt x="1241" y="1079"/>
                      <a:pt x="1253" y="1077"/>
                      <a:pt x="1264" y="1080"/>
                    </a:cubicBezTo>
                    <a:cubicBezTo>
                      <a:pt x="1267" y="1093"/>
                      <a:pt x="1264" y="1109"/>
                      <a:pt x="1272" y="1120"/>
                    </a:cubicBezTo>
                    <a:cubicBezTo>
                      <a:pt x="1294" y="1153"/>
                      <a:pt x="1304" y="1110"/>
                      <a:pt x="1312" y="1104"/>
                    </a:cubicBezTo>
                    <a:cubicBezTo>
                      <a:pt x="1319" y="1099"/>
                      <a:pt x="1328" y="1099"/>
                      <a:pt x="1336" y="1096"/>
                    </a:cubicBezTo>
                    <a:cubicBezTo>
                      <a:pt x="1344" y="1101"/>
                      <a:pt x="1351" y="1110"/>
                      <a:pt x="1360" y="1112"/>
                    </a:cubicBezTo>
                    <a:cubicBezTo>
                      <a:pt x="1406" y="1120"/>
                      <a:pt x="1365" y="1076"/>
                      <a:pt x="1400" y="1128"/>
                    </a:cubicBezTo>
                    <a:cubicBezTo>
                      <a:pt x="1418" y="1074"/>
                      <a:pt x="1398" y="1123"/>
                      <a:pt x="1416" y="1160"/>
                    </a:cubicBezTo>
                    <a:cubicBezTo>
                      <a:pt x="1420" y="1168"/>
                      <a:pt x="1432" y="1165"/>
                      <a:pt x="1440" y="1168"/>
                    </a:cubicBezTo>
                    <a:cubicBezTo>
                      <a:pt x="1445" y="1176"/>
                      <a:pt x="1453" y="1183"/>
                      <a:pt x="1456" y="1192"/>
                    </a:cubicBezTo>
                    <a:cubicBezTo>
                      <a:pt x="1470" y="1228"/>
                      <a:pt x="1457" y="1252"/>
                      <a:pt x="1472" y="1208"/>
                    </a:cubicBezTo>
                    <a:cubicBezTo>
                      <a:pt x="1469" y="1200"/>
                      <a:pt x="1460" y="1192"/>
                      <a:pt x="1464" y="1184"/>
                    </a:cubicBezTo>
                    <a:cubicBezTo>
                      <a:pt x="1485" y="1141"/>
                      <a:pt x="1501" y="1216"/>
                      <a:pt x="1480" y="1152"/>
                    </a:cubicBezTo>
                    <a:cubicBezTo>
                      <a:pt x="1500" y="1091"/>
                      <a:pt x="1493" y="1087"/>
                      <a:pt x="1504" y="1144"/>
                    </a:cubicBezTo>
                    <a:cubicBezTo>
                      <a:pt x="1537" y="1095"/>
                      <a:pt x="1500" y="1143"/>
                      <a:pt x="1544" y="1104"/>
                    </a:cubicBezTo>
                    <a:cubicBezTo>
                      <a:pt x="1561" y="1089"/>
                      <a:pt x="1592" y="1056"/>
                      <a:pt x="1592" y="1056"/>
                    </a:cubicBezTo>
                    <a:cubicBezTo>
                      <a:pt x="1581" y="1053"/>
                      <a:pt x="1568" y="1056"/>
                      <a:pt x="1560" y="1048"/>
                    </a:cubicBezTo>
                    <a:cubicBezTo>
                      <a:pt x="1552" y="1040"/>
                      <a:pt x="1544" y="1024"/>
                      <a:pt x="1552" y="1016"/>
                    </a:cubicBezTo>
                    <a:cubicBezTo>
                      <a:pt x="1559" y="1009"/>
                      <a:pt x="1568" y="1027"/>
                      <a:pt x="1576" y="1032"/>
                    </a:cubicBezTo>
                    <a:cubicBezTo>
                      <a:pt x="1587" y="998"/>
                      <a:pt x="1599" y="997"/>
                      <a:pt x="1632" y="1008"/>
                    </a:cubicBezTo>
                    <a:cubicBezTo>
                      <a:pt x="1682" y="991"/>
                      <a:pt x="1673" y="990"/>
                      <a:pt x="1656" y="952"/>
                    </a:cubicBezTo>
                    <a:cubicBezTo>
                      <a:pt x="1649" y="937"/>
                      <a:pt x="1645" y="920"/>
                      <a:pt x="1640" y="904"/>
                    </a:cubicBezTo>
                    <a:cubicBezTo>
                      <a:pt x="1637" y="895"/>
                      <a:pt x="1616" y="885"/>
                      <a:pt x="1624" y="880"/>
                    </a:cubicBezTo>
                    <a:cubicBezTo>
                      <a:pt x="1635" y="872"/>
                      <a:pt x="1651" y="885"/>
                      <a:pt x="1664" y="888"/>
                    </a:cubicBezTo>
                    <a:cubicBezTo>
                      <a:pt x="1719" y="925"/>
                      <a:pt x="1694" y="914"/>
                      <a:pt x="1736" y="928"/>
                    </a:cubicBezTo>
                    <a:cubicBezTo>
                      <a:pt x="1765" y="971"/>
                      <a:pt x="1746" y="948"/>
                      <a:pt x="1704" y="976"/>
                    </a:cubicBezTo>
                    <a:cubicBezTo>
                      <a:pt x="1687" y="1026"/>
                      <a:pt x="1691" y="992"/>
                      <a:pt x="1768" y="992"/>
                    </a:cubicBezTo>
                    <a:cubicBezTo>
                      <a:pt x="1787" y="992"/>
                      <a:pt x="1805" y="997"/>
                      <a:pt x="1824" y="1000"/>
                    </a:cubicBezTo>
                    <a:cubicBezTo>
                      <a:pt x="1864" y="1013"/>
                      <a:pt x="1840" y="1011"/>
                      <a:pt x="1896" y="992"/>
                    </a:cubicBezTo>
                    <a:cubicBezTo>
                      <a:pt x="1912" y="987"/>
                      <a:pt x="1944" y="976"/>
                      <a:pt x="1944" y="976"/>
                    </a:cubicBezTo>
                    <a:cubicBezTo>
                      <a:pt x="1981" y="1031"/>
                      <a:pt x="2058" y="999"/>
                      <a:pt x="2104" y="968"/>
                    </a:cubicBezTo>
                    <a:cubicBezTo>
                      <a:pt x="2142" y="981"/>
                      <a:pt x="2149" y="962"/>
                      <a:pt x="2184" y="944"/>
                    </a:cubicBezTo>
                    <a:cubicBezTo>
                      <a:pt x="2203" y="848"/>
                      <a:pt x="2168" y="958"/>
                      <a:pt x="2248" y="896"/>
                    </a:cubicBezTo>
                    <a:cubicBezTo>
                      <a:pt x="2261" y="886"/>
                      <a:pt x="2264" y="848"/>
                      <a:pt x="2264" y="848"/>
                    </a:cubicBezTo>
                    <a:cubicBezTo>
                      <a:pt x="2253" y="771"/>
                      <a:pt x="2238" y="750"/>
                      <a:pt x="2184" y="696"/>
                    </a:cubicBezTo>
                    <a:cubicBezTo>
                      <a:pt x="2187" y="688"/>
                      <a:pt x="2184" y="672"/>
                      <a:pt x="2192" y="672"/>
                    </a:cubicBezTo>
                    <a:cubicBezTo>
                      <a:pt x="2215" y="672"/>
                      <a:pt x="2229" y="699"/>
                      <a:pt x="2248" y="712"/>
                    </a:cubicBezTo>
                    <a:cubicBezTo>
                      <a:pt x="2229" y="655"/>
                      <a:pt x="2275" y="694"/>
                      <a:pt x="2304" y="704"/>
                    </a:cubicBezTo>
                    <a:cubicBezTo>
                      <a:pt x="2308" y="710"/>
                      <a:pt x="2332" y="741"/>
                      <a:pt x="2328" y="752"/>
                    </a:cubicBezTo>
                    <a:cubicBezTo>
                      <a:pt x="2319" y="778"/>
                      <a:pt x="2297" y="798"/>
                      <a:pt x="2288" y="824"/>
                    </a:cubicBezTo>
                    <a:cubicBezTo>
                      <a:pt x="2291" y="832"/>
                      <a:pt x="2289" y="843"/>
                      <a:pt x="2296" y="848"/>
                    </a:cubicBezTo>
                    <a:cubicBezTo>
                      <a:pt x="2305" y="855"/>
                      <a:pt x="2328" y="845"/>
                      <a:pt x="2328" y="856"/>
                    </a:cubicBezTo>
                    <a:cubicBezTo>
                      <a:pt x="2328" y="871"/>
                      <a:pt x="2306" y="877"/>
                      <a:pt x="2296" y="888"/>
                    </a:cubicBezTo>
                    <a:cubicBezTo>
                      <a:pt x="2290" y="895"/>
                      <a:pt x="2285" y="904"/>
                      <a:pt x="2280" y="912"/>
                    </a:cubicBezTo>
                    <a:cubicBezTo>
                      <a:pt x="2265" y="987"/>
                      <a:pt x="2290" y="927"/>
                      <a:pt x="2224" y="960"/>
                    </a:cubicBezTo>
                    <a:cubicBezTo>
                      <a:pt x="2215" y="964"/>
                      <a:pt x="2216" y="978"/>
                      <a:pt x="2208" y="984"/>
                    </a:cubicBezTo>
                    <a:cubicBezTo>
                      <a:pt x="2189" y="998"/>
                      <a:pt x="2164" y="1003"/>
                      <a:pt x="2144" y="1016"/>
                    </a:cubicBezTo>
                    <a:cubicBezTo>
                      <a:pt x="2152" y="1019"/>
                      <a:pt x="2162" y="1018"/>
                      <a:pt x="2168" y="1024"/>
                    </a:cubicBezTo>
                    <a:cubicBezTo>
                      <a:pt x="2174" y="1030"/>
                      <a:pt x="2168" y="1046"/>
                      <a:pt x="2176" y="1048"/>
                    </a:cubicBezTo>
                    <a:cubicBezTo>
                      <a:pt x="2192" y="1052"/>
                      <a:pt x="2208" y="1043"/>
                      <a:pt x="2224" y="1040"/>
                    </a:cubicBezTo>
                    <a:cubicBezTo>
                      <a:pt x="2254" y="1050"/>
                      <a:pt x="2261" y="1070"/>
                      <a:pt x="2288" y="1088"/>
                    </a:cubicBezTo>
                    <a:cubicBezTo>
                      <a:pt x="2293" y="1073"/>
                      <a:pt x="2296" y="1038"/>
                      <a:pt x="2320" y="1080"/>
                    </a:cubicBezTo>
                    <a:cubicBezTo>
                      <a:pt x="2337" y="1110"/>
                      <a:pt x="2333" y="1158"/>
                      <a:pt x="2344" y="1192"/>
                    </a:cubicBezTo>
                    <a:cubicBezTo>
                      <a:pt x="2336" y="1195"/>
                      <a:pt x="2326" y="1194"/>
                      <a:pt x="2320" y="1200"/>
                    </a:cubicBezTo>
                    <a:cubicBezTo>
                      <a:pt x="2256" y="1264"/>
                      <a:pt x="2282" y="1250"/>
                      <a:pt x="2312" y="1240"/>
                    </a:cubicBezTo>
                    <a:cubicBezTo>
                      <a:pt x="2320" y="1243"/>
                      <a:pt x="2330" y="1242"/>
                      <a:pt x="2336" y="1248"/>
                    </a:cubicBezTo>
                    <a:cubicBezTo>
                      <a:pt x="2352" y="1264"/>
                      <a:pt x="2336" y="1296"/>
                      <a:pt x="2352" y="1248"/>
                    </a:cubicBezTo>
                    <a:cubicBezTo>
                      <a:pt x="2355" y="1227"/>
                      <a:pt x="2353" y="1204"/>
                      <a:pt x="2360" y="1184"/>
                    </a:cubicBezTo>
                    <a:cubicBezTo>
                      <a:pt x="2384" y="1119"/>
                      <a:pt x="2395" y="1203"/>
                      <a:pt x="2376" y="1128"/>
                    </a:cubicBezTo>
                    <a:cubicBezTo>
                      <a:pt x="2422" y="1098"/>
                      <a:pt x="2420" y="1124"/>
                      <a:pt x="2432" y="1064"/>
                    </a:cubicBezTo>
                    <a:cubicBezTo>
                      <a:pt x="2467" y="1076"/>
                      <a:pt x="2500" y="1087"/>
                      <a:pt x="2536" y="1096"/>
                    </a:cubicBezTo>
                    <a:cubicBezTo>
                      <a:pt x="2550" y="1139"/>
                      <a:pt x="2567" y="1142"/>
                      <a:pt x="2592" y="1104"/>
                    </a:cubicBezTo>
                    <a:cubicBezTo>
                      <a:pt x="2589" y="1093"/>
                      <a:pt x="2587" y="1083"/>
                      <a:pt x="2584" y="1072"/>
                    </a:cubicBezTo>
                    <a:cubicBezTo>
                      <a:pt x="2579" y="1056"/>
                      <a:pt x="2568" y="1024"/>
                      <a:pt x="2568" y="1024"/>
                    </a:cubicBezTo>
                    <a:cubicBezTo>
                      <a:pt x="2601" y="1013"/>
                      <a:pt x="2621" y="996"/>
                      <a:pt x="2656" y="1008"/>
                    </a:cubicBezTo>
                    <a:cubicBezTo>
                      <a:pt x="2664" y="1016"/>
                      <a:pt x="2674" y="1023"/>
                      <a:pt x="2680" y="1032"/>
                    </a:cubicBezTo>
                    <a:cubicBezTo>
                      <a:pt x="2685" y="1039"/>
                      <a:pt x="2682" y="1062"/>
                      <a:pt x="2688" y="1056"/>
                    </a:cubicBezTo>
                    <a:cubicBezTo>
                      <a:pt x="2700" y="1044"/>
                      <a:pt x="2704" y="1008"/>
                      <a:pt x="2704" y="1008"/>
                    </a:cubicBezTo>
                    <a:cubicBezTo>
                      <a:pt x="2718" y="1092"/>
                      <a:pt x="2703" y="1043"/>
                      <a:pt x="2760" y="1024"/>
                    </a:cubicBezTo>
                    <a:cubicBezTo>
                      <a:pt x="2765" y="1013"/>
                      <a:pt x="2772" y="1003"/>
                      <a:pt x="2776" y="992"/>
                    </a:cubicBezTo>
                    <a:cubicBezTo>
                      <a:pt x="2780" y="979"/>
                      <a:pt x="2772" y="957"/>
                      <a:pt x="2784" y="952"/>
                    </a:cubicBezTo>
                    <a:cubicBezTo>
                      <a:pt x="2800" y="945"/>
                      <a:pt x="2832" y="968"/>
                      <a:pt x="2832" y="968"/>
                    </a:cubicBezTo>
                    <a:cubicBezTo>
                      <a:pt x="2849" y="1020"/>
                      <a:pt x="2840" y="968"/>
                      <a:pt x="2864" y="944"/>
                    </a:cubicBezTo>
                    <a:cubicBezTo>
                      <a:pt x="2883" y="925"/>
                      <a:pt x="2936" y="912"/>
                      <a:pt x="2936" y="912"/>
                    </a:cubicBezTo>
                    <a:cubicBezTo>
                      <a:pt x="2944" y="915"/>
                      <a:pt x="2953" y="925"/>
                      <a:pt x="2960" y="920"/>
                    </a:cubicBezTo>
                    <a:cubicBezTo>
                      <a:pt x="2976" y="909"/>
                      <a:pt x="2992" y="872"/>
                      <a:pt x="2992" y="872"/>
                    </a:cubicBezTo>
                    <a:cubicBezTo>
                      <a:pt x="2997" y="852"/>
                      <a:pt x="3014" y="836"/>
                      <a:pt x="3016" y="816"/>
                    </a:cubicBezTo>
                    <a:cubicBezTo>
                      <a:pt x="3018" y="797"/>
                      <a:pt x="3010" y="779"/>
                      <a:pt x="3008" y="760"/>
                    </a:cubicBezTo>
                    <a:cubicBezTo>
                      <a:pt x="3004" y="723"/>
                      <a:pt x="3003" y="685"/>
                      <a:pt x="3000" y="648"/>
                    </a:cubicBezTo>
                    <a:cubicBezTo>
                      <a:pt x="3003" y="547"/>
                      <a:pt x="2987" y="399"/>
                      <a:pt x="3024" y="288"/>
                    </a:cubicBezTo>
                    <a:cubicBezTo>
                      <a:pt x="3021" y="277"/>
                      <a:pt x="3026" y="261"/>
                      <a:pt x="3016" y="256"/>
                    </a:cubicBezTo>
                    <a:cubicBezTo>
                      <a:pt x="3007" y="252"/>
                      <a:pt x="2999" y="265"/>
                      <a:pt x="2992" y="272"/>
                    </a:cubicBezTo>
                    <a:cubicBezTo>
                      <a:pt x="2939" y="325"/>
                      <a:pt x="3016" y="269"/>
                      <a:pt x="2952" y="312"/>
                    </a:cubicBezTo>
                    <a:cubicBezTo>
                      <a:pt x="2949" y="299"/>
                      <a:pt x="2954" y="282"/>
                      <a:pt x="2944" y="272"/>
                    </a:cubicBezTo>
                    <a:cubicBezTo>
                      <a:pt x="2938" y="266"/>
                      <a:pt x="2927" y="275"/>
                      <a:pt x="2920" y="280"/>
                    </a:cubicBezTo>
                    <a:cubicBezTo>
                      <a:pt x="2912" y="286"/>
                      <a:pt x="2912" y="298"/>
                      <a:pt x="2904" y="304"/>
                    </a:cubicBezTo>
                    <a:cubicBezTo>
                      <a:pt x="2890" y="315"/>
                      <a:pt x="2871" y="318"/>
                      <a:pt x="2856" y="328"/>
                    </a:cubicBezTo>
                    <a:cubicBezTo>
                      <a:pt x="2798" y="289"/>
                      <a:pt x="2859" y="319"/>
                      <a:pt x="2824" y="336"/>
                    </a:cubicBezTo>
                    <a:cubicBezTo>
                      <a:pt x="2816" y="340"/>
                      <a:pt x="2808" y="331"/>
                      <a:pt x="2800" y="328"/>
                    </a:cubicBezTo>
                    <a:cubicBezTo>
                      <a:pt x="2781" y="331"/>
                      <a:pt x="2762" y="329"/>
                      <a:pt x="2744" y="336"/>
                    </a:cubicBezTo>
                    <a:cubicBezTo>
                      <a:pt x="2733" y="340"/>
                      <a:pt x="2730" y="354"/>
                      <a:pt x="2720" y="360"/>
                    </a:cubicBezTo>
                    <a:cubicBezTo>
                      <a:pt x="2710" y="365"/>
                      <a:pt x="2699" y="365"/>
                      <a:pt x="2688" y="368"/>
                    </a:cubicBezTo>
                    <a:cubicBezTo>
                      <a:pt x="2634" y="404"/>
                      <a:pt x="2690" y="378"/>
                      <a:pt x="2656" y="352"/>
                    </a:cubicBezTo>
                    <a:cubicBezTo>
                      <a:pt x="2649" y="347"/>
                      <a:pt x="2640" y="357"/>
                      <a:pt x="2632" y="360"/>
                    </a:cubicBezTo>
                    <a:cubicBezTo>
                      <a:pt x="2624" y="357"/>
                      <a:pt x="2616" y="352"/>
                      <a:pt x="2608" y="352"/>
                    </a:cubicBezTo>
                    <a:cubicBezTo>
                      <a:pt x="2594" y="352"/>
                      <a:pt x="2580" y="367"/>
                      <a:pt x="2568" y="360"/>
                    </a:cubicBezTo>
                    <a:cubicBezTo>
                      <a:pt x="2551" y="351"/>
                      <a:pt x="2536" y="312"/>
                      <a:pt x="2536" y="312"/>
                    </a:cubicBezTo>
                    <a:cubicBezTo>
                      <a:pt x="2508" y="354"/>
                      <a:pt x="2497" y="388"/>
                      <a:pt x="2448" y="400"/>
                    </a:cubicBezTo>
                    <a:cubicBezTo>
                      <a:pt x="2440" y="405"/>
                      <a:pt x="2430" y="408"/>
                      <a:pt x="2424" y="416"/>
                    </a:cubicBezTo>
                    <a:cubicBezTo>
                      <a:pt x="2419" y="423"/>
                      <a:pt x="2424" y="436"/>
                      <a:pt x="2416" y="440"/>
                    </a:cubicBezTo>
                    <a:cubicBezTo>
                      <a:pt x="2407" y="445"/>
                      <a:pt x="2372" y="419"/>
                      <a:pt x="2368" y="416"/>
                    </a:cubicBezTo>
                    <a:cubicBezTo>
                      <a:pt x="2320" y="432"/>
                      <a:pt x="2363" y="427"/>
                      <a:pt x="2336" y="400"/>
                    </a:cubicBezTo>
                    <a:cubicBezTo>
                      <a:pt x="2330" y="394"/>
                      <a:pt x="2320" y="395"/>
                      <a:pt x="2312" y="392"/>
                    </a:cubicBezTo>
                    <a:cubicBezTo>
                      <a:pt x="2301" y="408"/>
                      <a:pt x="2296" y="432"/>
                      <a:pt x="2272" y="408"/>
                    </a:cubicBezTo>
                    <a:cubicBezTo>
                      <a:pt x="2266" y="402"/>
                      <a:pt x="2270" y="390"/>
                      <a:pt x="2264" y="384"/>
                    </a:cubicBezTo>
                    <a:cubicBezTo>
                      <a:pt x="2258" y="378"/>
                      <a:pt x="2248" y="379"/>
                      <a:pt x="2240" y="376"/>
                    </a:cubicBezTo>
                    <a:cubicBezTo>
                      <a:pt x="2193" y="407"/>
                      <a:pt x="2215" y="369"/>
                      <a:pt x="2168" y="400"/>
                    </a:cubicBezTo>
                    <a:cubicBezTo>
                      <a:pt x="2127" y="386"/>
                      <a:pt x="2134" y="409"/>
                      <a:pt x="2096" y="384"/>
                    </a:cubicBezTo>
                    <a:cubicBezTo>
                      <a:pt x="2071" y="421"/>
                      <a:pt x="2062" y="417"/>
                      <a:pt x="2048" y="376"/>
                    </a:cubicBezTo>
                    <a:cubicBezTo>
                      <a:pt x="1993" y="413"/>
                      <a:pt x="2006" y="426"/>
                      <a:pt x="1992" y="384"/>
                    </a:cubicBezTo>
                    <a:cubicBezTo>
                      <a:pt x="1979" y="388"/>
                      <a:pt x="1957" y="401"/>
                      <a:pt x="1944" y="384"/>
                    </a:cubicBezTo>
                    <a:cubicBezTo>
                      <a:pt x="1937" y="375"/>
                      <a:pt x="1946" y="357"/>
                      <a:pt x="1936" y="352"/>
                    </a:cubicBezTo>
                    <a:cubicBezTo>
                      <a:pt x="1907" y="338"/>
                      <a:pt x="1872" y="341"/>
                      <a:pt x="1840" y="336"/>
                    </a:cubicBezTo>
                    <a:cubicBezTo>
                      <a:pt x="1812" y="266"/>
                      <a:pt x="1836" y="313"/>
                      <a:pt x="1768" y="296"/>
                    </a:cubicBezTo>
                    <a:cubicBezTo>
                      <a:pt x="1743" y="259"/>
                      <a:pt x="1734" y="263"/>
                      <a:pt x="1720" y="304"/>
                    </a:cubicBezTo>
                    <a:cubicBezTo>
                      <a:pt x="1760" y="363"/>
                      <a:pt x="1686" y="313"/>
                      <a:pt x="1664" y="304"/>
                    </a:cubicBezTo>
                    <a:cubicBezTo>
                      <a:pt x="1637" y="264"/>
                      <a:pt x="1581" y="239"/>
                      <a:pt x="1536" y="224"/>
                    </a:cubicBezTo>
                    <a:cubicBezTo>
                      <a:pt x="1525" y="229"/>
                      <a:pt x="1516" y="240"/>
                      <a:pt x="1504" y="240"/>
                    </a:cubicBezTo>
                    <a:cubicBezTo>
                      <a:pt x="1465" y="240"/>
                      <a:pt x="1489" y="189"/>
                      <a:pt x="1472" y="256"/>
                    </a:cubicBezTo>
                    <a:cubicBezTo>
                      <a:pt x="1480" y="259"/>
                      <a:pt x="1491" y="257"/>
                      <a:pt x="1496" y="264"/>
                    </a:cubicBezTo>
                    <a:cubicBezTo>
                      <a:pt x="1503" y="273"/>
                      <a:pt x="1493" y="294"/>
                      <a:pt x="1504" y="296"/>
                    </a:cubicBezTo>
                    <a:cubicBezTo>
                      <a:pt x="1517" y="299"/>
                      <a:pt x="1524" y="278"/>
                      <a:pt x="1536" y="272"/>
                    </a:cubicBezTo>
                    <a:cubicBezTo>
                      <a:pt x="1546" y="267"/>
                      <a:pt x="1557" y="267"/>
                      <a:pt x="1568" y="264"/>
                    </a:cubicBezTo>
                    <a:cubicBezTo>
                      <a:pt x="1559" y="307"/>
                      <a:pt x="1547" y="321"/>
                      <a:pt x="1592" y="336"/>
                    </a:cubicBezTo>
                    <a:cubicBezTo>
                      <a:pt x="1608" y="384"/>
                      <a:pt x="1583" y="354"/>
                      <a:pt x="1544" y="344"/>
                    </a:cubicBezTo>
                    <a:cubicBezTo>
                      <a:pt x="1517" y="326"/>
                      <a:pt x="1496" y="320"/>
                      <a:pt x="1464" y="312"/>
                    </a:cubicBezTo>
                    <a:cubicBezTo>
                      <a:pt x="1456" y="287"/>
                      <a:pt x="1448" y="256"/>
                      <a:pt x="1424" y="240"/>
                    </a:cubicBezTo>
                    <a:cubicBezTo>
                      <a:pt x="1408" y="229"/>
                      <a:pt x="1376" y="208"/>
                      <a:pt x="1376" y="208"/>
                    </a:cubicBezTo>
                    <a:cubicBezTo>
                      <a:pt x="1339" y="153"/>
                      <a:pt x="1362" y="166"/>
                      <a:pt x="1320" y="152"/>
                    </a:cubicBezTo>
                    <a:cubicBezTo>
                      <a:pt x="1301" y="210"/>
                      <a:pt x="1324" y="154"/>
                      <a:pt x="1304" y="144"/>
                    </a:cubicBezTo>
                    <a:cubicBezTo>
                      <a:pt x="1295" y="140"/>
                      <a:pt x="1288" y="155"/>
                      <a:pt x="1280" y="160"/>
                    </a:cubicBezTo>
                    <a:cubicBezTo>
                      <a:pt x="1265" y="86"/>
                      <a:pt x="1275" y="140"/>
                      <a:pt x="1216" y="120"/>
                    </a:cubicBezTo>
                    <a:cubicBezTo>
                      <a:pt x="1202" y="52"/>
                      <a:pt x="1223" y="88"/>
                      <a:pt x="1184" y="88"/>
                    </a:cubicBezTo>
                    <a:cubicBezTo>
                      <a:pt x="1170" y="88"/>
                      <a:pt x="1157" y="83"/>
                      <a:pt x="1144" y="80"/>
                    </a:cubicBezTo>
                    <a:cubicBezTo>
                      <a:pt x="1130" y="39"/>
                      <a:pt x="1113" y="22"/>
                      <a:pt x="1072" y="8"/>
                    </a:cubicBezTo>
                    <a:cubicBezTo>
                      <a:pt x="1016" y="27"/>
                      <a:pt x="1064" y="5"/>
                      <a:pt x="1072" y="24"/>
                    </a:cubicBezTo>
                    <a:cubicBezTo>
                      <a:pt x="1085" y="56"/>
                      <a:pt x="1057" y="58"/>
                      <a:pt x="1040" y="64"/>
                    </a:cubicBezTo>
                    <a:cubicBezTo>
                      <a:pt x="1035" y="72"/>
                      <a:pt x="1028" y="79"/>
                      <a:pt x="1024" y="88"/>
                    </a:cubicBezTo>
                    <a:cubicBezTo>
                      <a:pt x="1020" y="98"/>
                      <a:pt x="1024" y="113"/>
                      <a:pt x="1016" y="120"/>
                    </a:cubicBezTo>
                    <a:cubicBezTo>
                      <a:pt x="1006" y="129"/>
                      <a:pt x="990" y="128"/>
                      <a:pt x="976" y="128"/>
                    </a:cubicBezTo>
                    <a:cubicBezTo>
                      <a:pt x="968" y="128"/>
                      <a:pt x="992" y="123"/>
                      <a:pt x="1000" y="120"/>
                    </a:cubicBezTo>
                    <a:cubicBezTo>
                      <a:pt x="1020" y="89"/>
                      <a:pt x="1044" y="79"/>
                      <a:pt x="1000" y="64"/>
                    </a:cubicBezTo>
                    <a:cubicBezTo>
                      <a:pt x="1019" y="8"/>
                      <a:pt x="1032" y="21"/>
                      <a:pt x="992" y="8"/>
                    </a:cubicBezTo>
                    <a:cubicBezTo>
                      <a:pt x="984" y="11"/>
                      <a:pt x="971" y="8"/>
                      <a:pt x="968" y="16"/>
                    </a:cubicBezTo>
                    <a:cubicBezTo>
                      <a:pt x="964" y="26"/>
                      <a:pt x="987" y="48"/>
                      <a:pt x="976" y="48"/>
                    </a:cubicBezTo>
                    <a:cubicBezTo>
                      <a:pt x="957" y="48"/>
                      <a:pt x="944" y="27"/>
                      <a:pt x="928" y="16"/>
                    </a:cubicBezTo>
                    <a:cubicBezTo>
                      <a:pt x="918" y="9"/>
                      <a:pt x="907" y="5"/>
                      <a:pt x="896" y="0"/>
                    </a:cubicBezTo>
                    <a:cubicBezTo>
                      <a:pt x="855" y="27"/>
                      <a:pt x="866" y="57"/>
                      <a:pt x="840" y="96"/>
                    </a:cubicBezTo>
                    <a:cubicBezTo>
                      <a:pt x="837" y="83"/>
                      <a:pt x="834" y="69"/>
                      <a:pt x="832" y="56"/>
                    </a:cubicBezTo>
                    <a:cubicBezTo>
                      <a:pt x="829" y="40"/>
                      <a:pt x="837" y="18"/>
                      <a:pt x="824" y="8"/>
                    </a:cubicBezTo>
                    <a:cubicBezTo>
                      <a:pt x="815" y="1"/>
                      <a:pt x="808" y="24"/>
                      <a:pt x="800" y="32"/>
                    </a:cubicBezTo>
                    <a:cubicBezTo>
                      <a:pt x="788" y="67"/>
                      <a:pt x="797" y="84"/>
                      <a:pt x="832" y="96"/>
                    </a:cubicBezTo>
                    <a:cubicBezTo>
                      <a:pt x="829" y="104"/>
                      <a:pt x="826" y="112"/>
                      <a:pt x="824" y="120"/>
                    </a:cubicBezTo>
                    <a:cubicBezTo>
                      <a:pt x="821" y="131"/>
                      <a:pt x="822" y="161"/>
                      <a:pt x="816" y="152"/>
                    </a:cubicBezTo>
                    <a:cubicBezTo>
                      <a:pt x="806" y="136"/>
                      <a:pt x="812" y="114"/>
                      <a:pt x="808" y="96"/>
                    </a:cubicBezTo>
                    <a:cubicBezTo>
                      <a:pt x="802" y="67"/>
                      <a:pt x="798" y="70"/>
                      <a:pt x="776" y="48"/>
                    </a:cubicBezTo>
                    <a:cubicBezTo>
                      <a:pt x="756" y="108"/>
                      <a:pt x="785" y="46"/>
                      <a:pt x="744" y="56"/>
                    </a:cubicBezTo>
                    <a:cubicBezTo>
                      <a:pt x="736" y="58"/>
                      <a:pt x="738" y="72"/>
                      <a:pt x="736" y="80"/>
                    </a:cubicBezTo>
                    <a:cubicBezTo>
                      <a:pt x="723" y="137"/>
                      <a:pt x="745" y="122"/>
                      <a:pt x="704" y="136"/>
                    </a:cubicBezTo>
                    <a:cubicBezTo>
                      <a:pt x="715" y="141"/>
                      <a:pt x="731" y="141"/>
                      <a:pt x="736" y="152"/>
                    </a:cubicBezTo>
                    <a:cubicBezTo>
                      <a:pt x="740" y="160"/>
                      <a:pt x="724" y="204"/>
                      <a:pt x="720" y="216"/>
                    </a:cubicBezTo>
                    <a:cubicBezTo>
                      <a:pt x="701" y="187"/>
                      <a:pt x="705" y="153"/>
                      <a:pt x="680" y="128"/>
                    </a:cubicBezTo>
                    <a:cubicBezTo>
                      <a:pt x="661" y="109"/>
                      <a:pt x="608" y="96"/>
                      <a:pt x="608" y="96"/>
                    </a:cubicBezTo>
                    <a:cubicBezTo>
                      <a:pt x="592" y="49"/>
                      <a:pt x="601" y="88"/>
                      <a:pt x="552" y="72"/>
                    </a:cubicBezTo>
                    <a:cubicBezTo>
                      <a:pt x="523" y="75"/>
                      <a:pt x="492" y="70"/>
                      <a:pt x="464" y="80"/>
                    </a:cubicBezTo>
                    <a:cubicBezTo>
                      <a:pt x="455" y="83"/>
                      <a:pt x="479" y="94"/>
                      <a:pt x="488" y="96"/>
                    </a:cubicBezTo>
                    <a:cubicBezTo>
                      <a:pt x="496" y="97"/>
                      <a:pt x="504" y="91"/>
                      <a:pt x="512" y="88"/>
                    </a:cubicBezTo>
                    <a:cubicBezTo>
                      <a:pt x="536" y="124"/>
                      <a:pt x="517" y="146"/>
                      <a:pt x="560" y="160"/>
                    </a:cubicBezTo>
                    <a:cubicBezTo>
                      <a:pt x="578" y="213"/>
                      <a:pt x="556" y="168"/>
                      <a:pt x="584" y="160"/>
                    </a:cubicBezTo>
                    <a:cubicBezTo>
                      <a:pt x="597" y="156"/>
                      <a:pt x="611" y="165"/>
                      <a:pt x="624" y="168"/>
                    </a:cubicBezTo>
                    <a:cubicBezTo>
                      <a:pt x="601" y="213"/>
                      <a:pt x="600" y="204"/>
                      <a:pt x="552" y="216"/>
                    </a:cubicBezTo>
                    <a:cubicBezTo>
                      <a:pt x="555" y="235"/>
                      <a:pt x="555" y="254"/>
                      <a:pt x="560" y="272"/>
                    </a:cubicBezTo>
                    <a:cubicBezTo>
                      <a:pt x="570" y="305"/>
                      <a:pt x="601" y="309"/>
                      <a:pt x="544" y="328"/>
                    </a:cubicBezTo>
                    <a:cubicBezTo>
                      <a:pt x="607" y="349"/>
                      <a:pt x="539" y="299"/>
                      <a:pt x="528" y="288"/>
                    </a:cubicBezTo>
                    <a:cubicBezTo>
                      <a:pt x="488" y="296"/>
                      <a:pt x="456" y="289"/>
                      <a:pt x="472" y="336"/>
                    </a:cubicBezTo>
                    <a:cubicBezTo>
                      <a:pt x="431" y="357"/>
                      <a:pt x="410" y="342"/>
                      <a:pt x="424" y="384"/>
                    </a:cubicBezTo>
                    <a:cubicBezTo>
                      <a:pt x="415" y="427"/>
                      <a:pt x="386" y="470"/>
                      <a:pt x="440" y="488"/>
                    </a:cubicBezTo>
                    <a:cubicBezTo>
                      <a:pt x="443" y="499"/>
                      <a:pt x="449" y="509"/>
                      <a:pt x="448" y="520"/>
                    </a:cubicBezTo>
                    <a:cubicBezTo>
                      <a:pt x="446" y="537"/>
                      <a:pt x="432" y="568"/>
                      <a:pt x="432" y="568"/>
                    </a:cubicBezTo>
                    <a:cubicBezTo>
                      <a:pt x="437" y="576"/>
                      <a:pt x="447" y="582"/>
                      <a:pt x="448" y="592"/>
                    </a:cubicBezTo>
                    <a:cubicBezTo>
                      <a:pt x="454" y="638"/>
                      <a:pt x="414" y="642"/>
                      <a:pt x="480" y="664"/>
                    </a:cubicBezTo>
                    <a:cubicBezTo>
                      <a:pt x="485" y="680"/>
                      <a:pt x="491" y="696"/>
                      <a:pt x="496" y="712"/>
                    </a:cubicBezTo>
                    <a:cubicBezTo>
                      <a:pt x="499" y="720"/>
                      <a:pt x="504" y="736"/>
                      <a:pt x="504" y="736"/>
                    </a:cubicBezTo>
                    <a:cubicBezTo>
                      <a:pt x="499" y="752"/>
                      <a:pt x="493" y="768"/>
                      <a:pt x="488" y="784"/>
                    </a:cubicBezTo>
                    <a:cubicBezTo>
                      <a:pt x="485" y="793"/>
                      <a:pt x="472" y="798"/>
                      <a:pt x="472" y="808"/>
                    </a:cubicBezTo>
                    <a:cubicBezTo>
                      <a:pt x="472" y="813"/>
                      <a:pt x="483" y="808"/>
                      <a:pt x="488" y="808"/>
                    </a:cubicBez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14341" name="Group 13"/>
          <p:cNvGrpSpPr>
            <a:grpSpLocks/>
          </p:cNvGrpSpPr>
          <p:nvPr/>
        </p:nvGrpSpPr>
        <p:grpSpPr bwMode="auto">
          <a:xfrm>
            <a:off x="192088" y="719138"/>
            <a:ext cx="8724900" cy="1743075"/>
            <a:chOff x="121" y="696"/>
            <a:chExt cx="5497" cy="1420"/>
          </a:xfrm>
        </p:grpSpPr>
        <p:sp>
          <p:nvSpPr>
            <p:cNvPr id="14419" name="Freeform 14"/>
            <p:cNvSpPr>
              <a:spLocks/>
            </p:cNvSpPr>
            <p:nvPr/>
          </p:nvSpPr>
          <p:spPr bwMode="auto">
            <a:xfrm>
              <a:off x="121" y="744"/>
              <a:ext cx="1879" cy="1372"/>
            </a:xfrm>
            <a:custGeom>
              <a:avLst/>
              <a:gdLst>
                <a:gd name="T0" fmla="*/ 1487 w 1879"/>
                <a:gd name="T1" fmla="*/ 48 h 1372"/>
                <a:gd name="T2" fmla="*/ 1287 w 1879"/>
                <a:gd name="T3" fmla="*/ 160 h 1372"/>
                <a:gd name="T4" fmla="*/ 1287 w 1879"/>
                <a:gd name="T5" fmla="*/ 248 h 1372"/>
                <a:gd name="T6" fmla="*/ 1631 w 1879"/>
                <a:gd name="T7" fmla="*/ 136 h 1372"/>
                <a:gd name="T8" fmla="*/ 1615 w 1879"/>
                <a:gd name="T9" fmla="*/ 184 h 1372"/>
                <a:gd name="T10" fmla="*/ 1127 w 1879"/>
                <a:gd name="T11" fmla="*/ 304 h 1372"/>
                <a:gd name="T12" fmla="*/ 1127 w 1879"/>
                <a:gd name="T13" fmla="*/ 328 h 1372"/>
                <a:gd name="T14" fmla="*/ 911 w 1879"/>
                <a:gd name="T15" fmla="*/ 304 h 1372"/>
                <a:gd name="T16" fmla="*/ 743 w 1879"/>
                <a:gd name="T17" fmla="*/ 224 h 1372"/>
                <a:gd name="T18" fmla="*/ 679 w 1879"/>
                <a:gd name="T19" fmla="*/ 376 h 1372"/>
                <a:gd name="T20" fmla="*/ 527 w 1879"/>
                <a:gd name="T21" fmla="*/ 320 h 1372"/>
                <a:gd name="T22" fmla="*/ 423 w 1879"/>
                <a:gd name="T23" fmla="*/ 360 h 1372"/>
                <a:gd name="T24" fmla="*/ 311 w 1879"/>
                <a:gd name="T25" fmla="*/ 400 h 1372"/>
                <a:gd name="T26" fmla="*/ 439 w 1879"/>
                <a:gd name="T27" fmla="*/ 200 h 1372"/>
                <a:gd name="T28" fmla="*/ 167 w 1879"/>
                <a:gd name="T29" fmla="*/ 360 h 1372"/>
                <a:gd name="T30" fmla="*/ 311 w 1879"/>
                <a:gd name="T31" fmla="*/ 272 h 1372"/>
                <a:gd name="T32" fmla="*/ 15 w 1879"/>
                <a:gd name="T33" fmla="*/ 904 h 1372"/>
                <a:gd name="T34" fmla="*/ 135 w 1879"/>
                <a:gd name="T35" fmla="*/ 944 h 1372"/>
                <a:gd name="T36" fmla="*/ 95 w 1879"/>
                <a:gd name="T37" fmla="*/ 848 h 1372"/>
                <a:gd name="T38" fmla="*/ 231 w 1879"/>
                <a:gd name="T39" fmla="*/ 672 h 1372"/>
                <a:gd name="T40" fmla="*/ 167 w 1879"/>
                <a:gd name="T41" fmla="*/ 640 h 1372"/>
                <a:gd name="T42" fmla="*/ 175 w 1879"/>
                <a:gd name="T43" fmla="*/ 656 h 1372"/>
                <a:gd name="T44" fmla="*/ 359 w 1879"/>
                <a:gd name="T45" fmla="*/ 864 h 1372"/>
                <a:gd name="T46" fmla="*/ 479 w 1879"/>
                <a:gd name="T47" fmla="*/ 728 h 1372"/>
                <a:gd name="T48" fmla="*/ 471 w 1879"/>
                <a:gd name="T49" fmla="*/ 736 h 1372"/>
                <a:gd name="T50" fmla="*/ 655 w 1879"/>
                <a:gd name="T51" fmla="*/ 880 h 1372"/>
                <a:gd name="T52" fmla="*/ 655 w 1879"/>
                <a:gd name="T53" fmla="*/ 856 h 1372"/>
                <a:gd name="T54" fmla="*/ 711 w 1879"/>
                <a:gd name="T55" fmla="*/ 760 h 1372"/>
                <a:gd name="T56" fmla="*/ 807 w 1879"/>
                <a:gd name="T57" fmla="*/ 704 h 1372"/>
                <a:gd name="T58" fmla="*/ 775 w 1879"/>
                <a:gd name="T59" fmla="*/ 664 h 1372"/>
                <a:gd name="T60" fmla="*/ 695 w 1879"/>
                <a:gd name="T61" fmla="*/ 568 h 1372"/>
                <a:gd name="T62" fmla="*/ 783 w 1879"/>
                <a:gd name="T63" fmla="*/ 672 h 1372"/>
                <a:gd name="T64" fmla="*/ 815 w 1879"/>
                <a:gd name="T65" fmla="*/ 896 h 1372"/>
                <a:gd name="T66" fmla="*/ 991 w 1879"/>
                <a:gd name="T67" fmla="*/ 864 h 1372"/>
                <a:gd name="T68" fmla="*/ 1055 w 1879"/>
                <a:gd name="T69" fmla="*/ 736 h 1372"/>
                <a:gd name="T70" fmla="*/ 975 w 1879"/>
                <a:gd name="T71" fmla="*/ 600 h 1372"/>
                <a:gd name="T72" fmla="*/ 887 w 1879"/>
                <a:gd name="T73" fmla="*/ 424 h 1372"/>
                <a:gd name="T74" fmla="*/ 983 w 1879"/>
                <a:gd name="T75" fmla="*/ 560 h 1372"/>
                <a:gd name="T76" fmla="*/ 1135 w 1879"/>
                <a:gd name="T77" fmla="*/ 768 h 1372"/>
                <a:gd name="T78" fmla="*/ 1263 w 1879"/>
                <a:gd name="T79" fmla="*/ 672 h 1372"/>
                <a:gd name="T80" fmla="*/ 1311 w 1879"/>
                <a:gd name="T81" fmla="*/ 704 h 1372"/>
                <a:gd name="T82" fmla="*/ 1463 w 1879"/>
                <a:gd name="T83" fmla="*/ 880 h 1372"/>
                <a:gd name="T84" fmla="*/ 1615 w 1879"/>
                <a:gd name="T85" fmla="*/ 976 h 1372"/>
                <a:gd name="T86" fmla="*/ 1695 w 1879"/>
                <a:gd name="T87" fmla="*/ 1096 h 1372"/>
                <a:gd name="T88" fmla="*/ 1735 w 1879"/>
                <a:gd name="T89" fmla="*/ 1232 h 1372"/>
                <a:gd name="T90" fmla="*/ 1855 w 1879"/>
                <a:gd name="T91" fmla="*/ 1368 h 1372"/>
                <a:gd name="T92" fmla="*/ 1711 w 1879"/>
                <a:gd name="T93" fmla="*/ 928 h 1372"/>
                <a:gd name="T94" fmla="*/ 1607 w 1879"/>
                <a:gd name="T95" fmla="*/ 920 h 1372"/>
                <a:gd name="T96" fmla="*/ 1727 w 1879"/>
                <a:gd name="T97" fmla="*/ 752 h 1372"/>
                <a:gd name="T98" fmla="*/ 1559 w 1879"/>
                <a:gd name="T99" fmla="*/ 640 h 1372"/>
                <a:gd name="T100" fmla="*/ 1559 w 1879"/>
                <a:gd name="T101" fmla="*/ 480 h 1372"/>
                <a:gd name="T102" fmla="*/ 1647 w 1879"/>
                <a:gd name="T103" fmla="*/ 624 h 1372"/>
                <a:gd name="T104" fmla="*/ 1551 w 1879"/>
                <a:gd name="T105" fmla="*/ 392 h 1372"/>
                <a:gd name="T106" fmla="*/ 1471 w 1879"/>
                <a:gd name="T107" fmla="*/ 272 h 1372"/>
                <a:gd name="T108" fmla="*/ 1391 w 1879"/>
                <a:gd name="T109" fmla="*/ 152 h 13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79" h="1372">
                  <a:moveTo>
                    <a:pt x="1655" y="0"/>
                  </a:moveTo>
                  <a:cubicBezTo>
                    <a:pt x="1639" y="5"/>
                    <a:pt x="1623" y="11"/>
                    <a:pt x="1607" y="16"/>
                  </a:cubicBezTo>
                  <a:cubicBezTo>
                    <a:pt x="1599" y="19"/>
                    <a:pt x="1583" y="24"/>
                    <a:pt x="1583" y="24"/>
                  </a:cubicBezTo>
                  <a:cubicBezTo>
                    <a:pt x="1580" y="32"/>
                    <a:pt x="1583" y="45"/>
                    <a:pt x="1575" y="48"/>
                  </a:cubicBezTo>
                  <a:cubicBezTo>
                    <a:pt x="1565" y="52"/>
                    <a:pt x="1554" y="40"/>
                    <a:pt x="1543" y="40"/>
                  </a:cubicBezTo>
                  <a:cubicBezTo>
                    <a:pt x="1524" y="40"/>
                    <a:pt x="1506" y="45"/>
                    <a:pt x="1487" y="48"/>
                  </a:cubicBezTo>
                  <a:cubicBezTo>
                    <a:pt x="1471" y="72"/>
                    <a:pt x="1455" y="96"/>
                    <a:pt x="1439" y="120"/>
                  </a:cubicBezTo>
                  <a:cubicBezTo>
                    <a:pt x="1430" y="134"/>
                    <a:pt x="1391" y="136"/>
                    <a:pt x="1391" y="136"/>
                  </a:cubicBezTo>
                  <a:cubicBezTo>
                    <a:pt x="1383" y="131"/>
                    <a:pt x="1377" y="120"/>
                    <a:pt x="1367" y="120"/>
                  </a:cubicBezTo>
                  <a:cubicBezTo>
                    <a:pt x="1335" y="120"/>
                    <a:pt x="1347" y="145"/>
                    <a:pt x="1335" y="160"/>
                  </a:cubicBezTo>
                  <a:cubicBezTo>
                    <a:pt x="1329" y="168"/>
                    <a:pt x="1319" y="171"/>
                    <a:pt x="1311" y="176"/>
                  </a:cubicBezTo>
                  <a:cubicBezTo>
                    <a:pt x="1303" y="171"/>
                    <a:pt x="1297" y="160"/>
                    <a:pt x="1287" y="160"/>
                  </a:cubicBezTo>
                  <a:cubicBezTo>
                    <a:pt x="1270" y="160"/>
                    <a:pt x="1239" y="176"/>
                    <a:pt x="1239" y="176"/>
                  </a:cubicBezTo>
                  <a:cubicBezTo>
                    <a:pt x="1236" y="184"/>
                    <a:pt x="1237" y="194"/>
                    <a:pt x="1231" y="200"/>
                  </a:cubicBezTo>
                  <a:cubicBezTo>
                    <a:pt x="1225" y="206"/>
                    <a:pt x="1207" y="200"/>
                    <a:pt x="1207" y="208"/>
                  </a:cubicBezTo>
                  <a:cubicBezTo>
                    <a:pt x="1207" y="216"/>
                    <a:pt x="1223" y="214"/>
                    <a:pt x="1231" y="216"/>
                  </a:cubicBezTo>
                  <a:cubicBezTo>
                    <a:pt x="1244" y="219"/>
                    <a:pt x="1258" y="221"/>
                    <a:pt x="1271" y="224"/>
                  </a:cubicBezTo>
                  <a:cubicBezTo>
                    <a:pt x="1276" y="232"/>
                    <a:pt x="1289" y="239"/>
                    <a:pt x="1287" y="248"/>
                  </a:cubicBezTo>
                  <a:cubicBezTo>
                    <a:pt x="1285" y="256"/>
                    <a:pt x="1255" y="256"/>
                    <a:pt x="1263" y="256"/>
                  </a:cubicBezTo>
                  <a:cubicBezTo>
                    <a:pt x="1317" y="256"/>
                    <a:pt x="1359" y="224"/>
                    <a:pt x="1407" y="208"/>
                  </a:cubicBezTo>
                  <a:cubicBezTo>
                    <a:pt x="1442" y="220"/>
                    <a:pt x="1474" y="205"/>
                    <a:pt x="1511" y="200"/>
                  </a:cubicBezTo>
                  <a:cubicBezTo>
                    <a:pt x="1519" y="195"/>
                    <a:pt x="1529" y="192"/>
                    <a:pt x="1535" y="184"/>
                  </a:cubicBezTo>
                  <a:cubicBezTo>
                    <a:pt x="1540" y="177"/>
                    <a:pt x="1537" y="166"/>
                    <a:pt x="1543" y="160"/>
                  </a:cubicBezTo>
                  <a:cubicBezTo>
                    <a:pt x="1560" y="143"/>
                    <a:pt x="1607" y="144"/>
                    <a:pt x="1631" y="136"/>
                  </a:cubicBezTo>
                  <a:cubicBezTo>
                    <a:pt x="1688" y="147"/>
                    <a:pt x="1737" y="130"/>
                    <a:pt x="1791" y="112"/>
                  </a:cubicBezTo>
                  <a:cubicBezTo>
                    <a:pt x="1799" y="115"/>
                    <a:pt x="1815" y="112"/>
                    <a:pt x="1815" y="120"/>
                  </a:cubicBezTo>
                  <a:cubicBezTo>
                    <a:pt x="1815" y="130"/>
                    <a:pt x="1800" y="134"/>
                    <a:pt x="1791" y="136"/>
                  </a:cubicBezTo>
                  <a:cubicBezTo>
                    <a:pt x="1757" y="142"/>
                    <a:pt x="1722" y="141"/>
                    <a:pt x="1687" y="144"/>
                  </a:cubicBezTo>
                  <a:cubicBezTo>
                    <a:pt x="1669" y="150"/>
                    <a:pt x="1647" y="149"/>
                    <a:pt x="1631" y="160"/>
                  </a:cubicBezTo>
                  <a:cubicBezTo>
                    <a:pt x="1623" y="165"/>
                    <a:pt x="1623" y="179"/>
                    <a:pt x="1615" y="184"/>
                  </a:cubicBezTo>
                  <a:cubicBezTo>
                    <a:pt x="1570" y="214"/>
                    <a:pt x="1508" y="197"/>
                    <a:pt x="1455" y="200"/>
                  </a:cubicBezTo>
                  <a:cubicBezTo>
                    <a:pt x="1432" y="234"/>
                    <a:pt x="1446" y="251"/>
                    <a:pt x="1407" y="264"/>
                  </a:cubicBezTo>
                  <a:cubicBezTo>
                    <a:pt x="1402" y="272"/>
                    <a:pt x="1378" y="311"/>
                    <a:pt x="1367" y="312"/>
                  </a:cubicBezTo>
                  <a:cubicBezTo>
                    <a:pt x="1345" y="314"/>
                    <a:pt x="1324" y="301"/>
                    <a:pt x="1303" y="296"/>
                  </a:cubicBezTo>
                  <a:cubicBezTo>
                    <a:pt x="1272" y="288"/>
                    <a:pt x="1239" y="291"/>
                    <a:pt x="1207" y="288"/>
                  </a:cubicBezTo>
                  <a:cubicBezTo>
                    <a:pt x="1168" y="278"/>
                    <a:pt x="1160" y="282"/>
                    <a:pt x="1127" y="304"/>
                  </a:cubicBezTo>
                  <a:cubicBezTo>
                    <a:pt x="1109" y="377"/>
                    <a:pt x="1129" y="356"/>
                    <a:pt x="1087" y="384"/>
                  </a:cubicBezTo>
                  <a:cubicBezTo>
                    <a:pt x="1084" y="395"/>
                    <a:pt x="1074" y="426"/>
                    <a:pt x="1079" y="416"/>
                  </a:cubicBezTo>
                  <a:cubicBezTo>
                    <a:pt x="1087" y="401"/>
                    <a:pt x="1090" y="384"/>
                    <a:pt x="1095" y="368"/>
                  </a:cubicBezTo>
                  <a:cubicBezTo>
                    <a:pt x="1099" y="357"/>
                    <a:pt x="1117" y="358"/>
                    <a:pt x="1127" y="352"/>
                  </a:cubicBezTo>
                  <a:cubicBezTo>
                    <a:pt x="1135" y="347"/>
                    <a:pt x="1143" y="341"/>
                    <a:pt x="1151" y="336"/>
                  </a:cubicBezTo>
                  <a:cubicBezTo>
                    <a:pt x="1143" y="333"/>
                    <a:pt x="1135" y="330"/>
                    <a:pt x="1127" y="328"/>
                  </a:cubicBezTo>
                  <a:cubicBezTo>
                    <a:pt x="1116" y="325"/>
                    <a:pt x="1098" y="331"/>
                    <a:pt x="1095" y="320"/>
                  </a:cubicBezTo>
                  <a:cubicBezTo>
                    <a:pt x="1092" y="309"/>
                    <a:pt x="1111" y="304"/>
                    <a:pt x="1119" y="296"/>
                  </a:cubicBezTo>
                  <a:cubicBezTo>
                    <a:pt x="1076" y="285"/>
                    <a:pt x="1066" y="276"/>
                    <a:pt x="1039" y="240"/>
                  </a:cubicBezTo>
                  <a:cubicBezTo>
                    <a:pt x="1010" y="243"/>
                    <a:pt x="977" y="234"/>
                    <a:pt x="951" y="248"/>
                  </a:cubicBezTo>
                  <a:cubicBezTo>
                    <a:pt x="936" y="256"/>
                    <a:pt x="951" y="291"/>
                    <a:pt x="935" y="296"/>
                  </a:cubicBezTo>
                  <a:cubicBezTo>
                    <a:pt x="927" y="299"/>
                    <a:pt x="919" y="301"/>
                    <a:pt x="911" y="304"/>
                  </a:cubicBezTo>
                  <a:cubicBezTo>
                    <a:pt x="894" y="355"/>
                    <a:pt x="898" y="373"/>
                    <a:pt x="887" y="320"/>
                  </a:cubicBezTo>
                  <a:cubicBezTo>
                    <a:pt x="884" y="304"/>
                    <a:pt x="882" y="288"/>
                    <a:pt x="879" y="272"/>
                  </a:cubicBezTo>
                  <a:cubicBezTo>
                    <a:pt x="887" y="264"/>
                    <a:pt x="892" y="248"/>
                    <a:pt x="903" y="248"/>
                  </a:cubicBezTo>
                  <a:cubicBezTo>
                    <a:pt x="946" y="248"/>
                    <a:pt x="892" y="312"/>
                    <a:pt x="935" y="248"/>
                  </a:cubicBezTo>
                  <a:cubicBezTo>
                    <a:pt x="888" y="201"/>
                    <a:pt x="825" y="213"/>
                    <a:pt x="767" y="232"/>
                  </a:cubicBezTo>
                  <a:cubicBezTo>
                    <a:pt x="759" y="229"/>
                    <a:pt x="745" y="216"/>
                    <a:pt x="743" y="224"/>
                  </a:cubicBezTo>
                  <a:cubicBezTo>
                    <a:pt x="740" y="241"/>
                    <a:pt x="759" y="272"/>
                    <a:pt x="759" y="272"/>
                  </a:cubicBezTo>
                  <a:cubicBezTo>
                    <a:pt x="756" y="280"/>
                    <a:pt x="757" y="290"/>
                    <a:pt x="751" y="296"/>
                  </a:cubicBezTo>
                  <a:cubicBezTo>
                    <a:pt x="727" y="320"/>
                    <a:pt x="712" y="282"/>
                    <a:pt x="743" y="328"/>
                  </a:cubicBezTo>
                  <a:cubicBezTo>
                    <a:pt x="740" y="336"/>
                    <a:pt x="742" y="347"/>
                    <a:pt x="735" y="352"/>
                  </a:cubicBezTo>
                  <a:cubicBezTo>
                    <a:pt x="726" y="359"/>
                    <a:pt x="713" y="356"/>
                    <a:pt x="703" y="360"/>
                  </a:cubicBezTo>
                  <a:cubicBezTo>
                    <a:pt x="694" y="364"/>
                    <a:pt x="688" y="372"/>
                    <a:pt x="679" y="376"/>
                  </a:cubicBezTo>
                  <a:cubicBezTo>
                    <a:pt x="671" y="380"/>
                    <a:pt x="663" y="381"/>
                    <a:pt x="655" y="384"/>
                  </a:cubicBezTo>
                  <a:cubicBezTo>
                    <a:pt x="624" y="430"/>
                    <a:pt x="654" y="402"/>
                    <a:pt x="623" y="384"/>
                  </a:cubicBezTo>
                  <a:cubicBezTo>
                    <a:pt x="611" y="377"/>
                    <a:pt x="596" y="379"/>
                    <a:pt x="583" y="376"/>
                  </a:cubicBezTo>
                  <a:cubicBezTo>
                    <a:pt x="605" y="309"/>
                    <a:pt x="613" y="339"/>
                    <a:pt x="575" y="320"/>
                  </a:cubicBezTo>
                  <a:cubicBezTo>
                    <a:pt x="566" y="316"/>
                    <a:pt x="559" y="309"/>
                    <a:pt x="551" y="304"/>
                  </a:cubicBezTo>
                  <a:cubicBezTo>
                    <a:pt x="543" y="309"/>
                    <a:pt x="531" y="311"/>
                    <a:pt x="527" y="320"/>
                  </a:cubicBezTo>
                  <a:cubicBezTo>
                    <a:pt x="524" y="328"/>
                    <a:pt x="539" y="337"/>
                    <a:pt x="535" y="344"/>
                  </a:cubicBezTo>
                  <a:cubicBezTo>
                    <a:pt x="529" y="354"/>
                    <a:pt x="514" y="355"/>
                    <a:pt x="503" y="360"/>
                  </a:cubicBezTo>
                  <a:cubicBezTo>
                    <a:pt x="518" y="316"/>
                    <a:pt x="493" y="321"/>
                    <a:pt x="455" y="312"/>
                  </a:cubicBezTo>
                  <a:cubicBezTo>
                    <a:pt x="406" y="345"/>
                    <a:pt x="397" y="402"/>
                    <a:pt x="383" y="456"/>
                  </a:cubicBezTo>
                  <a:cubicBezTo>
                    <a:pt x="371" y="382"/>
                    <a:pt x="370" y="412"/>
                    <a:pt x="431" y="392"/>
                  </a:cubicBezTo>
                  <a:cubicBezTo>
                    <a:pt x="428" y="381"/>
                    <a:pt x="422" y="371"/>
                    <a:pt x="423" y="360"/>
                  </a:cubicBezTo>
                  <a:cubicBezTo>
                    <a:pt x="425" y="343"/>
                    <a:pt x="439" y="312"/>
                    <a:pt x="439" y="312"/>
                  </a:cubicBezTo>
                  <a:cubicBezTo>
                    <a:pt x="420" y="307"/>
                    <a:pt x="397" y="310"/>
                    <a:pt x="383" y="296"/>
                  </a:cubicBezTo>
                  <a:cubicBezTo>
                    <a:pt x="376" y="289"/>
                    <a:pt x="411" y="271"/>
                    <a:pt x="407" y="280"/>
                  </a:cubicBezTo>
                  <a:cubicBezTo>
                    <a:pt x="400" y="293"/>
                    <a:pt x="386" y="301"/>
                    <a:pt x="375" y="312"/>
                  </a:cubicBezTo>
                  <a:cubicBezTo>
                    <a:pt x="363" y="347"/>
                    <a:pt x="346" y="374"/>
                    <a:pt x="335" y="408"/>
                  </a:cubicBezTo>
                  <a:cubicBezTo>
                    <a:pt x="327" y="405"/>
                    <a:pt x="315" y="408"/>
                    <a:pt x="311" y="400"/>
                  </a:cubicBezTo>
                  <a:cubicBezTo>
                    <a:pt x="296" y="369"/>
                    <a:pt x="364" y="363"/>
                    <a:pt x="375" y="360"/>
                  </a:cubicBezTo>
                  <a:cubicBezTo>
                    <a:pt x="344" y="350"/>
                    <a:pt x="326" y="362"/>
                    <a:pt x="295" y="352"/>
                  </a:cubicBezTo>
                  <a:cubicBezTo>
                    <a:pt x="332" y="297"/>
                    <a:pt x="309" y="310"/>
                    <a:pt x="351" y="296"/>
                  </a:cubicBezTo>
                  <a:cubicBezTo>
                    <a:pt x="359" y="299"/>
                    <a:pt x="367" y="305"/>
                    <a:pt x="375" y="304"/>
                  </a:cubicBezTo>
                  <a:cubicBezTo>
                    <a:pt x="383" y="303"/>
                    <a:pt x="438" y="270"/>
                    <a:pt x="447" y="264"/>
                  </a:cubicBezTo>
                  <a:cubicBezTo>
                    <a:pt x="466" y="207"/>
                    <a:pt x="477" y="225"/>
                    <a:pt x="439" y="200"/>
                  </a:cubicBezTo>
                  <a:cubicBezTo>
                    <a:pt x="404" y="212"/>
                    <a:pt x="386" y="213"/>
                    <a:pt x="359" y="240"/>
                  </a:cubicBezTo>
                  <a:cubicBezTo>
                    <a:pt x="340" y="296"/>
                    <a:pt x="351" y="293"/>
                    <a:pt x="295" y="312"/>
                  </a:cubicBezTo>
                  <a:cubicBezTo>
                    <a:pt x="279" y="360"/>
                    <a:pt x="295" y="328"/>
                    <a:pt x="279" y="312"/>
                  </a:cubicBezTo>
                  <a:cubicBezTo>
                    <a:pt x="273" y="306"/>
                    <a:pt x="263" y="307"/>
                    <a:pt x="255" y="304"/>
                  </a:cubicBezTo>
                  <a:cubicBezTo>
                    <a:pt x="198" y="323"/>
                    <a:pt x="221" y="311"/>
                    <a:pt x="183" y="336"/>
                  </a:cubicBezTo>
                  <a:cubicBezTo>
                    <a:pt x="178" y="344"/>
                    <a:pt x="176" y="358"/>
                    <a:pt x="167" y="360"/>
                  </a:cubicBezTo>
                  <a:cubicBezTo>
                    <a:pt x="126" y="367"/>
                    <a:pt x="47" y="339"/>
                    <a:pt x="111" y="360"/>
                  </a:cubicBezTo>
                  <a:cubicBezTo>
                    <a:pt x="124" y="357"/>
                    <a:pt x="141" y="361"/>
                    <a:pt x="151" y="352"/>
                  </a:cubicBezTo>
                  <a:cubicBezTo>
                    <a:pt x="162" y="343"/>
                    <a:pt x="154" y="318"/>
                    <a:pt x="167" y="312"/>
                  </a:cubicBezTo>
                  <a:cubicBezTo>
                    <a:pt x="196" y="297"/>
                    <a:pt x="263" y="296"/>
                    <a:pt x="263" y="296"/>
                  </a:cubicBezTo>
                  <a:cubicBezTo>
                    <a:pt x="271" y="291"/>
                    <a:pt x="278" y="284"/>
                    <a:pt x="287" y="280"/>
                  </a:cubicBezTo>
                  <a:cubicBezTo>
                    <a:pt x="295" y="276"/>
                    <a:pt x="311" y="280"/>
                    <a:pt x="311" y="272"/>
                  </a:cubicBezTo>
                  <a:cubicBezTo>
                    <a:pt x="311" y="261"/>
                    <a:pt x="294" y="257"/>
                    <a:pt x="287" y="248"/>
                  </a:cubicBezTo>
                  <a:cubicBezTo>
                    <a:pt x="281" y="241"/>
                    <a:pt x="276" y="232"/>
                    <a:pt x="271" y="224"/>
                  </a:cubicBezTo>
                  <a:cubicBezTo>
                    <a:pt x="233" y="282"/>
                    <a:pt x="188" y="274"/>
                    <a:pt x="119" y="280"/>
                  </a:cubicBezTo>
                  <a:cubicBezTo>
                    <a:pt x="92" y="294"/>
                    <a:pt x="68" y="310"/>
                    <a:pt x="39" y="320"/>
                  </a:cubicBezTo>
                  <a:cubicBezTo>
                    <a:pt x="60" y="383"/>
                    <a:pt x="43" y="322"/>
                    <a:pt x="39" y="456"/>
                  </a:cubicBezTo>
                  <a:cubicBezTo>
                    <a:pt x="26" y="897"/>
                    <a:pt x="110" y="762"/>
                    <a:pt x="15" y="904"/>
                  </a:cubicBezTo>
                  <a:cubicBezTo>
                    <a:pt x="18" y="912"/>
                    <a:pt x="24" y="920"/>
                    <a:pt x="23" y="928"/>
                  </a:cubicBezTo>
                  <a:cubicBezTo>
                    <a:pt x="21" y="937"/>
                    <a:pt x="0" y="945"/>
                    <a:pt x="7" y="952"/>
                  </a:cubicBezTo>
                  <a:cubicBezTo>
                    <a:pt x="10" y="955"/>
                    <a:pt x="57" y="938"/>
                    <a:pt x="63" y="936"/>
                  </a:cubicBezTo>
                  <a:cubicBezTo>
                    <a:pt x="64" y="932"/>
                    <a:pt x="72" y="887"/>
                    <a:pt x="95" y="904"/>
                  </a:cubicBezTo>
                  <a:cubicBezTo>
                    <a:pt x="104" y="911"/>
                    <a:pt x="95" y="928"/>
                    <a:pt x="103" y="936"/>
                  </a:cubicBezTo>
                  <a:cubicBezTo>
                    <a:pt x="111" y="944"/>
                    <a:pt x="124" y="941"/>
                    <a:pt x="135" y="944"/>
                  </a:cubicBezTo>
                  <a:cubicBezTo>
                    <a:pt x="158" y="1013"/>
                    <a:pt x="143" y="906"/>
                    <a:pt x="143" y="904"/>
                  </a:cubicBezTo>
                  <a:cubicBezTo>
                    <a:pt x="154" y="900"/>
                    <a:pt x="185" y="897"/>
                    <a:pt x="175" y="872"/>
                  </a:cubicBezTo>
                  <a:cubicBezTo>
                    <a:pt x="165" y="848"/>
                    <a:pt x="103" y="840"/>
                    <a:pt x="103" y="840"/>
                  </a:cubicBezTo>
                  <a:cubicBezTo>
                    <a:pt x="98" y="832"/>
                    <a:pt x="97" y="816"/>
                    <a:pt x="87" y="816"/>
                  </a:cubicBezTo>
                  <a:cubicBezTo>
                    <a:pt x="77" y="816"/>
                    <a:pt x="69" y="831"/>
                    <a:pt x="71" y="840"/>
                  </a:cubicBezTo>
                  <a:cubicBezTo>
                    <a:pt x="73" y="848"/>
                    <a:pt x="87" y="847"/>
                    <a:pt x="95" y="848"/>
                  </a:cubicBezTo>
                  <a:cubicBezTo>
                    <a:pt x="130" y="852"/>
                    <a:pt x="164" y="853"/>
                    <a:pt x="199" y="856"/>
                  </a:cubicBezTo>
                  <a:cubicBezTo>
                    <a:pt x="257" y="837"/>
                    <a:pt x="256" y="872"/>
                    <a:pt x="303" y="888"/>
                  </a:cubicBezTo>
                  <a:cubicBezTo>
                    <a:pt x="319" y="883"/>
                    <a:pt x="353" y="889"/>
                    <a:pt x="351" y="872"/>
                  </a:cubicBezTo>
                  <a:cubicBezTo>
                    <a:pt x="340" y="794"/>
                    <a:pt x="335" y="807"/>
                    <a:pt x="271" y="768"/>
                  </a:cubicBezTo>
                  <a:cubicBezTo>
                    <a:pt x="279" y="763"/>
                    <a:pt x="289" y="760"/>
                    <a:pt x="295" y="752"/>
                  </a:cubicBezTo>
                  <a:cubicBezTo>
                    <a:pt x="327" y="712"/>
                    <a:pt x="255" y="684"/>
                    <a:pt x="231" y="672"/>
                  </a:cubicBezTo>
                  <a:cubicBezTo>
                    <a:pt x="220" y="675"/>
                    <a:pt x="209" y="684"/>
                    <a:pt x="199" y="680"/>
                  </a:cubicBezTo>
                  <a:cubicBezTo>
                    <a:pt x="191" y="677"/>
                    <a:pt x="199" y="659"/>
                    <a:pt x="191" y="656"/>
                  </a:cubicBezTo>
                  <a:cubicBezTo>
                    <a:pt x="181" y="652"/>
                    <a:pt x="170" y="661"/>
                    <a:pt x="159" y="664"/>
                  </a:cubicBezTo>
                  <a:cubicBezTo>
                    <a:pt x="143" y="675"/>
                    <a:pt x="127" y="685"/>
                    <a:pt x="111" y="696"/>
                  </a:cubicBezTo>
                  <a:cubicBezTo>
                    <a:pt x="95" y="707"/>
                    <a:pt x="132" y="664"/>
                    <a:pt x="143" y="648"/>
                  </a:cubicBezTo>
                  <a:cubicBezTo>
                    <a:pt x="148" y="641"/>
                    <a:pt x="159" y="643"/>
                    <a:pt x="167" y="640"/>
                  </a:cubicBezTo>
                  <a:cubicBezTo>
                    <a:pt x="180" y="643"/>
                    <a:pt x="213" y="636"/>
                    <a:pt x="207" y="648"/>
                  </a:cubicBezTo>
                  <a:cubicBezTo>
                    <a:pt x="200" y="663"/>
                    <a:pt x="174" y="662"/>
                    <a:pt x="159" y="656"/>
                  </a:cubicBezTo>
                  <a:cubicBezTo>
                    <a:pt x="151" y="653"/>
                    <a:pt x="164" y="640"/>
                    <a:pt x="167" y="632"/>
                  </a:cubicBezTo>
                  <a:cubicBezTo>
                    <a:pt x="132" y="609"/>
                    <a:pt x="132" y="600"/>
                    <a:pt x="95" y="624"/>
                  </a:cubicBezTo>
                  <a:cubicBezTo>
                    <a:pt x="99" y="628"/>
                    <a:pt x="148" y="680"/>
                    <a:pt x="159" y="680"/>
                  </a:cubicBezTo>
                  <a:cubicBezTo>
                    <a:pt x="169" y="680"/>
                    <a:pt x="167" y="661"/>
                    <a:pt x="175" y="656"/>
                  </a:cubicBezTo>
                  <a:cubicBezTo>
                    <a:pt x="184" y="650"/>
                    <a:pt x="196" y="651"/>
                    <a:pt x="207" y="648"/>
                  </a:cubicBezTo>
                  <a:cubicBezTo>
                    <a:pt x="220" y="651"/>
                    <a:pt x="235" y="650"/>
                    <a:pt x="247" y="656"/>
                  </a:cubicBezTo>
                  <a:cubicBezTo>
                    <a:pt x="285" y="675"/>
                    <a:pt x="258" y="699"/>
                    <a:pt x="287" y="656"/>
                  </a:cubicBezTo>
                  <a:cubicBezTo>
                    <a:pt x="291" y="701"/>
                    <a:pt x="289" y="798"/>
                    <a:pt x="343" y="816"/>
                  </a:cubicBezTo>
                  <a:cubicBezTo>
                    <a:pt x="340" y="829"/>
                    <a:pt x="331" y="843"/>
                    <a:pt x="335" y="856"/>
                  </a:cubicBezTo>
                  <a:cubicBezTo>
                    <a:pt x="338" y="864"/>
                    <a:pt x="351" y="868"/>
                    <a:pt x="359" y="864"/>
                  </a:cubicBezTo>
                  <a:cubicBezTo>
                    <a:pt x="367" y="860"/>
                    <a:pt x="360" y="844"/>
                    <a:pt x="367" y="840"/>
                  </a:cubicBezTo>
                  <a:cubicBezTo>
                    <a:pt x="381" y="832"/>
                    <a:pt x="399" y="835"/>
                    <a:pt x="415" y="832"/>
                  </a:cubicBezTo>
                  <a:cubicBezTo>
                    <a:pt x="418" y="821"/>
                    <a:pt x="416" y="809"/>
                    <a:pt x="423" y="800"/>
                  </a:cubicBezTo>
                  <a:cubicBezTo>
                    <a:pt x="448" y="769"/>
                    <a:pt x="457" y="821"/>
                    <a:pt x="439" y="768"/>
                  </a:cubicBezTo>
                  <a:cubicBezTo>
                    <a:pt x="450" y="763"/>
                    <a:pt x="463" y="760"/>
                    <a:pt x="471" y="752"/>
                  </a:cubicBezTo>
                  <a:cubicBezTo>
                    <a:pt x="477" y="746"/>
                    <a:pt x="485" y="734"/>
                    <a:pt x="479" y="728"/>
                  </a:cubicBezTo>
                  <a:cubicBezTo>
                    <a:pt x="467" y="716"/>
                    <a:pt x="431" y="712"/>
                    <a:pt x="431" y="712"/>
                  </a:cubicBezTo>
                  <a:cubicBezTo>
                    <a:pt x="426" y="698"/>
                    <a:pt x="408" y="648"/>
                    <a:pt x="415" y="640"/>
                  </a:cubicBezTo>
                  <a:cubicBezTo>
                    <a:pt x="423" y="629"/>
                    <a:pt x="442" y="645"/>
                    <a:pt x="455" y="648"/>
                  </a:cubicBezTo>
                  <a:cubicBezTo>
                    <a:pt x="458" y="659"/>
                    <a:pt x="459" y="670"/>
                    <a:pt x="463" y="680"/>
                  </a:cubicBezTo>
                  <a:cubicBezTo>
                    <a:pt x="467" y="689"/>
                    <a:pt x="478" y="694"/>
                    <a:pt x="479" y="704"/>
                  </a:cubicBezTo>
                  <a:cubicBezTo>
                    <a:pt x="481" y="715"/>
                    <a:pt x="474" y="725"/>
                    <a:pt x="471" y="736"/>
                  </a:cubicBezTo>
                  <a:cubicBezTo>
                    <a:pt x="460" y="773"/>
                    <a:pt x="451" y="811"/>
                    <a:pt x="439" y="848"/>
                  </a:cubicBezTo>
                  <a:cubicBezTo>
                    <a:pt x="455" y="897"/>
                    <a:pt x="498" y="878"/>
                    <a:pt x="543" y="872"/>
                  </a:cubicBezTo>
                  <a:cubicBezTo>
                    <a:pt x="546" y="880"/>
                    <a:pt x="543" y="895"/>
                    <a:pt x="551" y="896"/>
                  </a:cubicBezTo>
                  <a:cubicBezTo>
                    <a:pt x="568" y="898"/>
                    <a:pt x="599" y="880"/>
                    <a:pt x="599" y="880"/>
                  </a:cubicBezTo>
                  <a:cubicBezTo>
                    <a:pt x="616" y="830"/>
                    <a:pt x="595" y="870"/>
                    <a:pt x="631" y="888"/>
                  </a:cubicBezTo>
                  <a:cubicBezTo>
                    <a:pt x="639" y="892"/>
                    <a:pt x="647" y="883"/>
                    <a:pt x="655" y="880"/>
                  </a:cubicBezTo>
                  <a:cubicBezTo>
                    <a:pt x="658" y="872"/>
                    <a:pt x="668" y="863"/>
                    <a:pt x="663" y="856"/>
                  </a:cubicBezTo>
                  <a:cubicBezTo>
                    <a:pt x="641" y="828"/>
                    <a:pt x="594" y="850"/>
                    <a:pt x="647" y="832"/>
                  </a:cubicBezTo>
                  <a:cubicBezTo>
                    <a:pt x="652" y="816"/>
                    <a:pt x="658" y="800"/>
                    <a:pt x="663" y="784"/>
                  </a:cubicBezTo>
                  <a:cubicBezTo>
                    <a:pt x="669" y="766"/>
                    <a:pt x="615" y="752"/>
                    <a:pt x="615" y="752"/>
                  </a:cubicBezTo>
                  <a:cubicBezTo>
                    <a:pt x="640" y="790"/>
                    <a:pt x="628" y="767"/>
                    <a:pt x="647" y="824"/>
                  </a:cubicBezTo>
                  <a:cubicBezTo>
                    <a:pt x="650" y="834"/>
                    <a:pt x="648" y="847"/>
                    <a:pt x="655" y="856"/>
                  </a:cubicBezTo>
                  <a:cubicBezTo>
                    <a:pt x="660" y="863"/>
                    <a:pt x="671" y="861"/>
                    <a:pt x="679" y="864"/>
                  </a:cubicBezTo>
                  <a:cubicBezTo>
                    <a:pt x="684" y="872"/>
                    <a:pt x="686" y="892"/>
                    <a:pt x="695" y="888"/>
                  </a:cubicBezTo>
                  <a:cubicBezTo>
                    <a:pt x="712" y="879"/>
                    <a:pt x="716" y="856"/>
                    <a:pt x="727" y="840"/>
                  </a:cubicBezTo>
                  <a:cubicBezTo>
                    <a:pt x="732" y="832"/>
                    <a:pt x="743" y="816"/>
                    <a:pt x="743" y="816"/>
                  </a:cubicBezTo>
                  <a:cubicBezTo>
                    <a:pt x="740" y="805"/>
                    <a:pt x="740" y="794"/>
                    <a:pt x="735" y="784"/>
                  </a:cubicBezTo>
                  <a:cubicBezTo>
                    <a:pt x="729" y="774"/>
                    <a:pt x="711" y="771"/>
                    <a:pt x="711" y="760"/>
                  </a:cubicBezTo>
                  <a:cubicBezTo>
                    <a:pt x="711" y="750"/>
                    <a:pt x="753" y="738"/>
                    <a:pt x="759" y="736"/>
                  </a:cubicBezTo>
                  <a:cubicBezTo>
                    <a:pt x="824" y="758"/>
                    <a:pt x="753" y="736"/>
                    <a:pt x="759" y="728"/>
                  </a:cubicBezTo>
                  <a:cubicBezTo>
                    <a:pt x="767" y="717"/>
                    <a:pt x="786" y="723"/>
                    <a:pt x="799" y="720"/>
                  </a:cubicBezTo>
                  <a:cubicBezTo>
                    <a:pt x="769" y="710"/>
                    <a:pt x="749" y="690"/>
                    <a:pt x="719" y="680"/>
                  </a:cubicBezTo>
                  <a:cubicBezTo>
                    <a:pt x="670" y="696"/>
                    <a:pt x="692" y="685"/>
                    <a:pt x="767" y="696"/>
                  </a:cubicBezTo>
                  <a:cubicBezTo>
                    <a:pt x="780" y="698"/>
                    <a:pt x="793" y="704"/>
                    <a:pt x="807" y="704"/>
                  </a:cubicBezTo>
                  <a:cubicBezTo>
                    <a:pt x="818" y="704"/>
                    <a:pt x="764" y="696"/>
                    <a:pt x="775" y="696"/>
                  </a:cubicBezTo>
                  <a:cubicBezTo>
                    <a:pt x="796" y="696"/>
                    <a:pt x="818" y="701"/>
                    <a:pt x="839" y="704"/>
                  </a:cubicBezTo>
                  <a:cubicBezTo>
                    <a:pt x="836" y="696"/>
                    <a:pt x="837" y="685"/>
                    <a:pt x="831" y="680"/>
                  </a:cubicBezTo>
                  <a:cubicBezTo>
                    <a:pt x="808" y="661"/>
                    <a:pt x="738" y="648"/>
                    <a:pt x="711" y="648"/>
                  </a:cubicBezTo>
                  <a:cubicBezTo>
                    <a:pt x="697" y="648"/>
                    <a:pt x="738" y="653"/>
                    <a:pt x="751" y="656"/>
                  </a:cubicBezTo>
                  <a:cubicBezTo>
                    <a:pt x="759" y="658"/>
                    <a:pt x="767" y="661"/>
                    <a:pt x="775" y="664"/>
                  </a:cubicBezTo>
                  <a:cubicBezTo>
                    <a:pt x="744" y="641"/>
                    <a:pt x="711" y="629"/>
                    <a:pt x="679" y="608"/>
                  </a:cubicBezTo>
                  <a:cubicBezTo>
                    <a:pt x="698" y="603"/>
                    <a:pt x="716" y="598"/>
                    <a:pt x="735" y="592"/>
                  </a:cubicBezTo>
                  <a:cubicBezTo>
                    <a:pt x="769" y="582"/>
                    <a:pt x="765" y="586"/>
                    <a:pt x="735" y="576"/>
                  </a:cubicBezTo>
                  <a:cubicBezTo>
                    <a:pt x="714" y="579"/>
                    <a:pt x="692" y="584"/>
                    <a:pt x="671" y="584"/>
                  </a:cubicBezTo>
                  <a:cubicBezTo>
                    <a:pt x="652" y="584"/>
                    <a:pt x="711" y="586"/>
                    <a:pt x="727" y="576"/>
                  </a:cubicBezTo>
                  <a:cubicBezTo>
                    <a:pt x="736" y="570"/>
                    <a:pt x="706" y="569"/>
                    <a:pt x="695" y="568"/>
                  </a:cubicBezTo>
                  <a:cubicBezTo>
                    <a:pt x="666" y="564"/>
                    <a:pt x="636" y="563"/>
                    <a:pt x="607" y="560"/>
                  </a:cubicBezTo>
                  <a:cubicBezTo>
                    <a:pt x="586" y="497"/>
                    <a:pt x="588" y="529"/>
                    <a:pt x="599" y="464"/>
                  </a:cubicBezTo>
                  <a:cubicBezTo>
                    <a:pt x="602" y="512"/>
                    <a:pt x="575" y="572"/>
                    <a:pt x="607" y="608"/>
                  </a:cubicBezTo>
                  <a:cubicBezTo>
                    <a:pt x="708" y="721"/>
                    <a:pt x="755" y="555"/>
                    <a:pt x="727" y="640"/>
                  </a:cubicBezTo>
                  <a:cubicBezTo>
                    <a:pt x="751" y="643"/>
                    <a:pt x="778" y="636"/>
                    <a:pt x="799" y="648"/>
                  </a:cubicBezTo>
                  <a:cubicBezTo>
                    <a:pt x="807" y="653"/>
                    <a:pt x="787" y="663"/>
                    <a:pt x="783" y="672"/>
                  </a:cubicBezTo>
                  <a:cubicBezTo>
                    <a:pt x="759" y="728"/>
                    <a:pt x="797" y="682"/>
                    <a:pt x="751" y="728"/>
                  </a:cubicBezTo>
                  <a:cubicBezTo>
                    <a:pt x="739" y="765"/>
                    <a:pt x="734" y="778"/>
                    <a:pt x="775" y="792"/>
                  </a:cubicBezTo>
                  <a:cubicBezTo>
                    <a:pt x="732" y="821"/>
                    <a:pt x="766" y="810"/>
                    <a:pt x="751" y="856"/>
                  </a:cubicBezTo>
                  <a:cubicBezTo>
                    <a:pt x="759" y="859"/>
                    <a:pt x="769" y="858"/>
                    <a:pt x="775" y="864"/>
                  </a:cubicBezTo>
                  <a:cubicBezTo>
                    <a:pt x="781" y="870"/>
                    <a:pt x="776" y="883"/>
                    <a:pt x="783" y="888"/>
                  </a:cubicBezTo>
                  <a:cubicBezTo>
                    <a:pt x="792" y="895"/>
                    <a:pt x="804" y="893"/>
                    <a:pt x="815" y="896"/>
                  </a:cubicBezTo>
                  <a:cubicBezTo>
                    <a:pt x="796" y="952"/>
                    <a:pt x="783" y="939"/>
                    <a:pt x="823" y="952"/>
                  </a:cubicBezTo>
                  <a:cubicBezTo>
                    <a:pt x="879" y="944"/>
                    <a:pt x="895" y="953"/>
                    <a:pt x="919" y="904"/>
                  </a:cubicBezTo>
                  <a:cubicBezTo>
                    <a:pt x="935" y="824"/>
                    <a:pt x="883" y="844"/>
                    <a:pt x="983" y="832"/>
                  </a:cubicBezTo>
                  <a:cubicBezTo>
                    <a:pt x="980" y="824"/>
                    <a:pt x="967" y="812"/>
                    <a:pt x="975" y="808"/>
                  </a:cubicBezTo>
                  <a:cubicBezTo>
                    <a:pt x="984" y="804"/>
                    <a:pt x="996" y="815"/>
                    <a:pt x="999" y="824"/>
                  </a:cubicBezTo>
                  <a:cubicBezTo>
                    <a:pt x="1003" y="837"/>
                    <a:pt x="994" y="851"/>
                    <a:pt x="991" y="864"/>
                  </a:cubicBezTo>
                  <a:cubicBezTo>
                    <a:pt x="1057" y="880"/>
                    <a:pt x="1003" y="877"/>
                    <a:pt x="1015" y="840"/>
                  </a:cubicBezTo>
                  <a:cubicBezTo>
                    <a:pt x="1018" y="831"/>
                    <a:pt x="1031" y="829"/>
                    <a:pt x="1039" y="824"/>
                  </a:cubicBezTo>
                  <a:cubicBezTo>
                    <a:pt x="1034" y="816"/>
                    <a:pt x="1030" y="807"/>
                    <a:pt x="1023" y="800"/>
                  </a:cubicBezTo>
                  <a:cubicBezTo>
                    <a:pt x="1000" y="777"/>
                    <a:pt x="983" y="789"/>
                    <a:pt x="1023" y="776"/>
                  </a:cubicBezTo>
                  <a:cubicBezTo>
                    <a:pt x="1018" y="765"/>
                    <a:pt x="1000" y="753"/>
                    <a:pt x="1007" y="744"/>
                  </a:cubicBezTo>
                  <a:cubicBezTo>
                    <a:pt x="1017" y="731"/>
                    <a:pt x="1051" y="752"/>
                    <a:pt x="1055" y="736"/>
                  </a:cubicBezTo>
                  <a:cubicBezTo>
                    <a:pt x="1060" y="718"/>
                    <a:pt x="1023" y="688"/>
                    <a:pt x="1023" y="688"/>
                  </a:cubicBezTo>
                  <a:cubicBezTo>
                    <a:pt x="1025" y="687"/>
                    <a:pt x="1078" y="675"/>
                    <a:pt x="1063" y="656"/>
                  </a:cubicBezTo>
                  <a:cubicBezTo>
                    <a:pt x="1052" y="643"/>
                    <a:pt x="1015" y="640"/>
                    <a:pt x="1015" y="640"/>
                  </a:cubicBezTo>
                  <a:cubicBezTo>
                    <a:pt x="1018" y="632"/>
                    <a:pt x="1031" y="619"/>
                    <a:pt x="1023" y="616"/>
                  </a:cubicBezTo>
                  <a:cubicBezTo>
                    <a:pt x="1012" y="612"/>
                    <a:pt x="1002" y="636"/>
                    <a:pt x="991" y="632"/>
                  </a:cubicBezTo>
                  <a:cubicBezTo>
                    <a:pt x="980" y="628"/>
                    <a:pt x="983" y="609"/>
                    <a:pt x="975" y="600"/>
                  </a:cubicBezTo>
                  <a:cubicBezTo>
                    <a:pt x="969" y="593"/>
                    <a:pt x="959" y="589"/>
                    <a:pt x="951" y="584"/>
                  </a:cubicBezTo>
                  <a:cubicBezTo>
                    <a:pt x="951" y="584"/>
                    <a:pt x="972" y="536"/>
                    <a:pt x="951" y="536"/>
                  </a:cubicBezTo>
                  <a:cubicBezTo>
                    <a:pt x="941" y="536"/>
                    <a:pt x="923" y="596"/>
                    <a:pt x="943" y="536"/>
                  </a:cubicBezTo>
                  <a:cubicBezTo>
                    <a:pt x="940" y="528"/>
                    <a:pt x="941" y="518"/>
                    <a:pt x="935" y="512"/>
                  </a:cubicBezTo>
                  <a:cubicBezTo>
                    <a:pt x="929" y="506"/>
                    <a:pt x="916" y="511"/>
                    <a:pt x="911" y="504"/>
                  </a:cubicBezTo>
                  <a:cubicBezTo>
                    <a:pt x="904" y="494"/>
                    <a:pt x="891" y="441"/>
                    <a:pt x="887" y="424"/>
                  </a:cubicBezTo>
                  <a:cubicBezTo>
                    <a:pt x="820" y="435"/>
                    <a:pt x="829" y="429"/>
                    <a:pt x="863" y="480"/>
                  </a:cubicBezTo>
                  <a:cubicBezTo>
                    <a:pt x="860" y="496"/>
                    <a:pt x="871" y="528"/>
                    <a:pt x="855" y="528"/>
                  </a:cubicBezTo>
                  <a:cubicBezTo>
                    <a:pt x="836" y="528"/>
                    <a:pt x="823" y="480"/>
                    <a:pt x="823" y="480"/>
                  </a:cubicBezTo>
                  <a:cubicBezTo>
                    <a:pt x="831" y="450"/>
                    <a:pt x="845" y="429"/>
                    <a:pt x="855" y="400"/>
                  </a:cubicBezTo>
                  <a:cubicBezTo>
                    <a:pt x="911" y="437"/>
                    <a:pt x="914" y="416"/>
                    <a:pt x="887" y="456"/>
                  </a:cubicBezTo>
                  <a:cubicBezTo>
                    <a:pt x="910" y="501"/>
                    <a:pt x="954" y="517"/>
                    <a:pt x="983" y="560"/>
                  </a:cubicBezTo>
                  <a:cubicBezTo>
                    <a:pt x="990" y="619"/>
                    <a:pt x="989" y="655"/>
                    <a:pt x="1039" y="688"/>
                  </a:cubicBezTo>
                  <a:cubicBezTo>
                    <a:pt x="1066" y="729"/>
                    <a:pt x="1057" y="769"/>
                    <a:pt x="1031" y="808"/>
                  </a:cubicBezTo>
                  <a:cubicBezTo>
                    <a:pt x="1039" y="811"/>
                    <a:pt x="1049" y="810"/>
                    <a:pt x="1055" y="816"/>
                  </a:cubicBezTo>
                  <a:cubicBezTo>
                    <a:pt x="1061" y="822"/>
                    <a:pt x="1055" y="843"/>
                    <a:pt x="1063" y="840"/>
                  </a:cubicBezTo>
                  <a:cubicBezTo>
                    <a:pt x="1084" y="831"/>
                    <a:pt x="1095" y="808"/>
                    <a:pt x="1111" y="792"/>
                  </a:cubicBezTo>
                  <a:cubicBezTo>
                    <a:pt x="1119" y="784"/>
                    <a:pt x="1135" y="768"/>
                    <a:pt x="1135" y="768"/>
                  </a:cubicBezTo>
                  <a:cubicBezTo>
                    <a:pt x="1172" y="777"/>
                    <a:pt x="1186" y="784"/>
                    <a:pt x="1207" y="816"/>
                  </a:cubicBezTo>
                  <a:cubicBezTo>
                    <a:pt x="1255" y="800"/>
                    <a:pt x="1215" y="784"/>
                    <a:pt x="1263" y="768"/>
                  </a:cubicBezTo>
                  <a:cubicBezTo>
                    <a:pt x="1323" y="783"/>
                    <a:pt x="1276" y="770"/>
                    <a:pt x="1327" y="736"/>
                  </a:cubicBezTo>
                  <a:cubicBezTo>
                    <a:pt x="1316" y="731"/>
                    <a:pt x="1297" y="732"/>
                    <a:pt x="1295" y="720"/>
                  </a:cubicBezTo>
                  <a:cubicBezTo>
                    <a:pt x="1293" y="709"/>
                    <a:pt x="1321" y="707"/>
                    <a:pt x="1319" y="696"/>
                  </a:cubicBezTo>
                  <a:cubicBezTo>
                    <a:pt x="1318" y="689"/>
                    <a:pt x="1271" y="675"/>
                    <a:pt x="1263" y="672"/>
                  </a:cubicBezTo>
                  <a:cubicBezTo>
                    <a:pt x="1258" y="659"/>
                    <a:pt x="1258" y="641"/>
                    <a:pt x="1247" y="632"/>
                  </a:cubicBezTo>
                  <a:cubicBezTo>
                    <a:pt x="1225" y="613"/>
                    <a:pt x="1178" y="634"/>
                    <a:pt x="1231" y="616"/>
                  </a:cubicBezTo>
                  <a:cubicBezTo>
                    <a:pt x="1223" y="613"/>
                    <a:pt x="1212" y="601"/>
                    <a:pt x="1207" y="608"/>
                  </a:cubicBezTo>
                  <a:cubicBezTo>
                    <a:pt x="1196" y="625"/>
                    <a:pt x="1230" y="659"/>
                    <a:pt x="1239" y="664"/>
                  </a:cubicBezTo>
                  <a:cubicBezTo>
                    <a:pt x="1256" y="674"/>
                    <a:pt x="1277" y="674"/>
                    <a:pt x="1295" y="680"/>
                  </a:cubicBezTo>
                  <a:cubicBezTo>
                    <a:pt x="1300" y="688"/>
                    <a:pt x="1310" y="694"/>
                    <a:pt x="1311" y="704"/>
                  </a:cubicBezTo>
                  <a:cubicBezTo>
                    <a:pt x="1313" y="725"/>
                    <a:pt x="1307" y="747"/>
                    <a:pt x="1303" y="768"/>
                  </a:cubicBezTo>
                  <a:cubicBezTo>
                    <a:pt x="1301" y="779"/>
                    <a:pt x="1303" y="792"/>
                    <a:pt x="1295" y="800"/>
                  </a:cubicBezTo>
                  <a:cubicBezTo>
                    <a:pt x="1287" y="808"/>
                    <a:pt x="1274" y="805"/>
                    <a:pt x="1263" y="808"/>
                  </a:cubicBezTo>
                  <a:cubicBezTo>
                    <a:pt x="1363" y="841"/>
                    <a:pt x="1334" y="780"/>
                    <a:pt x="1359" y="904"/>
                  </a:cubicBezTo>
                  <a:cubicBezTo>
                    <a:pt x="1388" y="894"/>
                    <a:pt x="1413" y="889"/>
                    <a:pt x="1439" y="872"/>
                  </a:cubicBezTo>
                  <a:cubicBezTo>
                    <a:pt x="1447" y="875"/>
                    <a:pt x="1457" y="874"/>
                    <a:pt x="1463" y="880"/>
                  </a:cubicBezTo>
                  <a:cubicBezTo>
                    <a:pt x="1487" y="904"/>
                    <a:pt x="1449" y="919"/>
                    <a:pt x="1495" y="888"/>
                  </a:cubicBezTo>
                  <a:cubicBezTo>
                    <a:pt x="1503" y="891"/>
                    <a:pt x="1511" y="900"/>
                    <a:pt x="1519" y="896"/>
                  </a:cubicBezTo>
                  <a:cubicBezTo>
                    <a:pt x="1562" y="875"/>
                    <a:pt x="1487" y="859"/>
                    <a:pt x="1551" y="880"/>
                  </a:cubicBezTo>
                  <a:cubicBezTo>
                    <a:pt x="1548" y="888"/>
                    <a:pt x="1535" y="900"/>
                    <a:pt x="1543" y="904"/>
                  </a:cubicBezTo>
                  <a:cubicBezTo>
                    <a:pt x="1552" y="908"/>
                    <a:pt x="1562" y="880"/>
                    <a:pt x="1567" y="888"/>
                  </a:cubicBezTo>
                  <a:cubicBezTo>
                    <a:pt x="1631" y="990"/>
                    <a:pt x="1538" y="957"/>
                    <a:pt x="1615" y="976"/>
                  </a:cubicBezTo>
                  <a:cubicBezTo>
                    <a:pt x="1610" y="992"/>
                    <a:pt x="1590" y="1010"/>
                    <a:pt x="1599" y="1024"/>
                  </a:cubicBezTo>
                  <a:cubicBezTo>
                    <a:pt x="1610" y="1040"/>
                    <a:pt x="1625" y="1054"/>
                    <a:pt x="1631" y="1072"/>
                  </a:cubicBezTo>
                  <a:cubicBezTo>
                    <a:pt x="1651" y="1132"/>
                    <a:pt x="1634" y="1139"/>
                    <a:pt x="1687" y="1152"/>
                  </a:cubicBezTo>
                  <a:cubicBezTo>
                    <a:pt x="1692" y="1160"/>
                    <a:pt x="1700" y="1167"/>
                    <a:pt x="1703" y="1176"/>
                  </a:cubicBezTo>
                  <a:cubicBezTo>
                    <a:pt x="1717" y="1218"/>
                    <a:pt x="1704" y="1251"/>
                    <a:pt x="1719" y="1192"/>
                  </a:cubicBezTo>
                  <a:cubicBezTo>
                    <a:pt x="1682" y="1137"/>
                    <a:pt x="1722" y="1205"/>
                    <a:pt x="1695" y="1096"/>
                  </a:cubicBezTo>
                  <a:cubicBezTo>
                    <a:pt x="1691" y="1081"/>
                    <a:pt x="1664" y="1057"/>
                    <a:pt x="1655" y="1048"/>
                  </a:cubicBezTo>
                  <a:cubicBezTo>
                    <a:pt x="1652" y="1040"/>
                    <a:pt x="1647" y="1032"/>
                    <a:pt x="1647" y="1024"/>
                  </a:cubicBezTo>
                  <a:cubicBezTo>
                    <a:pt x="1647" y="1016"/>
                    <a:pt x="1647" y="998"/>
                    <a:pt x="1655" y="1000"/>
                  </a:cubicBezTo>
                  <a:cubicBezTo>
                    <a:pt x="1668" y="1003"/>
                    <a:pt x="1670" y="1022"/>
                    <a:pt x="1679" y="1032"/>
                  </a:cubicBezTo>
                  <a:cubicBezTo>
                    <a:pt x="1686" y="1041"/>
                    <a:pt x="1695" y="1048"/>
                    <a:pt x="1703" y="1056"/>
                  </a:cubicBezTo>
                  <a:cubicBezTo>
                    <a:pt x="1715" y="1115"/>
                    <a:pt x="1725" y="1173"/>
                    <a:pt x="1735" y="1232"/>
                  </a:cubicBezTo>
                  <a:cubicBezTo>
                    <a:pt x="1743" y="1227"/>
                    <a:pt x="1752" y="1223"/>
                    <a:pt x="1759" y="1216"/>
                  </a:cubicBezTo>
                  <a:cubicBezTo>
                    <a:pt x="1766" y="1209"/>
                    <a:pt x="1766" y="1189"/>
                    <a:pt x="1775" y="1192"/>
                  </a:cubicBezTo>
                  <a:cubicBezTo>
                    <a:pt x="1785" y="1195"/>
                    <a:pt x="1781" y="1213"/>
                    <a:pt x="1783" y="1224"/>
                  </a:cubicBezTo>
                  <a:cubicBezTo>
                    <a:pt x="1794" y="1278"/>
                    <a:pt x="1777" y="1291"/>
                    <a:pt x="1831" y="1304"/>
                  </a:cubicBezTo>
                  <a:cubicBezTo>
                    <a:pt x="1834" y="1317"/>
                    <a:pt x="1834" y="1331"/>
                    <a:pt x="1839" y="1344"/>
                  </a:cubicBezTo>
                  <a:cubicBezTo>
                    <a:pt x="1842" y="1353"/>
                    <a:pt x="1846" y="1372"/>
                    <a:pt x="1855" y="1368"/>
                  </a:cubicBezTo>
                  <a:cubicBezTo>
                    <a:pt x="1869" y="1362"/>
                    <a:pt x="1871" y="1341"/>
                    <a:pt x="1879" y="1328"/>
                  </a:cubicBezTo>
                  <a:cubicBezTo>
                    <a:pt x="1871" y="1307"/>
                    <a:pt x="1858" y="1287"/>
                    <a:pt x="1855" y="1264"/>
                  </a:cubicBezTo>
                  <a:cubicBezTo>
                    <a:pt x="1848" y="1210"/>
                    <a:pt x="1871" y="1147"/>
                    <a:pt x="1815" y="1128"/>
                  </a:cubicBezTo>
                  <a:cubicBezTo>
                    <a:pt x="1794" y="1066"/>
                    <a:pt x="1805" y="1096"/>
                    <a:pt x="1783" y="1040"/>
                  </a:cubicBezTo>
                  <a:cubicBezTo>
                    <a:pt x="1805" y="973"/>
                    <a:pt x="1756" y="976"/>
                    <a:pt x="1703" y="968"/>
                  </a:cubicBezTo>
                  <a:cubicBezTo>
                    <a:pt x="1706" y="955"/>
                    <a:pt x="1711" y="942"/>
                    <a:pt x="1711" y="928"/>
                  </a:cubicBezTo>
                  <a:cubicBezTo>
                    <a:pt x="1711" y="920"/>
                    <a:pt x="1697" y="910"/>
                    <a:pt x="1703" y="904"/>
                  </a:cubicBezTo>
                  <a:cubicBezTo>
                    <a:pt x="1709" y="898"/>
                    <a:pt x="1719" y="910"/>
                    <a:pt x="1727" y="912"/>
                  </a:cubicBezTo>
                  <a:cubicBezTo>
                    <a:pt x="1740" y="915"/>
                    <a:pt x="1754" y="917"/>
                    <a:pt x="1767" y="920"/>
                  </a:cubicBezTo>
                  <a:cubicBezTo>
                    <a:pt x="1754" y="842"/>
                    <a:pt x="1751" y="862"/>
                    <a:pt x="1695" y="824"/>
                  </a:cubicBezTo>
                  <a:cubicBezTo>
                    <a:pt x="1666" y="834"/>
                    <a:pt x="1645" y="848"/>
                    <a:pt x="1615" y="856"/>
                  </a:cubicBezTo>
                  <a:cubicBezTo>
                    <a:pt x="1612" y="877"/>
                    <a:pt x="1607" y="899"/>
                    <a:pt x="1607" y="920"/>
                  </a:cubicBezTo>
                  <a:cubicBezTo>
                    <a:pt x="1607" y="922"/>
                    <a:pt x="1613" y="852"/>
                    <a:pt x="1623" y="840"/>
                  </a:cubicBezTo>
                  <a:cubicBezTo>
                    <a:pt x="1637" y="823"/>
                    <a:pt x="1660" y="821"/>
                    <a:pt x="1679" y="816"/>
                  </a:cubicBezTo>
                  <a:cubicBezTo>
                    <a:pt x="1676" y="805"/>
                    <a:pt x="1675" y="794"/>
                    <a:pt x="1671" y="784"/>
                  </a:cubicBezTo>
                  <a:cubicBezTo>
                    <a:pt x="1667" y="775"/>
                    <a:pt x="1653" y="769"/>
                    <a:pt x="1655" y="760"/>
                  </a:cubicBezTo>
                  <a:cubicBezTo>
                    <a:pt x="1657" y="752"/>
                    <a:pt x="1671" y="755"/>
                    <a:pt x="1679" y="752"/>
                  </a:cubicBezTo>
                  <a:cubicBezTo>
                    <a:pt x="1691" y="756"/>
                    <a:pt x="1715" y="769"/>
                    <a:pt x="1727" y="752"/>
                  </a:cubicBezTo>
                  <a:cubicBezTo>
                    <a:pt x="1737" y="738"/>
                    <a:pt x="1743" y="704"/>
                    <a:pt x="1743" y="704"/>
                  </a:cubicBezTo>
                  <a:cubicBezTo>
                    <a:pt x="1701" y="690"/>
                    <a:pt x="1724" y="703"/>
                    <a:pt x="1687" y="648"/>
                  </a:cubicBezTo>
                  <a:cubicBezTo>
                    <a:pt x="1675" y="630"/>
                    <a:pt x="1644" y="639"/>
                    <a:pt x="1623" y="632"/>
                  </a:cubicBezTo>
                  <a:cubicBezTo>
                    <a:pt x="1618" y="640"/>
                    <a:pt x="1617" y="656"/>
                    <a:pt x="1607" y="656"/>
                  </a:cubicBezTo>
                  <a:cubicBezTo>
                    <a:pt x="1599" y="656"/>
                    <a:pt x="1607" y="635"/>
                    <a:pt x="1599" y="632"/>
                  </a:cubicBezTo>
                  <a:cubicBezTo>
                    <a:pt x="1586" y="628"/>
                    <a:pt x="1573" y="640"/>
                    <a:pt x="1559" y="640"/>
                  </a:cubicBezTo>
                  <a:cubicBezTo>
                    <a:pt x="1551" y="640"/>
                    <a:pt x="1575" y="635"/>
                    <a:pt x="1583" y="632"/>
                  </a:cubicBezTo>
                  <a:cubicBezTo>
                    <a:pt x="1591" y="624"/>
                    <a:pt x="1605" y="619"/>
                    <a:pt x="1607" y="608"/>
                  </a:cubicBezTo>
                  <a:cubicBezTo>
                    <a:pt x="1611" y="586"/>
                    <a:pt x="1556" y="568"/>
                    <a:pt x="1543" y="560"/>
                  </a:cubicBezTo>
                  <a:cubicBezTo>
                    <a:pt x="1546" y="552"/>
                    <a:pt x="1545" y="542"/>
                    <a:pt x="1551" y="536"/>
                  </a:cubicBezTo>
                  <a:cubicBezTo>
                    <a:pt x="1571" y="516"/>
                    <a:pt x="1597" y="543"/>
                    <a:pt x="1551" y="512"/>
                  </a:cubicBezTo>
                  <a:cubicBezTo>
                    <a:pt x="1554" y="501"/>
                    <a:pt x="1565" y="489"/>
                    <a:pt x="1559" y="480"/>
                  </a:cubicBezTo>
                  <a:cubicBezTo>
                    <a:pt x="1553" y="471"/>
                    <a:pt x="1535" y="464"/>
                    <a:pt x="1527" y="472"/>
                  </a:cubicBezTo>
                  <a:cubicBezTo>
                    <a:pt x="1519" y="480"/>
                    <a:pt x="1528" y="496"/>
                    <a:pt x="1535" y="504"/>
                  </a:cubicBezTo>
                  <a:cubicBezTo>
                    <a:pt x="1543" y="513"/>
                    <a:pt x="1556" y="515"/>
                    <a:pt x="1567" y="520"/>
                  </a:cubicBezTo>
                  <a:cubicBezTo>
                    <a:pt x="1572" y="528"/>
                    <a:pt x="1581" y="535"/>
                    <a:pt x="1583" y="544"/>
                  </a:cubicBezTo>
                  <a:cubicBezTo>
                    <a:pt x="1589" y="567"/>
                    <a:pt x="1576" y="597"/>
                    <a:pt x="1591" y="616"/>
                  </a:cubicBezTo>
                  <a:cubicBezTo>
                    <a:pt x="1603" y="631"/>
                    <a:pt x="1628" y="621"/>
                    <a:pt x="1647" y="624"/>
                  </a:cubicBezTo>
                  <a:cubicBezTo>
                    <a:pt x="1655" y="627"/>
                    <a:pt x="1666" y="639"/>
                    <a:pt x="1671" y="632"/>
                  </a:cubicBezTo>
                  <a:cubicBezTo>
                    <a:pt x="1690" y="603"/>
                    <a:pt x="1681" y="563"/>
                    <a:pt x="1687" y="528"/>
                  </a:cubicBezTo>
                  <a:cubicBezTo>
                    <a:pt x="1668" y="472"/>
                    <a:pt x="1687" y="485"/>
                    <a:pt x="1647" y="472"/>
                  </a:cubicBezTo>
                  <a:cubicBezTo>
                    <a:pt x="1628" y="443"/>
                    <a:pt x="1610" y="445"/>
                    <a:pt x="1591" y="416"/>
                  </a:cubicBezTo>
                  <a:cubicBezTo>
                    <a:pt x="1536" y="434"/>
                    <a:pt x="1587" y="424"/>
                    <a:pt x="1575" y="400"/>
                  </a:cubicBezTo>
                  <a:cubicBezTo>
                    <a:pt x="1571" y="392"/>
                    <a:pt x="1559" y="395"/>
                    <a:pt x="1551" y="392"/>
                  </a:cubicBezTo>
                  <a:cubicBezTo>
                    <a:pt x="1525" y="353"/>
                    <a:pt x="1544" y="348"/>
                    <a:pt x="1495" y="336"/>
                  </a:cubicBezTo>
                  <a:cubicBezTo>
                    <a:pt x="1503" y="331"/>
                    <a:pt x="1525" y="328"/>
                    <a:pt x="1519" y="320"/>
                  </a:cubicBezTo>
                  <a:cubicBezTo>
                    <a:pt x="1509" y="307"/>
                    <a:pt x="1471" y="304"/>
                    <a:pt x="1471" y="304"/>
                  </a:cubicBezTo>
                  <a:cubicBezTo>
                    <a:pt x="1458" y="308"/>
                    <a:pt x="1423" y="326"/>
                    <a:pt x="1415" y="296"/>
                  </a:cubicBezTo>
                  <a:cubicBezTo>
                    <a:pt x="1413" y="287"/>
                    <a:pt x="1430" y="284"/>
                    <a:pt x="1439" y="280"/>
                  </a:cubicBezTo>
                  <a:cubicBezTo>
                    <a:pt x="1449" y="276"/>
                    <a:pt x="1460" y="275"/>
                    <a:pt x="1471" y="272"/>
                  </a:cubicBezTo>
                  <a:cubicBezTo>
                    <a:pt x="1499" y="253"/>
                    <a:pt x="1527" y="240"/>
                    <a:pt x="1479" y="224"/>
                  </a:cubicBezTo>
                  <a:cubicBezTo>
                    <a:pt x="1463" y="229"/>
                    <a:pt x="1440" y="254"/>
                    <a:pt x="1431" y="240"/>
                  </a:cubicBezTo>
                  <a:cubicBezTo>
                    <a:pt x="1426" y="232"/>
                    <a:pt x="1424" y="218"/>
                    <a:pt x="1415" y="216"/>
                  </a:cubicBezTo>
                  <a:cubicBezTo>
                    <a:pt x="1371" y="207"/>
                    <a:pt x="1324" y="211"/>
                    <a:pt x="1279" y="208"/>
                  </a:cubicBezTo>
                  <a:cubicBezTo>
                    <a:pt x="1298" y="152"/>
                    <a:pt x="1272" y="205"/>
                    <a:pt x="1367" y="176"/>
                  </a:cubicBezTo>
                  <a:cubicBezTo>
                    <a:pt x="1378" y="173"/>
                    <a:pt x="1382" y="159"/>
                    <a:pt x="1391" y="152"/>
                  </a:cubicBezTo>
                  <a:cubicBezTo>
                    <a:pt x="1401" y="145"/>
                    <a:pt x="1412" y="141"/>
                    <a:pt x="1423" y="136"/>
                  </a:cubicBezTo>
                  <a:cubicBezTo>
                    <a:pt x="1426" y="125"/>
                    <a:pt x="1422" y="110"/>
                    <a:pt x="1431" y="104"/>
                  </a:cubicBezTo>
                  <a:cubicBezTo>
                    <a:pt x="1444" y="95"/>
                    <a:pt x="1464" y="102"/>
                    <a:pt x="1479" y="96"/>
                  </a:cubicBezTo>
                  <a:cubicBezTo>
                    <a:pt x="1524" y="77"/>
                    <a:pt x="1542" y="52"/>
                    <a:pt x="1591" y="40"/>
                  </a:cubicBezTo>
                  <a:cubicBezTo>
                    <a:pt x="1615" y="24"/>
                    <a:pt x="1642" y="25"/>
                    <a:pt x="1655" y="0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20" name="Freeform 15"/>
            <p:cNvSpPr>
              <a:spLocks/>
            </p:cNvSpPr>
            <p:nvPr/>
          </p:nvSpPr>
          <p:spPr bwMode="auto">
            <a:xfrm>
              <a:off x="2592" y="696"/>
              <a:ext cx="3026" cy="1296"/>
            </a:xfrm>
            <a:custGeom>
              <a:avLst/>
              <a:gdLst>
                <a:gd name="T0" fmla="*/ 376 w 3026"/>
                <a:gd name="T1" fmla="*/ 776 h 1296"/>
                <a:gd name="T2" fmla="*/ 224 w 3026"/>
                <a:gd name="T3" fmla="*/ 720 h 1296"/>
                <a:gd name="T4" fmla="*/ 176 w 3026"/>
                <a:gd name="T5" fmla="*/ 656 h 1296"/>
                <a:gd name="T6" fmla="*/ 32 w 3026"/>
                <a:gd name="T7" fmla="*/ 720 h 1296"/>
                <a:gd name="T8" fmla="*/ 184 w 3026"/>
                <a:gd name="T9" fmla="*/ 808 h 1296"/>
                <a:gd name="T10" fmla="*/ 288 w 3026"/>
                <a:gd name="T11" fmla="*/ 904 h 1296"/>
                <a:gd name="T12" fmla="*/ 336 w 3026"/>
                <a:gd name="T13" fmla="*/ 992 h 1296"/>
                <a:gd name="T14" fmla="*/ 392 w 3026"/>
                <a:gd name="T15" fmla="*/ 992 h 1296"/>
                <a:gd name="T16" fmla="*/ 600 w 3026"/>
                <a:gd name="T17" fmla="*/ 984 h 1296"/>
                <a:gd name="T18" fmla="*/ 784 w 3026"/>
                <a:gd name="T19" fmla="*/ 1008 h 1296"/>
                <a:gd name="T20" fmla="*/ 800 w 3026"/>
                <a:gd name="T21" fmla="*/ 1056 h 1296"/>
                <a:gd name="T22" fmla="*/ 880 w 3026"/>
                <a:gd name="T23" fmla="*/ 1128 h 1296"/>
                <a:gd name="T24" fmla="*/ 1144 w 3026"/>
                <a:gd name="T25" fmla="*/ 1112 h 1296"/>
                <a:gd name="T26" fmla="*/ 1144 w 3026"/>
                <a:gd name="T27" fmla="*/ 1120 h 1296"/>
                <a:gd name="T28" fmla="*/ 1232 w 3026"/>
                <a:gd name="T29" fmla="*/ 1008 h 1296"/>
                <a:gd name="T30" fmla="*/ 1336 w 3026"/>
                <a:gd name="T31" fmla="*/ 1096 h 1296"/>
                <a:gd name="T32" fmla="*/ 1456 w 3026"/>
                <a:gd name="T33" fmla="*/ 1192 h 1296"/>
                <a:gd name="T34" fmla="*/ 1544 w 3026"/>
                <a:gd name="T35" fmla="*/ 1104 h 1296"/>
                <a:gd name="T36" fmla="*/ 1632 w 3026"/>
                <a:gd name="T37" fmla="*/ 1008 h 1296"/>
                <a:gd name="T38" fmla="*/ 1736 w 3026"/>
                <a:gd name="T39" fmla="*/ 928 h 1296"/>
                <a:gd name="T40" fmla="*/ 1944 w 3026"/>
                <a:gd name="T41" fmla="*/ 976 h 1296"/>
                <a:gd name="T42" fmla="*/ 2184 w 3026"/>
                <a:gd name="T43" fmla="*/ 696 h 1296"/>
                <a:gd name="T44" fmla="*/ 2288 w 3026"/>
                <a:gd name="T45" fmla="*/ 824 h 1296"/>
                <a:gd name="T46" fmla="*/ 2224 w 3026"/>
                <a:gd name="T47" fmla="*/ 960 h 1296"/>
                <a:gd name="T48" fmla="*/ 2224 w 3026"/>
                <a:gd name="T49" fmla="*/ 1040 h 1296"/>
                <a:gd name="T50" fmla="*/ 2312 w 3026"/>
                <a:gd name="T51" fmla="*/ 1240 h 1296"/>
                <a:gd name="T52" fmla="*/ 2432 w 3026"/>
                <a:gd name="T53" fmla="*/ 1064 h 1296"/>
                <a:gd name="T54" fmla="*/ 2656 w 3026"/>
                <a:gd name="T55" fmla="*/ 1008 h 1296"/>
                <a:gd name="T56" fmla="*/ 2776 w 3026"/>
                <a:gd name="T57" fmla="*/ 992 h 1296"/>
                <a:gd name="T58" fmla="*/ 2960 w 3026"/>
                <a:gd name="T59" fmla="*/ 920 h 1296"/>
                <a:gd name="T60" fmla="*/ 3024 w 3026"/>
                <a:gd name="T61" fmla="*/ 288 h 1296"/>
                <a:gd name="T62" fmla="*/ 2920 w 3026"/>
                <a:gd name="T63" fmla="*/ 280 h 1296"/>
                <a:gd name="T64" fmla="*/ 2744 w 3026"/>
                <a:gd name="T65" fmla="*/ 336 h 1296"/>
                <a:gd name="T66" fmla="*/ 2608 w 3026"/>
                <a:gd name="T67" fmla="*/ 352 h 1296"/>
                <a:gd name="T68" fmla="*/ 2416 w 3026"/>
                <a:gd name="T69" fmla="*/ 440 h 1296"/>
                <a:gd name="T70" fmla="*/ 2264 w 3026"/>
                <a:gd name="T71" fmla="*/ 384 h 1296"/>
                <a:gd name="T72" fmla="*/ 1992 w 3026"/>
                <a:gd name="T73" fmla="*/ 384 h 1296"/>
                <a:gd name="T74" fmla="*/ 1720 w 3026"/>
                <a:gd name="T75" fmla="*/ 304 h 1296"/>
                <a:gd name="T76" fmla="*/ 1496 w 3026"/>
                <a:gd name="T77" fmla="*/ 264 h 1296"/>
                <a:gd name="T78" fmla="*/ 1544 w 3026"/>
                <a:gd name="T79" fmla="*/ 344 h 1296"/>
                <a:gd name="T80" fmla="*/ 1304 w 3026"/>
                <a:gd name="T81" fmla="*/ 144 h 1296"/>
                <a:gd name="T82" fmla="*/ 1072 w 3026"/>
                <a:gd name="T83" fmla="*/ 8 h 1296"/>
                <a:gd name="T84" fmla="*/ 976 w 3026"/>
                <a:gd name="T85" fmla="*/ 128 h 1296"/>
                <a:gd name="T86" fmla="*/ 976 w 3026"/>
                <a:gd name="T87" fmla="*/ 48 h 1296"/>
                <a:gd name="T88" fmla="*/ 824 w 3026"/>
                <a:gd name="T89" fmla="*/ 8 h 1296"/>
                <a:gd name="T90" fmla="*/ 808 w 3026"/>
                <a:gd name="T91" fmla="*/ 96 h 1296"/>
                <a:gd name="T92" fmla="*/ 736 w 3026"/>
                <a:gd name="T93" fmla="*/ 152 h 1296"/>
                <a:gd name="T94" fmla="*/ 464 w 3026"/>
                <a:gd name="T95" fmla="*/ 80 h 1296"/>
                <a:gd name="T96" fmla="*/ 624 w 3026"/>
                <a:gd name="T97" fmla="*/ 168 h 1296"/>
                <a:gd name="T98" fmla="*/ 472 w 3026"/>
                <a:gd name="T99" fmla="*/ 336 h 1296"/>
                <a:gd name="T100" fmla="*/ 448 w 3026"/>
                <a:gd name="T101" fmla="*/ 592 h 1296"/>
                <a:gd name="T102" fmla="*/ 472 w 3026"/>
                <a:gd name="T103" fmla="*/ 808 h 12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26" h="1296">
                  <a:moveTo>
                    <a:pt x="488" y="808"/>
                  </a:moveTo>
                  <a:cubicBezTo>
                    <a:pt x="485" y="795"/>
                    <a:pt x="490" y="778"/>
                    <a:pt x="480" y="768"/>
                  </a:cubicBezTo>
                  <a:cubicBezTo>
                    <a:pt x="412" y="700"/>
                    <a:pt x="456" y="809"/>
                    <a:pt x="432" y="736"/>
                  </a:cubicBezTo>
                  <a:cubicBezTo>
                    <a:pt x="419" y="739"/>
                    <a:pt x="400" y="733"/>
                    <a:pt x="392" y="744"/>
                  </a:cubicBezTo>
                  <a:cubicBezTo>
                    <a:pt x="371" y="772"/>
                    <a:pt x="395" y="834"/>
                    <a:pt x="376" y="776"/>
                  </a:cubicBezTo>
                  <a:cubicBezTo>
                    <a:pt x="389" y="736"/>
                    <a:pt x="377" y="734"/>
                    <a:pt x="344" y="712"/>
                  </a:cubicBezTo>
                  <a:cubicBezTo>
                    <a:pt x="343" y="713"/>
                    <a:pt x="319" y="759"/>
                    <a:pt x="304" y="744"/>
                  </a:cubicBezTo>
                  <a:cubicBezTo>
                    <a:pt x="297" y="737"/>
                    <a:pt x="327" y="697"/>
                    <a:pt x="328" y="696"/>
                  </a:cubicBezTo>
                  <a:cubicBezTo>
                    <a:pt x="267" y="676"/>
                    <a:pt x="283" y="697"/>
                    <a:pt x="272" y="640"/>
                  </a:cubicBezTo>
                  <a:cubicBezTo>
                    <a:pt x="252" y="670"/>
                    <a:pt x="251" y="693"/>
                    <a:pt x="224" y="720"/>
                  </a:cubicBezTo>
                  <a:cubicBezTo>
                    <a:pt x="229" y="682"/>
                    <a:pt x="244" y="644"/>
                    <a:pt x="232" y="608"/>
                  </a:cubicBezTo>
                  <a:cubicBezTo>
                    <a:pt x="224" y="611"/>
                    <a:pt x="214" y="622"/>
                    <a:pt x="208" y="616"/>
                  </a:cubicBezTo>
                  <a:cubicBezTo>
                    <a:pt x="202" y="610"/>
                    <a:pt x="216" y="584"/>
                    <a:pt x="216" y="592"/>
                  </a:cubicBezTo>
                  <a:cubicBezTo>
                    <a:pt x="216" y="608"/>
                    <a:pt x="211" y="624"/>
                    <a:pt x="208" y="640"/>
                  </a:cubicBezTo>
                  <a:cubicBezTo>
                    <a:pt x="167" y="579"/>
                    <a:pt x="221" y="645"/>
                    <a:pt x="176" y="656"/>
                  </a:cubicBezTo>
                  <a:cubicBezTo>
                    <a:pt x="164" y="659"/>
                    <a:pt x="168" y="633"/>
                    <a:pt x="160" y="624"/>
                  </a:cubicBezTo>
                  <a:cubicBezTo>
                    <a:pt x="148" y="610"/>
                    <a:pt x="128" y="605"/>
                    <a:pt x="112" y="600"/>
                  </a:cubicBezTo>
                  <a:cubicBezTo>
                    <a:pt x="81" y="610"/>
                    <a:pt x="79" y="630"/>
                    <a:pt x="48" y="640"/>
                  </a:cubicBezTo>
                  <a:cubicBezTo>
                    <a:pt x="45" y="653"/>
                    <a:pt x="47" y="668"/>
                    <a:pt x="40" y="680"/>
                  </a:cubicBezTo>
                  <a:cubicBezTo>
                    <a:pt x="19" y="717"/>
                    <a:pt x="0" y="672"/>
                    <a:pt x="32" y="720"/>
                  </a:cubicBezTo>
                  <a:cubicBezTo>
                    <a:pt x="10" y="754"/>
                    <a:pt x="9" y="776"/>
                    <a:pt x="56" y="760"/>
                  </a:cubicBezTo>
                  <a:cubicBezTo>
                    <a:pt x="59" y="768"/>
                    <a:pt x="58" y="778"/>
                    <a:pt x="64" y="784"/>
                  </a:cubicBezTo>
                  <a:cubicBezTo>
                    <a:pt x="70" y="790"/>
                    <a:pt x="83" y="785"/>
                    <a:pt x="88" y="792"/>
                  </a:cubicBezTo>
                  <a:cubicBezTo>
                    <a:pt x="95" y="801"/>
                    <a:pt x="93" y="813"/>
                    <a:pt x="96" y="824"/>
                  </a:cubicBezTo>
                  <a:cubicBezTo>
                    <a:pt x="113" y="772"/>
                    <a:pt x="143" y="798"/>
                    <a:pt x="184" y="808"/>
                  </a:cubicBezTo>
                  <a:cubicBezTo>
                    <a:pt x="187" y="816"/>
                    <a:pt x="184" y="828"/>
                    <a:pt x="192" y="832"/>
                  </a:cubicBezTo>
                  <a:cubicBezTo>
                    <a:pt x="200" y="836"/>
                    <a:pt x="210" y="818"/>
                    <a:pt x="216" y="824"/>
                  </a:cubicBezTo>
                  <a:cubicBezTo>
                    <a:pt x="226" y="834"/>
                    <a:pt x="221" y="851"/>
                    <a:pt x="224" y="864"/>
                  </a:cubicBezTo>
                  <a:cubicBezTo>
                    <a:pt x="280" y="845"/>
                    <a:pt x="267" y="832"/>
                    <a:pt x="280" y="872"/>
                  </a:cubicBezTo>
                  <a:cubicBezTo>
                    <a:pt x="280" y="872"/>
                    <a:pt x="285" y="893"/>
                    <a:pt x="288" y="904"/>
                  </a:cubicBezTo>
                  <a:cubicBezTo>
                    <a:pt x="290" y="912"/>
                    <a:pt x="294" y="920"/>
                    <a:pt x="296" y="928"/>
                  </a:cubicBezTo>
                  <a:cubicBezTo>
                    <a:pt x="299" y="939"/>
                    <a:pt x="301" y="949"/>
                    <a:pt x="304" y="960"/>
                  </a:cubicBezTo>
                  <a:cubicBezTo>
                    <a:pt x="309" y="952"/>
                    <a:pt x="310" y="936"/>
                    <a:pt x="320" y="936"/>
                  </a:cubicBezTo>
                  <a:cubicBezTo>
                    <a:pt x="328" y="936"/>
                    <a:pt x="326" y="952"/>
                    <a:pt x="328" y="960"/>
                  </a:cubicBezTo>
                  <a:cubicBezTo>
                    <a:pt x="331" y="971"/>
                    <a:pt x="336" y="981"/>
                    <a:pt x="336" y="992"/>
                  </a:cubicBezTo>
                  <a:cubicBezTo>
                    <a:pt x="336" y="1000"/>
                    <a:pt x="331" y="976"/>
                    <a:pt x="328" y="968"/>
                  </a:cubicBezTo>
                  <a:cubicBezTo>
                    <a:pt x="336" y="963"/>
                    <a:pt x="345" y="959"/>
                    <a:pt x="352" y="952"/>
                  </a:cubicBezTo>
                  <a:cubicBezTo>
                    <a:pt x="375" y="929"/>
                    <a:pt x="363" y="912"/>
                    <a:pt x="376" y="952"/>
                  </a:cubicBezTo>
                  <a:cubicBezTo>
                    <a:pt x="373" y="968"/>
                    <a:pt x="362" y="985"/>
                    <a:pt x="368" y="1000"/>
                  </a:cubicBezTo>
                  <a:cubicBezTo>
                    <a:pt x="371" y="1008"/>
                    <a:pt x="384" y="994"/>
                    <a:pt x="392" y="992"/>
                  </a:cubicBezTo>
                  <a:cubicBezTo>
                    <a:pt x="462" y="972"/>
                    <a:pt x="390" y="995"/>
                    <a:pt x="448" y="976"/>
                  </a:cubicBezTo>
                  <a:cubicBezTo>
                    <a:pt x="469" y="979"/>
                    <a:pt x="493" y="974"/>
                    <a:pt x="512" y="984"/>
                  </a:cubicBezTo>
                  <a:cubicBezTo>
                    <a:pt x="540" y="999"/>
                    <a:pt x="499" y="1048"/>
                    <a:pt x="536" y="992"/>
                  </a:cubicBezTo>
                  <a:cubicBezTo>
                    <a:pt x="539" y="994"/>
                    <a:pt x="575" y="1021"/>
                    <a:pt x="584" y="1016"/>
                  </a:cubicBezTo>
                  <a:cubicBezTo>
                    <a:pt x="594" y="1010"/>
                    <a:pt x="592" y="993"/>
                    <a:pt x="600" y="984"/>
                  </a:cubicBezTo>
                  <a:cubicBezTo>
                    <a:pt x="606" y="977"/>
                    <a:pt x="616" y="973"/>
                    <a:pt x="624" y="968"/>
                  </a:cubicBezTo>
                  <a:cubicBezTo>
                    <a:pt x="629" y="979"/>
                    <a:pt x="640" y="988"/>
                    <a:pt x="640" y="1000"/>
                  </a:cubicBezTo>
                  <a:cubicBezTo>
                    <a:pt x="640" y="1044"/>
                    <a:pt x="599" y="1065"/>
                    <a:pt x="648" y="1032"/>
                  </a:cubicBezTo>
                  <a:cubicBezTo>
                    <a:pt x="693" y="1047"/>
                    <a:pt x="690" y="1017"/>
                    <a:pt x="712" y="984"/>
                  </a:cubicBezTo>
                  <a:cubicBezTo>
                    <a:pt x="767" y="1021"/>
                    <a:pt x="742" y="1022"/>
                    <a:pt x="784" y="1008"/>
                  </a:cubicBezTo>
                  <a:cubicBezTo>
                    <a:pt x="789" y="1016"/>
                    <a:pt x="800" y="1022"/>
                    <a:pt x="800" y="1032"/>
                  </a:cubicBezTo>
                  <a:cubicBezTo>
                    <a:pt x="800" y="1042"/>
                    <a:pt x="788" y="1047"/>
                    <a:pt x="784" y="1056"/>
                  </a:cubicBezTo>
                  <a:cubicBezTo>
                    <a:pt x="780" y="1064"/>
                    <a:pt x="782" y="1074"/>
                    <a:pt x="776" y="1080"/>
                  </a:cubicBezTo>
                  <a:cubicBezTo>
                    <a:pt x="770" y="1086"/>
                    <a:pt x="760" y="1085"/>
                    <a:pt x="752" y="1088"/>
                  </a:cubicBezTo>
                  <a:cubicBezTo>
                    <a:pt x="765" y="1049"/>
                    <a:pt x="758" y="1028"/>
                    <a:pt x="800" y="1056"/>
                  </a:cubicBezTo>
                  <a:cubicBezTo>
                    <a:pt x="804" y="1040"/>
                    <a:pt x="802" y="1002"/>
                    <a:pt x="832" y="1032"/>
                  </a:cubicBezTo>
                  <a:cubicBezTo>
                    <a:pt x="838" y="1038"/>
                    <a:pt x="833" y="1051"/>
                    <a:pt x="840" y="1056"/>
                  </a:cubicBezTo>
                  <a:cubicBezTo>
                    <a:pt x="851" y="1064"/>
                    <a:pt x="867" y="1061"/>
                    <a:pt x="880" y="1064"/>
                  </a:cubicBezTo>
                  <a:cubicBezTo>
                    <a:pt x="877" y="1072"/>
                    <a:pt x="876" y="1081"/>
                    <a:pt x="872" y="1088"/>
                  </a:cubicBezTo>
                  <a:cubicBezTo>
                    <a:pt x="840" y="1146"/>
                    <a:pt x="816" y="1141"/>
                    <a:pt x="880" y="1128"/>
                  </a:cubicBezTo>
                  <a:cubicBezTo>
                    <a:pt x="883" y="1120"/>
                    <a:pt x="881" y="1109"/>
                    <a:pt x="888" y="1104"/>
                  </a:cubicBezTo>
                  <a:cubicBezTo>
                    <a:pt x="902" y="1094"/>
                    <a:pt x="936" y="1088"/>
                    <a:pt x="936" y="1088"/>
                  </a:cubicBezTo>
                  <a:cubicBezTo>
                    <a:pt x="951" y="1044"/>
                    <a:pt x="988" y="1040"/>
                    <a:pt x="1024" y="1064"/>
                  </a:cubicBezTo>
                  <a:cubicBezTo>
                    <a:pt x="1081" y="1026"/>
                    <a:pt x="1053" y="1027"/>
                    <a:pt x="1104" y="1040"/>
                  </a:cubicBezTo>
                  <a:cubicBezTo>
                    <a:pt x="1128" y="1076"/>
                    <a:pt x="1136" y="1078"/>
                    <a:pt x="1144" y="1112"/>
                  </a:cubicBezTo>
                  <a:cubicBezTo>
                    <a:pt x="1147" y="1125"/>
                    <a:pt x="1143" y="1142"/>
                    <a:pt x="1152" y="1152"/>
                  </a:cubicBezTo>
                  <a:cubicBezTo>
                    <a:pt x="1159" y="1160"/>
                    <a:pt x="1173" y="1157"/>
                    <a:pt x="1184" y="1160"/>
                  </a:cubicBezTo>
                  <a:cubicBezTo>
                    <a:pt x="1166" y="1214"/>
                    <a:pt x="1170" y="1231"/>
                    <a:pt x="1176" y="1296"/>
                  </a:cubicBezTo>
                  <a:cubicBezTo>
                    <a:pt x="1190" y="1254"/>
                    <a:pt x="1203" y="1209"/>
                    <a:pt x="1176" y="1168"/>
                  </a:cubicBezTo>
                  <a:cubicBezTo>
                    <a:pt x="1165" y="1152"/>
                    <a:pt x="1155" y="1136"/>
                    <a:pt x="1144" y="1120"/>
                  </a:cubicBezTo>
                  <a:cubicBezTo>
                    <a:pt x="1139" y="1112"/>
                    <a:pt x="1128" y="1096"/>
                    <a:pt x="1128" y="1096"/>
                  </a:cubicBezTo>
                  <a:cubicBezTo>
                    <a:pt x="1131" y="1088"/>
                    <a:pt x="1129" y="1077"/>
                    <a:pt x="1136" y="1072"/>
                  </a:cubicBezTo>
                  <a:cubicBezTo>
                    <a:pt x="1150" y="1062"/>
                    <a:pt x="1184" y="1056"/>
                    <a:pt x="1184" y="1056"/>
                  </a:cubicBezTo>
                  <a:cubicBezTo>
                    <a:pt x="1197" y="1018"/>
                    <a:pt x="1189" y="1007"/>
                    <a:pt x="1224" y="984"/>
                  </a:cubicBezTo>
                  <a:cubicBezTo>
                    <a:pt x="1227" y="992"/>
                    <a:pt x="1232" y="1000"/>
                    <a:pt x="1232" y="1008"/>
                  </a:cubicBezTo>
                  <a:cubicBezTo>
                    <a:pt x="1232" y="1020"/>
                    <a:pt x="1214" y="1057"/>
                    <a:pt x="1232" y="1072"/>
                  </a:cubicBezTo>
                  <a:cubicBezTo>
                    <a:pt x="1241" y="1079"/>
                    <a:pt x="1253" y="1077"/>
                    <a:pt x="1264" y="1080"/>
                  </a:cubicBezTo>
                  <a:cubicBezTo>
                    <a:pt x="1267" y="1093"/>
                    <a:pt x="1264" y="1109"/>
                    <a:pt x="1272" y="1120"/>
                  </a:cubicBezTo>
                  <a:cubicBezTo>
                    <a:pt x="1294" y="1153"/>
                    <a:pt x="1304" y="1110"/>
                    <a:pt x="1312" y="1104"/>
                  </a:cubicBezTo>
                  <a:cubicBezTo>
                    <a:pt x="1319" y="1099"/>
                    <a:pt x="1328" y="1099"/>
                    <a:pt x="1336" y="1096"/>
                  </a:cubicBezTo>
                  <a:cubicBezTo>
                    <a:pt x="1344" y="1101"/>
                    <a:pt x="1351" y="1110"/>
                    <a:pt x="1360" y="1112"/>
                  </a:cubicBezTo>
                  <a:cubicBezTo>
                    <a:pt x="1406" y="1120"/>
                    <a:pt x="1365" y="1076"/>
                    <a:pt x="1400" y="1128"/>
                  </a:cubicBezTo>
                  <a:cubicBezTo>
                    <a:pt x="1418" y="1074"/>
                    <a:pt x="1398" y="1123"/>
                    <a:pt x="1416" y="1160"/>
                  </a:cubicBezTo>
                  <a:cubicBezTo>
                    <a:pt x="1420" y="1168"/>
                    <a:pt x="1432" y="1165"/>
                    <a:pt x="1440" y="1168"/>
                  </a:cubicBezTo>
                  <a:cubicBezTo>
                    <a:pt x="1445" y="1176"/>
                    <a:pt x="1453" y="1183"/>
                    <a:pt x="1456" y="1192"/>
                  </a:cubicBezTo>
                  <a:cubicBezTo>
                    <a:pt x="1470" y="1228"/>
                    <a:pt x="1457" y="1252"/>
                    <a:pt x="1472" y="1208"/>
                  </a:cubicBezTo>
                  <a:cubicBezTo>
                    <a:pt x="1469" y="1200"/>
                    <a:pt x="1460" y="1192"/>
                    <a:pt x="1464" y="1184"/>
                  </a:cubicBezTo>
                  <a:cubicBezTo>
                    <a:pt x="1485" y="1141"/>
                    <a:pt x="1501" y="1216"/>
                    <a:pt x="1480" y="1152"/>
                  </a:cubicBezTo>
                  <a:cubicBezTo>
                    <a:pt x="1500" y="1091"/>
                    <a:pt x="1493" y="1087"/>
                    <a:pt x="1504" y="1144"/>
                  </a:cubicBezTo>
                  <a:cubicBezTo>
                    <a:pt x="1537" y="1095"/>
                    <a:pt x="1500" y="1143"/>
                    <a:pt x="1544" y="1104"/>
                  </a:cubicBezTo>
                  <a:cubicBezTo>
                    <a:pt x="1561" y="1089"/>
                    <a:pt x="1592" y="1056"/>
                    <a:pt x="1592" y="1056"/>
                  </a:cubicBezTo>
                  <a:cubicBezTo>
                    <a:pt x="1581" y="1053"/>
                    <a:pt x="1568" y="1056"/>
                    <a:pt x="1560" y="1048"/>
                  </a:cubicBezTo>
                  <a:cubicBezTo>
                    <a:pt x="1552" y="1040"/>
                    <a:pt x="1544" y="1024"/>
                    <a:pt x="1552" y="1016"/>
                  </a:cubicBezTo>
                  <a:cubicBezTo>
                    <a:pt x="1559" y="1009"/>
                    <a:pt x="1568" y="1027"/>
                    <a:pt x="1576" y="1032"/>
                  </a:cubicBezTo>
                  <a:cubicBezTo>
                    <a:pt x="1587" y="998"/>
                    <a:pt x="1599" y="997"/>
                    <a:pt x="1632" y="1008"/>
                  </a:cubicBezTo>
                  <a:cubicBezTo>
                    <a:pt x="1682" y="991"/>
                    <a:pt x="1673" y="990"/>
                    <a:pt x="1656" y="952"/>
                  </a:cubicBezTo>
                  <a:cubicBezTo>
                    <a:pt x="1649" y="937"/>
                    <a:pt x="1645" y="920"/>
                    <a:pt x="1640" y="904"/>
                  </a:cubicBezTo>
                  <a:cubicBezTo>
                    <a:pt x="1637" y="895"/>
                    <a:pt x="1616" y="885"/>
                    <a:pt x="1624" y="880"/>
                  </a:cubicBezTo>
                  <a:cubicBezTo>
                    <a:pt x="1635" y="872"/>
                    <a:pt x="1651" y="885"/>
                    <a:pt x="1664" y="888"/>
                  </a:cubicBezTo>
                  <a:cubicBezTo>
                    <a:pt x="1719" y="925"/>
                    <a:pt x="1694" y="914"/>
                    <a:pt x="1736" y="928"/>
                  </a:cubicBezTo>
                  <a:cubicBezTo>
                    <a:pt x="1765" y="971"/>
                    <a:pt x="1746" y="948"/>
                    <a:pt x="1704" y="976"/>
                  </a:cubicBezTo>
                  <a:cubicBezTo>
                    <a:pt x="1687" y="1026"/>
                    <a:pt x="1691" y="992"/>
                    <a:pt x="1768" y="992"/>
                  </a:cubicBezTo>
                  <a:cubicBezTo>
                    <a:pt x="1787" y="992"/>
                    <a:pt x="1805" y="997"/>
                    <a:pt x="1824" y="1000"/>
                  </a:cubicBezTo>
                  <a:cubicBezTo>
                    <a:pt x="1864" y="1013"/>
                    <a:pt x="1840" y="1011"/>
                    <a:pt x="1896" y="992"/>
                  </a:cubicBezTo>
                  <a:cubicBezTo>
                    <a:pt x="1912" y="987"/>
                    <a:pt x="1944" y="976"/>
                    <a:pt x="1944" y="976"/>
                  </a:cubicBezTo>
                  <a:cubicBezTo>
                    <a:pt x="1981" y="1031"/>
                    <a:pt x="2058" y="999"/>
                    <a:pt x="2104" y="968"/>
                  </a:cubicBezTo>
                  <a:cubicBezTo>
                    <a:pt x="2142" y="981"/>
                    <a:pt x="2149" y="962"/>
                    <a:pt x="2184" y="944"/>
                  </a:cubicBezTo>
                  <a:cubicBezTo>
                    <a:pt x="2203" y="848"/>
                    <a:pt x="2168" y="958"/>
                    <a:pt x="2248" y="896"/>
                  </a:cubicBezTo>
                  <a:cubicBezTo>
                    <a:pt x="2261" y="886"/>
                    <a:pt x="2264" y="848"/>
                    <a:pt x="2264" y="848"/>
                  </a:cubicBezTo>
                  <a:cubicBezTo>
                    <a:pt x="2253" y="771"/>
                    <a:pt x="2238" y="750"/>
                    <a:pt x="2184" y="696"/>
                  </a:cubicBezTo>
                  <a:cubicBezTo>
                    <a:pt x="2187" y="688"/>
                    <a:pt x="2184" y="672"/>
                    <a:pt x="2192" y="672"/>
                  </a:cubicBezTo>
                  <a:cubicBezTo>
                    <a:pt x="2215" y="672"/>
                    <a:pt x="2229" y="699"/>
                    <a:pt x="2248" y="712"/>
                  </a:cubicBezTo>
                  <a:cubicBezTo>
                    <a:pt x="2229" y="655"/>
                    <a:pt x="2275" y="694"/>
                    <a:pt x="2304" y="704"/>
                  </a:cubicBezTo>
                  <a:cubicBezTo>
                    <a:pt x="2308" y="710"/>
                    <a:pt x="2332" y="741"/>
                    <a:pt x="2328" y="752"/>
                  </a:cubicBezTo>
                  <a:cubicBezTo>
                    <a:pt x="2319" y="778"/>
                    <a:pt x="2297" y="798"/>
                    <a:pt x="2288" y="824"/>
                  </a:cubicBezTo>
                  <a:cubicBezTo>
                    <a:pt x="2291" y="832"/>
                    <a:pt x="2289" y="843"/>
                    <a:pt x="2296" y="848"/>
                  </a:cubicBezTo>
                  <a:cubicBezTo>
                    <a:pt x="2305" y="855"/>
                    <a:pt x="2328" y="845"/>
                    <a:pt x="2328" y="856"/>
                  </a:cubicBezTo>
                  <a:cubicBezTo>
                    <a:pt x="2328" y="871"/>
                    <a:pt x="2306" y="877"/>
                    <a:pt x="2296" y="888"/>
                  </a:cubicBezTo>
                  <a:cubicBezTo>
                    <a:pt x="2290" y="895"/>
                    <a:pt x="2285" y="904"/>
                    <a:pt x="2280" y="912"/>
                  </a:cubicBezTo>
                  <a:cubicBezTo>
                    <a:pt x="2265" y="987"/>
                    <a:pt x="2290" y="927"/>
                    <a:pt x="2224" y="960"/>
                  </a:cubicBezTo>
                  <a:cubicBezTo>
                    <a:pt x="2215" y="964"/>
                    <a:pt x="2216" y="978"/>
                    <a:pt x="2208" y="984"/>
                  </a:cubicBezTo>
                  <a:cubicBezTo>
                    <a:pt x="2189" y="998"/>
                    <a:pt x="2164" y="1003"/>
                    <a:pt x="2144" y="1016"/>
                  </a:cubicBezTo>
                  <a:cubicBezTo>
                    <a:pt x="2152" y="1019"/>
                    <a:pt x="2162" y="1018"/>
                    <a:pt x="2168" y="1024"/>
                  </a:cubicBezTo>
                  <a:cubicBezTo>
                    <a:pt x="2174" y="1030"/>
                    <a:pt x="2168" y="1046"/>
                    <a:pt x="2176" y="1048"/>
                  </a:cubicBezTo>
                  <a:cubicBezTo>
                    <a:pt x="2192" y="1052"/>
                    <a:pt x="2208" y="1043"/>
                    <a:pt x="2224" y="1040"/>
                  </a:cubicBezTo>
                  <a:cubicBezTo>
                    <a:pt x="2254" y="1050"/>
                    <a:pt x="2261" y="1070"/>
                    <a:pt x="2288" y="1088"/>
                  </a:cubicBezTo>
                  <a:cubicBezTo>
                    <a:pt x="2293" y="1073"/>
                    <a:pt x="2296" y="1038"/>
                    <a:pt x="2320" y="1080"/>
                  </a:cubicBezTo>
                  <a:cubicBezTo>
                    <a:pt x="2337" y="1110"/>
                    <a:pt x="2333" y="1158"/>
                    <a:pt x="2344" y="1192"/>
                  </a:cubicBezTo>
                  <a:cubicBezTo>
                    <a:pt x="2336" y="1195"/>
                    <a:pt x="2326" y="1194"/>
                    <a:pt x="2320" y="1200"/>
                  </a:cubicBezTo>
                  <a:cubicBezTo>
                    <a:pt x="2256" y="1264"/>
                    <a:pt x="2282" y="1250"/>
                    <a:pt x="2312" y="1240"/>
                  </a:cubicBezTo>
                  <a:cubicBezTo>
                    <a:pt x="2320" y="1243"/>
                    <a:pt x="2330" y="1242"/>
                    <a:pt x="2336" y="1248"/>
                  </a:cubicBezTo>
                  <a:cubicBezTo>
                    <a:pt x="2352" y="1264"/>
                    <a:pt x="2336" y="1296"/>
                    <a:pt x="2352" y="1248"/>
                  </a:cubicBezTo>
                  <a:cubicBezTo>
                    <a:pt x="2355" y="1227"/>
                    <a:pt x="2353" y="1204"/>
                    <a:pt x="2360" y="1184"/>
                  </a:cubicBezTo>
                  <a:cubicBezTo>
                    <a:pt x="2384" y="1119"/>
                    <a:pt x="2395" y="1203"/>
                    <a:pt x="2376" y="1128"/>
                  </a:cubicBezTo>
                  <a:cubicBezTo>
                    <a:pt x="2422" y="1098"/>
                    <a:pt x="2420" y="1124"/>
                    <a:pt x="2432" y="1064"/>
                  </a:cubicBezTo>
                  <a:cubicBezTo>
                    <a:pt x="2467" y="1076"/>
                    <a:pt x="2500" y="1087"/>
                    <a:pt x="2536" y="1096"/>
                  </a:cubicBezTo>
                  <a:cubicBezTo>
                    <a:pt x="2550" y="1139"/>
                    <a:pt x="2567" y="1142"/>
                    <a:pt x="2592" y="1104"/>
                  </a:cubicBezTo>
                  <a:cubicBezTo>
                    <a:pt x="2589" y="1093"/>
                    <a:pt x="2587" y="1083"/>
                    <a:pt x="2584" y="1072"/>
                  </a:cubicBezTo>
                  <a:cubicBezTo>
                    <a:pt x="2579" y="1056"/>
                    <a:pt x="2568" y="1024"/>
                    <a:pt x="2568" y="1024"/>
                  </a:cubicBezTo>
                  <a:cubicBezTo>
                    <a:pt x="2601" y="1013"/>
                    <a:pt x="2621" y="996"/>
                    <a:pt x="2656" y="1008"/>
                  </a:cubicBezTo>
                  <a:cubicBezTo>
                    <a:pt x="2664" y="1016"/>
                    <a:pt x="2674" y="1023"/>
                    <a:pt x="2680" y="1032"/>
                  </a:cubicBezTo>
                  <a:cubicBezTo>
                    <a:pt x="2685" y="1039"/>
                    <a:pt x="2682" y="1062"/>
                    <a:pt x="2688" y="1056"/>
                  </a:cubicBezTo>
                  <a:cubicBezTo>
                    <a:pt x="2700" y="1044"/>
                    <a:pt x="2704" y="1008"/>
                    <a:pt x="2704" y="1008"/>
                  </a:cubicBezTo>
                  <a:cubicBezTo>
                    <a:pt x="2718" y="1092"/>
                    <a:pt x="2703" y="1043"/>
                    <a:pt x="2760" y="1024"/>
                  </a:cubicBezTo>
                  <a:cubicBezTo>
                    <a:pt x="2765" y="1013"/>
                    <a:pt x="2772" y="1003"/>
                    <a:pt x="2776" y="992"/>
                  </a:cubicBezTo>
                  <a:cubicBezTo>
                    <a:pt x="2780" y="979"/>
                    <a:pt x="2772" y="957"/>
                    <a:pt x="2784" y="952"/>
                  </a:cubicBezTo>
                  <a:cubicBezTo>
                    <a:pt x="2800" y="945"/>
                    <a:pt x="2832" y="968"/>
                    <a:pt x="2832" y="968"/>
                  </a:cubicBezTo>
                  <a:cubicBezTo>
                    <a:pt x="2849" y="1020"/>
                    <a:pt x="2840" y="968"/>
                    <a:pt x="2864" y="944"/>
                  </a:cubicBezTo>
                  <a:cubicBezTo>
                    <a:pt x="2883" y="925"/>
                    <a:pt x="2936" y="912"/>
                    <a:pt x="2936" y="912"/>
                  </a:cubicBezTo>
                  <a:cubicBezTo>
                    <a:pt x="2944" y="915"/>
                    <a:pt x="2953" y="925"/>
                    <a:pt x="2960" y="920"/>
                  </a:cubicBezTo>
                  <a:cubicBezTo>
                    <a:pt x="2976" y="909"/>
                    <a:pt x="2992" y="872"/>
                    <a:pt x="2992" y="872"/>
                  </a:cubicBezTo>
                  <a:cubicBezTo>
                    <a:pt x="2997" y="852"/>
                    <a:pt x="3014" y="836"/>
                    <a:pt x="3016" y="816"/>
                  </a:cubicBezTo>
                  <a:cubicBezTo>
                    <a:pt x="3018" y="797"/>
                    <a:pt x="3010" y="779"/>
                    <a:pt x="3008" y="760"/>
                  </a:cubicBezTo>
                  <a:cubicBezTo>
                    <a:pt x="3004" y="723"/>
                    <a:pt x="3003" y="685"/>
                    <a:pt x="3000" y="648"/>
                  </a:cubicBezTo>
                  <a:cubicBezTo>
                    <a:pt x="3003" y="547"/>
                    <a:pt x="2987" y="399"/>
                    <a:pt x="3024" y="288"/>
                  </a:cubicBezTo>
                  <a:cubicBezTo>
                    <a:pt x="3021" y="277"/>
                    <a:pt x="3026" y="261"/>
                    <a:pt x="3016" y="256"/>
                  </a:cubicBezTo>
                  <a:cubicBezTo>
                    <a:pt x="3007" y="252"/>
                    <a:pt x="2999" y="265"/>
                    <a:pt x="2992" y="272"/>
                  </a:cubicBezTo>
                  <a:cubicBezTo>
                    <a:pt x="2939" y="325"/>
                    <a:pt x="3016" y="269"/>
                    <a:pt x="2952" y="312"/>
                  </a:cubicBezTo>
                  <a:cubicBezTo>
                    <a:pt x="2949" y="299"/>
                    <a:pt x="2954" y="282"/>
                    <a:pt x="2944" y="272"/>
                  </a:cubicBezTo>
                  <a:cubicBezTo>
                    <a:pt x="2938" y="266"/>
                    <a:pt x="2927" y="275"/>
                    <a:pt x="2920" y="280"/>
                  </a:cubicBezTo>
                  <a:cubicBezTo>
                    <a:pt x="2912" y="286"/>
                    <a:pt x="2912" y="298"/>
                    <a:pt x="2904" y="304"/>
                  </a:cubicBezTo>
                  <a:cubicBezTo>
                    <a:pt x="2890" y="315"/>
                    <a:pt x="2871" y="318"/>
                    <a:pt x="2856" y="328"/>
                  </a:cubicBezTo>
                  <a:cubicBezTo>
                    <a:pt x="2798" y="289"/>
                    <a:pt x="2859" y="319"/>
                    <a:pt x="2824" y="336"/>
                  </a:cubicBezTo>
                  <a:cubicBezTo>
                    <a:pt x="2816" y="340"/>
                    <a:pt x="2808" y="331"/>
                    <a:pt x="2800" y="328"/>
                  </a:cubicBezTo>
                  <a:cubicBezTo>
                    <a:pt x="2781" y="331"/>
                    <a:pt x="2762" y="329"/>
                    <a:pt x="2744" y="336"/>
                  </a:cubicBezTo>
                  <a:cubicBezTo>
                    <a:pt x="2733" y="340"/>
                    <a:pt x="2730" y="354"/>
                    <a:pt x="2720" y="360"/>
                  </a:cubicBezTo>
                  <a:cubicBezTo>
                    <a:pt x="2710" y="365"/>
                    <a:pt x="2699" y="365"/>
                    <a:pt x="2688" y="368"/>
                  </a:cubicBezTo>
                  <a:cubicBezTo>
                    <a:pt x="2634" y="404"/>
                    <a:pt x="2690" y="378"/>
                    <a:pt x="2656" y="352"/>
                  </a:cubicBezTo>
                  <a:cubicBezTo>
                    <a:pt x="2649" y="347"/>
                    <a:pt x="2640" y="357"/>
                    <a:pt x="2632" y="360"/>
                  </a:cubicBezTo>
                  <a:cubicBezTo>
                    <a:pt x="2624" y="357"/>
                    <a:pt x="2616" y="352"/>
                    <a:pt x="2608" y="352"/>
                  </a:cubicBezTo>
                  <a:cubicBezTo>
                    <a:pt x="2594" y="352"/>
                    <a:pt x="2580" y="367"/>
                    <a:pt x="2568" y="360"/>
                  </a:cubicBezTo>
                  <a:cubicBezTo>
                    <a:pt x="2551" y="351"/>
                    <a:pt x="2536" y="312"/>
                    <a:pt x="2536" y="312"/>
                  </a:cubicBezTo>
                  <a:cubicBezTo>
                    <a:pt x="2508" y="354"/>
                    <a:pt x="2497" y="388"/>
                    <a:pt x="2448" y="400"/>
                  </a:cubicBezTo>
                  <a:cubicBezTo>
                    <a:pt x="2440" y="405"/>
                    <a:pt x="2430" y="408"/>
                    <a:pt x="2424" y="416"/>
                  </a:cubicBezTo>
                  <a:cubicBezTo>
                    <a:pt x="2419" y="423"/>
                    <a:pt x="2424" y="436"/>
                    <a:pt x="2416" y="440"/>
                  </a:cubicBezTo>
                  <a:cubicBezTo>
                    <a:pt x="2407" y="445"/>
                    <a:pt x="2372" y="419"/>
                    <a:pt x="2368" y="416"/>
                  </a:cubicBezTo>
                  <a:cubicBezTo>
                    <a:pt x="2320" y="432"/>
                    <a:pt x="2363" y="427"/>
                    <a:pt x="2336" y="400"/>
                  </a:cubicBezTo>
                  <a:cubicBezTo>
                    <a:pt x="2330" y="394"/>
                    <a:pt x="2320" y="395"/>
                    <a:pt x="2312" y="392"/>
                  </a:cubicBezTo>
                  <a:cubicBezTo>
                    <a:pt x="2301" y="408"/>
                    <a:pt x="2296" y="432"/>
                    <a:pt x="2272" y="408"/>
                  </a:cubicBezTo>
                  <a:cubicBezTo>
                    <a:pt x="2266" y="402"/>
                    <a:pt x="2270" y="390"/>
                    <a:pt x="2264" y="384"/>
                  </a:cubicBezTo>
                  <a:cubicBezTo>
                    <a:pt x="2258" y="378"/>
                    <a:pt x="2248" y="379"/>
                    <a:pt x="2240" y="376"/>
                  </a:cubicBezTo>
                  <a:cubicBezTo>
                    <a:pt x="2193" y="407"/>
                    <a:pt x="2215" y="369"/>
                    <a:pt x="2168" y="400"/>
                  </a:cubicBezTo>
                  <a:cubicBezTo>
                    <a:pt x="2127" y="386"/>
                    <a:pt x="2134" y="409"/>
                    <a:pt x="2096" y="384"/>
                  </a:cubicBezTo>
                  <a:cubicBezTo>
                    <a:pt x="2071" y="421"/>
                    <a:pt x="2062" y="417"/>
                    <a:pt x="2048" y="376"/>
                  </a:cubicBezTo>
                  <a:cubicBezTo>
                    <a:pt x="1993" y="413"/>
                    <a:pt x="2006" y="426"/>
                    <a:pt x="1992" y="384"/>
                  </a:cubicBezTo>
                  <a:cubicBezTo>
                    <a:pt x="1979" y="388"/>
                    <a:pt x="1957" y="401"/>
                    <a:pt x="1944" y="384"/>
                  </a:cubicBezTo>
                  <a:cubicBezTo>
                    <a:pt x="1937" y="375"/>
                    <a:pt x="1946" y="357"/>
                    <a:pt x="1936" y="352"/>
                  </a:cubicBezTo>
                  <a:cubicBezTo>
                    <a:pt x="1907" y="338"/>
                    <a:pt x="1872" y="341"/>
                    <a:pt x="1840" y="336"/>
                  </a:cubicBezTo>
                  <a:cubicBezTo>
                    <a:pt x="1812" y="266"/>
                    <a:pt x="1836" y="313"/>
                    <a:pt x="1768" y="296"/>
                  </a:cubicBezTo>
                  <a:cubicBezTo>
                    <a:pt x="1743" y="259"/>
                    <a:pt x="1734" y="263"/>
                    <a:pt x="1720" y="304"/>
                  </a:cubicBezTo>
                  <a:cubicBezTo>
                    <a:pt x="1760" y="363"/>
                    <a:pt x="1686" y="313"/>
                    <a:pt x="1664" y="304"/>
                  </a:cubicBezTo>
                  <a:cubicBezTo>
                    <a:pt x="1637" y="264"/>
                    <a:pt x="1581" y="239"/>
                    <a:pt x="1536" y="224"/>
                  </a:cubicBezTo>
                  <a:cubicBezTo>
                    <a:pt x="1525" y="229"/>
                    <a:pt x="1516" y="240"/>
                    <a:pt x="1504" y="240"/>
                  </a:cubicBezTo>
                  <a:cubicBezTo>
                    <a:pt x="1465" y="240"/>
                    <a:pt x="1489" y="189"/>
                    <a:pt x="1472" y="256"/>
                  </a:cubicBezTo>
                  <a:cubicBezTo>
                    <a:pt x="1480" y="259"/>
                    <a:pt x="1491" y="257"/>
                    <a:pt x="1496" y="264"/>
                  </a:cubicBezTo>
                  <a:cubicBezTo>
                    <a:pt x="1503" y="273"/>
                    <a:pt x="1493" y="294"/>
                    <a:pt x="1504" y="296"/>
                  </a:cubicBezTo>
                  <a:cubicBezTo>
                    <a:pt x="1517" y="299"/>
                    <a:pt x="1524" y="278"/>
                    <a:pt x="1536" y="272"/>
                  </a:cubicBezTo>
                  <a:cubicBezTo>
                    <a:pt x="1546" y="267"/>
                    <a:pt x="1557" y="267"/>
                    <a:pt x="1568" y="264"/>
                  </a:cubicBezTo>
                  <a:cubicBezTo>
                    <a:pt x="1559" y="307"/>
                    <a:pt x="1547" y="321"/>
                    <a:pt x="1592" y="336"/>
                  </a:cubicBezTo>
                  <a:cubicBezTo>
                    <a:pt x="1608" y="384"/>
                    <a:pt x="1583" y="354"/>
                    <a:pt x="1544" y="344"/>
                  </a:cubicBezTo>
                  <a:cubicBezTo>
                    <a:pt x="1517" y="326"/>
                    <a:pt x="1496" y="320"/>
                    <a:pt x="1464" y="312"/>
                  </a:cubicBezTo>
                  <a:cubicBezTo>
                    <a:pt x="1456" y="287"/>
                    <a:pt x="1448" y="256"/>
                    <a:pt x="1424" y="240"/>
                  </a:cubicBezTo>
                  <a:cubicBezTo>
                    <a:pt x="1408" y="229"/>
                    <a:pt x="1376" y="208"/>
                    <a:pt x="1376" y="208"/>
                  </a:cubicBezTo>
                  <a:cubicBezTo>
                    <a:pt x="1339" y="153"/>
                    <a:pt x="1362" y="166"/>
                    <a:pt x="1320" y="152"/>
                  </a:cubicBezTo>
                  <a:cubicBezTo>
                    <a:pt x="1301" y="210"/>
                    <a:pt x="1324" y="154"/>
                    <a:pt x="1304" y="144"/>
                  </a:cubicBezTo>
                  <a:cubicBezTo>
                    <a:pt x="1295" y="140"/>
                    <a:pt x="1288" y="155"/>
                    <a:pt x="1280" y="160"/>
                  </a:cubicBezTo>
                  <a:cubicBezTo>
                    <a:pt x="1265" y="86"/>
                    <a:pt x="1275" y="140"/>
                    <a:pt x="1216" y="120"/>
                  </a:cubicBezTo>
                  <a:cubicBezTo>
                    <a:pt x="1202" y="52"/>
                    <a:pt x="1223" y="88"/>
                    <a:pt x="1184" y="88"/>
                  </a:cubicBezTo>
                  <a:cubicBezTo>
                    <a:pt x="1170" y="88"/>
                    <a:pt x="1157" y="83"/>
                    <a:pt x="1144" y="80"/>
                  </a:cubicBezTo>
                  <a:cubicBezTo>
                    <a:pt x="1130" y="39"/>
                    <a:pt x="1113" y="22"/>
                    <a:pt x="1072" y="8"/>
                  </a:cubicBezTo>
                  <a:cubicBezTo>
                    <a:pt x="1016" y="27"/>
                    <a:pt x="1064" y="5"/>
                    <a:pt x="1072" y="24"/>
                  </a:cubicBezTo>
                  <a:cubicBezTo>
                    <a:pt x="1085" y="56"/>
                    <a:pt x="1057" y="58"/>
                    <a:pt x="1040" y="64"/>
                  </a:cubicBezTo>
                  <a:cubicBezTo>
                    <a:pt x="1035" y="72"/>
                    <a:pt x="1028" y="79"/>
                    <a:pt x="1024" y="88"/>
                  </a:cubicBezTo>
                  <a:cubicBezTo>
                    <a:pt x="1020" y="98"/>
                    <a:pt x="1024" y="113"/>
                    <a:pt x="1016" y="120"/>
                  </a:cubicBezTo>
                  <a:cubicBezTo>
                    <a:pt x="1006" y="129"/>
                    <a:pt x="990" y="128"/>
                    <a:pt x="976" y="128"/>
                  </a:cubicBezTo>
                  <a:cubicBezTo>
                    <a:pt x="968" y="128"/>
                    <a:pt x="992" y="123"/>
                    <a:pt x="1000" y="120"/>
                  </a:cubicBezTo>
                  <a:cubicBezTo>
                    <a:pt x="1020" y="89"/>
                    <a:pt x="1044" y="79"/>
                    <a:pt x="1000" y="64"/>
                  </a:cubicBezTo>
                  <a:cubicBezTo>
                    <a:pt x="1019" y="8"/>
                    <a:pt x="1032" y="21"/>
                    <a:pt x="992" y="8"/>
                  </a:cubicBezTo>
                  <a:cubicBezTo>
                    <a:pt x="984" y="11"/>
                    <a:pt x="971" y="8"/>
                    <a:pt x="968" y="16"/>
                  </a:cubicBezTo>
                  <a:cubicBezTo>
                    <a:pt x="964" y="26"/>
                    <a:pt x="987" y="48"/>
                    <a:pt x="976" y="48"/>
                  </a:cubicBezTo>
                  <a:cubicBezTo>
                    <a:pt x="957" y="48"/>
                    <a:pt x="944" y="27"/>
                    <a:pt x="928" y="16"/>
                  </a:cubicBezTo>
                  <a:cubicBezTo>
                    <a:pt x="918" y="9"/>
                    <a:pt x="907" y="5"/>
                    <a:pt x="896" y="0"/>
                  </a:cubicBezTo>
                  <a:cubicBezTo>
                    <a:pt x="855" y="27"/>
                    <a:pt x="866" y="57"/>
                    <a:pt x="840" y="96"/>
                  </a:cubicBezTo>
                  <a:cubicBezTo>
                    <a:pt x="837" y="83"/>
                    <a:pt x="834" y="69"/>
                    <a:pt x="832" y="56"/>
                  </a:cubicBezTo>
                  <a:cubicBezTo>
                    <a:pt x="829" y="40"/>
                    <a:pt x="837" y="18"/>
                    <a:pt x="824" y="8"/>
                  </a:cubicBezTo>
                  <a:cubicBezTo>
                    <a:pt x="815" y="1"/>
                    <a:pt x="808" y="24"/>
                    <a:pt x="800" y="32"/>
                  </a:cubicBezTo>
                  <a:cubicBezTo>
                    <a:pt x="788" y="67"/>
                    <a:pt x="797" y="84"/>
                    <a:pt x="832" y="96"/>
                  </a:cubicBezTo>
                  <a:cubicBezTo>
                    <a:pt x="829" y="104"/>
                    <a:pt x="826" y="112"/>
                    <a:pt x="824" y="120"/>
                  </a:cubicBezTo>
                  <a:cubicBezTo>
                    <a:pt x="821" y="131"/>
                    <a:pt x="822" y="161"/>
                    <a:pt x="816" y="152"/>
                  </a:cubicBezTo>
                  <a:cubicBezTo>
                    <a:pt x="806" y="136"/>
                    <a:pt x="812" y="114"/>
                    <a:pt x="808" y="96"/>
                  </a:cubicBezTo>
                  <a:cubicBezTo>
                    <a:pt x="802" y="67"/>
                    <a:pt x="798" y="70"/>
                    <a:pt x="776" y="48"/>
                  </a:cubicBezTo>
                  <a:cubicBezTo>
                    <a:pt x="756" y="108"/>
                    <a:pt x="785" y="46"/>
                    <a:pt x="744" y="56"/>
                  </a:cubicBezTo>
                  <a:cubicBezTo>
                    <a:pt x="736" y="58"/>
                    <a:pt x="738" y="72"/>
                    <a:pt x="736" y="80"/>
                  </a:cubicBezTo>
                  <a:cubicBezTo>
                    <a:pt x="723" y="137"/>
                    <a:pt x="745" y="122"/>
                    <a:pt x="704" y="136"/>
                  </a:cubicBezTo>
                  <a:cubicBezTo>
                    <a:pt x="715" y="141"/>
                    <a:pt x="731" y="141"/>
                    <a:pt x="736" y="152"/>
                  </a:cubicBezTo>
                  <a:cubicBezTo>
                    <a:pt x="740" y="160"/>
                    <a:pt x="724" y="204"/>
                    <a:pt x="720" y="216"/>
                  </a:cubicBezTo>
                  <a:cubicBezTo>
                    <a:pt x="701" y="187"/>
                    <a:pt x="705" y="153"/>
                    <a:pt x="680" y="128"/>
                  </a:cubicBezTo>
                  <a:cubicBezTo>
                    <a:pt x="661" y="109"/>
                    <a:pt x="608" y="96"/>
                    <a:pt x="608" y="96"/>
                  </a:cubicBezTo>
                  <a:cubicBezTo>
                    <a:pt x="592" y="49"/>
                    <a:pt x="601" y="88"/>
                    <a:pt x="552" y="72"/>
                  </a:cubicBezTo>
                  <a:cubicBezTo>
                    <a:pt x="523" y="75"/>
                    <a:pt x="492" y="70"/>
                    <a:pt x="464" y="80"/>
                  </a:cubicBezTo>
                  <a:cubicBezTo>
                    <a:pt x="455" y="83"/>
                    <a:pt x="479" y="94"/>
                    <a:pt x="488" y="96"/>
                  </a:cubicBezTo>
                  <a:cubicBezTo>
                    <a:pt x="496" y="97"/>
                    <a:pt x="504" y="91"/>
                    <a:pt x="512" y="88"/>
                  </a:cubicBezTo>
                  <a:cubicBezTo>
                    <a:pt x="536" y="124"/>
                    <a:pt x="517" y="146"/>
                    <a:pt x="560" y="160"/>
                  </a:cubicBezTo>
                  <a:cubicBezTo>
                    <a:pt x="578" y="213"/>
                    <a:pt x="556" y="168"/>
                    <a:pt x="584" y="160"/>
                  </a:cubicBezTo>
                  <a:cubicBezTo>
                    <a:pt x="597" y="156"/>
                    <a:pt x="611" y="165"/>
                    <a:pt x="624" y="168"/>
                  </a:cubicBezTo>
                  <a:cubicBezTo>
                    <a:pt x="601" y="213"/>
                    <a:pt x="600" y="204"/>
                    <a:pt x="552" y="216"/>
                  </a:cubicBezTo>
                  <a:cubicBezTo>
                    <a:pt x="555" y="235"/>
                    <a:pt x="555" y="254"/>
                    <a:pt x="560" y="272"/>
                  </a:cubicBezTo>
                  <a:cubicBezTo>
                    <a:pt x="570" y="305"/>
                    <a:pt x="601" y="309"/>
                    <a:pt x="544" y="328"/>
                  </a:cubicBezTo>
                  <a:cubicBezTo>
                    <a:pt x="607" y="349"/>
                    <a:pt x="539" y="299"/>
                    <a:pt x="528" y="288"/>
                  </a:cubicBezTo>
                  <a:cubicBezTo>
                    <a:pt x="488" y="296"/>
                    <a:pt x="456" y="289"/>
                    <a:pt x="472" y="336"/>
                  </a:cubicBezTo>
                  <a:cubicBezTo>
                    <a:pt x="431" y="357"/>
                    <a:pt x="410" y="342"/>
                    <a:pt x="424" y="384"/>
                  </a:cubicBezTo>
                  <a:cubicBezTo>
                    <a:pt x="415" y="427"/>
                    <a:pt x="386" y="470"/>
                    <a:pt x="440" y="488"/>
                  </a:cubicBezTo>
                  <a:cubicBezTo>
                    <a:pt x="443" y="499"/>
                    <a:pt x="449" y="509"/>
                    <a:pt x="448" y="520"/>
                  </a:cubicBezTo>
                  <a:cubicBezTo>
                    <a:pt x="446" y="537"/>
                    <a:pt x="432" y="568"/>
                    <a:pt x="432" y="568"/>
                  </a:cubicBezTo>
                  <a:cubicBezTo>
                    <a:pt x="437" y="576"/>
                    <a:pt x="447" y="582"/>
                    <a:pt x="448" y="592"/>
                  </a:cubicBezTo>
                  <a:cubicBezTo>
                    <a:pt x="454" y="638"/>
                    <a:pt x="414" y="642"/>
                    <a:pt x="480" y="664"/>
                  </a:cubicBezTo>
                  <a:cubicBezTo>
                    <a:pt x="485" y="680"/>
                    <a:pt x="491" y="696"/>
                    <a:pt x="496" y="712"/>
                  </a:cubicBezTo>
                  <a:cubicBezTo>
                    <a:pt x="499" y="720"/>
                    <a:pt x="504" y="736"/>
                    <a:pt x="504" y="736"/>
                  </a:cubicBezTo>
                  <a:cubicBezTo>
                    <a:pt x="499" y="752"/>
                    <a:pt x="493" y="768"/>
                    <a:pt x="488" y="784"/>
                  </a:cubicBezTo>
                  <a:cubicBezTo>
                    <a:pt x="485" y="793"/>
                    <a:pt x="472" y="798"/>
                    <a:pt x="472" y="808"/>
                  </a:cubicBezTo>
                  <a:cubicBezTo>
                    <a:pt x="472" y="813"/>
                    <a:pt x="483" y="808"/>
                    <a:pt x="488" y="808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904" name="Freeform 16"/>
          <p:cNvSpPr>
            <a:spLocks/>
          </p:cNvSpPr>
          <p:nvPr/>
        </p:nvSpPr>
        <p:spPr bwMode="auto">
          <a:xfrm>
            <a:off x="185738" y="742950"/>
            <a:ext cx="8812212" cy="4102100"/>
          </a:xfrm>
          <a:custGeom>
            <a:avLst/>
            <a:gdLst>
              <a:gd name="T0" fmla="*/ 8412090 w 5550"/>
              <a:gd name="T1" fmla="*/ 351047 h 3342"/>
              <a:gd name="T2" fmla="*/ 8183449 w 5550"/>
              <a:gd name="T3" fmla="*/ 400145 h 3342"/>
              <a:gd name="T4" fmla="*/ 7942105 w 5550"/>
              <a:gd name="T5" fmla="*/ 409965 h 3342"/>
              <a:gd name="T6" fmla="*/ 7510228 w 5550"/>
              <a:gd name="T7" fmla="*/ 468882 h 3342"/>
              <a:gd name="T8" fmla="*/ 7027541 w 5550"/>
              <a:gd name="T9" fmla="*/ 488521 h 3342"/>
              <a:gd name="T10" fmla="*/ 6608365 w 5550"/>
              <a:gd name="T11" fmla="*/ 409965 h 3342"/>
              <a:gd name="T12" fmla="*/ 6379724 w 5550"/>
              <a:gd name="T13" fmla="*/ 321589 h 3342"/>
              <a:gd name="T14" fmla="*/ 6163785 w 5550"/>
              <a:gd name="T15" fmla="*/ 174296 h 3342"/>
              <a:gd name="T16" fmla="*/ 5897037 w 5550"/>
              <a:gd name="T17" fmla="*/ 115379 h 3342"/>
              <a:gd name="T18" fmla="*/ 5655694 w 5550"/>
              <a:gd name="T19" fmla="*/ 46643 h 3342"/>
              <a:gd name="T20" fmla="*/ 5274625 w 5550"/>
              <a:gd name="T21" fmla="*/ 46643 h 3342"/>
              <a:gd name="T22" fmla="*/ 4944365 w 5550"/>
              <a:gd name="T23" fmla="*/ 135018 h 3342"/>
              <a:gd name="T24" fmla="*/ 4868152 w 5550"/>
              <a:gd name="T25" fmla="*/ 351047 h 3342"/>
              <a:gd name="T26" fmla="*/ 4563297 w 5550"/>
              <a:gd name="T27" fmla="*/ 468882 h 3342"/>
              <a:gd name="T28" fmla="*/ 4715724 w 5550"/>
              <a:gd name="T29" fmla="*/ 783106 h 3342"/>
              <a:gd name="T30" fmla="*/ 4537892 w 5550"/>
              <a:gd name="T31" fmla="*/ 940218 h 3342"/>
              <a:gd name="T32" fmla="*/ 4220335 w 5550"/>
              <a:gd name="T33" fmla="*/ 802745 h 3342"/>
              <a:gd name="T34" fmla="*/ 4220335 w 5550"/>
              <a:gd name="T35" fmla="*/ 910759 h 3342"/>
              <a:gd name="T36" fmla="*/ 3204152 w 5550"/>
              <a:gd name="T37" fmla="*/ 734008 h 3342"/>
              <a:gd name="T38" fmla="*/ 2480122 w 5550"/>
              <a:gd name="T39" fmla="*/ 498340 h 3342"/>
              <a:gd name="T40" fmla="*/ 1552855 w 5550"/>
              <a:gd name="T41" fmla="*/ 360867 h 3342"/>
              <a:gd name="T42" fmla="*/ 841527 w 5550"/>
              <a:gd name="T43" fmla="*/ 498340 h 3342"/>
              <a:gd name="T44" fmla="*/ 574779 w 5550"/>
              <a:gd name="T45" fmla="*/ 459062 h 3342"/>
              <a:gd name="T46" fmla="*/ 168305 w 5550"/>
              <a:gd name="T47" fmla="*/ 400145 h 3342"/>
              <a:gd name="T48" fmla="*/ 117496 w 5550"/>
              <a:gd name="T49" fmla="*/ 1195525 h 3342"/>
              <a:gd name="T50" fmla="*/ 308030 w 5550"/>
              <a:gd name="T51" fmla="*/ 773286 h 3342"/>
              <a:gd name="T52" fmla="*/ 650992 w 5550"/>
              <a:gd name="T53" fmla="*/ 910759 h 3342"/>
              <a:gd name="T54" fmla="*/ 803420 w 5550"/>
              <a:gd name="T55" fmla="*/ 1126789 h 3342"/>
              <a:gd name="T56" fmla="*/ 1082870 w 5550"/>
              <a:gd name="T57" fmla="*/ 1097330 h 3342"/>
              <a:gd name="T58" fmla="*/ 1565557 w 5550"/>
              <a:gd name="T59" fmla="*/ 1087511 h 3342"/>
              <a:gd name="T60" fmla="*/ 2213374 w 5550"/>
              <a:gd name="T61" fmla="*/ 1077691 h 3342"/>
              <a:gd name="T62" fmla="*/ 2657954 w 5550"/>
              <a:gd name="T63" fmla="*/ 1401735 h 3342"/>
              <a:gd name="T64" fmla="*/ 3115236 w 5550"/>
              <a:gd name="T65" fmla="*/ 1804335 h 3342"/>
              <a:gd name="T66" fmla="*/ 3610625 w 5550"/>
              <a:gd name="T67" fmla="*/ 2236393 h 3342"/>
              <a:gd name="T68" fmla="*/ 4131419 w 5550"/>
              <a:gd name="T69" fmla="*/ 3179066 h 3342"/>
              <a:gd name="T70" fmla="*/ 4296549 w 5550"/>
              <a:gd name="T71" fmla="*/ 3404915 h 3342"/>
              <a:gd name="T72" fmla="*/ 4093312 w 5550"/>
              <a:gd name="T73" fmla="*/ 2511339 h 3342"/>
              <a:gd name="T74" fmla="*/ 4156824 w 5550"/>
              <a:gd name="T75" fmla="*/ 1735598 h 3342"/>
              <a:gd name="T76" fmla="*/ 4436274 w 5550"/>
              <a:gd name="T77" fmla="*/ 1205345 h 3342"/>
              <a:gd name="T78" fmla="*/ 4703022 w 5550"/>
              <a:gd name="T79" fmla="*/ 1215164 h 3342"/>
              <a:gd name="T80" fmla="*/ 5071388 w 5550"/>
              <a:gd name="T81" fmla="*/ 1264262 h 3342"/>
              <a:gd name="T82" fmla="*/ 5084091 w 5550"/>
              <a:gd name="T83" fmla="*/ 1509750 h 3342"/>
              <a:gd name="T84" fmla="*/ 5033281 w 5550"/>
              <a:gd name="T85" fmla="*/ 1745418 h 3342"/>
              <a:gd name="T86" fmla="*/ 4982472 w 5550"/>
              <a:gd name="T87" fmla="*/ 2040003 h 3342"/>
              <a:gd name="T88" fmla="*/ 4842747 w 5550"/>
              <a:gd name="T89" fmla="*/ 2589896 h 3342"/>
              <a:gd name="T90" fmla="*/ 4728427 w 5550"/>
              <a:gd name="T91" fmla="*/ 2894300 h 3342"/>
              <a:gd name="T92" fmla="*/ 4715724 w 5550"/>
              <a:gd name="T93" fmla="*/ 3316539 h 3342"/>
              <a:gd name="T94" fmla="*/ 4957068 w 5550"/>
              <a:gd name="T95" fmla="*/ 3758417 h 3342"/>
              <a:gd name="T96" fmla="*/ 5427052 w 5550"/>
              <a:gd name="T97" fmla="*/ 3954807 h 3342"/>
              <a:gd name="T98" fmla="*/ 6087571 w 5550"/>
              <a:gd name="T99" fmla="*/ 4092280 h 3342"/>
              <a:gd name="T100" fmla="*/ 6519449 w 5550"/>
              <a:gd name="T101" fmla="*/ 3719139 h 3342"/>
              <a:gd name="T102" fmla="*/ 6621067 w 5550"/>
              <a:gd name="T103" fmla="*/ 3395095 h 3342"/>
              <a:gd name="T104" fmla="*/ 6773495 w 5550"/>
              <a:gd name="T105" fmla="*/ 2884481 h 3342"/>
              <a:gd name="T106" fmla="*/ 6735388 w 5550"/>
              <a:gd name="T107" fmla="*/ 2589896 h 3342"/>
              <a:gd name="T108" fmla="*/ 6862411 w 5550"/>
              <a:gd name="T109" fmla="*/ 2305130 h 3342"/>
              <a:gd name="T110" fmla="*/ 7154563 w 5550"/>
              <a:gd name="T111" fmla="*/ 2187296 h 3342"/>
              <a:gd name="T112" fmla="*/ 7268884 w 5550"/>
              <a:gd name="T113" fmla="*/ 1892710 h 3342"/>
              <a:gd name="T114" fmla="*/ 7472121 w 5550"/>
              <a:gd name="T115" fmla="*/ 1873071 h 3342"/>
              <a:gd name="T116" fmla="*/ 7853189 w 5550"/>
              <a:gd name="T117" fmla="*/ 1774876 h 3342"/>
              <a:gd name="T118" fmla="*/ 7891296 w 5550"/>
              <a:gd name="T119" fmla="*/ 1617764 h 3342"/>
              <a:gd name="T120" fmla="*/ 8094533 w 5550"/>
              <a:gd name="T121" fmla="*/ 1441013 h 3342"/>
              <a:gd name="T122" fmla="*/ 8462899 w 5550"/>
              <a:gd name="T123" fmla="*/ 1185706 h 33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3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299" y="3240"/>
                  <a:pt x="3306" y="3246"/>
                </a:cubicBezTo>
                <a:cubicBezTo>
                  <a:pt x="3315" y="3253"/>
                  <a:pt x="3319" y="3268"/>
                  <a:pt x="3330" y="3270"/>
                </a:cubicBezTo>
                <a:cubicBezTo>
                  <a:pt x="3344" y="3272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3" y="3238"/>
                  <a:pt x="3530" y="3246"/>
                </a:cubicBezTo>
                <a:cubicBezTo>
                  <a:pt x="3538" y="3250"/>
                  <a:pt x="3531" y="3265"/>
                  <a:pt x="3538" y="3270"/>
                </a:cubicBezTo>
                <a:cubicBezTo>
                  <a:pt x="3549" y="3278"/>
                  <a:pt x="3565" y="3275"/>
                  <a:pt x="3578" y="3278"/>
                </a:cubicBezTo>
                <a:cubicBezTo>
                  <a:pt x="3639" y="3308"/>
                  <a:pt x="3711" y="3325"/>
                  <a:pt x="3778" y="3342"/>
                </a:cubicBezTo>
                <a:cubicBezTo>
                  <a:pt x="3797" y="3339"/>
                  <a:pt x="3816" y="3341"/>
                  <a:pt x="3834" y="3334"/>
                </a:cubicBezTo>
                <a:cubicBezTo>
                  <a:pt x="3861" y="3324"/>
                  <a:pt x="3877" y="3287"/>
                  <a:pt x="3906" y="3286"/>
                </a:cubicBezTo>
                <a:cubicBezTo>
                  <a:pt x="3994" y="3283"/>
                  <a:pt x="4082" y="3281"/>
                  <a:pt x="4170" y="3278"/>
                </a:cubicBezTo>
                <a:cubicBezTo>
                  <a:pt x="4184" y="323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677863" y="388938"/>
            <a:ext cx="5826125" cy="4437062"/>
            <a:chOff x="427" y="427"/>
            <a:chExt cx="3669" cy="3614"/>
          </a:xfrm>
        </p:grpSpPr>
        <p:sp>
          <p:nvSpPr>
            <p:cNvPr id="14414" name="Freeform 18"/>
            <p:cNvSpPr>
              <a:spLocks/>
            </p:cNvSpPr>
            <p:nvPr/>
          </p:nvSpPr>
          <p:spPr bwMode="auto">
            <a:xfrm>
              <a:off x="1648" y="507"/>
              <a:ext cx="1816" cy="1816"/>
            </a:xfrm>
            <a:custGeom>
              <a:avLst/>
              <a:gdLst>
                <a:gd name="T0" fmla="*/ 1112 w 1816"/>
                <a:gd name="T1" fmla="*/ 1029 h 1816"/>
                <a:gd name="T2" fmla="*/ 1072 w 1816"/>
                <a:gd name="T3" fmla="*/ 1093 h 1816"/>
                <a:gd name="T4" fmla="*/ 992 w 1816"/>
                <a:gd name="T5" fmla="*/ 1181 h 1816"/>
                <a:gd name="T6" fmla="*/ 992 w 1816"/>
                <a:gd name="T7" fmla="*/ 1277 h 1816"/>
                <a:gd name="T8" fmla="*/ 952 w 1816"/>
                <a:gd name="T9" fmla="*/ 1445 h 1816"/>
                <a:gd name="T10" fmla="*/ 904 w 1816"/>
                <a:gd name="T11" fmla="*/ 1517 h 1816"/>
                <a:gd name="T12" fmla="*/ 888 w 1816"/>
                <a:gd name="T13" fmla="*/ 1653 h 1816"/>
                <a:gd name="T14" fmla="*/ 784 w 1816"/>
                <a:gd name="T15" fmla="*/ 1653 h 1816"/>
                <a:gd name="T16" fmla="*/ 704 w 1816"/>
                <a:gd name="T17" fmla="*/ 1669 h 1816"/>
                <a:gd name="T18" fmla="*/ 584 w 1816"/>
                <a:gd name="T19" fmla="*/ 1733 h 1816"/>
                <a:gd name="T20" fmla="*/ 520 w 1816"/>
                <a:gd name="T21" fmla="*/ 1773 h 1816"/>
                <a:gd name="T22" fmla="*/ 376 w 1816"/>
                <a:gd name="T23" fmla="*/ 1517 h 1816"/>
                <a:gd name="T24" fmla="*/ 248 w 1816"/>
                <a:gd name="T25" fmla="*/ 1253 h 1816"/>
                <a:gd name="T26" fmla="*/ 144 w 1816"/>
                <a:gd name="T27" fmla="*/ 1117 h 1816"/>
                <a:gd name="T28" fmla="*/ 96 w 1816"/>
                <a:gd name="T29" fmla="*/ 877 h 1816"/>
                <a:gd name="T30" fmla="*/ 120 w 1816"/>
                <a:gd name="T31" fmla="*/ 861 h 1816"/>
                <a:gd name="T32" fmla="*/ 88 w 1816"/>
                <a:gd name="T33" fmla="*/ 597 h 1816"/>
                <a:gd name="T34" fmla="*/ 0 w 1816"/>
                <a:gd name="T35" fmla="*/ 501 h 1816"/>
                <a:gd name="T36" fmla="*/ 88 w 1816"/>
                <a:gd name="T37" fmla="*/ 429 h 1816"/>
                <a:gd name="T38" fmla="*/ 280 w 1816"/>
                <a:gd name="T39" fmla="*/ 413 h 1816"/>
                <a:gd name="T40" fmla="*/ 336 w 1816"/>
                <a:gd name="T41" fmla="*/ 477 h 1816"/>
                <a:gd name="T42" fmla="*/ 376 w 1816"/>
                <a:gd name="T43" fmla="*/ 525 h 1816"/>
                <a:gd name="T44" fmla="*/ 320 w 1816"/>
                <a:gd name="T45" fmla="*/ 381 h 1816"/>
                <a:gd name="T46" fmla="*/ 264 w 1816"/>
                <a:gd name="T47" fmla="*/ 277 h 1816"/>
                <a:gd name="T48" fmla="*/ 256 w 1816"/>
                <a:gd name="T49" fmla="*/ 221 h 1816"/>
                <a:gd name="T50" fmla="*/ 376 w 1816"/>
                <a:gd name="T51" fmla="*/ 93 h 1816"/>
                <a:gd name="T52" fmla="*/ 552 w 1816"/>
                <a:gd name="T53" fmla="*/ 5 h 1816"/>
                <a:gd name="T54" fmla="*/ 904 w 1816"/>
                <a:gd name="T55" fmla="*/ 37 h 1816"/>
                <a:gd name="T56" fmla="*/ 872 w 1816"/>
                <a:gd name="T57" fmla="*/ 221 h 1816"/>
                <a:gd name="T58" fmla="*/ 936 w 1816"/>
                <a:gd name="T59" fmla="*/ 285 h 1816"/>
                <a:gd name="T60" fmla="*/ 952 w 1816"/>
                <a:gd name="T61" fmla="*/ 277 h 1816"/>
                <a:gd name="T62" fmla="*/ 968 w 1816"/>
                <a:gd name="T63" fmla="*/ 61 h 1816"/>
                <a:gd name="T64" fmla="*/ 1232 w 1816"/>
                <a:gd name="T65" fmla="*/ 77 h 1816"/>
                <a:gd name="T66" fmla="*/ 1400 w 1816"/>
                <a:gd name="T67" fmla="*/ 77 h 1816"/>
                <a:gd name="T68" fmla="*/ 1624 w 1816"/>
                <a:gd name="T69" fmla="*/ 93 h 1816"/>
                <a:gd name="T70" fmla="*/ 1688 w 1816"/>
                <a:gd name="T71" fmla="*/ 69 h 1816"/>
                <a:gd name="T72" fmla="*/ 1688 w 1816"/>
                <a:gd name="T73" fmla="*/ 189 h 1816"/>
                <a:gd name="T74" fmla="*/ 1528 w 1816"/>
                <a:gd name="T75" fmla="*/ 157 h 1816"/>
                <a:gd name="T76" fmla="*/ 1336 w 1816"/>
                <a:gd name="T77" fmla="*/ 277 h 1816"/>
                <a:gd name="T78" fmla="*/ 1320 w 1816"/>
                <a:gd name="T79" fmla="*/ 349 h 1816"/>
                <a:gd name="T80" fmla="*/ 1360 w 1816"/>
                <a:gd name="T81" fmla="*/ 493 h 1816"/>
                <a:gd name="T82" fmla="*/ 1344 w 1816"/>
                <a:gd name="T83" fmla="*/ 637 h 1816"/>
                <a:gd name="T84" fmla="*/ 1344 w 1816"/>
                <a:gd name="T85" fmla="*/ 725 h 1816"/>
                <a:gd name="T86" fmla="*/ 1320 w 1816"/>
                <a:gd name="T87" fmla="*/ 845 h 1816"/>
                <a:gd name="T88" fmla="*/ 1200 w 1816"/>
                <a:gd name="T89" fmla="*/ 773 h 1816"/>
                <a:gd name="T90" fmla="*/ 1176 w 1816"/>
                <a:gd name="T91" fmla="*/ 941 h 18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6" h="1816">
                  <a:moveTo>
                    <a:pt x="1168" y="989"/>
                  </a:moveTo>
                  <a:cubicBezTo>
                    <a:pt x="1163" y="997"/>
                    <a:pt x="1161" y="1010"/>
                    <a:pt x="1152" y="1013"/>
                  </a:cubicBezTo>
                  <a:cubicBezTo>
                    <a:pt x="1103" y="1029"/>
                    <a:pt x="1130" y="974"/>
                    <a:pt x="1112" y="1029"/>
                  </a:cubicBezTo>
                  <a:cubicBezTo>
                    <a:pt x="1104" y="1021"/>
                    <a:pt x="1099" y="1003"/>
                    <a:pt x="1088" y="1005"/>
                  </a:cubicBezTo>
                  <a:cubicBezTo>
                    <a:pt x="1049" y="1013"/>
                    <a:pt x="1084" y="1061"/>
                    <a:pt x="1088" y="1069"/>
                  </a:cubicBezTo>
                  <a:cubicBezTo>
                    <a:pt x="1083" y="1077"/>
                    <a:pt x="1080" y="1087"/>
                    <a:pt x="1072" y="1093"/>
                  </a:cubicBezTo>
                  <a:cubicBezTo>
                    <a:pt x="1065" y="1098"/>
                    <a:pt x="1052" y="1093"/>
                    <a:pt x="1048" y="1101"/>
                  </a:cubicBezTo>
                  <a:cubicBezTo>
                    <a:pt x="1040" y="1118"/>
                    <a:pt x="1048" y="1140"/>
                    <a:pt x="1040" y="1157"/>
                  </a:cubicBezTo>
                  <a:cubicBezTo>
                    <a:pt x="1035" y="1169"/>
                    <a:pt x="1003" y="1177"/>
                    <a:pt x="992" y="1181"/>
                  </a:cubicBezTo>
                  <a:cubicBezTo>
                    <a:pt x="995" y="1200"/>
                    <a:pt x="1000" y="1218"/>
                    <a:pt x="1000" y="1237"/>
                  </a:cubicBezTo>
                  <a:cubicBezTo>
                    <a:pt x="1000" y="1244"/>
                    <a:pt x="984" y="1306"/>
                    <a:pt x="984" y="1309"/>
                  </a:cubicBezTo>
                  <a:cubicBezTo>
                    <a:pt x="984" y="1320"/>
                    <a:pt x="995" y="1267"/>
                    <a:pt x="992" y="1277"/>
                  </a:cubicBezTo>
                  <a:cubicBezTo>
                    <a:pt x="986" y="1295"/>
                    <a:pt x="982" y="1314"/>
                    <a:pt x="976" y="1333"/>
                  </a:cubicBezTo>
                  <a:cubicBezTo>
                    <a:pt x="971" y="1349"/>
                    <a:pt x="960" y="1381"/>
                    <a:pt x="960" y="1381"/>
                  </a:cubicBezTo>
                  <a:cubicBezTo>
                    <a:pt x="957" y="1402"/>
                    <a:pt x="960" y="1425"/>
                    <a:pt x="952" y="1445"/>
                  </a:cubicBezTo>
                  <a:cubicBezTo>
                    <a:pt x="948" y="1454"/>
                    <a:pt x="928" y="1451"/>
                    <a:pt x="928" y="1461"/>
                  </a:cubicBezTo>
                  <a:cubicBezTo>
                    <a:pt x="928" y="1469"/>
                    <a:pt x="944" y="1466"/>
                    <a:pt x="952" y="1469"/>
                  </a:cubicBezTo>
                  <a:cubicBezTo>
                    <a:pt x="911" y="1490"/>
                    <a:pt x="890" y="1475"/>
                    <a:pt x="904" y="1517"/>
                  </a:cubicBezTo>
                  <a:cubicBezTo>
                    <a:pt x="901" y="1536"/>
                    <a:pt x="896" y="1554"/>
                    <a:pt x="896" y="1573"/>
                  </a:cubicBezTo>
                  <a:cubicBezTo>
                    <a:pt x="896" y="1581"/>
                    <a:pt x="904" y="1589"/>
                    <a:pt x="904" y="1597"/>
                  </a:cubicBezTo>
                  <a:cubicBezTo>
                    <a:pt x="904" y="1616"/>
                    <a:pt x="893" y="1634"/>
                    <a:pt x="888" y="1653"/>
                  </a:cubicBezTo>
                  <a:cubicBezTo>
                    <a:pt x="876" y="1618"/>
                    <a:pt x="859" y="1609"/>
                    <a:pt x="824" y="1621"/>
                  </a:cubicBezTo>
                  <a:cubicBezTo>
                    <a:pt x="821" y="1610"/>
                    <a:pt x="827" y="1592"/>
                    <a:pt x="816" y="1589"/>
                  </a:cubicBezTo>
                  <a:cubicBezTo>
                    <a:pt x="790" y="1583"/>
                    <a:pt x="785" y="1650"/>
                    <a:pt x="784" y="1653"/>
                  </a:cubicBezTo>
                  <a:cubicBezTo>
                    <a:pt x="753" y="1632"/>
                    <a:pt x="740" y="1632"/>
                    <a:pt x="728" y="1669"/>
                  </a:cubicBezTo>
                  <a:cubicBezTo>
                    <a:pt x="723" y="1661"/>
                    <a:pt x="722" y="1645"/>
                    <a:pt x="712" y="1645"/>
                  </a:cubicBezTo>
                  <a:cubicBezTo>
                    <a:pt x="704" y="1645"/>
                    <a:pt x="712" y="1672"/>
                    <a:pt x="704" y="1669"/>
                  </a:cubicBezTo>
                  <a:cubicBezTo>
                    <a:pt x="693" y="1665"/>
                    <a:pt x="693" y="1648"/>
                    <a:pt x="688" y="1637"/>
                  </a:cubicBezTo>
                  <a:cubicBezTo>
                    <a:pt x="675" y="1689"/>
                    <a:pt x="664" y="1681"/>
                    <a:pt x="616" y="1669"/>
                  </a:cubicBezTo>
                  <a:cubicBezTo>
                    <a:pt x="564" y="1686"/>
                    <a:pt x="616" y="1661"/>
                    <a:pt x="584" y="1733"/>
                  </a:cubicBezTo>
                  <a:cubicBezTo>
                    <a:pt x="580" y="1742"/>
                    <a:pt x="568" y="1744"/>
                    <a:pt x="560" y="1749"/>
                  </a:cubicBezTo>
                  <a:cubicBezTo>
                    <a:pt x="559" y="1748"/>
                    <a:pt x="529" y="1689"/>
                    <a:pt x="536" y="1749"/>
                  </a:cubicBezTo>
                  <a:cubicBezTo>
                    <a:pt x="542" y="1799"/>
                    <a:pt x="577" y="1816"/>
                    <a:pt x="520" y="1773"/>
                  </a:cubicBezTo>
                  <a:cubicBezTo>
                    <a:pt x="511" y="1701"/>
                    <a:pt x="530" y="1617"/>
                    <a:pt x="464" y="1573"/>
                  </a:cubicBezTo>
                  <a:cubicBezTo>
                    <a:pt x="461" y="1565"/>
                    <a:pt x="462" y="1555"/>
                    <a:pt x="456" y="1549"/>
                  </a:cubicBezTo>
                  <a:cubicBezTo>
                    <a:pt x="447" y="1540"/>
                    <a:pt x="391" y="1522"/>
                    <a:pt x="376" y="1517"/>
                  </a:cubicBezTo>
                  <a:cubicBezTo>
                    <a:pt x="359" y="1396"/>
                    <a:pt x="389" y="1516"/>
                    <a:pt x="328" y="1429"/>
                  </a:cubicBezTo>
                  <a:cubicBezTo>
                    <a:pt x="275" y="1353"/>
                    <a:pt x="351" y="1400"/>
                    <a:pt x="280" y="1365"/>
                  </a:cubicBezTo>
                  <a:cubicBezTo>
                    <a:pt x="275" y="1335"/>
                    <a:pt x="272" y="1277"/>
                    <a:pt x="248" y="1253"/>
                  </a:cubicBezTo>
                  <a:cubicBezTo>
                    <a:pt x="244" y="1249"/>
                    <a:pt x="192" y="1237"/>
                    <a:pt x="192" y="1237"/>
                  </a:cubicBezTo>
                  <a:cubicBezTo>
                    <a:pt x="164" y="1218"/>
                    <a:pt x="119" y="1191"/>
                    <a:pt x="88" y="1181"/>
                  </a:cubicBezTo>
                  <a:cubicBezTo>
                    <a:pt x="110" y="1137"/>
                    <a:pt x="96" y="1129"/>
                    <a:pt x="144" y="1117"/>
                  </a:cubicBezTo>
                  <a:cubicBezTo>
                    <a:pt x="171" y="1076"/>
                    <a:pt x="151" y="1047"/>
                    <a:pt x="112" y="1021"/>
                  </a:cubicBezTo>
                  <a:cubicBezTo>
                    <a:pt x="123" y="955"/>
                    <a:pt x="120" y="962"/>
                    <a:pt x="184" y="949"/>
                  </a:cubicBezTo>
                  <a:cubicBezTo>
                    <a:pt x="140" y="883"/>
                    <a:pt x="162" y="910"/>
                    <a:pt x="96" y="877"/>
                  </a:cubicBezTo>
                  <a:cubicBezTo>
                    <a:pt x="88" y="882"/>
                    <a:pt x="78" y="885"/>
                    <a:pt x="72" y="893"/>
                  </a:cubicBezTo>
                  <a:cubicBezTo>
                    <a:pt x="67" y="900"/>
                    <a:pt x="64" y="925"/>
                    <a:pt x="64" y="917"/>
                  </a:cubicBezTo>
                  <a:cubicBezTo>
                    <a:pt x="64" y="878"/>
                    <a:pt x="89" y="871"/>
                    <a:pt x="120" y="861"/>
                  </a:cubicBezTo>
                  <a:cubicBezTo>
                    <a:pt x="141" y="797"/>
                    <a:pt x="139" y="731"/>
                    <a:pt x="72" y="709"/>
                  </a:cubicBezTo>
                  <a:cubicBezTo>
                    <a:pt x="80" y="668"/>
                    <a:pt x="71" y="643"/>
                    <a:pt x="112" y="629"/>
                  </a:cubicBezTo>
                  <a:cubicBezTo>
                    <a:pt x="166" y="588"/>
                    <a:pt x="147" y="615"/>
                    <a:pt x="88" y="597"/>
                  </a:cubicBezTo>
                  <a:cubicBezTo>
                    <a:pt x="79" y="594"/>
                    <a:pt x="72" y="586"/>
                    <a:pt x="64" y="581"/>
                  </a:cubicBezTo>
                  <a:cubicBezTo>
                    <a:pt x="67" y="565"/>
                    <a:pt x="78" y="548"/>
                    <a:pt x="72" y="533"/>
                  </a:cubicBezTo>
                  <a:cubicBezTo>
                    <a:pt x="70" y="528"/>
                    <a:pt x="14" y="506"/>
                    <a:pt x="0" y="501"/>
                  </a:cubicBezTo>
                  <a:cubicBezTo>
                    <a:pt x="34" y="490"/>
                    <a:pt x="69" y="486"/>
                    <a:pt x="104" y="477"/>
                  </a:cubicBezTo>
                  <a:cubicBezTo>
                    <a:pt x="107" y="469"/>
                    <a:pt x="115" y="461"/>
                    <a:pt x="112" y="453"/>
                  </a:cubicBezTo>
                  <a:cubicBezTo>
                    <a:pt x="108" y="442"/>
                    <a:pt x="92" y="440"/>
                    <a:pt x="88" y="429"/>
                  </a:cubicBezTo>
                  <a:cubicBezTo>
                    <a:pt x="79" y="403"/>
                    <a:pt x="107" y="401"/>
                    <a:pt x="120" y="397"/>
                  </a:cubicBezTo>
                  <a:cubicBezTo>
                    <a:pt x="149" y="400"/>
                    <a:pt x="179" y="402"/>
                    <a:pt x="208" y="405"/>
                  </a:cubicBezTo>
                  <a:cubicBezTo>
                    <a:pt x="232" y="407"/>
                    <a:pt x="256" y="418"/>
                    <a:pt x="280" y="413"/>
                  </a:cubicBezTo>
                  <a:cubicBezTo>
                    <a:pt x="288" y="411"/>
                    <a:pt x="285" y="397"/>
                    <a:pt x="288" y="389"/>
                  </a:cubicBezTo>
                  <a:cubicBezTo>
                    <a:pt x="297" y="415"/>
                    <a:pt x="290" y="446"/>
                    <a:pt x="304" y="469"/>
                  </a:cubicBezTo>
                  <a:cubicBezTo>
                    <a:pt x="310" y="478"/>
                    <a:pt x="325" y="474"/>
                    <a:pt x="336" y="477"/>
                  </a:cubicBezTo>
                  <a:cubicBezTo>
                    <a:pt x="362" y="529"/>
                    <a:pt x="351" y="574"/>
                    <a:pt x="312" y="613"/>
                  </a:cubicBezTo>
                  <a:cubicBezTo>
                    <a:pt x="354" y="641"/>
                    <a:pt x="355" y="621"/>
                    <a:pt x="368" y="581"/>
                  </a:cubicBezTo>
                  <a:cubicBezTo>
                    <a:pt x="371" y="562"/>
                    <a:pt x="368" y="542"/>
                    <a:pt x="376" y="525"/>
                  </a:cubicBezTo>
                  <a:cubicBezTo>
                    <a:pt x="380" y="516"/>
                    <a:pt x="396" y="518"/>
                    <a:pt x="400" y="509"/>
                  </a:cubicBezTo>
                  <a:cubicBezTo>
                    <a:pt x="410" y="483"/>
                    <a:pt x="369" y="459"/>
                    <a:pt x="352" y="453"/>
                  </a:cubicBezTo>
                  <a:cubicBezTo>
                    <a:pt x="364" y="417"/>
                    <a:pt x="357" y="393"/>
                    <a:pt x="320" y="381"/>
                  </a:cubicBezTo>
                  <a:cubicBezTo>
                    <a:pt x="315" y="370"/>
                    <a:pt x="305" y="361"/>
                    <a:pt x="304" y="349"/>
                  </a:cubicBezTo>
                  <a:cubicBezTo>
                    <a:pt x="297" y="297"/>
                    <a:pt x="341" y="331"/>
                    <a:pt x="280" y="301"/>
                  </a:cubicBezTo>
                  <a:cubicBezTo>
                    <a:pt x="275" y="293"/>
                    <a:pt x="261" y="286"/>
                    <a:pt x="264" y="277"/>
                  </a:cubicBezTo>
                  <a:cubicBezTo>
                    <a:pt x="268" y="264"/>
                    <a:pt x="287" y="262"/>
                    <a:pt x="296" y="253"/>
                  </a:cubicBezTo>
                  <a:cubicBezTo>
                    <a:pt x="303" y="246"/>
                    <a:pt x="307" y="237"/>
                    <a:pt x="312" y="229"/>
                  </a:cubicBezTo>
                  <a:cubicBezTo>
                    <a:pt x="293" y="226"/>
                    <a:pt x="271" y="233"/>
                    <a:pt x="256" y="221"/>
                  </a:cubicBezTo>
                  <a:cubicBezTo>
                    <a:pt x="243" y="211"/>
                    <a:pt x="240" y="173"/>
                    <a:pt x="240" y="173"/>
                  </a:cubicBezTo>
                  <a:cubicBezTo>
                    <a:pt x="260" y="113"/>
                    <a:pt x="305" y="130"/>
                    <a:pt x="368" y="125"/>
                  </a:cubicBezTo>
                  <a:cubicBezTo>
                    <a:pt x="371" y="114"/>
                    <a:pt x="369" y="101"/>
                    <a:pt x="376" y="93"/>
                  </a:cubicBezTo>
                  <a:cubicBezTo>
                    <a:pt x="390" y="77"/>
                    <a:pt x="437" y="66"/>
                    <a:pt x="456" y="53"/>
                  </a:cubicBezTo>
                  <a:cubicBezTo>
                    <a:pt x="480" y="18"/>
                    <a:pt x="461" y="34"/>
                    <a:pt x="504" y="21"/>
                  </a:cubicBezTo>
                  <a:cubicBezTo>
                    <a:pt x="520" y="16"/>
                    <a:pt x="552" y="5"/>
                    <a:pt x="552" y="5"/>
                  </a:cubicBezTo>
                  <a:cubicBezTo>
                    <a:pt x="593" y="11"/>
                    <a:pt x="625" y="19"/>
                    <a:pt x="664" y="29"/>
                  </a:cubicBezTo>
                  <a:cubicBezTo>
                    <a:pt x="719" y="11"/>
                    <a:pt x="750" y="38"/>
                    <a:pt x="792" y="69"/>
                  </a:cubicBezTo>
                  <a:cubicBezTo>
                    <a:pt x="860" y="60"/>
                    <a:pt x="851" y="55"/>
                    <a:pt x="904" y="37"/>
                  </a:cubicBezTo>
                  <a:cubicBezTo>
                    <a:pt x="893" y="104"/>
                    <a:pt x="884" y="89"/>
                    <a:pt x="840" y="133"/>
                  </a:cubicBezTo>
                  <a:cubicBezTo>
                    <a:pt x="821" y="191"/>
                    <a:pt x="833" y="128"/>
                    <a:pt x="856" y="165"/>
                  </a:cubicBezTo>
                  <a:cubicBezTo>
                    <a:pt x="866" y="181"/>
                    <a:pt x="864" y="203"/>
                    <a:pt x="872" y="221"/>
                  </a:cubicBezTo>
                  <a:cubicBezTo>
                    <a:pt x="878" y="233"/>
                    <a:pt x="888" y="242"/>
                    <a:pt x="896" y="253"/>
                  </a:cubicBezTo>
                  <a:cubicBezTo>
                    <a:pt x="899" y="261"/>
                    <a:pt x="897" y="272"/>
                    <a:pt x="904" y="277"/>
                  </a:cubicBezTo>
                  <a:cubicBezTo>
                    <a:pt x="913" y="284"/>
                    <a:pt x="930" y="276"/>
                    <a:pt x="936" y="285"/>
                  </a:cubicBezTo>
                  <a:cubicBezTo>
                    <a:pt x="944" y="299"/>
                    <a:pt x="918" y="332"/>
                    <a:pt x="912" y="341"/>
                  </a:cubicBezTo>
                  <a:cubicBezTo>
                    <a:pt x="957" y="347"/>
                    <a:pt x="999" y="368"/>
                    <a:pt x="1016" y="317"/>
                  </a:cubicBezTo>
                  <a:cubicBezTo>
                    <a:pt x="1003" y="278"/>
                    <a:pt x="990" y="287"/>
                    <a:pt x="952" y="277"/>
                  </a:cubicBezTo>
                  <a:cubicBezTo>
                    <a:pt x="932" y="218"/>
                    <a:pt x="942" y="214"/>
                    <a:pt x="904" y="157"/>
                  </a:cubicBezTo>
                  <a:cubicBezTo>
                    <a:pt x="895" y="143"/>
                    <a:pt x="888" y="109"/>
                    <a:pt x="888" y="109"/>
                  </a:cubicBezTo>
                  <a:cubicBezTo>
                    <a:pt x="913" y="84"/>
                    <a:pt x="934" y="72"/>
                    <a:pt x="968" y="61"/>
                  </a:cubicBezTo>
                  <a:cubicBezTo>
                    <a:pt x="971" y="45"/>
                    <a:pt x="961" y="20"/>
                    <a:pt x="976" y="13"/>
                  </a:cubicBezTo>
                  <a:cubicBezTo>
                    <a:pt x="1005" y="0"/>
                    <a:pt x="1078" y="26"/>
                    <a:pt x="1112" y="37"/>
                  </a:cubicBezTo>
                  <a:cubicBezTo>
                    <a:pt x="1172" y="97"/>
                    <a:pt x="1120" y="88"/>
                    <a:pt x="1232" y="77"/>
                  </a:cubicBezTo>
                  <a:cubicBezTo>
                    <a:pt x="1235" y="93"/>
                    <a:pt x="1229" y="113"/>
                    <a:pt x="1240" y="125"/>
                  </a:cubicBezTo>
                  <a:cubicBezTo>
                    <a:pt x="1254" y="142"/>
                    <a:pt x="1283" y="134"/>
                    <a:pt x="1304" y="141"/>
                  </a:cubicBezTo>
                  <a:cubicBezTo>
                    <a:pt x="1345" y="131"/>
                    <a:pt x="1362" y="102"/>
                    <a:pt x="1400" y="77"/>
                  </a:cubicBezTo>
                  <a:cubicBezTo>
                    <a:pt x="1429" y="58"/>
                    <a:pt x="1469" y="72"/>
                    <a:pt x="1504" y="69"/>
                  </a:cubicBezTo>
                  <a:cubicBezTo>
                    <a:pt x="1540" y="62"/>
                    <a:pt x="1554" y="54"/>
                    <a:pt x="1592" y="69"/>
                  </a:cubicBezTo>
                  <a:cubicBezTo>
                    <a:pt x="1604" y="74"/>
                    <a:pt x="1612" y="86"/>
                    <a:pt x="1624" y="93"/>
                  </a:cubicBezTo>
                  <a:cubicBezTo>
                    <a:pt x="1631" y="97"/>
                    <a:pt x="1640" y="98"/>
                    <a:pt x="1648" y="101"/>
                  </a:cubicBezTo>
                  <a:cubicBezTo>
                    <a:pt x="1659" y="98"/>
                    <a:pt x="1671" y="100"/>
                    <a:pt x="1680" y="93"/>
                  </a:cubicBezTo>
                  <a:cubicBezTo>
                    <a:pt x="1687" y="88"/>
                    <a:pt x="1680" y="70"/>
                    <a:pt x="1688" y="69"/>
                  </a:cubicBezTo>
                  <a:cubicBezTo>
                    <a:pt x="1730" y="64"/>
                    <a:pt x="1773" y="74"/>
                    <a:pt x="1816" y="77"/>
                  </a:cubicBezTo>
                  <a:cubicBezTo>
                    <a:pt x="1781" y="100"/>
                    <a:pt x="1782" y="109"/>
                    <a:pt x="1792" y="149"/>
                  </a:cubicBezTo>
                  <a:cubicBezTo>
                    <a:pt x="1756" y="185"/>
                    <a:pt x="1738" y="202"/>
                    <a:pt x="1688" y="189"/>
                  </a:cubicBezTo>
                  <a:cubicBezTo>
                    <a:pt x="1634" y="216"/>
                    <a:pt x="1640" y="229"/>
                    <a:pt x="1632" y="293"/>
                  </a:cubicBezTo>
                  <a:cubicBezTo>
                    <a:pt x="1618" y="252"/>
                    <a:pt x="1611" y="203"/>
                    <a:pt x="1568" y="189"/>
                  </a:cubicBezTo>
                  <a:cubicBezTo>
                    <a:pt x="1563" y="182"/>
                    <a:pt x="1547" y="147"/>
                    <a:pt x="1528" y="157"/>
                  </a:cubicBezTo>
                  <a:cubicBezTo>
                    <a:pt x="1520" y="161"/>
                    <a:pt x="1525" y="174"/>
                    <a:pt x="1520" y="181"/>
                  </a:cubicBezTo>
                  <a:cubicBezTo>
                    <a:pt x="1498" y="208"/>
                    <a:pt x="1444" y="209"/>
                    <a:pt x="1416" y="213"/>
                  </a:cubicBezTo>
                  <a:cubicBezTo>
                    <a:pt x="1438" y="280"/>
                    <a:pt x="1389" y="269"/>
                    <a:pt x="1336" y="277"/>
                  </a:cubicBezTo>
                  <a:cubicBezTo>
                    <a:pt x="1347" y="280"/>
                    <a:pt x="1360" y="278"/>
                    <a:pt x="1368" y="285"/>
                  </a:cubicBezTo>
                  <a:cubicBezTo>
                    <a:pt x="1382" y="298"/>
                    <a:pt x="1400" y="333"/>
                    <a:pt x="1400" y="333"/>
                  </a:cubicBezTo>
                  <a:cubicBezTo>
                    <a:pt x="1361" y="359"/>
                    <a:pt x="1369" y="337"/>
                    <a:pt x="1320" y="349"/>
                  </a:cubicBezTo>
                  <a:cubicBezTo>
                    <a:pt x="1327" y="385"/>
                    <a:pt x="1341" y="404"/>
                    <a:pt x="1352" y="437"/>
                  </a:cubicBezTo>
                  <a:cubicBezTo>
                    <a:pt x="1349" y="448"/>
                    <a:pt x="1342" y="458"/>
                    <a:pt x="1344" y="469"/>
                  </a:cubicBezTo>
                  <a:cubicBezTo>
                    <a:pt x="1345" y="479"/>
                    <a:pt x="1358" y="484"/>
                    <a:pt x="1360" y="493"/>
                  </a:cubicBezTo>
                  <a:cubicBezTo>
                    <a:pt x="1364" y="520"/>
                    <a:pt x="1345" y="519"/>
                    <a:pt x="1328" y="525"/>
                  </a:cubicBezTo>
                  <a:cubicBezTo>
                    <a:pt x="1303" y="600"/>
                    <a:pt x="1331" y="489"/>
                    <a:pt x="1352" y="565"/>
                  </a:cubicBezTo>
                  <a:cubicBezTo>
                    <a:pt x="1358" y="588"/>
                    <a:pt x="1347" y="613"/>
                    <a:pt x="1344" y="637"/>
                  </a:cubicBezTo>
                  <a:cubicBezTo>
                    <a:pt x="1347" y="648"/>
                    <a:pt x="1345" y="660"/>
                    <a:pt x="1352" y="669"/>
                  </a:cubicBezTo>
                  <a:cubicBezTo>
                    <a:pt x="1357" y="676"/>
                    <a:pt x="1377" y="669"/>
                    <a:pt x="1376" y="677"/>
                  </a:cubicBezTo>
                  <a:cubicBezTo>
                    <a:pt x="1373" y="696"/>
                    <a:pt x="1355" y="709"/>
                    <a:pt x="1344" y="725"/>
                  </a:cubicBezTo>
                  <a:cubicBezTo>
                    <a:pt x="1339" y="733"/>
                    <a:pt x="1328" y="749"/>
                    <a:pt x="1328" y="749"/>
                  </a:cubicBezTo>
                  <a:cubicBezTo>
                    <a:pt x="1334" y="793"/>
                    <a:pt x="1346" y="841"/>
                    <a:pt x="1328" y="885"/>
                  </a:cubicBezTo>
                  <a:cubicBezTo>
                    <a:pt x="1323" y="898"/>
                    <a:pt x="1325" y="858"/>
                    <a:pt x="1320" y="845"/>
                  </a:cubicBezTo>
                  <a:cubicBezTo>
                    <a:pt x="1317" y="836"/>
                    <a:pt x="1308" y="830"/>
                    <a:pt x="1304" y="821"/>
                  </a:cubicBezTo>
                  <a:cubicBezTo>
                    <a:pt x="1300" y="813"/>
                    <a:pt x="1304" y="801"/>
                    <a:pt x="1296" y="797"/>
                  </a:cubicBezTo>
                  <a:cubicBezTo>
                    <a:pt x="1266" y="782"/>
                    <a:pt x="1231" y="783"/>
                    <a:pt x="1200" y="773"/>
                  </a:cubicBezTo>
                  <a:cubicBezTo>
                    <a:pt x="1182" y="779"/>
                    <a:pt x="1130" y="810"/>
                    <a:pt x="1168" y="837"/>
                  </a:cubicBezTo>
                  <a:cubicBezTo>
                    <a:pt x="1181" y="846"/>
                    <a:pt x="1200" y="842"/>
                    <a:pt x="1216" y="845"/>
                  </a:cubicBezTo>
                  <a:cubicBezTo>
                    <a:pt x="1195" y="879"/>
                    <a:pt x="1184" y="902"/>
                    <a:pt x="1176" y="941"/>
                  </a:cubicBezTo>
                  <a:cubicBezTo>
                    <a:pt x="1173" y="957"/>
                    <a:pt x="1168" y="989"/>
                    <a:pt x="1168" y="9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5" name="Freeform 19"/>
            <p:cNvSpPr>
              <a:spLocks/>
            </p:cNvSpPr>
            <p:nvPr/>
          </p:nvSpPr>
          <p:spPr bwMode="auto">
            <a:xfrm>
              <a:off x="1457" y="1352"/>
              <a:ext cx="1590" cy="2689"/>
            </a:xfrm>
            <a:custGeom>
              <a:avLst/>
              <a:gdLst>
                <a:gd name="T0" fmla="*/ 1487 w 1590"/>
                <a:gd name="T1" fmla="*/ 232 h 2689"/>
                <a:gd name="T2" fmla="*/ 1463 w 1590"/>
                <a:gd name="T3" fmla="*/ 320 h 2689"/>
                <a:gd name="T4" fmla="*/ 1423 w 1590"/>
                <a:gd name="T5" fmla="*/ 400 h 2689"/>
                <a:gd name="T6" fmla="*/ 1367 w 1590"/>
                <a:gd name="T7" fmla="*/ 488 h 2689"/>
                <a:gd name="T8" fmla="*/ 1359 w 1590"/>
                <a:gd name="T9" fmla="*/ 640 h 2689"/>
                <a:gd name="T10" fmla="*/ 1247 w 1590"/>
                <a:gd name="T11" fmla="*/ 1024 h 2689"/>
                <a:gd name="T12" fmla="*/ 1231 w 1590"/>
                <a:gd name="T13" fmla="*/ 1240 h 2689"/>
                <a:gd name="T14" fmla="*/ 1215 w 1590"/>
                <a:gd name="T15" fmla="*/ 1336 h 2689"/>
                <a:gd name="T16" fmla="*/ 1215 w 1590"/>
                <a:gd name="T17" fmla="*/ 1440 h 2689"/>
                <a:gd name="T18" fmla="*/ 1279 w 1590"/>
                <a:gd name="T19" fmla="*/ 1520 h 2689"/>
                <a:gd name="T20" fmla="*/ 1335 w 1590"/>
                <a:gd name="T21" fmla="*/ 2136 h 2689"/>
                <a:gd name="T22" fmla="*/ 1359 w 1590"/>
                <a:gd name="T23" fmla="*/ 2336 h 2689"/>
                <a:gd name="T24" fmla="*/ 1399 w 1590"/>
                <a:gd name="T25" fmla="*/ 2392 h 2689"/>
                <a:gd name="T26" fmla="*/ 1431 w 1590"/>
                <a:gd name="T27" fmla="*/ 2552 h 2689"/>
                <a:gd name="T28" fmla="*/ 1431 w 1590"/>
                <a:gd name="T29" fmla="*/ 2656 h 2689"/>
                <a:gd name="T30" fmla="*/ 1359 w 1590"/>
                <a:gd name="T31" fmla="*/ 2608 h 2689"/>
                <a:gd name="T32" fmla="*/ 1215 w 1590"/>
                <a:gd name="T33" fmla="*/ 2624 h 2689"/>
                <a:gd name="T34" fmla="*/ 1151 w 1590"/>
                <a:gd name="T35" fmla="*/ 2632 h 2689"/>
                <a:gd name="T36" fmla="*/ 687 w 1590"/>
                <a:gd name="T37" fmla="*/ 2656 h 2689"/>
                <a:gd name="T38" fmla="*/ 751 w 1590"/>
                <a:gd name="T39" fmla="*/ 2448 h 2689"/>
                <a:gd name="T40" fmla="*/ 703 w 1590"/>
                <a:gd name="T41" fmla="*/ 2384 h 2689"/>
                <a:gd name="T42" fmla="*/ 751 w 1590"/>
                <a:gd name="T43" fmla="*/ 2256 h 2689"/>
                <a:gd name="T44" fmla="*/ 727 w 1590"/>
                <a:gd name="T45" fmla="*/ 2152 h 2689"/>
                <a:gd name="T46" fmla="*/ 791 w 1590"/>
                <a:gd name="T47" fmla="*/ 1976 h 2689"/>
                <a:gd name="T48" fmla="*/ 791 w 1590"/>
                <a:gd name="T49" fmla="*/ 1824 h 2689"/>
                <a:gd name="T50" fmla="*/ 759 w 1590"/>
                <a:gd name="T51" fmla="*/ 1720 h 2689"/>
                <a:gd name="T52" fmla="*/ 735 w 1590"/>
                <a:gd name="T53" fmla="*/ 1264 h 2689"/>
                <a:gd name="T54" fmla="*/ 647 w 1590"/>
                <a:gd name="T55" fmla="*/ 912 h 2689"/>
                <a:gd name="T56" fmla="*/ 583 w 1590"/>
                <a:gd name="T57" fmla="*/ 776 h 2689"/>
                <a:gd name="T58" fmla="*/ 479 w 1590"/>
                <a:gd name="T59" fmla="*/ 736 h 2689"/>
                <a:gd name="T60" fmla="*/ 431 w 1590"/>
                <a:gd name="T61" fmla="*/ 648 h 2689"/>
                <a:gd name="T62" fmla="*/ 383 w 1590"/>
                <a:gd name="T63" fmla="*/ 416 h 2689"/>
                <a:gd name="T64" fmla="*/ 351 w 1590"/>
                <a:gd name="T65" fmla="*/ 368 h 2689"/>
                <a:gd name="T66" fmla="*/ 295 w 1590"/>
                <a:gd name="T67" fmla="*/ 352 h 2689"/>
                <a:gd name="T68" fmla="*/ 263 w 1590"/>
                <a:gd name="T69" fmla="*/ 392 h 2689"/>
                <a:gd name="T70" fmla="*/ 207 w 1590"/>
                <a:gd name="T71" fmla="*/ 320 h 2689"/>
                <a:gd name="T72" fmla="*/ 71 w 1590"/>
                <a:gd name="T73" fmla="*/ 264 h 2689"/>
                <a:gd name="T74" fmla="*/ 63 w 1590"/>
                <a:gd name="T75" fmla="*/ 216 h 2689"/>
                <a:gd name="T76" fmla="*/ 103 w 1590"/>
                <a:gd name="T77" fmla="*/ 160 h 2689"/>
                <a:gd name="T78" fmla="*/ 183 w 1590"/>
                <a:gd name="T79" fmla="*/ 96 h 2689"/>
                <a:gd name="T80" fmla="*/ 135 w 1590"/>
                <a:gd name="T81" fmla="*/ 64 h 2689"/>
                <a:gd name="T82" fmla="*/ 463 w 1590"/>
                <a:gd name="T83" fmla="*/ 16 h 2689"/>
                <a:gd name="T84" fmla="*/ 575 w 1590"/>
                <a:gd name="T85" fmla="*/ 40 h 2689"/>
                <a:gd name="T86" fmla="*/ 791 w 1590"/>
                <a:gd name="T87" fmla="*/ 56 h 2689"/>
                <a:gd name="T88" fmla="*/ 895 w 1590"/>
                <a:gd name="T89" fmla="*/ 16 h 2689"/>
                <a:gd name="T90" fmla="*/ 1055 w 1590"/>
                <a:gd name="T91" fmla="*/ 40 h 2689"/>
                <a:gd name="T92" fmla="*/ 1143 w 1590"/>
                <a:gd name="T93" fmla="*/ 24 h 2689"/>
                <a:gd name="T94" fmla="*/ 1439 w 1590"/>
                <a:gd name="T95" fmla="*/ 24 h 2689"/>
                <a:gd name="T96" fmla="*/ 1543 w 1590"/>
                <a:gd name="T97" fmla="*/ 88 h 2689"/>
                <a:gd name="T98" fmla="*/ 1471 w 1590"/>
                <a:gd name="T99" fmla="*/ 104 h 2689"/>
                <a:gd name="T100" fmla="*/ 1311 w 1590"/>
                <a:gd name="T101" fmla="*/ 48 h 2689"/>
                <a:gd name="T102" fmla="*/ 1391 w 1590"/>
                <a:gd name="T103" fmla="*/ 96 h 2689"/>
                <a:gd name="T104" fmla="*/ 1495 w 1590"/>
                <a:gd name="T105" fmla="*/ 136 h 2689"/>
                <a:gd name="T106" fmla="*/ 1583 w 1590"/>
                <a:gd name="T107" fmla="*/ 216 h 26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0" h="2689">
                  <a:moveTo>
                    <a:pt x="1551" y="192"/>
                  </a:moveTo>
                  <a:cubicBezTo>
                    <a:pt x="1520" y="202"/>
                    <a:pt x="1518" y="222"/>
                    <a:pt x="1487" y="232"/>
                  </a:cubicBezTo>
                  <a:cubicBezTo>
                    <a:pt x="1482" y="240"/>
                    <a:pt x="1474" y="247"/>
                    <a:pt x="1471" y="256"/>
                  </a:cubicBezTo>
                  <a:cubicBezTo>
                    <a:pt x="1465" y="277"/>
                    <a:pt x="1472" y="300"/>
                    <a:pt x="1463" y="320"/>
                  </a:cubicBezTo>
                  <a:cubicBezTo>
                    <a:pt x="1462" y="323"/>
                    <a:pt x="1418" y="333"/>
                    <a:pt x="1407" y="336"/>
                  </a:cubicBezTo>
                  <a:cubicBezTo>
                    <a:pt x="1434" y="345"/>
                    <a:pt x="1465" y="346"/>
                    <a:pt x="1423" y="400"/>
                  </a:cubicBezTo>
                  <a:cubicBezTo>
                    <a:pt x="1413" y="413"/>
                    <a:pt x="1375" y="416"/>
                    <a:pt x="1375" y="416"/>
                  </a:cubicBezTo>
                  <a:cubicBezTo>
                    <a:pt x="1372" y="440"/>
                    <a:pt x="1373" y="465"/>
                    <a:pt x="1367" y="488"/>
                  </a:cubicBezTo>
                  <a:cubicBezTo>
                    <a:pt x="1354" y="541"/>
                    <a:pt x="1341" y="483"/>
                    <a:pt x="1359" y="536"/>
                  </a:cubicBezTo>
                  <a:cubicBezTo>
                    <a:pt x="1332" y="577"/>
                    <a:pt x="1331" y="598"/>
                    <a:pt x="1359" y="640"/>
                  </a:cubicBezTo>
                  <a:cubicBezTo>
                    <a:pt x="1264" y="664"/>
                    <a:pt x="1291" y="739"/>
                    <a:pt x="1263" y="824"/>
                  </a:cubicBezTo>
                  <a:cubicBezTo>
                    <a:pt x="1283" y="906"/>
                    <a:pt x="1277" y="935"/>
                    <a:pt x="1247" y="1024"/>
                  </a:cubicBezTo>
                  <a:cubicBezTo>
                    <a:pt x="1259" y="1071"/>
                    <a:pt x="1251" y="1114"/>
                    <a:pt x="1239" y="1160"/>
                  </a:cubicBezTo>
                  <a:cubicBezTo>
                    <a:pt x="1251" y="1208"/>
                    <a:pt x="1250" y="1182"/>
                    <a:pt x="1231" y="1240"/>
                  </a:cubicBezTo>
                  <a:cubicBezTo>
                    <a:pt x="1225" y="1258"/>
                    <a:pt x="1199" y="1288"/>
                    <a:pt x="1199" y="1288"/>
                  </a:cubicBezTo>
                  <a:cubicBezTo>
                    <a:pt x="1204" y="1304"/>
                    <a:pt x="1210" y="1320"/>
                    <a:pt x="1215" y="1336"/>
                  </a:cubicBezTo>
                  <a:cubicBezTo>
                    <a:pt x="1218" y="1344"/>
                    <a:pt x="1223" y="1360"/>
                    <a:pt x="1223" y="1360"/>
                  </a:cubicBezTo>
                  <a:cubicBezTo>
                    <a:pt x="1214" y="1398"/>
                    <a:pt x="1226" y="1406"/>
                    <a:pt x="1215" y="1440"/>
                  </a:cubicBezTo>
                  <a:cubicBezTo>
                    <a:pt x="1232" y="1491"/>
                    <a:pt x="1208" y="1440"/>
                    <a:pt x="1255" y="1472"/>
                  </a:cubicBezTo>
                  <a:cubicBezTo>
                    <a:pt x="1268" y="1481"/>
                    <a:pt x="1274" y="1506"/>
                    <a:pt x="1279" y="1520"/>
                  </a:cubicBezTo>
                  <a:cubicBezTo>
                    <a:pt x="1285" y="1590"/>
                    <a:pt x="1288" y="1653"/>
                    <a:pt x="1327" y="1712"/>
                  </a:cubicBezTo>
                  <a:cubicBezTo>
                    <a:pt x="1322" y="1837"/>
                    <a:pt x="1293" y="2011"/>
                    <a:pt x="1335" y="2136"/>
                  </a:cubicBezTo>
                  <a:cubicBezTo>
                    <a:pt x="1338" y="2187"/>
                    <a:pt x="1337" y="2238"/>
                    <a:pt x="1343" y="2288"/>
                  </a:cubicBezTo>
                  <a:cubicBezTo>
                    <a:pt x="1345" y="2305"/>
                    <a:pt x="1359" y="2336"/>
                    <a:pt x="1359" y="2336"/>
                  </a:cubicBezTo>
                  <a:cubicBezTo>
                    <a:pt x="1343" y="2384"/>
                    <a:pt x="1349" y="2340"/>
                    <a:pt x="1391" y="2368"/>
                  </a:cubicBezTo>
                  <a:cubicBezTo>
                    <a:pt x="1398" y="2373"/>
                    <a:pt x="1396" y="2384"/>
                    <a:pt x="1399" y="2392"/>
                  </a:cubicBezTo>
                  <a:cubicBezTo>
                    <a:pt x="1405" y="2448"/>
                    <a:pt x="1402" y="2461"/>
                    <a:pt x="1415" y="2504"/>
                  </a:cubicBezTo>
                  <a:cubicBezTo>
                    <a:pt x="1420" y="2520"/>
                    <a:pt x="1426" y="2536"/>
                    <a:pt x="1431" y="2552"/>
                  </a:cubicBezTo>
                  <a:cubicBezTo>
                    <a:pt x="1434" y="2560"/>
                    <a:pt x="1439" y="2576"/>
                    <a:pt x="1439" y="2576"/>
                  </a:cubicBezTo>
                  <a:cubicBezTo>
                    <a:pt x="1436" y="2603"/>
                    <a:pt x="1442" y="2632"/>
                    <a:pt x="1431" y="2656"/>
                  </a:cubicBezTo>
                  <a:cubicBezTo>
                    <a:pt x="1428" y="2664"/>
                    <a:pt x="1415" y="2652"/>
                    <a:pt x="1407" y="2648"/>
                  </a:cubicBezTo>
                  <a:cubicBezTo>
                    <a:pt x="1385" y="2637"/>
                    <a:pt x="1377" y="2626"/>
                    <a:pt x="1359" y="2608"/>
                  </a:cubicBezTo>
                  <a:cubicBezTo>
                    <a:pt x="1348" y="2574"/>
                    <a:pt x="1336" y="2573"/>
                    <a:pt x="1303" y="2584"/>
                  </a:cubicBezTo>
                  <a:cubicBezTo>
                    <a:pt x="1272" y="2615"/>
                    <a:pt x="1258" y="2615"/>
                    <a:pt x="1215" y="2624"/>
                  </a:cubicBezTo>
                  <a:cubicBezTo>
                    <a:pt x="1207" y="2629"/>
                    <a:pt x="1201" y="2639"/>
                    <a:pt x="1191" y="2640"/>
                  </a:cubicBezTo>
                  <a:cubicBezTo>
                    <a:pt x="1178" y="2642"/>
                    <a:pt x="1165" y="2632"/>
                    <a:pt x="1151" y="2632"/>
                  </a:cubicBezTo>
                  <a:cubicBezTo>
                    <a:pt x="1103" y="2632"/>
                    <a:pt x="1055" y="2637"/>
                    <a:pt x="1007" y="2640"/>
                  </a:cubicBezTo>
                  <a:cubicBezTo>
                    <a:pt x="909" y="2689"/>
                    <a:pt x="793" y="2674"/>
                    <a:pt x="687" y="2656"/>
                  </a:cubicBezTo>
                  <a:cubicBezTo>
                    <a:pt x="704" y="2589"/>
                    <a:pt x="701" y="2528"/>
                    <a:pt x="743" y="2472"/>
                  </a:cubicBezTo>
                  <a:cubicBezTo>
                    <a:pt x="746" y="2464"/>
                    <a:pt x="754" y="2456"/>
                    <a:pt x="751" y="2448"/>
                  </a:cubicBezTo>
                  <a:cubicBezTo>
                    <a:pt x="747" y="2439"/>
                    <a:pt x="734" y="2439"/>
                    <a:pt x="727" y="2432"/>
                  </a:cubicBezTo>
                  <a:cubicBezTo>
                    <a:pt x="711" y="2416"/>
                    <a:pt x="710" y="2404"/>
                    <a:pt x="703" y="2384"/>
                  </a:cubicBezTo>
                  <a:cubicBezTo>
                    <a:pt x="717" y="2349"/>
                    <a:pt x="722" y="2314"/>
                    <a:pt x="735" y="2280"/>
                  </a:cubicBezTo>
                  <a:cubicBezTo>
                    <a:pt x="738" y="2271"/>
                    <a:pt x="747" y="2265"/>
                    <a:pt x="751" y="2256"/>
                  </a:cubicBezTo>
                  <a:cubicBezTo>
                    <a:pt x="755" y="2248"/>
                    <a:pt x="756" y="2240"/>
                    <a:pt x="759" y="2232"/>
                  </a:cubicBezTo>
                  <a:cubicBezTo>
                    <a:pt x="751" y="2202"/>
                    <a:pt x="737" y="2181"/>
                    <a:pt x="727" y="2152"/>
                  </a:cubicBezTo>
                  <a:cubicBezTo>
                    <a:pt x="746" y="2095"/>
                    <a:pt x="734" y="2118"/>
                    <a:pt x="759" y="2080"/>
                  </a:cubicBezTo>
                  <a:cubicBezTo>
                    <a:pt x="745" y="2038"/>
                    <a:pt x="755" y="2000"/>
                    <a:pt x="791" y="1976"/>
                  </a:cubicBezTo>
                  <a:cubicBezTo>
                    <a:pt x="779" y="1939"/>
                    <a:pt x="788" y="1931"/>
                    <a:pt x="815" y="1904"/>
                  </a:cubicBezTo>
                  <a:cubicBezTo>
                    <a:pt x="806" y="1878"/>
                    <a:pt x="803" y="1848"/>
                    <a:pt x="791" y="1824"/>
                  </a:cubicBezTo>
                  <a:cubicBezTo>
                    <a:pt x="760" y="1762"/>
                    <a:pt x="787" y="1836"/>
                    <a:pt x="767" y="1776"/>
                  </a:cubicBezTo>
                  <a:cubicBezTo>
                    <a:pt x="764" y="1757"/>
                    <a:pt x="763" y="1738"/>
                    <a:pt x="759" y="1720"/>
                  </a:cubicBezTo>
                  <a:cubicBezTo>
                    <a:pt x="755" y="1704"/>
                    <a:pt x="743" y="1672"/>
                    <a:pt x="743" y="1672"/>
                  </a:cubicBezTo>
                  <a:cubicBezTo>
                    <a:pt x="726" y="1537"/>
                    <a:pt x="712" y="1399"/>
                    <a:pt x="735" y="1264"/>
                  </a:cubicBezTo>
                  <a:cubicBezTo>
                    <a:pt x="722" y="1098"/>
                    <a:pt x="744" y="1205"/>
                    <a:pt x="687" y="1120"/>
                  </a:cubicBezTo>
                  <a:cubicBezTo>
                    <a:pt x="680" y="1046"/>
                    <a:pt x="670" y="982"/>
                    <a:pt x="647" y="912"/>
                  </a:cubicBezTo>
                  <a:cubicBezTo>
                    <a:pt x="626" y="848"/>
                    <a:pt x="638" y="909"/>
                    <a:pt x="615" y="856"/>
                  </a:cubicBezTo>
                  <a:cubicBezTo>
                    <a:pt x="606" y="837"/>
                    <a:pt x="599" y="795"/>
                    <a:pt x="583" y="776"/>
                  </a:cubicBezTo>
                  <a:cubicBezTo>
                    <a:pt x="567" y="757"/>
                    <a:pt x="548" y="758"/>
                    <a:pt x="527" y="752"/>
                  </a:cubicBezTo>
                  <a:cubicBezTo>
                    <a:pt x="511" y="747"/>
                    <a:pt x="479" y="736"/>
                    <a:pt x="479" y="736"/>
                  </a:cubicBezTo>
                  <a:cubicBezTo>
                    <a:pt x="433" y="667"/>
                    <a:pt x="482" y="754"/>
                    <a:pt x="471" y="688"/>
                  </a:cubicBezTo>
                  <a:cubicBezTo>
                    <a:pt x="468" y="668"/>
                    <a:pt x="445" y="657"/>
                    <a:pt x="431" y="648"/>
                  </a:cubicBezTo>
                  <a:cubicBezTo>
                    <a:pt x="405" y="609"/>
                    <a:pt x="404" y="572"/>
                    <a:pt x="415" y="528"/>
                  </a:cubicBezTo>
                  <a:cubicBezTo>
                    <a:pt x="403" y="491"/>
                    <a:pt x="395" y="453"/>
                    <a:pt x="383" y="416"/>
                  </a:cubicBezTo>
                  <a:cubicBezTo>
                    <a:pt x="379" y="403"/>
                    <a:pt x="383" y="387"/>
                    <a:pt x="375" y="376"/>
                  </a:cubicBezTo>
                  <a:cubicBezTo>
                    <a:pt x="370" y="369"/>
                    <a:pt x="359" y="371"/>
                    <a:pt x="351" y="368"/>
                  </a:cubicBezTo>
                  <a:cubicBezTo>
                    <a:pt x="305" y="399"/>
                    <a:pt x="343" y="384"/>
                    <a:pt x="319" y="360"/>
                  </a:cubicBezTo>
                  <a:cubicBezTo>
                    <a:pt x="313" y="354"/>
                    <a:pt x="303" y="355"/>
                    <a:pt x="295" y="352"/>
                  </a:cubicBezTo>
                  <a:cubicBezTo>
                    <a:pt x="290" y="360"/>
                    <a:pt x="281" y="367"/>
                    <a:pt x="279" y="376"/>
                  </a:cubicBezTo>
                  <a:cubicBezTo>
                    <a:pt x="275" y="403"/>
                    <a:pt x="310" y="408"/>
                    <a:pt x="263" y="392"/>
                  </a:cubicBezTo>
                  <a:cubicBezTo>
                    <a:pt x="244" y="364"/>
                    <a:pt x="231" y="355"/>
                    <a:pt x="199" y="344"/>
                  </a:cubicBezTo>
                  <a:cubicBezTo>
                    <a:pt x="202" y="336"/>
                    <a:pt x="210" y="328"/>
                    <a:pt x="207" y="320"/>
                  </a:cubicBezTo>
                  <a:cubicBezTo>
                    <a:pt x="203" y="311"/>
                    <a:pt x="192" y="308"/>
                    <a:pt x="183" y="304"/>
                  </a:cubicBezTo>
                  <a:cubicBezTo>
                    <a:pt x="149" y="289"/>
                    <a:pt x="107" y="271"/>
                    <a:pt x="71" y="264"/>
                  </a:cubicBezTo>
                  <a:cubicBezTo>
                    <a:pt x="60" y="267"/>
                    <a:pt x="47" y="280"/>
                    <a:pt x="39" y="272"/>
                  </a:cubicBezTo>
                  <a:cubicBezTo>
                    <a:pt x="29" y="262"/>
                    <a:pt x="59" y="222"/>
                    <a:pt x="63" y="216"/>
                  </a:cubicBezTo>
                  <a:cubicBezTo>
                    <a:pt x="0" y="195"/>
                    <a:pt x="78" y="225"/>
                    <a:pt x="111" y="200"/>
                  </a:cubicBezTo>
                  <a:cubicBezTo>
                    <a:pt x="122" y="192"/>
                    <a:pt x="106" y="173"/>
                    <a:pt x="103" y="160"/>
                  </a:cubicBezTo>
                  <a:cubicBezTo>
                    <a:pt x="114" y="144"/>
                    <a:pt x="117" y="118"/>
                    <a:pt x="135" y="112"/>
                  </a:cubicBezTo>
                  <a:cubicBezTo>
                    <a:pt x="151" y="107"/>
                    <a:pt x="183" y="96"/>
                    <a:pt x="183" y="96"/>
                  </a:cubicBezTo>
                  <a:cubicBezTo>
                    <a:pt x="175" y="88"/>
                    <a:pt x="168" y="78"/>
                    <a:pt x="159" y="72"/>
                  </a:cubicBezTo>
                  <a:cubicBezTo>
                    <a:pt x="152" y="67"/>
                    <a:pt x="129" y="70"/>
                    <a:pt x="135" y="64"/>
                  </a:cubicBezTo>
                  <a:cubicBezTo>
                    <a:pt x="140" y="59"/>
                    <a:pt x="233" y="49"/>
                    <a:pt x="239" y="48"/>
                  </a:cubicBezTo>
                  <a:cubicBezTo>
                    <a:pt x="310" y="13"/>
                    <a:pt x="388" y="35"/>
                    <a:pt x="463" y="16"/>
                  </a:cubicBezTo>
                  <a:cubicBezTo>
                    <a:pt x="484" y="19"/>
                    <a:pt x="506" y="19"/>
                    <a:pt x="527" y="24"/>
                  </a:cubicBezTo>
                  <a:cubicBezTo>
                    <a:pt x="543" y="28"/>
                    <a:pt x="575" y="40"/>
                    <a:pt x="575" y="40"/>
                  </a:cubicBezTo>
                  <a:cubicBezTo>
                    <a:pt x="654" y="24"/>
                    <a:pt x="643" y="23"/>
                    <a:pt x="767" y="40"/>
                  </a:cubicBezTo>
                  <a:cubicBezTo>
                    <a:pt x="777" y="41"/>
                    <a:pt x="782" y="53"/>
                    <a:pt x="791" y="56"/>
                  </a:cubicBezTo>
                  <a:cubicBezTo>
                    <a:pt x="804" y="61"/>
                    <a:pt x="818" y="61"/>
                    <a:pt x="831" y="64"/>
                  </a:cubicBezTo>
                  <a:cubicBezTo>
                    <a:pt x="883" y="51"/>
                    <a:pt x="853" y="44"/>
                    <a:pt x="895" y="16"/>
                  </a:cubicBezTo>
                  <a:cubicBezTo>
                    <a:pt x="943" y="23"/>
                    <a:pt x="977" y="39"/>
                    <a:pt x="1023" y="48"/>
                  </a:cubicBezTo>
                  <a:cubicBezTo>
                    <a:pt x="1034" y="45"/>
                    <a:pt x="1046" y="47"/>
                    <a:pt x="1055" y="40"/>
                  </a:cubicBezTo>
                  <a:cubicBezTo>
                    <a:pt x="1062" y="35"/>
                    <a:pt x="1055" y="18"/>
                    <a:pt x="1063" y="16"/>
                  </a:cubicBezTo>
                  <a:cubicBezTo>
                    <a:pt x="1089" y="11"/>
                    <a:pt x="1116" y="21"/>
                    <a:pt x="1143" y="24"/>
                  </a:cubicBezTo>
                  <a:cubicBezTo>
                    <a:pt x="1189" y="17"/>
                    <a:pt x="1233" y="0"/>
                    <a:pt x="1279" y="0"/>
                  </a:cubicBezTo>
                  <a:cubicBezTo>
                    <a:pt x="1328" y="0"/>
                    <a:pt x="1391" y="19"/>
                    <a:pt x="1439" y="24"/>
                  </a:cubicBezTo>
                  <a:cubicBezTo>
                    <a:pt x="1441" y="25"/>
                    <a:pt x="1490" y="36"/>
                    <a:pt x="1495" y="40"/>
                  </a:cubicBezTo>
                  <a:cubicBezTo>
                    <a:pt x="1513" y="54"/>
                    <a:pt x="1527" y="72"/>
                    <a:pt x="1543" y="88"/>
                  </a:cubicBezTo>
                  <a:cubicBezTo>
                    <a:pt x="1550" y="95"/>
                    <a:pt x="1559" y="99"/>
                    <a:pt x="1567" y="104"/>
                  </a:cubicBezTo>
                  <a:cubicBezTo>
                    <a:pt x="1524" y="113"/>
                    <a:pt x="1519" y="118"/>
                    <a:pt x="1471" y="104"/>
                  </a:cubicBezTo>
                  <a:cubicBezTo>
                    <a:pt x="1431" y="92"/>
                    <a:pt x="1400" y="54"/>
                    <a:pt x="1359" y="40"/>
                  </a:cubicBezTo>
                  <a:cubicBezTo>
                    <a:pt x="1343" y="43"/>
                    <a:pt x="1322" y="37"/>
                    <a:pt x="1311" y="48"/>
                  </a:cubicBezTo>
                  <a:cubicBezTo>
                    <a:pt x="1304" y="55"/>
                    <a:pt x="1327" y="58"/>
                    <a:pt x="1335" y="64"/>
                  </a:cubicBezTo>
                  <a:cubicBezTo>
                    <a:pt x="1377" y="94"/>
                    <a:pt x="1352" y="83"/>
                    <a:pt x="1391" y="96"/>
                  </a:cubicBezTo>
                  <a:cubicBezTo>
                    <a:pt x="1383" y="101"/>
                    <a:pt x="1359" y="106"/>
                    <a:pt x="1367" y="112"/>
                  </a:cubicBezTo>
                  <a:cubicBezTo>
                    <a:pt x="1383" y="125"/>
                    <a:pt x="1477" y="134"/>
                    <a:pt x="1495" y="136"/>
                  </a:cubicBezTo>
                  <a:cubicBezTo>
                    <a:pt x="1523" y="155"/>
                    <a:pt x="1536" y="177"/>
                    <a:pt x="1559" y="200"/>
                  </a:cubicBezTo>
                  <a:cubicBezTo>
                    <a:pt x="1566" y="207"/>
                    <a:pt x="1590" y="223"/>
                    <a:pt x="1583" y="216"/>
                  </a:cubicBezTo>
                  <a:cubicBezTo>
                    <a:pt x="1574" y="207"/>
                    <a:pt x="1562" y="200"/>
                    <a:pt x="1551" y="192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6" name="Freeform 20"/>
            <p:cNvSpPr>
              <a:spLocks/>
            </p:cNvSpPr>
            <p:nvPr/>
          </p:nvSpPr>
          <p:spPr bwMode="auto">
            <a:xfrm>
              <a:off x="1457" y="1352"/>
              <a:ext cx="1590" cy="2689"/>
            </a:xfrm>
            <a:custGeom>
              <a:avLst/>
              <a:gdLst>
                <a:gd name="T0" fmla="*/ 1487 w 1590"/>
                <a:gd name="T1" fmla="*/ 232 h 2689"/>
                <a:gd name="T2" fmla="*/ 1463 w 1590"/>
                <a:gd name="T3" fmla="*/ 320 h 2689"/>
                <a:gd name="T4" fmla="*/ 1423 w 1590"/>
                <a:gd name="T5" fmla="*/ 400 h 2689"/>
                <a:gd name="T6" fmla="*/ 1367 w 1590"/>
                <a:gd name="T7" fmla="*/ 488 h 2689"/>
                <a:gd name="T8" fmla="*/ 1359 w 1590"/>
                <a:gd name="T9" fmla="*/ 640 h 2689"/>
                <a:gd name="T10" fmla="*/ 1247 w 1590"/>
                <a:gd name="T11" fmla="*/ 1024 h 2689"/>
                <a:gd name="T12" fmla="*/ 1231 w 1590"/>
                <a:gd name="T13" fmla="*/ 1240 h 2689"/>
                <a:gd name="T14" fmla="*/ 1215 w 1590"/>
                <a:gd name="T15" fmla="*/ 1336 h 2689"/>
                <a:gd name="T16" fmla="*/ 1215 w 1590"/>
                <a:gd name="T17" fmla="*/ 1440 h 2689"/>
                <a:gd name="T18" fmla="*/ 1279 w 1590"/>
                <a:gd name="T19" fmla="*/ 1520 h 2689"/>
                <a:gd name="T20" fmla="*/ 1335 w 1590"/>
                <a:gd name="T21" fmla="*/ 2136 h 2689"/>
                <a:gd name="T22" fmla="*/ 1359 w 1590"/>
                <a:gd name="T23" fmla="*/ 2336 h 2689"/>
                <a:gd name="T24" fmla="*/ 1399 w 1590"/>
                <a:gd name="T25" fmla="*/ 2392 h 2689"/>
                <a:gd name="T26" fmla="*/ 1431 w 1590"/>
                <a:gd name="T27" fmla="*/ 2552 h 2689"/>
                <a:gd name="T28" fmla="*/ 1431 w 1590"/>
                <a:gd name="T29" fmla="*/ 2656 h 2689"/>
                <a:gd name="T30" fmla="*/ 1359 w 1590"/>
                <a:gd name="T31" fmla="*/ 2608 h 2689"/>
                <a:gd name="T32" fmla="*/ 1215 w 1590"/>
                <a:gd name="T33" fmla="*/ 2624 h 2689"/>
                <a:gd name="T34" fmla="*/ 1151 w 1590"/>
                <a:gd name="T35" fmla="*/ 2632 h 2689"/>
                <a:gd name="T36" fmla="*/ 687 w 1590"/>
                <a:gd name="T37" fmla="*/ 2656 h 2689"/>
                <a:gd name="T38" fmla="*/ 751 w 1590"/>
                <a:gd name="T39" fmla="*/ 2448 h 2689"/>
                <a:gd name="T40" fmla="*/ 703 w 1590"/>
                <a:gd name="T41" fmla="*/ 2384 h 2689"/>
                <a:gd name="T42" fmla="*/ 751 w 1590"/>
                <a:gd name="T43" fmla="*/ 2256 h 2689"/>
                <a:gd name="T44" fmla="*/ 727 w 1590"/>
                <a:gd name="T45" fmla="*/ 2152 h 2689"/>
                <a:gd name="T46" fmla="*/ 791 w 1590"/>
                <a:gd name="T47" fmla="*/ 1976 h 2689"/>
                <a:gd name="T48" fmla="*/ 791 w 1590"/>
                <a:gd name="T49" fmla="*/ 1824 h 2689"/>
                <a:gd name="T50" fmla="*/ 759 w 1590"/>
                <a:gd name="T51" fmla="*/ 1720 h 2689"/>
                <a:gd name="T52" fmla="*/ 735 w 1590"/>
                <a:gd name="T53" fmla="*/ 1264 h 2689"/>
                <a:gd name="T54" fmla="*/ 647 w 1590"/>
                <a:gd name="T55" fmla="*/ 912 h 2689"/>
                <a:gd name="T56" fmla="*/ 583 w 1590"/>
                <a:gd name="T57" fmla="*/ 776 h 2689"/>
                <a:gd name="T58" fmla="*/ 479 w 1590"/>
                <a:gd name="T59" fmla="*/ 736 h 2689"/>
                <a:gd name="T60" fmla="*/ 431 w 1590"/>
                <a:gd name="T61" fmla="*/ 648 h 2689"/>
                <a:gd name="T62" fmla="*/ 383 w 1590"/>
                <a:gd name="T63" fmla="*/ 416 h 2689"/>
                <a:gd name="T64" fmla="*/ 351 w 1590"/>
                <a:gd name="T65" fmla="*/ 368 h 2689"/>
                <a:gd name="T66" fmla="*/ 295 w 1590"/>
                <a:gd name="T67" fmla="*/ 352 h 2689"/>
                <a:gd name="T68" fmla="*/ 263 w 1590"/>
                <a:gd name="T69" fmla="*/ 392 h 2689"/>
                <a:gd name="T70" fmla="*/ 207 w 1590"/>
                <a:gd name="T71" fmla="*/ 320 h 2689"/>
                <a:gd name="T72" fmla="*/ 71 w 1590"/>
                <a:gd name="T73" fmla="*/ 264 h 2689"/>
                <a:gd name="T74" fmla="*/ 63 w 1590"/>
                <a:gd name="T75" fmla="*/ 216 h 2689"/>
                <a:gd name="T76" fmla="*/ 103 w 1590"/>
                <a:gd name="T77" fmla="*/ 160 h 2689"/>
                <a:gd name="T78" fmla="*/ 183 w 1590"/>
                <a:gd name="T79" fmla="*/ 96 h 2689"/>
                <a:gd name="T80" fmla="*/ 135 w 1590"/>
                <a:gd name="T81" fmla="*/ 64 h 2689"/>
                <a:gd name="T82" fmla="*/ 463 w 1590"/>
                <a:gd name="T83" fmla="*/ 16 h 2689"/>
                <a:gd name="T84" fmla="*/ 575 w 1590"/>
                <a:gd name="T85" fmla="*/ 40 h 2689"/>
                <a:gd name="T86" fmla="*/ 791 w 1590"/>
                <a:gd name="T87" fmla="*/ 56 h 2689"/>
                <a:gd name="T88" fmla="*/ 895 w 1590"/>
                <a:gd name="T89" fmla="*/ 16 h 2689"/>
                <a:gd name="T90" fmla="*/ 1055 w 1590"/>
                <a:gd name="T91" fmla="*/ 40 h 2689"/>
                <a:gd name="T92" fmla="*/ 1143 w 1590"/>
                <a:gd name="T93" fmla="*/ 24 h 2689"/>
                <a:gd name="T94" fmla="*/ 1439 w 1590"/>
                <a:gd name="T95" fmla="*/ 24 h 2689"/>
                <a:gd name="T96" fmla="*/ 1543 w 1590"/>
                <a:gd name="T97" fmla="*/ 88 h 2689"/>
                <a:gd name="T98" fmla="*/ 1471 w 1590"/>
                <a:gd name="T99" fmla="*/ 104 h 2689"/>
                <a:gd name="T100" fmla="*/ 1311 w 1590"/>
                <a:gd name="T101" fmla="*/ 48 h 2689"/>
                <a:gd name="T102" fmla="*/ 1391 w 1590"/>
                <a:gd name="T103" fmla="*/ 96 h 2689"/>
                <a:gd name="T104" fmla="*/ 1495 w 1590"/>
                <a:gd name="T105" fmla="*/ 136 h 2689"/>
                <a:gd name="T106" fmla="*/ 1583 w 1590"/>
                <a:gd name="T107" fmla="*/ 216 h 26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0" h="2689">
                  <a:moveTo>
                    <a:pt x="1551" y="192"/>
                  </a:moveTo>
                  <a:cubicBezTo>
                    <a:pt x="1520" y="202"/>
                    <a:pt x="1518" y="222"/>
                    <a:pt x="1487" y="232"/>
                  </a:cubicBezTo>
                  <a:cubicBezTo>
                    <a:pt x="1482" y="240"/>
                    <a:pt x="1474" y="247"/>
                    <a:pt x="1471" y="256"/>
                  </a:cubicBezTo>
                  <a:cubicBezTo>
                    <a:pt x="1465" y="277"/>
                    <a:pt x="1472" y="300"/>
                    <a:pt x="1463" y="320"/>
                  </a:cubicBezTo>
                  <a:cubicBezTo>
                    <a:pt x="1462" y="323"/>
                    <a:pt x="1418" y="333"/>
                    <a:pt x="1407" y="336"/>
                  </a:cubicBezTo>
                  <a:cubicBezTo>
                    <a:pt x="1434" y="345"/>
                    <a:pt x="1465" y="346"/>
                    <a:pt x="1423" y="400"/>
                  </a:cubicBezTo>
                  <a:cubicBezTo>
                    <a:pt x="1413" y="413"/>
                    <a:pt x="1375" y="416"/>
                    <a:pt x="1375" y="416"/>
                  </a:cubicBezTo>
                  <a:cubicBezTo>
                    <a:pt x="1372" y="440"/>
                    <a:pt x="1373" y="465"/>
                    <a:pt x="1367" y="488"/>
                  </a:cubicBezTo>
                  <a:cubicBezTo>
                    <a:pt x="1354" y="541"/>
                    <a:pt x="1341" y="483"/>
                    <a:pt x="1359" y="536"/>
                  </a:cubicBezTo>
                  <a:cubicBezTo>
                    <a:pt x="1332" y="577"/>
                    <a:pt x="1331" y="598"/>
                    <a:pt x="1359" y="640"/>
                  </a:cubicBezTo>
                  <a:cubicBezTo>
                    <a:pt x="1264" y="664"/>
                    <a:pt x="1291" y="739"/>
                    <a:pt x="1263" y="824"/>
                  </a:cubicBezTo>
                  <a:cubicBezTo>
                    <a:pt x="1283" y="906"/>
                    <a:pt x="1277" y="935"/>
                    <a:pt x="1247" y="1024"/>
                  </a:cubicBezTo>
                  <a:cubicBezTo>
                    <a:pt x="1259" y="1071"/>
                    <a:pt x="1251" y="1114"/>
                    <a:pt x="1239" y="1160"/>
                  </a:cubicBezTo>
                  <a:cubicBezTo>
                    <a:pt x="1251" y="1208"/>
                    <a:pt x="1250" y="1182"/>
                    <a:pt x="1231" y="1240"/>
                  </a:cubicBezTo>
                  <a:cubicBezTo>
                    <a:pt x="1225" y="1258"/>
                    <a:pt x="1199" y="1288"/>
                    <a:pt x="1199" y="1288"/>
                  </a:cubicBezTo>
                  <a:cubicBezTo>
                    <a:pt x="1204" y="1304"/>
                    <a:pt x="1210" y="1320"/>
                    <a:pt x="1215" y="1336"/>
                  </a:cubicBezTo>
                  <a:cubicBezTo>
                    <a:pt x="1218" y="1344"/>
                    <a:pt x="1223" y="1360"/>
                    <a:pt x="1223" y="1360"/>
                  </a:cubicBezTo>
                  <a:cubicBezTo>
                    <a:pt x="1214" y="1398"/>
                    <a:pt x="1226" y="1406"/>
                    <a:pt x="1215" y="1440"/>
                  </a:cubicBezTo>
                  <a:cubicBezTo>
                    <a:pt x="1232" y="1491"/>
                    <a:pt x="1208" y="1440"/>
                    <a:pt x="1255" y="1472"/>
                  </a:cubicBezTo>
                  <a:cubicBezTo>
                    <a:pt x="1268" y="1481"/>
                    <a:pt x="1274" y="1506"/>
                    <a:pt x="1279" y="1520"/>
                  </a:cubicBezTo>
                  <a:cubicBezTo>
                    <a:pt x="1285" y="1590"/>
                    <a:pt x="1288" y="1653"/>
                    <a:pt x="1327" y="1712"/>
                  </a:cubicBezTo>
                  <a:cubicBezTo>
                    <a:pt x="1322" y="1837"/>
                    <a:pt x="1293" y="2011"/>
                    <a:pt x="1335" y="2136"/>
                  </a:cubicBezTo>
                  <a:cubicBezTo>
                    <a:pt x="1338" y="2187"/>
                    <a:pt x="1337" y="2238"/>
                    <a:pt x="1343" y="2288"/>
                  </a:cubicBezTo>
                  <a:cubicBezTo>
                    <a:pt x="1345" y="2305"/>
                    <a:pt x="1359" y="2336"/>
                    <a:pt x="1359" y="2336"/>
                  </a:cubicBezTo>
                  <a:cubicBezTo>
                    <a:pt x="1343" y="2384"/>
                    <a:pt x="1349" y="2340"/>
                    <a:pt x="1391" y="2368"/>
                  </a:cubicBezTo>
                  <a:cubicBezTo>
                    <a:pt x="1398" y="2373"/>
                    <a:pt x="1396" y="2384"/>
                    <a:pt x="1399" y="2392"/>
                  </a:cubicBezTo>
                  <a:cubicBezTo>
                    <a:pt x="1405" y="2448"/>
                    <a:pt x="1402" y="2461"/>
                    <a:pt x="1415" y="2504"/>
                  </a:cubicBezTo>
                  <a:cubicBezTo>
                    <a:pt x="1420" y="2520"/>
                    <a:pt x="1426" y="2536"/>
                    <a:pt x="1431" y="2552"/>
                  </a:cubicBezTo>
                  <a:cubicBezTo>
                    <a:pt x="1434" y="2560"/>
                    <a:pt x="1439" y="2576"/>
                    <a:pt x="1439" y="2576"/>
                  </a:cubicBezTo>
                  <a:cubicBezTo>
                    <a:pt x="1436" y="2603"/>
                    <a:pt x="1442" y="2632"/>
                    <a:pt x="1431" y="2656"/>
                  </a:cubicBezTo>
                  <a:cubicBezTo>
                    <a:pt x="1428" y="2664"/>
                    <a:pt x="1415" y="2652"/>
                    <a:pt x="1407" y="2648"/>
                  </a:cubicBezTo>
                  <a:cubicBezTo>
                    <a:pt x="1385" y="2637"/>
                    <a:pt x="1377" y="2626"/>
                    <a:pt x="1359" y="2608"/>
                  </a:cubicBezTo>
                  <a:cubicBezTo>
                    <a:pt x="1348" y="2574"/>
                    <a:pt x="1336" y="2573"/>
                    <a:pt x="1303" y="2584"/>
                  </a:cubicBezTo>
                  <a:cubicBezTo>
                    <a:pt x="1272" y="2615"/>
                    <a:pt x="1258" y="2615"/>
                    <a:pt x="1215" y="2624"/>
                  </a:cubicBezTo>
                  <a:cubicBezTo>
                    <a:pt x="1207" y="2629"/>
                    <a:pt x="1201" y="2639"/>
                    <a:pt x="1191" y="2640"/>
                  </a:cubicBezTo>
                  <a:cubicBezTo>
                    <a:pt x="1178" y="2642"/>
                    <a:pt x="1165" y="2632"/>
                    <a:pt x="1151" y="2632"/>
                  </a:cubicBezTo>
                  <a:cubicBezTo>
                    <a:pt x="1103" y="2632"/>
                    <a:pt x="1055" y="2637"/>
                    <a:pt x="1007" y="2640"/>
                  </a:cubicBezTo>
                  <a:cubicBezTo>
                    <a:pt x="909" y="2689"/>
                    <a:pt x="793" y="2674"/>
                    <a:pt x="687" y="2656"/>
                  </a:cubicBezTo>
                  <a:cubicBezTo>
                    <a:pt x="704" y="2589"/>
                    <a:pt x="701" y="2528"/>
                    <a:pt x="743" y="2472"/>
                  </a:cubicBezTo>
                  <a:cubicBezTo>
                    <a:pt x="746" y="2464"/>
                    <a:pt x="754" y="2456"/>
                    <a:pt x="751" y="2448"/>
                  </a:cubicBezTo>
                  <a:cubicBezTo>
                    <a:pt x="747" y="2439"/>
                    <a:pt x="734" y="2439"/>
                    <a:pt x="727" y="2432"/>
                  </a:cubicBezTo>
                  <a:cubicBezTo>
                    <a:pt x="711" y="2416"/>
                    <a:pt x="710" y="2404"/>
                    <a:pt x="703" y="2384"/>
                  </a:cubicBezTo>
                  <a:cubicBezTo>
                    <a:pt x="717" y="2349"/>
                    <a:pt x="722" y="2314"/>
                    <a:pt x="735" y="2280"/>
                  </a:cubicBezTo>
                  <a:cubicBezTo>
                    <a:pt x="738" y="2271"/>
                    <a:pt x="747" y="2265"/>
                    <a:pt x="751" y="2256"/>
                  </a:cubicBezTo>
                  <a:cubicBezTo>
                    <a:pt x="755" y="2248"/>
                    <a:pt x="756" y="2240"/>
                    <a:pt x="759" y="2232"/>
                  </a:cubicBezTo>
                  <a:cubicBezTo>
                    <a:pt x="751" y="2202"/>
                    <a:pt x="737" y="2181"/>
                    <a:pt x="727" y="2152"/>
                  </a:cubicBezTo>
                  <a:cubicBezTo>
                    <a:pt x="746" y="2095"/>
                    <a:pt x="734" y="2118"/>
                    <a:pt x="759" y="2080"/>
                  </a:cubicBezTo>
                  <a:cubicBezTo>
                    <a:pt x="745" y="2038"/>
                    <a:pt x="755" y="2000"/>
                    <a:pt x="791" y="1976"/>
                  </a:cubicBezTo>
                  <a:cubicBezTo>
                    <a:pt x="779" y="1939"/>
                    <a:pt x="788" y="1931"/>
                    <a:pt x="815" y="1904"/>
                  </a:cubicBezTo>
                  <a:cubicBezTo>
                    <a:pt x="806" y="1878"/>
                    <a:pt x="803" y="1848"/>
                    <a:pt x="791" y="1824"/>
                  </a:cubicBezTo>
                  <a:cubicBezTo>
                    <a:pt x="760" y="1762"/>
                    <a:pt x="787" y="1836"/>
                    <a:pt x="767" y="1776"/>
                  </a:cubicBezTo>
                  <a:cubicBezTo>
                    <a:pt x="764" y="1757"/>
                    <a:pt x="763" y="1738"/>
                    <a:pt x="759" y="1720"/>
                  </a:cubicBezTo>
                  <a:cubicBezTo>
                    <a:pt x="755" y="1704"/>
                    <a:pt x="743" y="1672"/>
                    <a:pt x="743" y="1672"/>
                  </a:cubicBezTo>
                  <a:cubicBezTo>
                    <a:pt x="726" y="1537"/>
                    <a:pt x="712" y="1399"/>
                    <a:pt x="735" y="1264"/>
                  </a:cubicBezTo>
                  <a:cubicBezTo>
                    <a:pt x="722" y="1098"/>
                    <a:pt x="744" y="1205"/>
                    <a:pt x="687" y="1120"/>
                  </a:cubicBezTo>
                  <a:cubicBezTo>
                    <a:pt x="680" y="1046"/>
                    <a:pt x="670" y="982"/>
                    <a:pt x="647" y="912"/>
                  </a:cubicBezTo>
                  <a:cubicBezTo>
                    <a:pt x="626" y="848"/>
                    <a:pt x="638" y="909"/>
                    <a:pt x="615" y="856"/>
                  </a:cubicBezTo>
                  <a:cubicBezTo>
                    <a:pt x="606" y="837"/>
                    <a:pt x="599" y="795"/>
                    <a:pt x="583" y="776"/>
                  </a:cubicBezTo>
                  <a:cubicBezTo>
                    <a:pt x="567" y="757"/>
                    <a:pt x="548" y="758"/>
                    <a:pt x="527" y="752"/>
                  </a:cubicBezTo>
                  <a:cubicBezTo>
                    <a:pt x="511" y="747"/>
                    <a:pt x="479" y="736"/>
                    <a:pt x="479" y="736"/>
                  </a:cubicBezTo>
                  <a:cubicBezTo>
                    <a:pt x="433" y="667"/>
                    <a:pt x="482" y="754"/>
                    <a:pt x="471" y="688"/>
                  </a:cubicBezTo>
                  <a:cubicBezTo>
                    <a:pt x="468" y="668"/>
                    <a:pt x="445" y="657"/>
                    <a:pt x="431" y="648"/>
                  </a:cubicBezTo>
                  <a:cubicBezTo>
                    <a:pt x="405" y="609"/>
                    <a:pt x="404" y="572"/>
                    <a:pt x="415" y="528"/>
                  </a:cubicBezTo>
                  <a:cubicBezTo>
                    <a:pt x="403" y="491"/>
                    <a:pt x="395" y="453"/>
                    <a:pt x="383" y="416"/>
                  </a:cubicBezTo>
                  <a:cubicBezTo>
                    <a:pt x="379" y="403"/>
                    <a:pt x="383" y="387"/>
                    <a:pt x="375" y="376"/>
                  </a:cubicBezTo>
                  <a:cubicBezTo>
                    <a:pt x="370" y="369"/>
                    <a:pt x="359" y="371"/>
                    <a:pt x="351" y="368"/>
                  </a:cubicBezTo>
                  <a:cubicBezTo>
                    <a:pt x="305" y="399"/>
                    <a:pt x="343" y="384"/>
                    <a:pt x="319" y="360"/>
                  </a:cubicBezTo>
                  <a:cubicBezTo>
                    <a:pt x="313" y="354"/>
                    <a:pt x="303" y="355"/>
                    <a:pt x="295" y="352"/>
                  </a:cubicBezTo>
                  <a:cubicBezTo>
                    <a:pt x="290" y="360"/>
                    <a:pt x="281" y="367"/>
                    <a:pt x="279" y="376"/>
                  </a:cubicBezTo>
                  <a:cubicBezTo>
                    <a:pt x="275" y="403"/>
                    <a:pt x="310" y="408"/>
                    <a:pt x="263" y="392"/>
                  </a:cubicBezTo>
                  <a:cubicBezTo>
                    <a:pt x="244" y="364"/>
                    <a:pt x="231" y="355"/>
                    <a:pt x="199" y="344"/>
                  </a:cubicBezTo>
                  <a:cubicBezTo>
                    <a:pt x="202" y="336"/>
                    <a:pt x="210" y="328"/>
                    <a:pt x="207" y="320"/>
                  </a:cubicBezTo>
                  <a:cubicBezTo>
                    <a:pt x="203" y="311"/>
                    <a:pt x="192" y="308"/>
                    <a:pt x="183" y="304"/>
                  </a:cubicBezTo>
                  <a:cubicBezTo>
                    <a:pt x="149" y="289"/>
                    <a:pt x="107" y="271"/>
                    <a:pt x="71" y="264"/>
                  </a:cubicBezTo>
                  <a:cubicBezTo>
                    <a:pt x="60" y="267"/>
                    <a:pt x="47" y="280"/>
                    <a:pt x="39" y="272"/>
                  </a:cubicBezTo>
                  <a:cubicBezTo>
                    <a:pt x="29" y="262"/>
                    <a:pt x="59" y="222"/>
                    <a:pt x="63" y="216"/>
                  </a:cubicBezTo>
                  <a:cubicBezTo>
                    <a:pt x="0" y="195"/>
                    <a:pt x="78" y="225"/>
                    <a:pt x="111" y="200"/>
                  </a:cubicBezTo>
                  <a:cubicBezTo>
                    <a:pt x="122" y="192"/>
                    <a:pt x="106" y="173"/>
                    <a:pt x="103" y="160"/>
                  </a:cubicBezTo>
                  <a:cubicBezTo>
                    <a:pt x="114" y="144"/>
                    <a:pt x="117" y="118"/>
                    <a:pt x="135" y="112"/>
                  </a:cubicBezTo>
                  <a:cubicBezTo>
                    <a:pt x="151" y="107"/>
                    <a:pt x="183" y="96"/>
                    <a:pt x="183" y="96"/>
                  </a:cubicBezTo>
                  <a:cubicBezTo>
                    <a:pt x="175" y="88"/>
                    <a:pt x="168" y="78"/>
                    <a:pt x="159" y="72"/>
                  </a:cubicBezTo>
                  <a:cubicBezTo>
                    <a:pt x="152" y="67"/>
                    <a:pt x="129" y="70"/>
                    <a:pt x="135" y="64"/>
                  </a:cubicBezTo>
                  <a:cubicBezTo>
                    <a:pt x="140" y="59"/>
                    <a:pt x="233" y="49"/>
                    <a:pt x="239" y="48"/>
                  </a:cubicBezTo>
                  <a:cubicBezTo>
                    <a:pt x="310" y="13"/>
                    <a:pt x="388" y="35"/>
                    <a:pt x="463" y="16"/>
                  </a:cubicBezTo>
                  <a:cubicBezTo>
                    <a:pt x="484" y="19"/>
                    <a:pt x="506" y="19"/>
                    <a:pt x="527" y="24"/>
                  </a:cubicBezTo>
                  <a:cubicBezTo>
                    <a:pt x="543" y="28"/>
                    <a:pt x="575" y="40"/>
                    <a:pt x="575" y="40"/>
                  </a:cubicBezTo>
                  <a:cubicBezTo>
                    <a:pt x="654" y="24"/>
                    <a:pt x="643" y="23"/>
                    <a:pt x="767" y="40"/>
                  </a:cubicBezTo>
                  <a:cubicBezTo>
                    <a:pt x="777" y="41"/>
                    <a:pt x="782" y="53"/>
                    <a:pt x="791" y="56"/>
                  </a:cubicBezTo>
                  <a:cubicBezTo>
                    <a:pt x="804" y="61"/>
                    <a:pt x="818" y="61"/>
                    <a:pt x="831" y="64"/>
                  </a:cubicBezTo>
                  <a:cubicBezTo>
                    <a:pt x="883" y="51"/>
                    <a:pt x="853" y="44"/>
                    <a:pt x="895" y="16"/>
                  </a:cubicBezTo>
                  <a:cubicBezTo>
                    <a:pt x="943" y="23"/>
                    <a:pt x="977" y="39"/>
                    <a:pt x="1023" y="48"/>
                  </a:cubicBezTo>
                  <a:cubicBezTo>
                    <a:pt x="1034" y="45"/>
                    <a:pt x="1046" y="47"/>
                    <a:pt x="1055" y="40"/>
                  </a:cubicBezTo>
                  <a:cubicBezTo>
                    <a:pt x="1062" y="35"/>
                    <a:pt x="1055" y="18"/>
                    <a:pt x="1063" y="16"/>
                  </a:cubicBezTo>
                  <a:cubicBezTo>
                    <a:pt x="1089" y="11"/>
                    <a:pt x="1116" y="21"/>
                    <a:pt x="1143" y="24"/>
                  </a:cubicBezTo>
                  <a:cubicBezTo>
                    <a:pt x="1189" y="17"/>
                    <a:pt x="1233" y="0"/>
                    <a:pt x="1279" y="0"/>
                  </a:cubicBezTo>
                  <a:cubicBezTo>
                    <a:pt x="1328" y="0"/>
                    <a:pt x="1391" y="19"/>
                    <a:pt x="1439" y="24"/>
                  </a:cubicBezTo>
                  <a:cubicBezTo>
                    <a:pt x="1441" y="25"/>
                    <a:pt x="1490" y="36"/>
                    <a:pt x="1495" y="40"/>
                  </a:cubicBezTo>
                  <a:cubicBezTo>
                    <a:pt x="1513" y="54"/>
                    <a:pt x="1527" y="72"/>
                    <a:pt x="1543" y="88"/>
                  </a:cubicBezTo>
                  <a:cubicBezTo>
                    <a:pt x="1550" y="95"/>
                    <a:pt x="1559" y="99"/>
                    <a:pt x="1567" y="104"/>
                  </a:cubicBezTo>
                  <a:cubicBezTo>
                    <a:pt x="1524" y="113"/>
                    <a:pt x="1519" y="118"/>
                    <a:pt x="1471" y="104"/>
                  </a:cubicBezTo>
                  <a:cubicBezTo>
                    <a:pt x="1431" y="92"/>
                    <a:pt x="1400" y="54"/>
                    <a:pt x="1359" y="40"/>
                  </a:cubicBezTo>
                  <a:cubicBezTo>
                    <a:pt x="1343" y="43"/>
                    <a:pt x="1322" y="37"/>
                    <a:pt x="1311" y="48"/>
                  </a:cubicBezTo>
                  <a:cubicBezTo>
                    <a:pt x="1304" y="55"/>
                    <a:pt x="1327" y="58"/>
                    <a:pt x="1335" y="64"/>
                  </a:cubicBezTo>
                  <a:cubicBezTo>
                    <a:pt x="1377" y="94"/>
                    <a:pt x="1352" y="83"/>
                    <a:pt x="1391" y="96"/>
                  </a:cubicBezTo>
                  <a:cubicBezTo>
                    <a:pt x="1383" y="101"/>
                    <a:pt x="1359" y="106"/>
                    <a:pt x="1367" y="112"/>
                  </a:cubicBezTo>
                  <a:cubicBezTo>
                    <a:pt x="1383" y="125"/>
                    <a:pt x="1477" y="134"/>
                    <a:pt x="1495" y="136"/>
                  </a:cubicBezTo>
                  <a:cubicBezTo>
                    <a:pt x="1523" y="155"/>
                    <a:pt x="1536" y="177"/>
                    <a:pt x="1559" y="200"/>
                  </a:cubicBezTo>
                  <a:cubicBezTo>
                    <a:pt x="1566" y="207"/>
                    <a:pt x="1590" y="223"/>
                    <a:pt x="1583" y="216"/>
                  </a:cubicBezTo>
                  <a:cubicBezTo>
                    <a:pt x="1574" y="207"/>
                    <a:pt x="1562" y="200"/>
                    <a:pt x="1551" y="192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7" name="Freeform 21"/>
            <p:cNvSpPr>
              <a:spLocks/>
            </p:cNvSpPr>
            <p:nvPr/>
          </p:nvSpPr>
          <p:spPr bwMode="auto">
            <a:xfrm>
              <a:off x="1780" y="1232"/>
              <a:ext cx="1326" cy="2752"/>
            </a:xfrm>
            <a:custGeom>
              <a:avLst/>
              <a:gdLst>
                <a:gd name="T0" fmla="*/ 796 w 1326"/>
                <a:gd name="T1" fmla="*/ 816 h 2752"/>
                <a:gd name="T2" fmla="*/ 812 w 1326"/>
                <a:gd name="T3" fmla="*/ 880 h 2752"/>
                <a:gd name="T4" fmla="*/ 844 w 1326"/>
                <a:gd name="T5" fmla="*/ 888 h 2752"/>
                <a:gd name="T6" fmla="*/ 804 w 1326"/>
                <a:gd name="T7" fmla="*/ 960 h 2752"/>
                <a:gd name="T8" fmla="*/ 804 w 1326"/>
                <a:gd name="T9" fmla="*/ 1064 h 2752"/>
                <a:gd name="T10" fmla="*/ 772 w 1326"/>
                <a:gd name="T11" fmla="*/ 1096 h 2752"/>
                <a:gd name="T12" fmla="*/ 724 w 1326"/>
                <a:gd name="T13" fmla="*/ 1208 h 2752"/>
                <a:gd name="T14" fmla="*/ 772 w 1326"/>
                <a:gd name="T15" fmla="*/ 1168 h 2752"/>
                <a:gd name="T16" fmla="*/ 828 w 1326"/>
                <a:gd name="T17" fmla="*/ 1112 h 2752"/>
                <a:gd name="T18" fmla="*/ 844 w 1326"/>
                <a:gd name="T19" fmla="*/ 1296 h 2752"/>
                <a:gd name="T20" fmla="*/ 884 w 1326"/>
                <a:gd name="T21" fmla="*/ 1608 h 2752"/>
                <a:gd name="T22" fmla="*/ 900 w 1326"/>
                <a:gd name="T23" fmla="*/ 1744 h 2752"/>
                <a:gd name="T24" fmla="*/ 940 w 1326"/>
                <a:gd name="T25" fmla="*/ 1832 h 2752"/>
                <a:gd name="T26" fmla="*/ 948 w 1326"/>
                <a:gd name="T27" fmla="*/ 1976 h 2752"/>
                <a:gd name="T28" fmla="*/ 940 w 1326"/>
                <a:gd name="T29" fmla="*/ 2232 h 2752"/>
                <a:gd name="T30" fmla="*/ 940 w 1326"/>
                <a:gd name="T31" fmla="*/ 2592 h 2752"/>
                <a:gd name="T32" fmla="*/ 940 w 1326"/>
                <a:gd name="T33" fmla="*/ 2752 h 2752"/>
                <a:gd name="T34" fmla="*/ 468 w 1326"/>
                <a:gd name="T35" fmla="*/ 2688 h 2752"/>
                <a:gd name="T36" fmla="*/ 436 w 1326"/>
                <a:gd name="T37" fmla="*/ 2616 h 2752"/>
                <a:gd name="T38" fmla="*/ 476 w 1326"/>
                <a:gd name="T39" fmla="*/ 2536 h 2752"/>
                <a:gd name="T40" fmla="*/ 460 w 1326"/>
                <a:gd name="T41" fmla="*/ 2280 h 2752"/>
                <a:gd name="T42" fmla="*/ 468 w 1326"/>
                <a:gd name="T43" fmla="*/ 2120 h 2752"/>
                <a:gd name="T44" fmla="*/ 500 w 1326"/>
                <a:gd name="T45" fmla="*/ 2000 h 2752"/>
                <a:gd name="T46" fmla="*/ 420 w 1326"/>
                <a:gd name="T47" fmla="*/ 1552 h 2752"/>
                <a:gd name="T48" fmla="*/ 428 w 1326"/>
                <a:gd name="T49" fmla="*/ 1296 h 2752"/>
                <a:gd name="T50" fmla="*/ 380 w 1326"/>
                <a:gd name="T51" fmla="*/ 1128 h 2752"/>
                <a:gd name="T52" fmla="*/ 372 w 1326"/>
                <a:gd name="T53" fmla="*/ 1176 h 2752"/>
                <a:gd name="T54" fmla="*/ 308 w 1326"/>
                <a:gd name="T55" fmla="*/ 960 h 2752"/>
                <a:gd name="T56" fmla="*/ 284 w 1326"/>
                <a:gd name="T57" fmla="*/ 872 h 2752"/>
                <a:gd name="T58" fmla="*/ 268 w 1326"/>
                <a:gd name="T59" fmla="*/ 944 h 2752"/>
                <a:gd name="T60" fmla="*/ 212 w 1326"/>
                <a:gd name="T61" fmla="*/ 896 h 2752"/>
                <a:gd name="T62" fmla="*/ 196 w 1326"/>
                <a:gd name="T63" fmla="*/ 776 h 2752"/>
                <a:gd name="T64" fmla="*/ 116 w 1326"/>
                <a:gd name="T65" fmla="*/ 592 h 2752"/>
                <a:gd name="T66" fmla="*/ 4 w 1326"/>
                <a:gd name="T67" fmla="*/ 416 h 2752"/>
                <a:gd name="T68" fmla="*/ 188 w 1326"/>
                <a:gd name="T69" fmla="*/ 272 h 2752"/>
                <a:gd name="T70" fmla="*/ 260 w 1326"/>
                <a:gd name="T71" fmla="*/ 240 h 2752"/>
                <a:gd name="T72" fmla="*/ 468 w 1326"/>
                <a:gd name="T73" fmla="*/ 184 h 2752"/>
                <a:gd name="T74" fmla="*/ 676 w 1326"/>
                <a:gd name="T75" fmla="*/ 128 h 2752"/>
                <a:gd name="T76" fmla="*/ 828 w 1326"/>
                <a:gd name="T77" fmla="*/ 112 h 2752"/>
                <a:gd name="T78" fmla="*/ 892 w 1326"/>
                <a:gd name="T79" fmla="*/ 48 h 2752"/>
                <a:gd name="T80" fmla="*/ 1076 w 1326"/>
                <a:gd name="T81" fmla="*/ 0 h 2752"/>
                <a:gd name="T82" fmla="*/ 1228 w 1326"/>
                <a:gd name="T83" fmla="*/ 80 h 2752"/>
                <a:gd name="T84" fmla="*/ 1300 w 1326"/>
                <a:gd name="T85" fmla="*/ 216 h 2752"/>
                <a:gd name="T86" fmla="*/ 1324 w 1326"/>
                <a:gd name="T87" fmla="*/ 232 h 2752"/>
                <a:gd name="T88" fmla="*/ 1300 w 1326"/>
                <a:gd name="T89" fmla="*/ 224 h 2752"/>
                <a:gd name="T90" fmla="*/ 1212 w 1326"/>
                <a:gd name="T91" fmla="*/ 240 h 2752"/>
                <a:gd name="T92" fmla="*/ 1188 w 1326"/>
                <a:gd name="T93" fmla="*/ 224 h 2752"/>
                <a:gd name="T94" fmla="*/ 1076 w 1326"/>
                <a:gd name="T95" fmla="*/ 192 h 2752"/>
                <a:gd name="T96" fmla="*/ 1020 w 1326"/>
                <a:gd name="T97" fmla="*/ 168 h 2752"/>
                <a:gd name="T98" fmla="*/ 932 w 1326"/>
                <a:gd name="T99" fmla="*/ 216 h 2752"/>
                <a:gd name="T100" fmla="*/ 996 w 1326"/>
                <a:gd name="T101" fmla="*/ 288 h 2752"/>
                <a:gd name="T102" fmla="*/ 1036 w 1326"/>
                <a:gd name="T103" fmla="*/ 320 h 2752"/>
                <a:gd name="T104" fmla="*/ 980 w 1326"/>
                <a:gd name="T105" fmla="*/ 384 h 2752"/>
                <a:gd name="T106" fmla="*/ 916 w 1326"/>
                <a:gd name="T107" fmla="*/ 512 h 2752"/>
                <a:gd name="T108" fmla="*/ 900 w 1326"/>
                <a:gd name="T109" fmla="*/ 584 h 27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6" h="2752">
                  <a:moveTo>
                    <a:pt x="884" y="664"/>
                  </a:moveTo>
                  <a:cubicBezTo>
                    <a:pt x="822" y="706"/>
                    <a:pt x="845" y="767"/>
                    <a:pt x="796" y="816"/>
                  </a:cubicBezTo>
                  <a:cubicBezTo>
                    <a:pt x="799" y="829"/>
                    <a:pt x="801" y="843"/>
                    <a:pt x="804" y="856"/>
                  </a:cubicBezTo>
                  <a:cubicBezTo>
                    <a:pt x="806" y="864"/>
                    <a:pt x="804" y="880"/>
                    <a:pt x="812" y="880"/>
                  </a:cubicBezTo>
                  <a:cubicBezTo>
                    <a:pt x="822" y="880"/>
                    <a:pt x="847" y="839"/>
                    <a:pt x="852" y="832"/>
                  </a:cubicBezTo>
                  <a:cubicBezTo>
                    <a:pt x="849" y="851"/>
                    <a:pt x="852" y="871"/>
                    <a:pt x="844" y="888"/>
                  </a:cubicBezTo>
                  <a:cubicBezTo>
                    <a:pt x="840" y="897"/>
                    <a:pt x="825" y="896"/>
                    <a:pt x="820" y="904"/>
                  </a:cubicBezTo>
                  <a:cubicBezTo>
                    <a:pt x="809" y="920"/>
                    <a:pt x="810" y="942"/>
                    <a:pt x="804" y="960"/>
                  </a:cubicBezTo>
                  <a:cubicBezTo>
                    <a:pt x="829" y="1010"/>
                    <a:pt x="812" y="992"/>
                    <a:pt x="796" y="1040"/>
                  </a:cubicBezTo>
                  <a:cubicBezTo>
                    <a:pt x="799" y="1048"/>
                    <a:pt x="796" y="1062"/>
                    <a:pt x="804" y="1064"/>
                  </a:cubicBezTo>
                  <a:cubicBezTo>
                    <a:pt x="813" y="1066"/>
                    <a:pt x="864" y="1012"/>
                    <a:pt x="804" y="1072"/>
                  </a:cubicBezTo>
                  <a:cubicBezTo>
                    <a:pt x="796" y="1095"/>
                    <a:pt x="791" y="1152"/>
                    <a:pt x="772" y="1096"/>
                  </a:cubicBezTo>
                  <a:cubicBezTo>
                    <a:pt x="753" y="1153"/>
                    <a:pt x="770" y="1135"/>
                    <a:pt x="732" y="1160"/>
                  </a:cubicBezTo>
                  <a:cubicBezTo>
                    <a:pt x="729" y="1176"/>
                    <a:pt x="718" y="1193"/>
                    <a:pt x="724" y="1208"/>
                  </a:cubicBezTo>
                  <a:cubicBezTo>
                    <a:pt x="727" y="1216"/>
                    <a:pt x="742" y="1205"/>
                    <a:pt x="748" y="1200"/>
                  </a:cubicBezTo>
                  <a:cubicBezTo>
                    <a:pt x="758" y="1191"/>
                    <a:pt x="764" y="1179"/>
                    <a:pt x="772" y="1168"/>
                  </a:cubicBezTo>
                  <a:cubicBezTo>
                    <a:pt x="775" y="1160"/>
                    <a:pt x="774" y="1150"/>
                    <a:pt x="780" y="1144"/>
                  </a:cubicBezTo>
                  <a:cubicBezTo>
                    <a:pt x="794" y="1130"/>
                    <a:pt x="828" y="1112"/>
                    <a:pt x="828" y="1112"/>
                  </a:cubicBezTo>
                  <a:cubicBezTo>
                    <a:pt x="844" y="1161"/>
                    <a:pt x="843" y="1197"/>
                    <a:pt x="836" y="1248"/>
                  </a:cubicBezTo>
                  <a:cubicBezTo>
                    <a:pt x="839" y="1264"/>
                    <a:pt x="844" y="1280"/>
                    <a:pt x="844" y="1296"/>
                  </a:cubicBezTo>
                  <a:cubicBezTo>
                    <a:pt x="844" y="1336"/>
                    <a:pt x="812" y="1357"/>
                    <a:pt x="868" y="1376"/>
                  </a:cubicBezTo>
                  <a:cubicBezTo>
                    <a:pt x="862" y="1455"/>
                    <a:pt x="858" y="1531"/>
                    <a:pt x="884" y="1608"/>
                  </a:cubicBezTo>
                  <a:cubicBezTo>
                    <a:pt x="860" y="1645"/>
                    <a:pt x="869" y="1645"/>
                    <a:pt x="892" y="1680"/>
                  </a:cubicBezTo>
                  <a:cubicBezTo>
                    <a:pt x="895" y="1701"/>
                    <a:pt x="891" y="1724"/>
                    <a:pt x="900" y="1744"/>
                  </a:cubicBezTo>
                  <a:cubicBezTo>
                    <a:pt x="903" y="1752"/>
                    <a:pt x="920" y="1744"/>
                    <a:pt x="924" y="1752"/>
                  </a:cubicBezTo>
                  <a:cubicBezTo>
                    <a:pt x="936" y="1776"/>
                    <a:pt x="931" y="1806"/>
                    <a:pt x="940" y="1832"/>
                  </a:cubicBezTo>
                  <a:cubicBezTo>
                    <a:pt x="929" y="1866"/>
                    <a:pt x="937" y="1894"/>
                    <a:pt x="948" y="1928"/>
                  </a:cubicBezTo>
                  <a:cubicBezTo>
                    <a:pt x="936" y="1963"/>
                    <a:pt x="938" y="1941"/>
                    <a:pt x="948" y="1976"/>
                  </a:cubicBezTo>
                  <a:cubicBezTo>
                    <a:pt x="954" y="1997"/>
                    <a:pt x="964" y="2040"/>
                    <a:pt x="964" y="2040"/>
                  </a:cubicBezTo>
                  <a:cubicBezTo>
                    <a:pt x="951" y="2104"/>
                    <a:pt x="956" y="2169"/>
                    <a:pt x="940" y="2232"/>
                  </a:cubicBezTo>
                  <a:cubicBezTo>
                    <a:pt x="972" y="2329"/>
                    <a:pt x="992" y="2446"/>
                    <a:pt x="932" y="2536"/>
                  </a:cubicBezTo>
                  <a:cubicBezTo>
                    <a:pt x="935" y="2555"/>
                    <a:pt x="935" y="2574"/>
                    <a:pt x="940" y="2592"/>
                  </a:cubicBezTo>
                  <a:cubicBezTo>
                    <a:pt x="955" y="2641"/>
                    <a:pt x="970" y="2588"/>
                    <a:pt x="940" y="2648"/>
                  </a:cubicBezTo>
                  <a:cubicBezTo>
                    <a:pt x="979" y="2674"/>
                    <a:pt x="1001" y="2732"/>
                    <a:pt x="940" y="2752"/>
                  </a:cubicBezTo>
                  <a:cubicBezTo>
                    <a:pt x="882" y="2733"/>
                    <a:pt x="477" y="2747"/>
                    <a:pt x="396" y="2744"/>
                  </a:cubicBezTo>
                  <a:cubicBezTo>
                    <a:pt x="425" y="2722"/>
                    <a:pt x="448" y="2718"/>
                    <a:pt x="468" y="2688"/>
                  </a:cubicBezTo>
                  <a:cubicBezTo>
                    <a:pt x="463" y="2680"/>
                    <a:pt x="456" y="2673"/>
                    <a:pt x="452" y="2664"/>
                  </a:cubicBezTo>
                  <a:cubicBezTo>
                    <a:pt x="445" y="2649"/>
                    <a:pt x="436" y="2616"/>
                    <a:pt x="436" y="2616"/>
                  </a:cubicBezTo>
                  <a:cubicBezTo>
                    <a:pt x="439" y="2605"/>
                    <a:pt x="439" y="2594"/>
                    <a:pt x="444" y="2584"/>
                  </a:cubicBezTo>
                  <a:cubicBezTo>
                    <a:pt x="453" y="2567"/>
                    <a:pt x="476" y="2536"/>
                    <a:pt x="476" y="2536"/>
                  </a:cubicBezTo>
                  <a:cubicBezTo>
                    <a:pt x="466" y="2469"/>
                    <a:pt x="460" y="2455"/>
                    <a:pt x="468" y="2384"/>
                  </a:cubicBezTo>
                  <a:cubicBezTo>
                    <a:pt x="465" y="2349"/>
                    <a:pt x="460" y="2315"/>
                    <a:pt x="460" y="2280"/>
                  </a:cubicBezTo>
                  <a:cubicBezTo>
                    <a:pt x="460" y="2134"/>
                    <a:pt x="482" y="2209"/>
                    <a:pt x="460" y="2144"/>
                  </a:cubicBezTo>
                  <a:cubicBezTo>
                    <a:pt x="463" y="2136"/>
                    <a:pt x="466" y="2128"/>
                    <a:pt x="468" y="2120"/>
                  </a:cubicBezTo>
                  <a:cubicBezTo>
                    <a:pt x="472" y="2099"/>
                    <a:pt x="471" y="2077"/>
                    <a:pt x="476" y="2056"/>
                  </a:cubicBezTo>
                  <a:cubicBezTo>
                    <a:pt x="481" y="2036"/>
                    <a:pt x="494" y="2019"/>
                    <a:pt x="500" y="2000"/>
                  </a:cubicBezTo>
                  <a:cubicBezTo>
                    <a:pt x="469" y="1953"/>
                    <a:pt x="470" y="1886"/>
                    <a:pt x="452" y="1832"/>
                  </a:cubicBezTo>
                  <a:cubicBezTo>
                    <a:pt x="445" y="1737"/>
                    <a:pt x="433" y="1646"/>
                    <a:pt x="420" y="1552"/>
                  </a:cubicBezTo>
                  <a:cubicBezTo>
                    <a:pt x="428" y="1497"/>
                    <a:pt x="432" y="1490"/>
                    <a:pt x="404" y="1448"/>
                  </a:cubicBezTo>
                  <a:cubicBezTo>
                    <a:pt x="421" y="1398"/>
                    <a:pt x="411" y="1346"/>
                    <a:pt x="428" y="1296"/>
                  </a:cubicBezTo>
                  <a:cubicBezTo>
                    <a:pt x="417" y="1262"/>
                    <a:pt x="406" y="1227"/>
                    <a:pt x="396" y="1192"/>
                  </a:cubicBezTo>
                  <a:cubicBezTo>
                    <a:pt x="390" y="1171"/>
                    <a:pt x="380" y="1128"/>
                    <a:pt x="380" y="1128"/>
                  </a:cubicBezTo>
                  <a:cubicBezTo>
                    <a:pt x="375" y="1136"/>
                    <a:pt x="366" y="1143"/>
                    <a:pt x="364" y="1152"/>
                  </a:cubicBezTo>
                  <a:cubicBezTo>
                    <a:pt x="363" y="1160"/>
                    <a:pt x="372" y="1184"/>
                    <a:pt x="372" y="1176"/>
                  </a:cubicBezTo>
                  <a:cubicBezTo>
                    <a:pt x="372" y="1144"/>
                    <a:pt x="361" y="1141"/>
                    <a:pt x="340" y="1120"/>
                  </a:cubicBezTo>
                  <a:cubicBezTo>
                    <a:pt x="322" y="1067"/>
                    <a:pt x="326" y="1013"/>
                    <a:pt x="308" y="960"/>
                  </a:cubicBezTo>
                  <a:cubicBezTo>
                    <a:pt x="304" y="947"/>
                    <a:pt x="304" y="933"/>
                    <a:pt x="300" y="920"/>
                  </a:cubicBezTo>
                  <a:cubicBezTo>
                    <a:pt x="296" y="904"/>
                    <a:pt x="284" y="872"/>
                    <a:pt x="284" y="872"/>
                  </a:cubicBezTo>
                  <a:cubicBezTo>
                    <a:pt x="281" y="888"/>
                    <a:pt x="280" y="904"/>
                    <a:pt x="276" y="920"/>
                  </a:cubicBezTo>
                  <a:cubicBezTo>
                    <a:pt x="274" y="928"/>
                    <a:pt x="276" y="948"/>
                    <a:pt x="268" y="944"/>
                  </a:cubicBezTo>
                  <a:cubicBezTo>
                    <a:pt x="258" y="939"/>
                    <a:pt x="268" y="919"/>
                    <a:pt x="260" y="912"/>
                  </a:cubicBezTo>
                  <a:cubicBezTo>
                    <a:pt x="247" y="901"/>
                    <a:pt x="212" y="896"/>
                    <a:pt x="212" y="896"/>
                  </a:cubicBezTo>
                  <a:cubicBezTo>
                    <a:pt x="198" y="839"/>
                    <a:pt x="230" y="858"/>
                    <a:pt x="188" y="816"/>
                  </a:cubicBezTo>
                  <a:cubicBezTo>
                    <a:pt x="191" y="803"/>
                    <a:pt x="199" y="789"/>
                    <a:pt x="196" y="776"/>
                  </a:cubicBezTo>
                  <a:cubicBezTo>
                    <a:pt x="192" y="760"/>
                    <a:pt x="156" y="721"/>
                    <a:pt x="148" y="696"/>
                  </a:cubicBezTo>
                  <a:cubicBezTo>
                    <a:pt x="86" y="717"/>
                    <a:pt x="134" y="709"/>
                    <a:pt x="116" y="592"/>
                  </a:cubicBezTo>
                  <a:cubicBezTo>
                    <a:pt x="107" y="533"/>
                    <a:pt x="68" y="480"/>
                    <a:pt x="20" y="448"/>
                  </a:cubicBezTo>
                  <a:cubicBezTo>
                    <a:pt x="15" y="437"/>
                    <a:pt x="6" y="428"/>
                    <a:pt x="4" y="416"/>
                  </a:cubicBezTo>
                  <a:cubicBezTo>
                    <a:pt x="0" y="386"/>
                    <a:pt x="49" y="377"/>
                    <a:pt x="68" y="368"/>
                  </a:cubicBezTo>
                  <a:cubicBezTo>
                    <a:pt x="33" y="263"/>
                    <a:pt x="110" y="278"/>
                    <a:pt x="188" y="272"/>
                  </a:cubicBezTo>
                  <a:cubicBezTo>
                    <a:pt x="208" y="213"/>
                    <a:pt x="187" y="220"/>
                    <a:pt x="228" y="232"/>
                  </a:cubicBezTo>
                  <a:cubicBezTo>
                    <a:pt x="239" y="235"/>
                    <a:pt x="249" y="237"/>
                    <a:pt x="260" y="240"/>
                  </a:cubicBezTo>
                  <a:cubicBezTo>
                    <a:pt x="310" y="223"/>
                    <a:pt x="356" y="216"/>
                    <a:pt x="404" y="192"/>
                  </a:cubicBezTo>
                  <a:cubicBezTo>
                    <a:pt x="419" y="147"/>
                    <a:pt x="432" y="172"/>
                    <a:pt x="468" y="184"/>
                  </a:cubicBezTo>
                  <a:cubicBezTo>
                    <a:pt x="522" y="179"/>
                    <a:pt x="555" y="174"/>
                    <a:pt x="604" y="160"/>
                  </a:cubicBezTo>
                  <a:cubicBezTo>
                    <a:pt x="631" y="152"/>
                    <a:pt x="649" y="133"/>
                    <a:pt x="676" y="128"/>
                  </a:cubicBezTo>
                  <a:cubicBezTo>
                    <a:pt x="719" y="120"/>
                    <a:pt x="755" y="118"/>
                    <a:pt x="796" y="104"/>
                  </a:cubicBezTo>
                  <a:cubicBezTo>
                    <a:pt x="807" y="107"/>
                    <a:pt x="818" y="108"/>
                    <a:pt x="828" y="112"/>
                  </a:cubicBezTo>
                  <a:cubicBezTo>
                    <a:pt x="837" y="116"/>
                    <a:pt x="843" y="130"/>
                    <a:pt x="852" y="128"/>
                  </a:cubicBezTo>
                  <a:cubicBezTo>
                    <a:pt x="863" y="126"/>
                    <a:pt x="888" y="61"/>
                    <a:pt x="892" y="48"/>
                  </a:cubicBezTo>
                  <a:cubicBezTo>
                    <a:pt x="938" y="79"/>
                    <a:pt x="951" y="43"/>
                    <a:pt x="996" y="24"/>
                  </a:cubicBezTo>
                  <a:cubicBezTo>
                    <a:pt x="1021" y="13"/>
                    <a:pt x="1050" y="9"/>
                    <a:pt x="1076" y="0"/>
                  </a:cubicBezTo>
                  <a:cubicBezTo>
                    <a:pt x="1144" y="23"/>
                    <a:pt x="1107" y="14"/>
                    <a:pt x="1188" y="24"/>
                  </a:cubicBezTo>
                  <a:cubicBezTo>
                    <a:pt x="1201" y="62"/>
                    <a:pt x="1179" y="96"/>
                    <a:pt x="1228" y="80"/>
                  </a:cubicBezTo>
                  <a:cubicBezTo>
                    <a:pt x="1237" y="151"/>
                    <a:pt x="1232" y="148"/>
                    <a:pt x="1292" y="168"/>
                  </a:cubicBezTo>
                  <a:cubicBezTo>
                    <a:pt x="1295" y="184"/>
                    <a:pt x="1297" y="200"/>
                    <a:pt x="1300" y="216"/>
                  </a:cubicBezTo>
                  <a:cubicBezTo>
                    <a:pt x="1302" y="229"/>
                    <a:pt x="1297" y="248"/>
                    <a:pt x="1308" y="256"/>
                  </a:cubicBezTo>
                  <a:cubicBezTo>
                    <a:pt x="1316" y="261"/>
                    <a:pt x="1319" y="240"/>
                    <a:pt x="1324" y="232"/>
                  </a:cubicBezTo>
                  <a:cubicBezTo>
                    <a:pt x="1321" y="221"/>
                    <a:pt x="1326" y="203"/>
                    <a:pt x="1316" y="200"/>
                  </a:cubicBezTo>
                  <a:cubicBezTo>
                    <a:pt x="1307" y="197"/>
                    <a:pt x="1306" y="217"/>
                    <a:pt x="1300" y="224"/>
                  </a:cubicBezTo>
                  <a:cubicBezTo>
                    <a:pt x="1255" y="275"/>
                    <a:pt x="1266" y="265"/>
                    <a:pt x="1220" y="288"/>
                  </a:cubicBezTo>
                  <a:cubicBezTo>
                    <a:pt x="1222" y="282"/>
                    <a:pt x="1243" y="240"/>
                    <a:pt x="1212" y="240"/>
                  </a:cubicBezTo>
                  <a:cubicBezTo>
                    <a:pt x="1202" y="240"/>
                    <a:pt x="1201" y="256"/>
                    <a:pt x="1196" y="264"/>
                  </a:cubicBezTo>
                  <a:cubicBezTo>
                    <a:pt x="1193" y="251"/>
                    <a:pt x="1197" y="234"/>
                    <a:pt x="1188" y="224"/>
                  </a:cubicBezTo>
                  <a:cubicBezTo>
                    <a:pt x="1171" y="204"/>
                    <a:pt x="1139" y="204"/>
                    <a:pt x="1116" y="192"/>
                  </a:cubicBezTo>
                  <a:cubicBezTo>
                    <a:pt x="1075" y="233"/>
                    <a:pt x="1107" y="217"/>
                    <a:pt x="1076" y="192"/>
                  </a:cubicBezTo>
                  <a:cubicBezTo>
                    <a:pt x="1069" y="187"/>
                    <a:pt x="1060" y="187"/>
                    <a:pt x="1052" y="184"/>
                  </a:cubicBezTo>
                  <a:cubicBezTo>
                    <a:pt x="1004" y="200"/>
                    <a:pt x="1047" y="195"/>
                    <a:pt x="1020" y="168"/>
                  </a:cubicBezTo>
                  <a:cubicBezTo>
                    <a:pt x="1016" y="164"/>
                    <a:pt x="964" y="152"/>
                    <a:pt x="964" y="152"/>
                  </a:cubicBezTo>
                  <a:cubicBezTo>
                    <a:pt x="955" y="158"/>
                    <a:pt x="896" y="198"/>
                    <a:pt x="932" y="216"/>
                  </a:cubicBezTo>
                  <a:cubicBezTo>
                    <a:pt x="949" y="224"/>
                    <a:pt x="969" y="221"/>
                    <a:pt x="988" y="224"/>
                  </a:cubicBezTo>
                  <a:cubicBezTo>
                    <a:pt x="991" y="245"/>
                    <a:pt x="983" y="271"/>
                    <a:pt x="996" y="288"/>
                  </a:cubicBezTo>
                  <a:cubicBezTo>
                    <a:pt x="1006" y="301"/>
                    <a:pt x="1031" y="286"/>
                    <a:pt x="1044" y="296"/>
                  </a:cubicBezTo>
                  <a:cubicBezTo>
                    <a:pt x="1051" y="301"/>
                    <a:pt x="1041" y="313"/>
                    <a:pt x="1036" y="320"/>
                  </a:cubicBezTo>
                  <a:cubicBezTo>
                    <a:pt x="1019" y="346"/>
                    <a:pt x="1013" y="344"/>
                    <a:pt x="988" y="352"/>
                  </a:cubicBezTo>
                  <a:cubicBezTo>
                    <a:pt x="985" y="363"/>
                    <a:pt x="984" y="374"/>
                    <a:pt x="980" y="384"/>
                  </a:cubicBezTo>
                  <a:cubicBezTo>
                    <a:pt x="976" y="393"/>
                    <a:pt x="967" y="399"/>
                    <a:pt x="964" y="408"/>
                  </a:cubicBezTo>
                  <a:cubicBezTo>
                    <a:pt x="948" y="457"/>
                    <a:pt x="953" y="475"/>
                    <a:pt x="916" y="512"/>
                  </a:cubicBezTo>
                  <a:cubicBezTo>
                    <a:pt x="913" y="523"/>
                    <a:pt x="914" y="535"/>
                    <a:pt x="908" y="544"/>
                  </a:cubicBezTo>
                  <a:cubicBezTo>
                    <a:pt x="885" y="579"/>
                    <a:pt x="870" y="539"/>
                    <a:pt x="900" y="584"/>
                  </a:cubicBezTo>
                  <a:cubicBezTo>
                    <a:pt x="891" y="654"/>
                    <a:pt x="902" y="629"/>
                    <a:pt x="884" y="664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8" name="Freeform 22"/>
            <p:cNvSpPr>
              <a:spLocks/>
            </p:cNvSpPr>
            <p:nvPr/>
          </p:nvSpPr>
          <p:spPr bwMode="auto">
            <a:xfrm>
              <a:off x="427" y="427"/>
              <a:ext cx="3669" cy="2015"/>
            </a:xfrm>
            <a:custGeom>
              <a:avLst/>
              <a:gdLst>
                <a:gd name="T0" fmla="*/ 2885 w 3669"/>
                <a:gd name="T1" fmla="*/ 365 h 2015"/>
                <a:gd name="T2" fmla="*/ 2653 w 3669"/>
                <a:gd name="T3" fmla="*/ 277 h 2015"/>
                <a:gd name="T4" fmla="*/ 2605 w 3669"/>
                <a:gd name="T5" fmla="*/ 453 h 2015"/>
                <a:gd name="T6" fmla="*/ 2717 w 3669"/>
                <a:gd name="T7" fmla="*/ 645 h 2015"/>
                <a:gd name="T8" fmla="*/ 2589 w 3669"/>
                <a:gd name="T9" fmla="*/ 493 h 2015"/>
                <a:gd name="T10" fmla="*/ 2605 w 3669"/>
                <a:gd name="T11" fmla="*/ 773 h 2015"/>
                <a:gd name="T12" fmla="*/ 2621 w 3669"/>
                <a:gd name="T13" fmla="*/ 933 h 2015"/>
                <a:gd name="T14" fmla="*/ 2653 w 3669"/>
                <a:gd name="T15" fmla="*/ 1021 h 2015"/>
                <a:gd name="T16" fmla="*/ 2557 w 3669"/>
                <a:gd name="T17" fmla="*/ 965 h 2015"/>
                <a:gd name="T18" fmla="*/ 2413 w 3669"/>
                <a:gd name="T19" fmla="*/ 957 h 2015"/>
                <a:gd name="T20" fmla="*/ 2173 w 3669"/>
                <a:gd name="T21" fmla="*/ 933 h 2015"/>
                <a:gd name="T22" fmla="*/ 2341 w 3669"/>
                <a:gd name="T23" fmla="*/ 1069 h 2015"/>
                <a:gd name="T24" fmla="*/ 2341 w 3669"/>
                <a:gd name="T25" fmla="*/ 1221 h 2015"/>
                <a:gd name="T26" fmla="*/ 2253 w 3669"/>
                <a:gd name="T27" fmla="*/ 1397 h 2015"/>
                <a:gd name="T28" fmla="*/ 2173 w 3669"/>
                <a:gd name="T29" fmla="*/ 1597 h 2015"/>
                <a:gd name="T30" fmla="*/ 2149 w 3669"/>
                <a:gd name="T31" fmla="*/ 1693 h 2015"/>
                <a:gd name="T32" fmla="*/ 2141 w 3669"/>
                <a:gd name="T33" fmla="*/ 1837 h 2015"/>
                <a:gd name="T34" fmla="*/ 2069 w 3669"/>
                <a:gd name="T35" fmla="*/ 1909 h 2015"/>
                <a:gd name="T36" fmla="*/ 1981 w 3669"/>
                <a:gd name="T37" fmla="*/ 1909 h 2015"/>
                <a:gd name="T38" fmla="*/ 1989 w 3669"/>
                <a:gd name="T39" fmla="*/ 1885 h 2015"/>
                <a:gd name="T40" fmla="*/ 1773 w 3669"/>
                <a:gd name="T41" fmla="*/ 1965 h 2015"/>
                <a:gd name="T42" fmla="*/ 1781 w 3669"/>
                <a:gd name="T43" fmla="*/ 1877 h 2015"/>
                <a:gd name="T44" fmla="*/ 1661 w 3669"/>
                <a:gd name="T45" fmla="*/ 1725 h 2015"/>
                <a:gd name="T46" fmla="*/ 1581 w 3669"/>
                <a:gd name="T47" fmla="*/ 1509 h 2015"/>
                <a:gd name="T48" fmla="*/ 1389 w 3669"/>
                <a:gd name="T49" fmla="*/ 1245 h 2015"/>
                <a:gd name="T50" fmla="*/ 1389 w 3669"/>
                <a:gd name="T51" fmla="*/ 1117 h 2015"/>
                <a:gd name="T52" fmla="*/ 1389 w 3669"/>
                <a:gd name="T53" fmla="*/ 1141 h 2015"/>
                <a:gd name="T54" fmla="*/ 1325 w 3669"/>
                <a:gd name="T55" fmla="*/ 917 h 2015"/>
                <a:gd name="T56" fmla="*/ 1261 w 3669"/>
                <a:gd name="T57" fmla="*/ 917 h 2015"/>
                <a:gd name="T58" fmla="*/ 1413 w 3669"/>
                <a:gd name="T59" fmla="*/ 877 h 2015"/>
                <a:gd name="T60" fmla="*/ 1301 w 3669"/>
                <a:gd name="T61" fmla="*/ 741 h 2015"/>
                <a:gd name="T62" fmla="*/ 1365 w 3669"/>
                <a:gd name="T63" fmla="*/ 637 h 2015"/>
                <a:gd name="T64" fmla="*/ 1557 w 3669"/>
                <a:gd name="T65" fmla="*/ 605 h 2015"/>
                <a:gd name="T66" fmla="*/ 1693 w 3669"/>
                <a:gd name="T67" fmla="*/ 629 h 2015"/>
                <a:gd name="T68" fmla="*/ 1845 w 3669"/>
                <a:gd name="T69" fmla="*/ 477 h 2015"/>
                <a:gd name="T70" fmla="*/ 1941 w 3669"/>
                <a:gd name="T71" fmla="*/ 461 h 2015"/>
                <a:gd name="T72" fmla="*/ 1605 w 3669"/>
                <a:gd name="T73" fmla="*/ 477 h 2015"/>
                <a:gd name="T74" fmla="*/ 1469 w 3669"/>
                <a:gd name="T75" fmla="*/ 541 h 2015"/>
                <a:gd name="T76" fmla="*/ 1293 w 3669"/>
                <a:gd name="T77" fmla="*/ 525 h 2015"/>
                <a:gd name="T78" fmla="*/ 1029 w 3669"/>
                <a:gd name="T79" fmla="*/ 645 h 2015"/>
                <a:gd name="T80" fmla="*/ 829 w 3669"/>
                <a:gd name="T81" fmla="*/ 613 h 2015"/>
                <a:gd name="T82" fmla="*/ 461 w 3669"/>
                <a:gd name="T83" fmla="*/ 525 h 2015"/>
                <a:gd name="T84" fmla="*/ 261 w 3669"/>
                <a:gd name="T85" fmla="*/ 597 h 2015"/>
                <a:gd name="T86" fmla="*/ 93 w 3669"/>
                <a:gd name="T87" fmla="*/ 637 h 2015"/>
                <a:gd name="T88" fmla="*/ 21 w 3669"/>
                <a:gd name="T89" fmla="*/ 597 h 2015"/>
                <a:gd name="T90" fmla="*/ 301 w 3669"/>
                <a:gd name="T91" fmla="*/ 309 h 2015"/>
                <a:gd name="T92" fmla="*/ 909 w 3669"/>
                <a:gd name="T93" fmla="*/ 277 h 2015"/>
                <a:gd name="T94" fmla="*/ 1637 w 3669"/>
                <a:gd name="T95" fmla="*/ 85 h 2015"/>
                <a:gd name="T96" fmla="*/ 2069 w 3669"/>
                <a:gd name="T97" fmla="*/ 93 h 2015"/>
                <a:gd name="T98" fmla="*/ 1925 w 3669"/>
                <a:gd name="T99" fmla="*/ 245 h 2015"/>
                <a:gd name="T100" fmla="*/ 2125 w 3669"/>
                <a:gd name="T101" fmla="*/ 333 h 2015"/>
                <a:gd name="T102" fmla="*/ 2341 w 3669"/>
                <a:gd name="T103" fmla="*/ 101 h 2015"/>
                <a:gd name="T104" fmla="*/ 2621 w 3669"/>
                <a:gd name="T105" fmla="*/ 173 h 2015"/>
                <a:gd name="T106" fmla="*/ 3005 w 3669"/>
                <a:gd name="T107" fmla="*/ 125 h 2015"/>
                <a:gd name="T108" fmla="*/ 3469 w 3669"/>
                <a:gd name="T109" fmla="*/ 253 h 2015"/>
                <a:gd name="T110" fmla="*/ 3661 w 3669"/>
                <a:gd name="T111" fmla="*/ 381 h 2015"/>
                <a:gd name="T112" fmla="*/ 3509 w 3669"/>
                <a:gd name="T113" fmla="*/ 413 h 2015"/>
                <a:gd name="T114" fmla="*/ 2973 w 3669"/>
                <a:gd name="T115" fmla="*/ 165 h 20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69" h="2015">
                  <a:moveTo>
                    <a:pt x="2973" y="165"/>
                  </a:moveTo>
                  <a:cubicBezTo>
                    <a:pt x="2963" y="204"/>
                    <a:pt x="2972" y="227"/>
                    <a:pt x="2965" y="269"/>
                  </a:cubicBezTo>
                  <a:cubicBezTo>
                    <a:pt x="2976" y="303"/>
                    <a:pt x="2986" y="322"/>
                    <a:pt x="2965" y="365"/>
                  </a:cubicBezTo>
                  <a:cubicBezTo>
                    <a:pt x="2961" y="374"/>
                    <a:pt x="2956" y="348"/>
                    <a:pt x="2949" y="341"/>
                  </a:cubicBezTo>
                  <a:cubicBezTo>
                    <a:pt x="2942" y="334"/>
                    <a:pt x="2933" y="330"/>
                    <a:pt x="2925" y="325"/>
                  </a:cubicBezTo>
                  <a:cubicBezTo>
                    <a:pt x="2906" y="267"/>
                    <a:pt x="2885" y="307"/>
                    <a:pt x="2877" y="341"/>
                  </a:cubicBezTo>
                  <a:cubicBezTo>
                    <a:pt x="2880" y="349"/>
                    <a:pt x="2886" y="357"/>
                    <a:pt x="2885" y="365"/>
                  </a:cubicBezTo>
                  <a:cubicBezTo>
                    <a:pt x="2883" y="377"/>
                    <a:pt x="2881" y="397"/>
                    <a:pt x="2869" y="397"/>
                  </a:cubicBezTo>
                  <a:cubicBezTo>
                    <a:pt x="2858" y="397"/>
                    <a:pt x="2864" y="376"/>
                    <a:pt x="2861" y="365"/>
                  </a:cubicBezTo>
                  <a:cubicBezTo>
                    <a:pt x="2864" y="357"/>
                    <a:pt x="2877" y="345"/>
                    <a:pt x="2869" y="341"/>
                  </a:cubicBezTo>
                  <a:cubicBezTo>
                    <a:pt x="2860" y="337"/>
                    <a:pt x="2854" y="359"/>
                    <a:pt x="2845" y="357"/>
                  </a:cubicBezTo>
                  <a:cubicBezTo>
                    <a:pt x="2836" y="355"/>
                    <a:pt x="2838" y="337"/>
                    <a:pt x="2829" y="333"/>
                  </a:cubicBezTo>
                  <a:cubicBezTo>
                    <a:pt x="2798" y="317"/>
                    <a:pt x="2760" y="322"/>
                    <a:pt x="2725" y="317"/>
                  </a:cubicBezTo>
                  <a:cubicBezTo>
                    <a:pt x="2704" y="285"/>
                    <a:pt x="2690" y="286"/>
                    <a:pt x="2653" y="277"/>
                  </a:cubicBezTo>
                  <a:cubicBezTo>
                    <a:pt x="2568" y="298"/>
                    <a:pt x="2666" y="264"/>
                    <a:pt x="2613" y="317"/>
                  </a:cubicBezTo>
                  <a:cubicBezTo>
                    <a:pt x="2605" y="325"/>
                    <a:pt x="2592" y="322"/>
                    <a:pt x="2581" y="325"/>
                  </a:cubicBezTo>
                  <a:cubicBezTo>
                    <a:pt x="2568" y="364"/>
                    <a:pt x="2567" y="341"/>
                    <a:pt x="2605" y="357"/>
                  </a:cubicBezTo>
                  <a:cubicBezTo>
                    <a:pt x="2614" y="361"/>
                    <a:pt x="2621" y="368"/>
                    <a:pt x="2629" y="373"/>
                  </a:cubicBezTo>
                  <a:cubicBezTo>
                    <a:pt x="2634" y="381"/>
                    <a:pt x="2635" y="397"/>
                    <a:pt x="2645" y="397"/>
                  </a:cubicBezTo>
                  <a:cubicBezTo>
                    <a:pt x="2676" y="397"/>
                    <a:pt x="2649" y="337"/>
                    <a:pt x="2669" y="397"/>
                  </a:cubicBezTo>
                  <a:cubicBezTo>
                    <a:pt x="2628" y="425"/>
                    <a:pt x="2618" y="401"/>
                    <a:pt x="2605" y="453"/>
                  </a:cubicBezTo>
                  <a:cubicBezTo>
                    <a:pt x="2608" y="461"/>
                    <a:pt x="2607" y="471"/>
                    <a:pt x="2613" y="477"/>
                  </a:cubicBezTo>
                  <a:cubicBezTo>
                    <a:pt x="2647" y="511"/>
                    <a:pt x="2649" y="444"/>
                    <a:pt x="2653" y="429"/>
                  </a:cubicBezTo>
                  <a:cubicBezTo>
                    <a:pt x="2675" y="462"/>
                    <a:pt x="2669" y="501"/>
                    <a:pt x="2685" y="453"/>
                  </a:cubicBezTo>
                  <a:cubicBezTo>
                    <a:pt x="2704" y="509"/>
                    <a:pt x="2685" y="496"/>
                    <a:pt x="2725" y="509"/>
                  </a:cubicBezTo>
                  <a:cubicBezTo>
                    <a:pt x="2741" y="556"/>
                    <a:pt x="2743" y="569"/>
                    <a:pt x="2693" y="581"/>
                  </a:cubicBezTo>
                  <a:cubicBezTo>
                    <a:pt x="2706" y="584"/>
                    <a:pt x="2725" y="578"/>
                    <a:pt x="2733" y="589"/>
                  </a:cubicBezTo>
                  <a:cubicBezTo>
                    <a:pt x="2735" y="592"/>
                    <a:pt x="2719" y="639"/>
                    <a:pt x="2717" y="645"/>
                  </a:cubicBezTo>
                  <a:cubicBezTo>
                    <a:pt x="2772" y="663"/>
                    <a:pt x="2725" y="693"/>
                    <a:pt x="2701" y="717"/>
                  </a:cubicBezTo>
                  <a:cubicBezTo>
                    <a:pt x="2704" y="725"/>
                    <a:pt x="2702" y="737"/>
                    <a:pt x="2709" y="741"/>
                  </a:cubicBezTo>
                  <a:cubicBezTo>
                    <a:pt x="2749" y="764"/>
                    <a:pt x="2812" y="720"/>
                    <a:pt x="2757" y="757"/>
                  </a:cubicBezTo>
                  <a:cubicBezTo>
                    <a:pt x="2696" y="747"/>
                    <a:pt x="2694" y="753"/>
                    <a:pt x="2709" y="693"/>
                  </a:cubicBezTo>
                  <a:cubicBezTo>
                    <a:pt x="2706" y="656"/>
                    <a:pt x="2704" y="618"/>
                    <a:pt x="2701" y="581"/>
                  </a:cubicBezTo>
                  <a:cubicBezTo>
                    <a:pt x="2695" y="513"/>
                    <a:pt x="2701" y="482"/>
                    <a:pt x="2637" y="461"/>
                  </a:cubicBezTo>
                  <a:cubicBezTo>
                    <a:pt x="2625" y="465"/>
                    <a:pt x="2589" y="473"/>
                    <a:pt x="2589" y="493"/>
                  </a:cubicBezTo>
                  <a:cubicBezTo>
                    <a:pt x="2589" y="501"/>
                    <a:pt x="2605" y="498"/>
                    <a:pt x="2613" y="501"/>
                  </a:cubicBezTo>
                  <a:cubicBezTo>
                    <a:pt x="2599" y="556"/>
                    <a:pt x="2597" y="525"/>
                    <a:pt x="2629" y="525"/>
                  </a:cubicBezTo>
                  <a:cubicBezTo>
                    <a:pt x="2640" y="525"/>
                    <a:pt x="2650" y="530"/>
                    <a:pt x="2661" y="533"/>
                  </a:cubicBezTo>
                  <a:cubicBezTo>
                    <a:pt x="2649" y="570"/>
                    <a:pt x="2637" y="560"/>
                    <a:pt x="2605" y="581"/>
                  </a:cubicBezTo>
                  <a:cubicBezTo>
                    <a:pt x="2585" y="612"/>
                    <a:pt x="2584" y="643"/>
                    <a:pt x="2573" y="677"/>
                  </a:cubicBezTo>
                  <a:cubicBezTo>
                    <a:pt x="2580" y="712"/>
                    <a:pt x="2592" y="732"/>
                    <a:pt x="2581" y="765"/>
                  </a:cubicBezTo>
                  <a:cubicBezTo>
                    <a:pt x="2589" y="768"/>
                    <a:pt x="2604" y="765"/>
                    <a:pt x="2605" y="773"/>
                  </a:cubicBezTo>
                  <a:cubicBezTo>
                    <a:pt x="2612" y="837"/>
                    <a:pt x="2600" y="833"/>
                    <a:pt x="2565" y="845"/>
                  </a:cubicBezTo>
                  <a:cubicBezTo>
                    <a:pt x="2573" y="848"/>
                    <a:pt x="2585" y="845"/>
                    <a:pt x="2589" y="853"/>
                  </a:cubicBezTo>
                  <a:cubicBezTo>
                    <a:pt x="2610" y="896"/>
                    <a:pt x="2546" y="858"/>
                    <a:pt x="2589" y="901"/>
                  </a:cubicBezTo>
                  <a:cubicBezTo>
                    <a:pt x="2595" y="907"/>
                    <a:pt x="2605" y="906"/>
                    <a:pt x="2613" y="909"/>
                  </a:cubicBezTo>
                  <a:cubicBezTo>
                    <a:pt x="2616" y="917"/>
                    <a:pt x="2624" y="925"/>
                    <a:pt x="2621" y="933"/>
                  </a:cubicBezTo>
                  <a:cubicBezTo>
                    <a:pt x="2604" y="984"/>
                    <a:pt x="2536" y="929"/>
                    <a:pt x="2597" y="949"/>
                  </a:cubicBezTo>
                  <a:cubicBezTo>
                    <a:pt x="2605" y="944"/>
                    <a:pt x="2611" y="934"/>
                    <a:pt x="2621" y="933"/>
                  </a:cubicBezTo>
                  <a:cubicBezTo>
                    <a:pt x="2669" y="926"/>
                    <a:pt x="2644" y="943"/>
                    <a:pt x="2661" y="965"/>
                  </a:cubicBezTo>
                  <a:cubicBezTo>
                    <a:pt x="2667" y="973"/>
                    <a:pt x="2677" y="976"/>
                    <a:pt x="2685" y="981"/>
                  </a:cubicBezTo>
                  <a:cubicBezTo>
                    <a:pt x="2654" y="1028"/>
                    <a:pt x="2692" y="1006"/>
                    <a:pt x="2661" y="1053"/>
                  </a:cubicBezTo>
                  <a:cubicBezTo>
                    <a:pt x="2658" y="1072"/>
                    <a:pt x="2646" y="1091"/>
                    <a:pt x="2653" y="1109"/>
                  </a:cubicBezTo>
                  <a:cubicBezTo>
                    <a:pt x="2657" y="1118"/>
                    <a:pt x="2674" y="1102"/>
                    <a:pt x="2677" y="1093"/>
                  </a:cubicBezTo>
                  <a:cubicBezTo>
                    <a:pt x="2680" y="1083"/>
                    <a:pt x="2672" y="1072"/>
                    <a:pt x="2669" y="1061"/>
                  </a:cubicBezTo>
                  <a:cubicBezTo>
                    <a:pt x="2672" y="1053"/>
                    <a:pt x="2694" y="1013"/>
                    <a:pt x="2653" y="1021"/>
                  </a:cubicBezTo>
                  <a:cubicBezTo>
                    <a:pt x="2644" y="1023"/>
                    <a:pt x="2645" y="1039"/>
                    <a:pt x="2637" y="1045"/>
                  </a:cubicBezTo>
                  <a:cubicBezTo>
                    <a:pt x="2630" y="1050"/>
                    <a:pt x="2621" y="1050"/>
                    <a:pt x="2613" y="1053"/>
                  </a:cubicBezTo>
                  <a:cubicBezTo>
                    <a:pt x="2624" y="1036"/>
                    <a:pt x="2653" y="1004"/>
                    <a:pt x="2621" y="981"/>
                  </a:cubicBezTo>
                  <a:cubicBezTo>
                    <a:pt x="2608" y="972"/>
                    <a:pt x="2589" y="986"/>
                    <a:pt x="2573" y="989"/>
                  </a:cubicBezTo>
                  <a:cubicBezTo>
                    <a:pt x="2565" y="986"/>
                    <a:pt x="2556" y="976"/>
                    <a:pt x="2549" y="981"/>
                  </a:cubicBezTo>
                  <a:cubicBezTo>
                    <a:pt x="2540" y="988"/>
                    <a:pt x="2536" y="1023"/>
                    <a:pt x="2541" y="1013"/>
                  </a:cubicBezTo>
                  <a:cubicBezTo>
                    <a:pt x="2549" y="998"/>
                    <a:pt x="2557" y="965"/>
                    <a:pt x="2557" y="965"/>
                  </a:cubicBezTo>
                  <a:cubicBezTo>
                    <a:pt x="2552" y="957"/>
                    <a:pt x="2551" y="941"/>
                    <a:pt x="2541" y="941"/>
                  </a:cubicBezTo>
                  <a:cubicBezTo>
                    <a:pt x="2510" y="941"/>
                    <a:pt x="2531" y="983"/>
                    <a:pt x="2533" y="989"/>
                  </a:cubicBezTo>
                  <a:cubicBezTo>
                    <a:pt x="2528" y="997"/>
                    <a:pt x="2525" y="1008"/>
                    <a:pt x="2517" y="1013"/>
                  </a:cubicBezTo>
                  <a:cubicBezTo>
                    <a:pt x="2508" y="1019"/>
                    <a:pt x="2485" y="1021"/>
                    <a:pt x="2485" y="1021"/>
                  </a:cubicBezTo>
                  <a:cubicBezTo>
                    <a:pt x="2499" y="979"/>
                    <a:pt x="2519" y="989"/>
                    <a:pt x="2493" y="949"/>
                  </a:cubicBezTo>
                  <a:cubicBezTo>
                    <a:pt x="2479" y="877"/>
                    <a:pt x="2493" y="928"/>
                    <a:pt x="2437" y="909"/>
                  </a:cubicBezTo>
                  <a:cubicBezTo>
                    <a:pt x="2431" y="926"/>
                    <a:pt x="2416" y="939"/>
                    <a:pt x="2413" y="957"/>
                  </a:cubicBezTo>
                  <a:cubicBezTo>
                    <a:pt x="2412" y="965"/>
                    <a:pt x="2429" y="983"/>
                    <a:pt x="2421" y="981"/>
                  </a:cubicBezTo>
                  <a:cubicBezTo>
                    <a:pt x="2402" y="977"/>
                    <a:pt x="2373" y="949"/>
                    <a:pt x="2373" y="949"/>
                  </a:cubicBezTo>
                  <a:cubicBezTo>
                    <a:pt x="2326" y="965"/>
                    <a:pt x="2333" y="933"/>
                    <a:pt x="2325" y="893"/>
                  </a:cubicBezTo>
                  <a:cubicBezTo>
                    <a:pt x="2285" y="903"/>
                    <a:pt x="2276" y="904"/>
                    <a:pt x="2253" y="869"/>
                  </a:cubicBezTo>
                  <a:cubicBezTo>
                    <a:pt x="2245" y="872"/>
                    <a:pt x="2229" y="869"/>
                    <a:pt x="2229" y="877"/>
                  </a:cubicBezTo>
                  <a:cubicBezTo>
                    <a:pt x="2229" y="885"/>
                    <a:pt x="2251" y="877"/>
                    <a:pt x="2253" y="885"/>
                  </a:cubicBezTo>
                  <a:cubicBezTo>
                    <a:pt x="2261" y="915"/>
                    <a:pt x="2185" y="931"/>
                    <a:pt x="2173" y="933"/>
                  </a:cubicBezTo>
                  <a:cubicBezTo>
                    <a:pt x="2212" y="943"/>
                    <a:pt x="2217" y="952"/>
                    <a:pt x="2229" y="989"/>
                  </a:cubicBezTo>
                  <a:cubicBezTo>
                    <a:pt x="2199" y="1034"/>
                    <a:pt x="2215" y="1005"/>
                    <a:pt x="2189" y="965"/>
                  </a:cubicBezTo>
                  <a:cubicBezTo>
                    <a:pt x="2150" y="1023"/>
                    <a:pt x="2180" y="962"/>
                    <a:pt x="2197" y="997"/>
                  </a:cubicBezTo>
                  <a:cubicBezTo>
                    <a:pt x="2201" y="1005"/>
                    <a:pt x="2192" y="1013"/>
                    <a:pt x="2189" y="1021"/>
                  </a:cubicBezTo>
                  <a:cubicBezTo>
                    <a:pt x="2217" y="1064"/>
                    <a:pt x="2231" y="1061"/>
                    <a:pt x="2285" y="1069"/>
                  </a:cubicBezTo>
                  <a:cubicBezTo>
                    <a:pt x="2282" y="1082"/>
                    <a:pt x="2267" y="1099"/>
                    <a:pt x="2277" y="1109"/>
                  </a:cubicBezTo>
                  <a:cubicBezTo>
                    <a:pt x="2304" y="1136"/>
                    <a:pt x="2334" y="1075"/>
                    <a:pt x="2341" y="1069"/>
                  </a:cubicBezTo>
                  <a:cubicBezTo>
                    <a:pt x="2347" y="1064"/>
                    <a:pt x="2357" y="1064"/>
                    <a:pt x="2365" y="1061"/>
                  </a:cubicBezTo>
                  <a:cubicBezTo>
                    <a:pt x="2373" y="1050"/>
                    <a:pt x="2377" y="1035"/>
                    <a:pt x="2389" y="1029"/>
                  </a:cubicBezTo>
                  <a:cubicBezTo>
                    <a:pt x="2397" y="1025"/>
                    <a:pt x="2387" y="1047"/>
                    <a:pt x="2381" y="1053"/>
                  </a:cubicBezTo>
                  <a:cubicBezTo>
                    <a:pt x="2367" y="1067"/>
                    <a:pt x="2333" y="1085"/>
                    <a:pt x="2333" y="1085"/>
                  </a:cubicBezTo>
                  <a:cubicBezTo>
                    <a:pt x="2312" y="1149"/>
                    <a:pt x="2328" y="1074"/>
                    <a:pt x="2349" y="1117"/>
                  </a:cubicBezTo>
                  <a:cubicBezTo>
                    <a:pt x="2359" y="1136"/>
                    <a:pt x="2324" y="1152"/>
                    <a:pt x="2317" y="1157"/>
                  </a:cubicBezTo>
                  <a:cubicBezTo>
                    <a:pt x="2305" y="1192"/>
                    <a:pt x="2310" y="1201"/>
                    <a:pt x="2341" y="1221"/>
                  </a:cubicBezTo>
                  <a:cubicBezTo>
                    <a:pt x="2338" y="1234"/>
                    <a:pt x="2339" y="1249"/>
                    <a:pt x="2333" y="1261"/>
                  </a:cubicBezTo>
                  <a:cubicBezTo>
                    <a:pt x="2321" y="1285"/>
                    <a:pt x="2285" y="1293"/>
                    <a:pt x="2333" y="1277"/>
                  </a:cubicBezTo>
                  <a:cubicBezTo>
                    <a:pt x="2322" y="1273"/>
                    <a:pt x="2287" y="1257"/>
                    <a:pt x="2277" y="1277"/>
                  </a:cubicBezTo>
                  <a:cubicBezTo>
                    <a:pt x="2273" y="1286"/>
                    <a:pt x="2288" y="1293"/>
                    <a:pt x="2293" y="1301"/>
                  </a:cubicBezTo>
                  <a:cubicBezTo>
                    <a:pt x="2290" y="1309"/>
                    <a:pt x="2289" y="1317"/>
                    <a:pt x="2285" y="1325"/>
                  </a:cubicBezTo>
                  <a:cubicBezTo>
                    <a:pt x="2281" y="1334"/>
                    <a:pt x="2273" y="1340"/>
                    <a:pt x="2269" y="1349"/>
                  </a:cubicBezTo>
                  <a:cubicBezTo>
                    <a:pt x="2262" y="1364"/>
                    <a:pt x="2253" y="1397"/>
                    <a:pt x="2253" y="1397"/>
                  </a:cubicBezTo>
                  <a:cubicBezTo>
                    <a:pt x="2261" y="1402"/>
                    <a:pt x="2282" y="1405"/>
                    <a:pt x="2277" y="1413"/>
                  </a:cubicBezTo>
                  <a:cubicBezTo>
                    <a:pt x="2269" y="1424"/>
                    <a:pt x="2247" y="1411"/>
                    <a:pt x="2237" y="1421"/>
                  </a:cubicBezTo>
                  <a:cubicBezTo>
                    <a:pt x="2227" y="1431"/>
                    <a:pt x="2234" y="1448"/>
                    <a:pt x="2229" y="1461"/>
                  </a:cubicBezTo>
                  <a:cubicBezTo>
                    <a:pt x="2226" y="1470"/>
                    <a:pt x="2218" y="1477"/>
                    <a:pt x="2213" y="1485"/>
                  </a:cubicBezTo>
                  <a:cubicBezTo>
                    <a:pt x="2221" y="1490"/>
                    <a:pt x="2237" y="1491"/>
                    <a:pt x="2237" y="1501"/>
                  </a:cubicBezTo>
                  <a:cubicBezTo>
                    <a:pt x="2237" y="1511"/>
                    <a:pt x="2196" y="1536"/>
                    <a:pt x="2189" y="1541"/>
                  </a:cubicBezTo>
                  <a:cubicBezTo>
                    <a:pt x="2210" y="1572"/>
                    <a:pt x="2210" y="1585"/>
                    <a:pt x="2173" y="1597"/>
                  </a:cubicBezTo>
                  <a:cubicBezTo>
                    <a:pt x="2146" y="1557"/>
                    <a:pt x="2144" y="1554"/>
                    <a:pt x="2109" y="1589"/>
                  </a:cubicBezTo>
                  <a:cubicBezTo>
                    <a:pt x="2158" y="1605"/>
                    <a:pt x="2119" y="1583"/>
                    <a:pt x="2125" y="1621"/>
                  </a:cubicBezTo>
                  <a:cubicBezTo>
                    <a:pt x="2127" y="1630"/>
                    <a:pt x="2136" y="1637"/>
                    <a:pt x="2141" y="1645"/>
                  </a:cubicBezTo>
                  <a:cubicBezTo>
                    <a:pt x="2146" y="1637"/>
                    <a:pt x="2147" y="1621"/>
                    <a:pt x="2157" y="1621"/>
                  </a:cubicBezTo>
                  <a:cubicBezTo>
                    <a:pt x="2165" y="1621"/>
                    <a:pt x="2166" y="1637"/>
                    <a:pt x="2165" y="1645"/>
                  </a:cubicBezTo>
                  <a:cubicBezTo>
                    <a:pt x="2159" y="1697"/>
                    <a:pt x="2159" y="1690"/>
                    <a:pt x="2125" y="1701"/>
                  </a:cubicBezTo>
                  <a:cubicBezTo>
                    <a:pt x="2125" y="1701"/>
                    <a:pt x="2141" y="1697"/>
                    <a:pt x="2149" y="1693"/>
                  </a:cubicBezTo>
                  <a:cubicBezTo>
                    <a:pt x="2158" y="1689"/>
                    <a:pt x="2165" y="1682"/>
                    <a:pt x="2173" y="1677"/>
                  </a:cubicBezTo>
                  <a:cubicBezTo>
                    <a:pt x="2213" y="1618"/>
                    <a:pt x="2178" y="1693"/>
                    <a:pt x="2173" y="1709"/>
                  </a:cubicBezTo>
                  <a:cubicBezTo>
                    <a:pt x="2162" y="1706"/>
                    <a:pt x="2152" y="1701"/>
                    <a:pt x="2141" y="1701"/>
                  </a:cubicBezTo>
                  <a:cubicBezTo>
                    <a:pt x="2122" y="1701"/>
                    <a:pt x="2070" y="1719"/>
                    <a:pt x="2125" y="1701"/>
                  </a:cubicBezTo>
                  <a:cubicBezTo>
                    <a:pt x="2128" y="1709"/>
                    <a:pt x="2136" y="1717"/>
                    <a:pt x="2133" y="1725"/>
                  </a:cubicBezTo>
                  <a:cubicBezTo>
                    <a:pt x="2124" y="1751"/>
                    <a:pt x="2090" y="1800"/>
                    <a:pt x="2069" y="1821"/>
                  </a:cubicBezTo>
                  <a:cubicBezTo>
                    <a:pt x="2093" y="1826"/>
                    <a:pt x="2116" y="1835"/>
                    <a:pt x="2141" y="1837"/>
                  </a:cubicBezTo>
                  <a:cubicBezTo>
                    <a:pt x="2156" y="1838"/>
                    <a:pt x="2186" y="1813"/>
                    <a:pt x="2173" y="1805"/>
                  </a:cubicBezTo>
                  <a:cubicBezTo>
                    <a:pt x="2164" y="1799"/>
                    <a:pt x="2113" y="1826"/>
                    <a:pt x="2109" y="1829"/>
                  </a:cubicBezTo>
                  <a:cubicBezTo>
                    <a:pt x="2100" y="1836"/>
                    <a:pt x="2085" y="1864"/>
                    <a:pt x="2085" y="1853"/>
                  </a:cubicBezTo>
                  <a:cubicBezTo>
                    <a:pt x="2085" y="1824"/>
                    <a:pt x="2110" y="1801"/>
                    <a:pt x="2117" y="1773"/>
                  </a:cubicBezTo>
                  <a:cubicBezTo>
                    <a:pt x="2143" y="1812"/>
                    <a:pt x="2121" y="1812"/>
                    <a:pt x="2101" y="1853"/>
                  </a:cubicBezTo>
                  <a:cubicBezTo>
                    <a:pt x="2114" y="1906"/>
                    <a:pt x="2099" y="1910"/>
                    <a:pt x="2053" y="1933"/>
                  </a:cubicBezTo>
                  <a:cubicBezTo>
                    <a:pt x="2053" y="1933"/>
                    <a:pt x="2064" y="1917"/>
                    <a:pt x="2069" y="1909"/>
                  </a:cubicBezTo>
                  <a:cubicBezTo>
                    <a:pt x="2074" y="1901"/>
                    <a:pt x="2082" y="1894"/>
                    <a:pt x="2085" y="1885"/>
                  </a:cubicBezTo>
                  <a:cubicBezTo>
                    <a:pt x="2088" y="1877"/>
                    <a:pt x="2101" y="1861"/>
                    <a:pt x="2093" y="1861"/>
                  </a:cubicBezTo>
                  <a:cubicBezTo>
                    <a:pt x="2082" y="1861"/>
                    <a:pt x="2077" y="1877"/>
                    <a:pt x="2069" y="1885"/>
                  </a:cubicBezTo>
                  <a:cubicBezTo>
                    <a:pt x="2069" y="1885"/>
                    <a:pt x="2046" y="1894"/>
                    <a:pt x="2037" y="1901"/>
                  </a:cubicBezTo>
                  <a:cubicBezTo>
                    <a:pt x="2019" y="1915"/>
                    <a:pt x="1989" y="1949"/>
                    <a:pt x="1989" y="1949"/>
                  </a:cubicBezTo>
                  <a:cubicBezTo>
                    <a:pt x="1978" y="1944"/>
                    <a:pt x="1959" y="1945"/>
                    <a:pt x="1957" y="1933"/>
                  </a:cubicBezTo>
                  <a:cubicBezTo>
                    <a:pt x="1955" y="1922"/>
                    <a:pt x="1974" y="1918"/>
                    <a:pt x="1981" y="1909"/>
                  </a:cubicBezTo>
                  <a:cubicBezTo>
                    <a:pt x="1987" y="1902"/>
                    <a:pt x="1989" y="1891"/>
                    <a:pt x="1997" y="1885"/>
                  </a:cubicBezTo>
                  <a:cubicBezTo>
                    <a:pt x="2009" y="1876"/>
                    <a:pt x="2053" y="1858"/>
                    <a:pt x="2069" y="1853"/>
                  </a:cubicBezTo>
                  <a:cubicBezTo>
                    <a:pt x="2072" y="1845"/>
                    <a:pt x="2083" y="1835"/>
                    <a:pt x="2077" y="1829"/>
                  </a:cubicBezTo>
                  <a:cubicBezTo>
                    <a:pt x="2070" y="1822"/>
                    <a:pt x="2024" y="1848"/>
                    <a:pt x="2045" y="1869"/>
                  </a:cubicBezTo>
                  <a:cubicBezTo>
                    <a:pt x="2052" y="1876"/>
                    <a:pt x="2065" y="1854"/>
                    <a:pt x="2061" y="1845"/>
                  </a:cubicBezTo>
                  <a:cubicBezTo>
                    <a:pt x="2057" y="1837"/>
                    <a:pt x="2044" y="1849"/>
                    <a:pt x="2037" y="1853"/>
                  </a:cubicBezTo>
                  <a:cubicBezTo>
                    <a:pt x="2020" y="1862"/>
                    <a:pt x="2003" y="1871"/>
                    <a:pt x="1989" y="1885"/>
                  </a:cubicBezTo>
                  <a:cubicBezTo>
                    <a:pt x="1981" y="1893"/>
                    <a:pt x="1974" y="1903"/>
                    <a:pt x="1965" y="1909"/>
                  </a:cubicBezTo>
                  <a:cubicBezTo>
                    <a:pt x="1940" y="1926"/>
                    <a:pt x="1877" y="1933"/>
                    <a:pt x="1877" y="1933"/>
                  </a:cubicBezTo>
                  <a:cubicBezTo>
                    <a:pt x="1882" y="1947"/>
                    <a:pt x="1888" y="2015"/>
                    <a:pt x="1869" y="1957"/>
                  </a:cubicBezTo>
                  <a:cubicBezTo>
                    <a:pt x="1906" y="1901"/>
                    <a:pt x="1885" y="1920"/>
                    <a:pt x="1925" y="1893"/>
                  </a:cubicBezTo>
                  <a:cubicBezTo>
                    <a:pt x="1935" y="1842"/>
                    <a:pt x="1946" y="1850"/>
                    <a:pt x="1901" y="1861"/>
                  </a:cubicBezTo>
                  <a:cubicBezTo>
                    <a:pt x="1846" y="1898"/>
                    <a:pt x="1871" y="1887"/>
                    <a:pt x="1829" y="1901"/>
                  </a:cubicBezTo>
                  <a:cubicBezTo>
                    <a:pt x="1818" y="1933"/>
                    <a:pt x="1797" y="1941"/>
                    <a:pt x="1773" y="1965"/>
                  </a:cubicBezTo>
                  <a:cubicBezTo>
                    <a:pt x="1767" y="1942"/>
                    <a:pt x="1755" y="1926"/>
                    <a:pt x="1781" y="1909"/>
                  </a:cubicBezTo>
                  <a:cubicBezTo>
                    <a:pt x="1790" y="1903"/>
                    <a:pt x="1802" y="1904"/>
                    <a:pt x="1813" y="1901"/>
                  </a:cubicBezTo>
                  <a:cubicBezTo>
                    <a:pt x="1829" y="1896"/>
                    <a:pt x="1861" y="1885"/>
                    <a:pt x="1861" y="1885"/>
                  </a:cubicBezTo>
                  <a:cubicBezTo>
                    <a:pt x="1864" y="1877"/>
                    <a:pt x="1863" y="1867"/>
                    <a:pt x="1869" y="1861"/>
                  </a:cubicBezTo>
                  <a:cubicBezTo>
                    <a:pt x="1886" y="1844"/>
                    <a:pt x="1944" y="1836"/>
                    <a:pt x="1861" y="1853"/>
                  </a:cubicBezTo>
                  <a:cubicBezTo>
                    <a:pt x="1832" y="1872"/>
                    <a:pt x="1808" y="1875"/>
                    <a:pt x="1797" y="1909"/>
                  </a:cubicBezTo>
                  <a:cubicBezTo>
                    <a:pt x="1792" y="1898"/>
                    <a:pt x="1793" y="1880"/>
                    <a:pt x="1781" y="1877"/>
                  </a:cubicBezTo>
                  <a:cubicBezTo>
                    <a:pt x="1765" y="1873"/>
                    <a:pt x="1733" y="1893"/>
                    <a:pt x="1733" y="1893"/>
                  </a:cubicBezTo>
                  <a:cubicBezTo>
                    <a:pt x="1713" y="1834"/>
                    <a:pt x="1732" y="1853"/>
                    <a:pt x="1685" y="1829"/>
                  </a:cubicBezTo>
                  <a:cubicBezTo>
                    <a:pt x="1698" y="1824"/>
                    <a:pt x="1716" y="1824"/>
                    <a:pt x="1725" y="1813"/>
                  </a:cubicBezTo>
                  <a:cubicBezTo>
                    <a:pt x="1744" y="1789"/>
                    <a:pt x="1702" y="1785"/>
                    <a:pt x="1685" y="1781"/>
                  </a:cubicBezTo>
                  <a:cubicBezTo>
                    <a:pt x="1690" y="1770"/>
                    <a:pt x="1705" y="1760"/>
                    <a:pt x="1701" y="1749"/>
                  </a:cubicBezTo>
                  <a:cubicBezTo>
                    <a:pt x="1698" y="1741"/>
                    <a:pt x="1684" y="1761"/>
                    <a:pt x="1677" y="1757"/>
                  </a:cubicBezTo>
                  <a:cubicBezTo>
                    <a:pt x="1667" y="1751"/>
                    <a:pt x="1667" y="1735"/>
                    <a:pt x="1661" y="1725"/>
                  </a:cubicBezTo>
                  <a:cubicBezTo>
                    <a:pt x="1644" y="1695"/>
                    <a:pt x="1651" y="1703"/>
                    <a:pt x="1621" y="1693"/>
                  </a:cubicBezTo>
                  <a:cubicBezTo>
                    <a:pt x="1624" y="1685"/>
                    <a:pt x="1623" y="1675"/>
                    <a:pt x="1629" y="1669"/>
                  </a:cubicBezTo>
                  <a:cubicBezTo>
                    <a:pt x="1645" y="1653"/>
                    <a:pt x="1677" y="1669"/>
                    <a:pt x="1629" y="1653"/>
                  </a:cubicBezTo>
                  <a:cubicBezTo>
                    <a:pt x="1610" y="1595"/>
                    <a:pt x="1639" y="1661"/>
                    <a:pt x="1589" y="1621"/>
                  </a:cubicBezTo>
                  <a:cubicBezTo>
                    <a:pt x="1574" y="1609"/>
                    <a:pt x="1578" y="1584"/>
                    <a:pt x="1573" y="1565"/>
                  </a:cubicBezTo>
                  <a:cubicBezTo>
                    <a:pt x="1576" y="1557"/>
                    <a:pt x="1585" y="1549"/>
                    <a:pt x="1581" y="1541"/>
                  </a:cubicBezTo>
                  <a:cubicBezTo>
                    <a:pt x="1566" y="1510"/>
                    <a:pt x="1525" y="1565"/>
                    <a:pt x="1581" y="1509"/>
                  </a:cubicBezTo>
                  <a:cubicBezTo>
                    <a:pt x="1548" y="1493"/>
                    <a:pt x="1536" y="1481"/>
                    <a:pt x="1501" y="1493"/>
                  </a:cubicBezTo>
                  <a:cubicBezTo>
                    <a:pt x="1498" y="1482"/>
                    <a:pt x="1490" y="1471"/>
                    <a:pt x="1493" y="1461"/>
                  </a:cubicBezTo>
                  <a:cubicBezTo>
                    <a:pt x="1505" y="1426"/>
                    <a:pt x="1545" y="1464"/>
                    <a:pt x="1493" y="1429"/>
                  </a:cubicBezTo>
                  <a:cubicBezTo>
                    <a:pt x="1490" y="1416"/>
                    <a:pt x="1490" y="1402"/>
                    <a:pt x="1485" y="1389"/>
                  </a:cubicBezTo>
                  <a:cubicBezTo>
                    <a:pt x="1469" y="1345"/>
                    <a:pt x="1462" y="1385"/>
                    <a:pt x="1477" y="1341"/>
                  </a:cubicBezTo>
                  <a:cubicBezTo>
                    <a:pt x="1469" y="1293"/>
                    <a:pt x="1479" y="1254"/>
                    <a:pt x="1429" y="1237"/>
                  </a:cubicBezTo>
                  <a:cubicBezTo>
                    <a:pt x="1416" y="1240"/>
                    <a:pt x="1401" y="1251"/>
                    <a:pt x="1389" y="1245"/>
                  </a:cubicBezTo>
                  <a:cubicBezTo>
                    <a:pt x="1380" y="1241"/>
                    <a:pt x="1403" y="1230"/>
                    <a:pt x="1413" y="1229"/>
                  </a:cubicBezTo>
                  <a:cubicBezTo>
                    <a:pt x="1424" y="1227"/>
                    <a:pt x="1434" y="1234"/>
                    <a:pt x="1445" y="1237"/>
                  </a:cubicBezTo>
                  <a:cubicBezTo>
                    <a:pt x="1456" y="1234"/>
                    <a:pt x="1477" y="1240"/>
                    <a:pt x="1477" y="1229"/>
                  </a:cubicBezTo>
                  <a:cubicBezTo>
                    <a:pt x="1477" y="1218"/>
                    <a:pt x="1452" y="1229"/>
                    <a:pt x="1445" y="1221"/>
                  </a:cubicBezTo>
                  <a:cubicBezTo>
                    <a:pt x="1431" y="1204"/>
                    <a:pt x="1443" y="1174"/>
                    <a:pt x="1429" y="1157"/>
                  </a:cubicBezTo>
                  <a:cubicBezTo>
                    <a:pt x="1423" y="1149"/>
                    <a:pt x="1413" y="1146"/>
                    <a:pt x="1405" y="1141"/>
                  </a:cubicBezTo>
                  <a:cubicBezTo>
                    <a:pt x="1400" y="1133"/>
                    <a:pt x="1398" y="1120"/>
                    <a:pt x="1389" y="1117"/>
                  </a:cubicBezTo>
                  <a:cubicBezTo>
                    <a:pt x="1356" y="1106"/>
                    <a:pt x="1348" y="1152"/>
                    <a:pt x="1365" y="1101"/>
                  </a:cubicBezTo>
                  <a:cubicBezTo>
                    <a:pt x="1362" y="1128"/>
                    <a:pt x="1365" y="1156"/>
                    <a:pt x="1357" y="1181"/>
                  </a:cubicBezTo>
                  <a:cubicBezTo>
                    <a:pt x="1354" y="1190"/>
                    <a:pt x="1338" y="1189"/>
                    <a:pt x="1333" y="1197"/>
                  </a:cubicBezTo>
                  <a:cubicBezTo>
                    <a:pt x="1327" y="1206"/>
                    <a:pt x="1328" y="1218"/>
                    <a:pt x="1325" y="1229"/>
                  </a:cubicBezTo>
                  <a:cubicBezTo>
                    <a:pt x="1323" y="1237"/>
                    <a:pt x="1330" y="1213"/>
                    <a:pt x="1333" y="1205"/>
                  </a:cubicBezTo>
                  <a:cubicBezTo>
                    <a:pt x="1337" y="1192"/>
                    <a:pt x="1334" y="1177"/>
                    <a:pt x="1341" y="1165"/>
                  </a:cubicBezTo>
                  <a:cubicBezTo>
                    <a:pt x="1348" y="1152"/>
                    <a:pt x="1377" y="1145"/>
                    <a:pt x="1389" y="1141"/>
                  </a:cubicBezTo>
                  <a:cubicBezTo>
                    <a:pt x="1404" y="1081"/>
                    <a:pt x="1391" y="1128"/>
                    <a:pt x="1357" y="1077"/>
                  </a:cubicBezTo>
                  <a:cubicBezTo>
                    <a:pt x="1389" y="1056"/>
                    <a:pt x="1454" y="1062"/>
                    <a:pt x="1421" y="1013"/>
                  </a:cubicBezTo>
                  <a:cubicBezTo>
                    <a:pt x="1416" y="1005"/>
                    <a:pt x="1405" y="1002"/>
                    <a:pt x="1397" y="997"/>
                  </a:cubicBezTo>
                  <a:cubicBezTo>
                    <a:pt x="1399" y="991"/>
                    <a:pt x="1415" y="945"/>
                    <a:pt x="1413" y="941"/>
                  </a:cubicBezTo>
                  <a:cubicBezTo>
                    <a:pt x="1407" y="932"/>
                    <a:pt x="1392" y="936"/>
                    <a:pt x="1381" y="933"/>
                  </a:cubicBezTo>
                  <a:cubicBezTo>
                    <a:pt x="1370" y="936"/>
                    <a:pt x="1360" y="944"/>
                    <a:pt x="1349" y="941"/>
                  </a:cubicBezTo>
                  <a:cubicBezTo>
                    <a:pt x="1338" y="938"/>
                    <a:pt x="1334" y="923"/>
                    <a:pt x="1325" y="917"/>
                  </a:cubicBezTo>
                  <a:cubicBezTo>
                    <a:pt x="1318" y="912"/>
                    <a:pt x="1309" y="912"/>
                    <a:pt x="1301" y="909"/>
                  </a:cubicBezTo>
                  <a:cubicBezTo>
                    <a:pt x="1298" y="905"/>
                    <a:pt x="1269" y="853"/>
                    <a:pt x="1253" y="869"/>
                  </a:cubicBezTo>
                  <a:cubicBezTo>
                    <a:pt x="1245" y="877"/>
                    <a:pt x="1270" y="884"/>
                    <a:pt x="1277" y="893"/>
                  </a:cubicBezTo>
                  <a:cubicBezTo>
                    <a:pt x="1284" y="903"/>
                    <a:pt x="1289" y="914"/>
                    <a:pt x="1293" y="925"/>
                  </a:cubicBezTo>
                  <a:cubicBezTo>
                    <a:pt x="1297" y="935"/>
                    <a:pt x="1311" y="954"/>
                    <a:pt x="1301" y="957"/>
                  </a:cubicBezTo>
                  <a:cubicBezTo>
                    <a:pt x="1283" y="963"/>
                    <a:pt x="1264" y="946"/>
                    <a:pt x="1245" y="941"/>
                  </a:cubicBezTo>
                  <a:cubicBezTo>
                    <a:pt x="1250" y="933"/>
                    <a:pt x="1254" y="924"/>
                    <a:pt x="1261" y="917"/>
                  </a:cubicBezTo>
                  <a:cubicBezTo>
                    <a:pt x="1268" y="910"/>
                    <a:pt x="1283" y="910"/>
                    <a:pt x="1285" y="901"/>
                  </a:cubicBezTo>
                  <a:cubicBezTo>
                    <a:pt x="1288" y="888"/>
                    <a:pt x="1214" y="821"/>
                    <a:pt x="1277" y="853"/>
                  </a:cubicBezTo>
                  <a:cubicBezTo>
                    <a:pt x="1286" y="857"/>
                    <a:pt x="1293" y="864"/>
                    <a:pt x="1301" y="869"/>
                  </a:cubicBezTo>
                  <a:cubicBezTo>
                    <a:pt x="1306" y="877"/>
                    <a:pt x="1315" y="884"/>
                    <a:pt x="1317" y="893"/>
                  </a:cubicBezTo>
                  <a:cubicBezTo>
                    <a:pt x="1324" y="934"/>
                    <a:pt x="1270" y="909"/>
                    <a:pt x="1349" y="925"/>
                  </a:cubicBezTo>
                  <a:cubicBezTo>
                    <a:pt x="1368" y="922"/>
                    <a:pt x="1390" y="928"/>
                    <a:pt x="1405" y="917"/>
                  </a:cubicBezTo>
                  <a:cubicBezTo>
                    <a:pt x="1416" y="909"/>
                    <a:pt x="1407" y="889"/>
                    <a:pt x="1413" y="877"/>
                  </a:cubicBezTo>
                  <a:cubicBezTo>
                    <a:pt x="1418" y="867"/>
                    <a:pt x="1429" y="861"/>
                    <a:pt x="1437" y="853"/>
                  </a:cubicBezTo>
                  <a:cubicBezTo>
                    <a:pt x="1365" y="835"/>
                    <a:pt x="1366" y="858"/>
                    <a:pt x="1381" y="813"/>
                  </a:cubicBezTo>
                  <a:cubicBezTo>
                    <a:pt x="1306" y="776"/>
                    <a:pt x="1377" y="824"/>
                    <a:pt x="1357" y="765"/>
                  </a:cubicBezTo>
                  <a:cubicBezTo>
                    <a:pt x="1353" y="753"/>
                    <a:pt x="1318" y="744"/>
                    <a:pt x="1309" y="741"/>
                  </a:cubicBezTo>
                  <a:cubicBezTo>
                    <a:pt x="1312" y="749"/>
                    <a:pt x="1318" y="757"/>
                    <a:pt x="1317" y="765"/>
                  </a:cubicBezTo>
                  <a:cubicBezTo>
                    <a:pt x="1307" y="827"/>
                    <a:pt x="1295" y="771"/>
                    <a:pt x="1293" y="765"/>
                  </a:cubicBezTo>
                  <a:cubicBezTo>
                    <a:pt x="1296" y="757"/>
                    <a:pt x="1305" y="749"/>
                    <a:pt x="1301" y="741"/>
                  </a:cubicBezTo>
                  <a:cubicBezTo>
                    <a:pt x="1297" y="733"/>
                    <a:pt x="1282" y="740"/>
                    <a:pt x="1277" y="733"/>
                  </a:cubicBezTo>
                  <a:cubicBezTo>
                    <a:pt x="1270" y="724"/>
                    <a:pt x="1274" y="711"/>
                    <a:pt x="1269" y="701"/>
                  </a:cubicBezTo>
                  <a:cubicBezTo>
                    <a:pt x="1243" y="650"/>
                    <a:pt x="1250" y="657"/>
                    <a:pt x="1213" y="645"/>
                  </a:cubicBezTo>
                  <a:cubicBezTo>
                    <a:pt x="1201" y="597"/>
                    <a:pt x="1199" y="591"/>
                    <a:pt x="1149" y="581"/>
                  </a:cubicBezTo>
                  <a:cubicBezTo>
                    <a:pt x="1204" y="572"/>
                    <a:pt x="1215" y="575"/>
                    <a:pt x="1253" y="613"/>
                  </a:cubicBezTo>
                  <a:cubicBezTo>
                    <a:pt x="1230" y="683"/>
                    <a:pt x="1314" y="628"/>
                    <a:pt x="1341" y="621"/>
                  </a:cubicBezTo>
                  <a:cubicBezTo>
                    <a:pt x="1349" y="626"/>
                    <a:pt x="1358" y="630"/>
                    <a:pt x="1365" y="637"/>
                  </a:cubicBezTo>
                  <a:cubicBezTo>
                    <a:pt x="1374" y="646"/>
                    <a:pt x="1379" y="660"/>
                    <a:pt x="1389" y="669"/>
                  </a:cubicBezTo>
                  <a:cubicBezTo>
                    <a:pt x="1394" y="673"/>
                    <a:pt x="1443" y="685"/>
                    <a:pt x="1445" y="685"/>
                  </a:cubicBezTo>
                  <a:cubicBezTo>
                    <a:pt x="1458" y="680"/>
                    <a:pt x="1474" y="678"/>
                    <a:pt x="1485" y="669"/>
                  </a:cubicBezTo>
                  <a:cubicBezTo>
                    <a:pt x="1502" y="655"/>
                    <a:pt x="1484" y="619"/>
                    <a:pt x="1501" y="669"/>
                  </a:cubicBezTo>
                  <a:cubicBezTo>
                    <a:pt x="1514" y="664"/>
                    <a:pt x="1529" y="661"/>
                    <a:pt x="1541" y="653"/>
                  </a:cubicBezTo>
                  <a:cubicBezTo>
                    <a:pt x="1604" y="608"/>
                    <a:pt x="1510" y="645"/>
                    <a:pt x="1581" y="621"/>
                  </a:cubicBezTo>
                  <a:cubicBezTo>
                    <a:pt x="1573" y="616"/>
                    <a:pt x="1559" y="614"/>
                    <a:pt x="1557" y="605"/>
                  </a:cubicBezTo>
                  <a:cubicBezTo>
                    <a:pt x="1554" y="589"/>
                    <a:pt x="1589" y="570"/>
                    <a:pt x="1597" y="565"/>
                  </a:cubicBezTo>
                  <a:cubicBezTo>
                    <a:pt x="1606" y="568"/>
                    <a:pt x="1644" y="589"/>
                    <a:pt x="1637" y="549"/>
                  </a:cubicBezTo>
                  <a:cubicBezTo>
                    <a:pt x="1633" y="524"/>
                    <a:pt x="1575" y="516"/>
                    <a:pt x="1645" y="533"/>
                  </a:cubicBezTo>
                  <a:cubicBezTo>
                    <a:pt x="1688" y="519"/>
                    <a:pt x="1661" y="521"/>
                    <a:pt x="1661" y="549"/>
                  </a:cubicBezTo>
                  <a:cubicBezTo>
                    <a:pt x="1661" y="557"/>
                    <a:pt x="1666" y="565"/>
                    <a:pt x="1669" y="573"/>
                  </a:cubicBezTo>
                  <a:cubicBezTo>
                    <a:pt x="1662" y="594"/>
                    <a:pt x="1648" y="624"/>
                    <a:pt x="1669" y="645"/>
                  </a:cubicBezTo>
                  <a:cubicBezTo>
                    <a:pt x="1676" y="652"/>
                    <a:pt x="1685" y="634"/>
                    <a:pt x="1693" y="629"/>
                  </a:cubicBezTo>
                  <a:cubicBezTo>
                    <a:pt x="1704" y="613"/>
                    <a:pt x="1731" y="599"/>
                    <a:pt x="1725" y="581"/>
                  </a:cubicBezTo>
                  <a:cubicBezTo>
                    <a:pt x="1720" y="565"/>
                    <a:pt x="1709" y="533"/>
                    <a:pt x="1709" y="533"/>
                  </a:cubicBezTo>
                  <a:cubicBezTo>
                    <a:pt x="1722" y="530"/>
                    <a:pt x="1736" y="529"/>
                    <a:pt x="1749" y="525"/>
                  </a:cubicBezTo>
                  <a:cubicBezTo>
                    <a:pt x="1765" y="521"/>
                    <a:pt x="1797" y="509"/>
                    <a:pt x="1797" y="509"/>
                  </a:cubicBezTo>
                  <a:cubicBezTo>
                    <a:pt x="1843" y="440"/>
                    <a:pt x="1782" y="521"/>
                    <a:pt x="1837" y="477"/>
                  </a:cubicBezTo>
                  <a:cubicBezTo>
                    <a:pt x="1845" y="471"/>
                    <a:pt x="1843" y="453"/>
                    <a:pt x="1853" y="453"/>
                  </a:cubicBezTo>
                  <a:cubicBezTo>
                    <a:pt x="1861" y="453"/>
                    <a:pt x="1850" y="470"/>
                    <a:pt x="1845" y="477"/>
                  </a:cubicBezTo>
                  <a:cubicBezTo>
                    <a:pt x="1828" y="498"/>
                    <a:pt x="1789" y="503"/>
                    <a:pt x="1765" y="509"/>
                  </a:cubicBezTo>
                  <a:cubicBezTo>
                    <a:pt x="1774" y="535"/>
                    <a:pt x="1769" y="536"/>
                    <a:pt x="1797" y="549"/>
                  </a:cubicBezTo>
                  <a:cubicBezTo>
                    <a:pt x="1812" y="556"/>
                    <a:pt x="1845" y="565"/>
                    <a:pt x="1845" y="565"/>
                  </a:cubicBezTo>
                  <a:cubicBezTo>
                    <a:pt x="1864" y="562"/>
                    <a:pt x="1885" y="567"/>
                    <a:pt x="1901" y="557"/>
                  </a:cubicBezTo>
                  <a:cubicBezTo>
                    <a:pt x="1917" y="547"/>
                    <a:pt x="1915" y="515"/>
                    <a:pt x="1933" y="509"/>
                  </a:cubicBezTo>
                  <a:cubicBezTo>
                    <a:pt x="1941" y="506"/>
                    <a:pt x="1949" y="504"/>
                    <a:pt x="1957" y="501"/>
                  </a:cubicBezTo>
                  <a:cubicBezTo>
                    <a:pt x="1952" y="488"/>
                    <a:pt x="1950" y="472"/>
                    <a:pt x="1941" y="461"/>
                  </a:cubicBezTo>
                  <a:cubicBezTo>
                    <a:pt x="1931" y="449"/>
                    <a:pt x="1848" y="441"/>
                    <a:pt x="1829" y="437"/>
                  </a:cubicBezTo>
                  <a:cubicBezTo>
                    <a:pt x="1765" y="453"/>
                    <a:pt x="1821" y="429"/>
                    <a:pt x="1789" y="477"/>
                  </a:cubicBezTo>
                  <a:cubicBezTo>
                    <a:pt x="1780" y="490"/>
                    <a:pt x="1755" y="496"/>
                    <a:pt x="1741" y="501"/>
                  </a:cubicBezTo>
                  <a:cubicBezTo>
                    <a:pt x="1744" y="490"/>
                    <a:pt x="1743" y="478"/>
                    <a:pt x="1749" y="469"/>
                  </a:cubicBezTo>
                  <a:cubicBezTo>
                    <a:pt x="1767" y="442"/>
                    <a:pt x="1807" y="460"/>
                    <a:pt x="1733" y="445"/>
                  </a:cubicBezTo>
                  <a:cubicBezTo>
                    <a:pt x="1689" y="401"/>
                    <a:pt x="1678" y="405"/>
                    <a:pt x="1613" y="413"/>
                  </a:cubicBezTo>
                  <a:cubicBezTo>
                    <a:pt x="1623" y="452"/>
                    <a:pt x="1646" y="463"/>
                    <a:pt x="1605" y="477"/>
                  </a:cubicBezTo>
                  <a:cubicBezTo>
                    <a:pt x="1597" y="472"/>
                    <a:pt x="1587" y="469"/>
                    <a:pt x="1581" y="461"/>
                  </a:cubicBezTo>
                  <a:cubicBezTo>
                    <a:pt x="1560" y="435"/>
                    <a:pt x="1592" y="425"/>
                    <a:pt x="1549" y="453"/>
                  </a:cubicBezTo>
                  <a:cubicBezTo>
                    <a:pt x="1535" y="448"/>
                    <a:pt x="1439" y="441"/>
                    <a:pt x="1501" y="485"/>
                  </a:cubicBezTo>
                  <a:cubicBezTo>
                    <a:pt x="1514" y="494"/>
                    <a:pt x="1533" y="490"/>
                    <a:pt x="1549" y="493"/>
                  </a:cubicBezTo>
                  <a:cubicBezTo>
                    <a:pt x="1506" y="521"/>
                    <a:pt x="1508" y="551"/>
                    <a:pt x="1493" y="597"/>
                  </a:cubicBezTo>
                  <a:cubicBezTo>
                    <a:pt x="1496" y="576"/>
                    <a:pt x="1509" y="553"/>
                    <a:pt x="1501" y="533"/>
                  </a:cubicBezTo>
                  <a:cubicBezTo>
                    <a:pt x="1497" y="523"/>
                    <a:pt x="1473" y="531"/>
                    <a:pt x="1469" y="541"/>
                  </a:cubicBezTo>
                  <a:cubicBezTo>
                    <a:pt x="1463" y="558"/>
                    <a:pt x="1478" y="600"/>
                    <a:pt x="1485" y="621"/>
                  </a:cubicBezTo>
                  <a:cubicBezTo>
                    <a:pt x="1483" y="623"/>
                    <a:pt x="1446" y="663"/>
                    <a:pt x="1437" y="661"/>
                  </a:cubicBezTo>
                  <a:cubicBezTo>
                    <a:pt x="1428" y="659"/>
                    <a:pt x="1428" y="644"/>
                    <a:pt x="1421" y="637"/>
                  </a:cubicBezTo>
                  <a:cubicBezTo>
                    <a:pt x="1414" y="630"/>
                    <a:pt x="1405" y="626"/>
                    <a:pt x="1397" y="621"/>
                  </a:cubicBezTo>
                  <a:cubicBezTo>
                    <a:pt x="1394" y="613"/>
                    <a:pt x="1386" y="605"/>
                    <a:pt x="1389" y="597"/>
                  </a:cubicBezTo>
                  <a:cubicBezTo>
                    <a:pt x="1395" y="579"/>
                    <a:pt x="1421" y="549"/>
                    <a:pt x="1421" y="549"/>
                  </a:cubicBezTo>
                  <a:cubicBezTo>
                    <a:pt x="1387" y="498"/>
                    <a:pt x="1359" y="519"/>
                    <a:pt x="1293" y="525"/>
                  </a:cubicBezTo>
                  <a:cubicBezTo>
                    <a:pt x="1311" y="580"/>
                    <a:pt x="1326" y="584"/>
                    <a:pt x="1269" y="613"/>
                  </a:cubicBezTo>
                  <a:cubicBezTo>
                    <a:pt x="1257" y="553"/>
                    <a:pt x="1259" y="579"/>
                    <a:pt x="1213" y="549"/>
                  </a:cubicBezTo>
                  <a:cubicBezTo>
                    <a:pt x="1180" y="557"/>
                    <a:pt x="1158" y="573"/>
                    <a:pt x="1125" y="581"/>
                  </a:cubicBezTo>
                  <a:cubicBezTo>
                    <a:pt x="1131" y="590"/>
                    <a:pt x="1161" y="623"/>
                    <a:pt x="1133" y="637"/>
                  </a:cubicBezTo>
                  <a:cubicBezTo>
                    <a:pt x="1124" y="641"/>
                    <a:pt x="1117" y="626"/>
                    <a:pt x="1109" y="621"/>
                  </a:cubicBezTo>
                  <a:cubicBezTo>
                    <a:pt x="1098" y="624"/>
                    <a:pt x="1088" y="626"/>
                    <a:pt x="1077" y="629"/>
                  </a:cubicBezTo>
                  <a:cubicBezTo>
                    <a:pt x="1061" y="634"/>
                    <a:pt x="1029" y="645"/>
                    <a:pt x="1029" y="645"/>
                  </a:cubicBezTo>
                  <a:cubicBezTo>
                    <a:pt x="1014" y="641"/>
                    <a:pt x="980" y="627"/>
                    <a:pt x="965" y="645"/>
                  </a:cubicBezTo>
                  <a:cubicBezTo>
                    <a:pt x="956" y="655"/>
                    <a:pt x="951" y="673"/>
                    <a:pt x="957" y="685"/>
                  </a:cubicBezTo>
                  <a:cubicBezTo>
                    <a:pt x="961" y="694"/>
                    <a:pt x="968" y="669"/>
                    <a:pt x="973" y="661"/>
                  </a:cubicBezTo>
                  <a:cubicBezTo>
                    <a:pt x="904" y="615"/>
                    <a:pt x="991" y="664"/>
                    <a:pt x="925" y="653"/>
                  </a:cubicBezTo>
                  <a:cubicBezTo>
                    <a:pt x="916" y="651"/>
                    <a:pt x="910" y="640"/>
                    <a:pt x="901" y="637"/>
                  </a:cubicBezTo>
                  <a:cubicBezTo>
                    <a:pt x="886" y="632"/>
                    <a:pt x="869" y="632"/>
                    <a:pt x="853" y="629"/>
                  </a:cubicBezTo>
                  <a:cubicBezTo>
                    <a:pt x="776" y="648"/>
                    <a:pt x="845" y="640"/>
                    <a:pt x="829" y="613"/>
                  </a:cubicBezTo>
                  <a:cubicBezTo>
                    <a:pt x="823" y="603"/>
                    <a:pt x="808" y="602"/>
                    <a:pt x="797" y="597"/>
                  </a:cubicBezTo>
                  <a:cubicBezTo>
                    <a:pt x="794" y="589"/>
                    <a:pt x="797" y="576"/>
                    <a:pt x="789" y="573"/>
                  </a:cubicBezTo>
                  <a:cubicBezTo>
                    <a:pt x="728" y="546"/>
                    <a:pt x="708" y="591"/>
                    <a:pt x="741" y="541"/>
                  </a:cubicBezTo>
                  <a:cubicBezTo>
                    <a:pt x="701" y="515"/>
                    <a:pt x="701" y="529"/>
                    <a:pt x="677" y="565"/>
                  </a:cubicBezTo>
                  <a:cubicBezTo>
                    <a:pt x="609" y="531"/>
                    <a:pt x="561" y="499"/>
                    <a:pt x="485" y="477"/>
                  </a:cubicBezTo>
                  <a:cubicBezTo>
                    <a:pt x="474" y="485"/>
                    <a:pt x="459" y="489"/>
                    <a:pt x="453" y="501"/>
                  </a:cubicBezTo>
                  <a:cubicBezTo>
                    <a:pt x="449" y="509"/>
                    <a:pt x="462" y="517"/>
                    <a:pt x="461" y="525"/>
                  </a:cubicBezTo>
                  <a:cubicBezTo>
                    <a:pt x="459" y="542"/>
                    <a:pt x="448" y="556"/>
                    <a:pt x="445" y="573"/>
                  </a:cubicBezTo>
                  <a:cubicBezTo>
                    <a:pt x="442" y="586"/>
                    <a:pt x="445" y="602"/>
                    <a:pt x="437" y="613"/>
                  </a:cubicBezTo>
                  <a:cubicBezTo>
                    <a:pt x="432" y="620"/>
                    <a:pt x="421" y="618"/>
                    <a:pt x="413" y="621"/>
                  </a:cubicBezTo>
                  <a:cubicBezTo>
                    <a:pt x="396" y="673"/>
                    <a:pt x="420" y="622"/>
                    <a:pt x="381" y="653"/>
                  </a:cubicBezTo>
                  <a:cubicBezTo>
                    <a:pt x="373" y="659"/>
                    <a:pt x="373" y="672"/>
                    <a:pt x="365" y="677"/>
                  </a:cubicBezTo>
                  <a:cubicBezTo>
                    <a:pt x="351" y="686"/>
                    <a:pt x="317" y="693"/>
                    <a:pt x="317" y="693"/>
                  </a:cubicBezTo>
                  <a:cubicBezTo>
                    <a:pt x="280" y="668"/>
                    <a:pt x="285" y="632"/>
                    <a:pt x="261" y="597"/>
                  </a:cubicBezTo>
                  <a:cubicBezTo>
                    <a:pt x="258" y="586"/>
                    <a:pt x="262" y="572"/>
                    <a:pt x="253" y="565"/>
                  </a:cubicBezTo>
                  <a:cubicBezTo>
                    <a:pt x="246" y="560"/>
                    <a:pt x="231" y="565"/>
                    <a:pt x="229" y="573"/>
                  </a:cubicBezTo>
                  <a:cubicBezTo>
                    <a:pt x="224" y="599"/>
                    <a:pt x="254" y="632"/>
                    <a:pt x="237" y="653"/>
                  </a:cubicBezTo>
                  <a:cubicBezTo>
                    <a:pt x="225" y="668"/>
                    <a:pt x="189" y="621"/>
                    <a:pt x="189" y="621"/>
                  </a:cubicBezTo>
                  <a:cubicBezTo>
                    <a:pt x="186" y="613"/>
                    <a:pt x="189" y="597"/>
                    <a:pt x="181" y="597"/>
                  </a:cubicBezTo>
                  <a:cubicBezTo>
                    <a:pt x="171" y="597"/>
                    <a:pt x="174" y="617"/>
                    <a:pt x="165" y="621"/>
                  </a:cubicBezTo>
                  <a:cubicBezTo>
                    <a:pt x="143" y="632"/>
                    <a:pt x="116" y="629"/>
                    <a:pt x="93" y="637"/>
                  </a:cubicBezTo>
                  <a:cubicBezTo>
                    <a:pt x="98" y="645"/>
                    <a:pt x="107" y="652"/>
                    <a:pt x="109" y="661"/>
                  </a:cubicBezTo>
                  <a:cubicBezTo>
                    <a:pt x="110" y="669"/>
                    <a:pt x="95" y="691"/>
                    <a:pt x="101" y="685"/>
                  </a:cubicBezTo>
                  <a:cubicBezTo>
                    <a:pt x="109" y="677"/>
                    <a:pt x="112" y="664"/>
                    <a:pt x="117" y="653"/>
                  </a:cubicBezTo>
                  <a:cubicBezTo>
                    <a:pt x="109" y="648"/>
                    <a:pt x="102" y="641"/>
                    <a:pt x="93" y="637"/>
                  </a:cubicBezTo>
                  <a:cubicBezTo>
                    <a:pt x="78" y="630"/>
                    <a:pt x="45" y="621"/>
                    <a:pt x="45" y="621"/>
                  </a:cubicBezTo>
                  <a:cubicBezTo>
                    <a:pt x="0" y="666"/>
                    <a:pt x="29" y="644"/>
                    <a:pt x="29" y="621"/>
                  </a:cubicBezTo>
                  <a:cubicBezTo>
                    <a:pt x="29" y="613"/>
                    <a:pt x="24" y="605"/>
                    <a:pt x="21" y="597"/>
                  </a:cubicBezTo>
                  <a:cubicBezTo>
                    <a:pt x="44" y="589"/>
                    <a:pt x="74" y="597"/>
                    <a:pt x="93" y="581"/>
                  </a:cubicBezTo>
                  <a:cubicBezTo>
                    <a:pt x="154" y="528"/>
                    <a:pt x="71" y="540"/>
                    <a:pt x="133" y="517"/>
                  </a:cubicBezTo>
                  <a:cubicBezTo>
                    <a:pt x="146" y="512"/>
                    <a:pt x="160" y="512"/>
                    <a:pt x="173" y="509"/>
                  </a:cubicBezTo>
                  <a:cubicBezTo>
                    <a:pt x="137" y="461"/>
                    <a:pt x="146" y="470"/>
                    <a:pt x="197" y="453"/>
                  </a:cubicBezTo>
                  <a:cubicBezTo>
                    <a:pt x="221" y="417"/>
                    <a:pt x="213" y="397"/>
                    <a:pt x="245" y="365"/>
                  </a:cubicBezTo>
                  <a:cubicBezTo>
                    <a:pt x="248" y="349"/>
                    <a:pt x="246" y="332"/>
                    <a:pt x="253" y="317"/>
                  </a:cubicBezTo>
                  <a:cubicBezTo>
                    <a:pt x="268" y="288"/>
                    <a:pt x="282" y="305"/>
                    <a:pt x="301" y="309"/>
                  </a:cubicBezTo>
                  <a:cubicBezTo>
                    <a:pt x="335" y="316"/>
                    <a:pt x="370" y="319"/>
                    <a:pt x="405" y="325"/>
                  </a:cubicBezTo>
                  <a:cubicBezTo>
                    <a:pt x="418" y="317"/>
                    <a:pt x="434" y="312"/>
                    <a:pt x="445" y="301"/>
                  </a:cubicBezTo>
                  <a:cubicBezTo>
                    <a:pt x="459" y="287"/>
                    <a:pt x="477" y="253"/>
                    <a:pt x="477" y="253"/>
                  </a:cubicBezTo>
                  <a:cubicBezTo>
                    <a:pt x="551" y="302"/>
                    <a:pt x="509" y="295"/>
                    <a:pt x="621" y="285"/>
                  </a:cubicBezTo>
                  <a:cubicBezTo>
                    <a:pt x="692" y="267"/>
                    <a:pt x="770" y="281"/>
                    <a:pt x="829" y="237"/>
                  </a:cubicBezTo>
                  <a:cubicBezTo>
                    <a:pt x="866" y="292"/>
                    <a:pt x="843" y="279"/>
                    <a:pt x="885" y="293"/>
                  </a:cubicBezTo>
                  <a:cubicBezTo>
                    <a:pt x="893" y="288"/>
                    <a:pt x="899" y="277"/>
                    <a:pt x="909" y="277"/>
                  </a:cubicBezTo>
                  <a:cubicBezTo>
                    <a:pt x="1037" y="271"/>
                    <a:pt x="1165" y="281"/>
                    <a:pt x="1293" y="277"/>
                  </a:cubicBezTo>
                  <a:cubicBezTo>
                    <a:pt x="1304" y="261"/>
                    <a:pt x="1314" y="245"/>
                    <a:pt x="1325" y="229"/>
                  </a:cubicBezTo>
                  <a:cubicBezTo>
                    <a:pt x="1331" y="220"/>
                    <a:pt x="1327" y="206"/>
                    <a:pt x="1333" y="197"/>
                  </a:cubicBezTo>
                  <a:cubicBezTo>
                    <a:pt x="1344" y="180"/>
                    <a:pt x="1373" y="177"/>
                    <a:pt x="1389" y="173"/>
                  </a:cubicBezTo>
                  <a:cubicBezTo>
                    <a:pt x="1416" y="155"/>
                    <a:pt x="1437" y="149"/>
                    <a:pt x="1469" y="141"/>
                  </a:cubicBezTo>
                  <a:cubicBezTo>
                    <a:pt x="1488" y="112"/>
                    <a:pt x="1496" y="89"/>
                    <a:pt x="1525" y="69"/>
                  </a:cubicBezTo>
                  <a:cubicBezTo>
                    <a:pt x="1588" y="85"/>
                    <a:pt x="1561" y="96"/>
                    <a:pt x="1637" y="85"/>
                  </a:cubicBezTo>
                  <a:cubicBezTo>
                    <a:pt x="1645" y="62"/>
                    <a:pt x="1634" y="29"/>
                    <a:pt x="1653" y="13"/>
                  </a:cubicBezTo>
                  <a:cubicBezTo>
                    <a:pt x="1663" y="4"/>
                    <a:pt x="1680" y="18"/>
                    <a:pt x="1693" y="21"/>
                  </a:cubicBezTo>
                  <a:cubicBezTo>
                    <a:pt x="1726" y="18"/>
                    <a:pt x="1805" y="0"/>
                    <a:pt x="1845" y="13"/>
                  </a:cubicBezTo>
                  <a:cubicBezTo>
                    <a:pt x="1882" y="69"/>
                    <a:pt x="1861" y="50"/>
                    <a:pt x="1901" y="77"/>
                  </a:cubicBezTo>
                  <a:cubicBezTo>
                    <a:pt x="1917" y="72"/>
                    <a:pt x="1933" y="66"/>
                    <a:pt x="1949" y="61"/>
                  </a:cubicBezTo>
                  <a:cubicBezTo>
                    <a:pt x="1957" y="58"/>
                    <a:pt x="1973" y="53"/>
                    <a:pt x="1973" y="53"/>
                  </a:cubicBezTo>
                  <a:cubicBezTo>
                    <a:pt x="2008" y="65"/>
                    <a:pt x="2035" y="82"/>
                    <a:pt x="2069" y="93"/>
                  </a:cubicBezTo>
                  <a:cubicBezTo>
                    <a:pt x="2107" y="74"/>
                    <a:pt x="2118" y="63"/>
                    <a:pt x="2133" y="109"/>
                  </a:cubicBezTo>
                  <a:cubicBezTo>
                    <a:pt x="2128" y="117"/>
                    <a:pt x="2120" y="124"/>
                    <a:pt x="2117" y="133"/>
                  </a:cubicBezTo>
                  <a:cubicBezTo>
                    <a:pt x="2112" y="148"/>
                    <a:pt x="2116" y="166"/>
                    <a:pt x="2109" y="181"/>
                  </a:cubicBezTo>
                  <a:cubicBezTo>
                    <a:pt x="2103" y="193"/>
                    <a:pt x="2072" y="201"/>
                    <a:pt x="2061" y="205"/>
                  </a:cubicBezTo>
                  <a:cubicBezTo>
                    <a:pt x="2051" y="245"/>
                    <a:pt x="2063" y="271"/>
                    <a:pt x="2021" y="285"/>
                  </a:cubicBezTo>
                  <a:cubicBezTo>
                    <a:pt x="1990" y="254"/>
                    <a:pt x="1989" y="234"/>
                    <a:pt x="1949" y="261"/>
                  </a:cubicBezTo>
                  <a:cubicBezTo>
                    <a:pt x="1941" y="256"/>
                    <a:pt x="1934" y="243"/>
                    <a:pt x="1925" y="245"/>
                  </a:cubicBezTo>
                  <a:cubicBezTo>
                    <a:pt x="1917" y="247"/>
                    <a:pt x="1914" y="261"/>
                    <a:pt x="1917" y="269"/>
                  </a:cubicBezTo>
                  <a:cubicBezTo>
                    <a:pt x="1924" y="291"/>
                    <a:pt x="1947" y="295"/>
                    <a:pt x="1965" y="301"/>
                  </a:cubicBezTo>
                  <a:cubicBezTo>
                    <a:pt x="1981" y="298"/>
                    <a:pt x="1998" y="298"/>
                    <a:pt x="2013" y="293"/>
                  </a:cubicBezTo>
                  <a:cubicBezTo>
                    <a:pt x="2022" y="290"/>
                    <a:pt x="2028" y="275"/>
                    <a:pt x="2037" y="277"/>
                  </a:cubicBezTo>
                  <a:cubicBezTo>
                    <a:pt x="2053" y="280"/>
                    <a:pt x="2054" y="316"/>
                    <a:pt x="2061" y="325"/>
                  </a:cubicBezTo>
                  <a:cubicBezTo>
                    <a:pt x="2067" y="333"/>
                    <a:pt x="2077" y="336"/>
                    <a:pt x="2085" y="341"/>
                  </a:cubicBezTo>
                  <a:cubicBezTo>
                    <a:pt x="2098" y="338"/>
                    <a:pt x="2118" y="345"/>
                    <a:pt x="2125" y="333"/>
                  </a:cubicBezTo>
                  <a:cubicBezTo>
                    <a:pt x="2133" y="320"/>
                    <a:pt x="2090" y="282"/>
                    <a:pt x="2085" y="277"/>
                  </a:cubicBezTo>
                  <a:cubicBezTo>
                    <a:pt x="2112" y="257"/>
                    <a:pt x="2120" y="260"/>
                    <a:pt x="2125" y="229"/>
                  </a:cubicBezTo>
                  <a:cubicBezTo>
                    <a:pt x="2129" y="203"/>
                    <a:pt x="2115" y="169"/>
                    <a:pt x="2133" y="149"/>
                  </a:cubicBezTo>
                  <a:cubicBezTo>
                    <a:pt x="2151" y="129"/>
                    <a:pt x="2186" y="138"/>
                    <a:pt x="2213" y="133"/>
                  </a:cubicBezTo>
                  <a:cubicBezTo>
                    <a:pt x="2225" y="73"/>
                    <a:pt x="2230" y="97"/>
                    <a:pt x="2277" y="61"/>
                  </a:cubicBezTo>
                  <a:cubicBezTo>
                    <a:pt x="2285" y="66"/>
                    <a:pt x="2292" y="74"/>
                    <a:pt x="2301" y="77"/>
                  </a:cubicBezTo>
                  <a:cubicBezTo>
                    <a:pt x="2363" y="94"/>
                    <a:pt x="2388" y="70"/>
                    <a:pt x="2341" y="101"/>
                  </a:cubicBezTo>
                  <a:cubicBezTo>
                    <a:pt x="2349" y="106"/>
                    <a:pt x="2356" y="115"/>
                    <a:pt x="2365" y="117"/>
                  </a:cubicBezTo>
                  <a:cubicBezTo>
                    <a:pt x="2391" y="123"/>
                    <a:pt x="2423" y="109"/>
                    <a:pt x="2445" y="125"/>
                  </a:cubicBezTo>
                  <a:cubicBezTo>
                    <a:pt x="2460" y="136"/>
                    <a:pt x="2442" y="166"/>
                    <a:pt x="2453" y="181"/>
                  </a:cubicBezTo>
                  <a:cubicBezTo>
                    <a:pt x="2461" y="192"/>
                    <a:pt x="2480" y="186"/>
                    <a:pt x="2493" y="189"/>
                  </a:cubicBezTo>
                  <a:cubicBezTo>
                    <a:pt x="2526" y="211"/>
                    <a:pt x="2534" y="215"/>
                    <a:pt x="2573" y="205"/>
                  </a:cubicBezTo>
                  <a:cubicBezTo>
                    <a:pt x="2581" y="197"/>
                    <a:pt x="2588" y="187"/>
                    <a:pt x="2597" y="181"/>
                  </a:cubicBezTo>
                  <a:cubicBezTo>
                    <a:pt x="2604" y="176"/>
                    <a:pt x="2615" y="179"/>
                    <a:pt x="2621" y="173"/>
                  </a:cubicBezTo>
                  <a:cubicBezTo>
                    <a:pt x="2627" y="167"/>
                    <a:pt x="2621" y="152"/>
                    <a:pt x="2629" y="149"/>
                  </a:cubicBezTo>
                  <a:cubicBezTo>
                    <a:pt x="2672" y="135"/>
                    <a:pt x="2720" y="141"/>
                    <a:pt x="2765" y="133"/>
                  </a:cubicBezTo>
                  <a:cubicBezTo>
                    <a:pt x="2821" y="152"/>
                    <a:pt x="2797" y="154"/>
                    <a:pt x="2837" y="141"/>
                  </a:cubicBezTo>
                  <a:cubicBezTo>
                    <a:pt x="2842" y="125"/>
                    <a:pt x="2842" y="98"/>
                    <a:pt x="2869" y="125"/>
                  </a:cubicBezTo>
                  <a:cubicBezTo>
                    <a:pt x="2875" y="131"/>
                    <a:pt x="2869" y="145"/>
                    <a:pt x="2877" y="149"/>
                  </a:cubicBezTo>
                  <a:cubicBezTo>
                    <a:pt x="2894" y="157"/>
                    <a:pt x="2914" y="154"/>
                    <a:pt x="2933" y="157"/>
                  </a:cubicBezTo>
                  <a:cubicBezTo>
                    <a:pt x="2959" y="148"/>
                    <a:pt x="2979" y="134"/>
                    <a:pt x="3005" y="125"/>
                  </a:cubicBezTo>
                  <a:cubicBezTo>
                    <a:pt x="3058" y="138"/>
                    <a:pt x="3070" y="143"/>
                    <a:pt x="3125" y="125"/>
                  </a:cubicBezTo>
                  <a:cubicBezTo>
                    <a:pt x="3128" y="117"/>
                    <a:pt x="3125" y="101"/>
                    <a:pt x="3133" y="101"/>
                  </a:cubicBezTo>
                  <a:cubicBezTo>
                    <a:pt x="3143" y="101"/>
                    <a:pt x="3140" y="123"/>
                    <a:pt x="3149" y="125"/>
                  </a:cubicBezTo>
                  <a:cubicBezTo>
                    <a:pt x="3183" y="134"/>
                    <a:pt x="3218" y="130"/>
                    <a:pt x="3253" y="133"/>
                  </a:cubicBezTo>
                  <a:cubicBezTo>
                    <a:pt x="3262" y="177"/>
                    <a:pt x="3259" y="198"/>
                    <a:pt x="3309" y="181"/>
                  </a:cubicBezTo>
                  <a:cubicBezTo>
                    <a:pt x="3360" y="191"/>
                    <a:pt x="3411" y="196"/>
                    <a:pt x="3461" y="213"/>
                  </a:cubicBezTo>
                  <a:cubicBezTo>
                    <a:pt x="3464" y="226"/>
                    <a:pt x="3469" y="239"/>
                    <a:pt x="3469" y="253"/>
                  </a:cubicBezTo>
                  <a:cubicBezTo>
                    <a:pt x="3469" y="281"/>
                    <a:pt x="3442" y="283"/>
                    <a:pt x="3485" y="269"/>
                  </a:cubicBezTo>
                  <a:cubicBezTo>
                    <a:pt x="3498" y="272"/>
                    <a:pt x="3512" y="273"/>
                    <a:pt x="3525" y="277"/>
                  </a:cubicBezTo>
                  <a:cubicBezTo>
                    <a:pt x="3541" y="281"/>
                    <a:pt x="3573" y="293"/>
                    <a:pt x="3573" y="293"/>
                  </a:cubicBezTo>
                  <a:cubicBezTo>
                    <a:pt x="3578" y="301"/>
                    <a:pt x="3580" y="315"/>
                    <a:pt x="3589" y="317"/>
                  </a:cubicBezTo>
                  <a:cubicBezTo>
                    <a:pt x="3605" y="320"/>
                    <a:pt x="3635" y="269"/>
                    <a:pt x="3597" y="325"/>
                  </a:cubicBezTo>
                  <a:cubicBezTo>
                    <a:pt x="3628" y="333"/>
                    <a:pt x="3634" y="328"/>
                    <a:pt x="3653" y="357"/>
                  </a:cubicBezTo>
                  <a:cubicBezTo>
                    <a:pt x="3658" y="364"/>
                    <a:pt x="3669" y="377"/>
                    <a:pt x="3661" y="381"/>
                  </a:cubicBezTo>
                  <a:cubicBezTo>
                    <a:pt x="3649" y="387"/>
                    <a:pt x="3634" y="376"/>
                    <a:pt x="3621" y="373"/>
                  </a:cubicBezTo>
                  <a:cubicBezTo>
                    <a:pt x="3608" y="376"/>
                    <a:pt x="3589" y="370"/>
                    <a:pt x="3581" y="381"/>
                  </a:cubicBezTo>
                  <a:cubicBezTo>
                    <a:pt x="3563" y="403"/>
                    <a:pt x="3605" y="423"/>
                    <a:pt x="3613" y="429"/>
                  </a:cubicBezTo>
                  <a:cubicBezTo>
                    <a:pt x="3608" y="437"/>
                    <a:pt x="3601" y="444"/>
                    <a:pt x="3597" y="453"/>
                  </a:cubicBezTo>
                  <a:cubicBezTo>
                    <a:pt x="3593" y="461"/>
                    <a:pt x="3594" y="484"/>
                    <a:pt x="3589" y="477"/>
                  </a:cubicBezTo>
                  <a:cubicBezTo>
                    <a:pt x="3580" y="464"/>
                    <a:pt x="3592" y="440"/>
                    <a:pt x="3581" y="429"/>
                  </a:cubicBezTo>
                  <a:cubicBezTo>
                    <a:pt x="3564" y="412"/>
                    <a:pt x="3532" y="421"/>
                    <a:pt x="3509" y="413"/>
                  </a:cubicBezTo>
                  <a:cubicBezTo>
                    <a:pt x="3490" y="357"/>
                    <a:pt x="3509" y="360"/>
                    <a:pt x="3469" y="373"/>
                  </a:cubicBezTo>
                  <a:cubicBezTo>
                    <a:pt x="3439" y="363"/>
                    <a:pt x="3427" y="343"/>
                    <a:pt x="3397" y="333"/>
                  </a:cubicBezTo>
                  <a:cubicBezTo>
                    <a:pt x="3385" y="315"/>
                    <a:pt x="3380" y="292"/>
                    <a:pt x="3365" y="277"/>
                  </a:cubicBezTo>
                  <a:cubicBezTo>
                    <a:pt x="3342" y="254"/>
                    <a:pt x="3240" y="240"/>
                    <a:pt x="3213" y="237"/>
                  </a:cubicBezTo>
                  <a:cubicBezTo>
                    <a:pt x="3199" y="195"/>
                    <a:pt x="3169" y="203"/>
                    <a:pt x="3125" y="197"/>
                  </a:cubicBezTo>
                  <a:cubicBezTo>
                    <a:pt x="3075" y="164"/>
                    <a:pt x="3060" y="213"/>
                    <a:pt x="2989" y="197"/>
                  </a:cubicBezTo>
                  <a:cubicBezTo>
                    <a:pt x="2977" y="194"/>
                    <a:pt x="2978" y="176"/>
                    <a:pt x="2973" y="165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911" name="Freeform 23"/>
          <p:cNvSpPr>
            <a:spLocks/>
          </p:cNvSpPr>
          <p:nvPr/>
        </p:nvSpPr>
        <p:spPr bwMode="auto">
          <a:xfrm>
            <a:off x="4533900" y="1179513"/>
            <a:ext cx="2957513" cy="3624262"/>
          </a:xfrm>
          <a:custGeom>
            <a:avLst/>
            <a:gdLst>
              <a:gd name="T0" fmla="*/ 2652876 w 1864"/>
              <a:gd name="T1" fmla="*/ 453953 h 2954"/>
              <a:gd name="T2" fmla="*/ 2589411 w 1864"/>
              <a:gd name="T3" fmla="*/ 434323 h 2954"/>
              <a:gd name="T4" fmla="*/ 2246694 w 1864"/>
              <a:gd name="T5" fmla="*/ 561920 h 2954"/>
              <a:gd name="T6" fmla="*/ 2056297 w 1864"/>
              <a:gd name="T7" fmla="*/ 453953 h 2954"/>
              <a:gd name="T8" fmla="*/ 2119763 w 1864"/>
              <a:gd name="T9" fmla="*/ 768039 h 2954"/>
              <a:gd name="T10" fmla="*/ 1980137 w 1864"/>
              <a:gd name="T11" fmla="*/ 846561 h 2954"/>
              <a:gd name="T12" fmla="*/ 1878592 w 1864"/>
              <a:gd name="T13" fmla="*/ 964343 h 2954"/>
              <a:gd name="T14" fmla="*/ 2056297 w 1864"/>
              <a:gd name="T15" fmla="*/ 1190093 h 2954"/>
              <a:gd name="T16" fmla="*/ 2386320 w 1864"/>
              <a:gd name="T17" fmla="*/ 1543440 h 2954"/>
              <a:gd name="T18" fmla="*/ 2589411 w 1864"/>
              <a:gd name="T19" fmla="*/ 1808450 h 2954"/>
              <a:gd name="T20" fmla="*/ 2259388 w 1864"/>
              <a:gd name="T21" fmla="*/ 1435473 h 2954"/>
              <a:gd name="T22" fmla="*/ 2525945 w 1864"/>
              <a:gd name="T23" fmla="*/ 1710298 h 2954"/>
              <a:gd name="T24" fmla="*/ 2449785 w 1864"/>
              <a:gd name="T25" fmla="*/ 1523810 h 2954"/>
              <a:gd name="T26" fmla="*/ 1802433 w 1864"/>
              <a:gd name="T27" fmla="*/ 1042865 h 2954"/>
              <a:gd name="T28" fmla="*/ 1738967 w 1864"/>
              <a:gd name="T29" fmla="*/ 1248984 h 2954"/>
              <a:gd name="T30" fmla="*/ 1662808 w 1864"/>
              <a:gd name="T31" fmla="*/ 1317690 h 2954"/>
              <a:gd name="T32" fmla="*/ 1713580 w 1864"/>
              <a:gd name="T33" fmla="*/ 1867341 h 2954"/>
              <a:gd name="T34" fmla="*/ 1980137 w 1864"/>
              <a:gd name="T35" fmla="*/ 2309025 h 2954"/>
              <a:gd name="T36" fmla="*/ 1662808 w 1864"/>
              <a:gd name="T37" fmla="*/ 1857526 h 2954"/>
              <a:gd name="T38" fmla="*/ 1523183 w 1864"/>
              <a:gd name="T39" fmla="*/ 2524960 h 2954"/>
              <a:gd name="T40" fmla="*/ 1777046 w 1864"/>
              <a:gd name="T41" fmla="*/ 3025535 h 2954"/>
              <a:gd name="T42" fmla="*/ 1459717 w 1864"/>
              <a:gd name="T43" fmla="*/ 2848861 h 2954"/>
              <a:gd name="T44" fmla="*/ 1447024 w 1864"/>
              <a:gd name="T45" fmla="*/ 3005905 h 2954"/>
              <a:gd name="T46" fmla="*/ 1282012 w 1864"/>
              <a:gd name="T47" fmla="*/ 3477034 h 2954"/>
              <a:gd name="T48" fmla="*/ 1345478 w 1864"/>
              <a:gd name="T49" fmla="*/ 2672188 h 2954"/>
              <a:gd name="T50" fmla="*/ 1332785 w 1864"/>
              <a:gd name="T51" fmla="*/ 2574036 h 2954"/>
              <a:gd name="T52" fmla="*/ 1053535 w 1864"/>
              <a:gd name="T53" fmla="*/ 2534775 h 2954"/>
              <a:gd name="T54" fmla="*/ 964682 w 1864"/>
              <a:gd name="T55" fmla="*/ 2534775 h 2954"/>
              <a:gd name="T56" fmla="*/ 1497796 w 1864"/>
              <a:gd name="T57" fmla="*/ 1936048 h 2954"/>
              <a:gd name="T58" fmla="*/ 1434330 w 1864"/>
              <a:gd name="T59" fmla="*/ 1406027 h 2954"/>
              <a:gd name="T60" fmla="*/ 875830 w 1864"/>
              <a:gd name="T61" fmla="*/ 1739744 h 2954"/>
              <a:gd name="T62" fmla="*/ 1370864 w 1864"/>
              <a:gd name="T63" fmla="*/ 1376582 h 2954"/>
              <a:gd name="T64" fmla="*/ 1561262 w 1864"/>
              <a:gd name="T65" fmla="*/ 964343 h 2954"/>
              <a:gd name="T66" fmla="*/ 1434330 w 1864"/>
              <a:gd name="T67" fmla="*/ 768039 h 2954"/>
              <a:gd name="T68" fmla="*/ 1307398 w 1864"/>
              <a:gd name="T69" fmla="*/ 777854 h 2954"/>
              <a:gd name="T70" fmla="*/ 1002762 w 1864"/>
              <a:gd name="T71" fmla="*/ 1268614 h 2954"/>
              <a:gd name="T72" fmla="*/ 977376 w 1864"/>
              <a:gd name="T73" fmla="*/ 1818265 h 2954"/>
              <a:gd name="T74" fmla="*/ 660046 w 1864"/>
              <a:gd name="T75" fmla="*/ 1916417 h 2954"/>
              <a:gd name="T76" fmla="*/ 761591 w 1864"/>
              <a:gd name="T77" fmla="*/ 1720114 h 2954"/>
              <a:gd name="T78" fmla="*/ 1015455 w 1864"/>
              <a:gd name="T79" fmla="*/ 1337321 h 2954"/>
              <a:gd name="T80" fmla="*/ 1155080 w 1864"/>
              <a:gd name="T81" fmla="*/ 974158 h 2954"/>
              <a:gd name="T82" fmla="*/ 533114 w 1864"/>
              <a:gd name="T83" fmla="*/ 1229354 h 2954"/>
              <a:gd name="T84" fmla="*/ 1002762 w 1864"/>
              <a:gd name="T85" fmla="*/ 934898 h 2954"/>
              <a:gd name="T86" fmla="*/ 660046 w 1864"/>
              <a:gd name="T87" fmla="*/ 797485 h 2954"/>
              <a:gd name="T88" fmla="*/ 266557 w 1864"/>
              <a:gd name="T89" fmla="*/ 728778 h 2954"/>
              <a:gd name="T90" fmla="*/ 50773 w 1864"/>
              <a:gd name="T91" fmla="*/ 807300 h 2954"/>
              <a:gd name="T92" fmla="*/ 266557 w 1864"/>
              <a:gd name="T93" fmla="*/ 640442 h 2954"/>
              <a:gd name="T94" fmla="*/ 431568 w 1864"/>
              <a:gd name="T95" fmla="*/ 316540 h 2954"/>
              <a:gd name="T96" fmla="*/ 609273 w 1864"/>
              <a:gd name="T97" fmla="*/ 512844 h 2954"/>
              <a:gd name="T98" fmla="*/ 1015455 w 1864"/>
              <a:gd name="T99" fmla="*/ 316540 h 2954"/>
              <a:gd name="T100" fmla="*/ 913910 w 1864"/>
              <a:gd name="T101" fmla="*/ 434323 h 2954"/>
              <a:gd name="T102" fmla="*/ 1104307 w 1864"/>
              <a:gd name="T103" fmla="*/ 483399 h 2954"/>
              <a:gd name="T104" fmla="*/ 1434330 w 1864"/>
              <a:gd name="T105" fmla="*/ 424507 h 2954"/>
              <a:gd name="T106" fmla="*/ 1726274 w 1864"/>
              <a:gd name="T107" fmla="*/ 139867 h 2954"/>
              <a:gd name="T108" fmla="*/ 1903978 w 1864"/>
              <a:gd name="T109" fmla="*/ 306725 h 2954"/>
              <a:gd name="T110" fmla="*/ 2475172 w 1864"/>
              <a:gd name="T111" fmla="*/ 238019 h 2954"/>
              <a:gd name="T112" fmla="*/ 2741729 w 1864"/>
              <a:gd name="T113" fmla="*/ 218388 h 2954"/>
              <a:gd name="T114" fmla="*/ 2665570 w 1864"/>
              <a:gd name="T115" fmla="*/ 336171 h 2954"/>
              <a:gd name="T116" fmla="*/ 2957513 w 1864"/>
              <a:gd name="T117" fmla="*/ 444138 h 29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864" h="2954">
                <a:moveTo>
                  <a:pt x="1824" y="418"/>
                </a:moveTo>
                <a:cubicBezTo>
                  <a:pt x="1836" y="359"/>
                  <a:pt x="1844" y="358"/>
                  <a:pt x="1784" y="346"/>
                </a:cubicBezTo>
                <a:cubicBezTo>
                  <a:pt x="1776" y="354"/>
                  <a:pt x="1766" y="361"/>
                  <a:pt x="1760" y="370"/>
                </a:cubicBezTo>
                <a:cubicBezTo>
                  <a:pt x="1743" y="395"/>
                  <a:pt x="1763" y="410"/>
                  <a:pt x="1736" y="370"/>
                </a:cubicBezTo>
                <a:cubicBezTo>
                  <a:pt x="1729" y="372"/>
                  <a:pt x="1689" y="388"/>
                  <a:pt x="1680" y="370"/>
                </a:cubicBezTo>
                <a:cubicBezTo>
                  <a:pt x="1676" y="362"/>
                  <a:pt x="1696" y="346"/>
                  <a:pt x="1688" y="346"/>
                </a:cubicBezTo>
                <a:cubicBezTo>
                  <a:pt x="1678" y="346"/>
                  <a:pt x="1677" y="362"/>
                  <a:pt x="1672" y="370"/>
                </a:cubicBezTo>
                <a:cubicBezTo>
                  <a:pt x="1624" y="354"/>
                  <a:pt x="1647" y="335"/>
                  <a:pt x="1624" y="306"/>
                </a:cubicBezTo>
                <a:cubicBezTo>
                  <a:pt x="1618" y="298"/>
                  <a:pt x="1608" y="295"/>
                  <a:pt x="1600" y="290"/>
                </a:cubicBezTo>
                <a:cubicBezTo>
                  <a:pt x="1589" y="293"/>
                  <a:pt x="1579" y="295"/>
                  <a:pt x="1568" y="298"/>
                </a:cubicBezTo>
                <a:cubicBezTo>
                  <a:pt x="1560" y="300"/>
                  <a:pt x="1544" y="298"/>
                  <a:pt x="1544" y="306"/>
                </a:cubicBezTo>
                <a:cubicBezTo>
                  <a:pt x="1544" y="317"/>
                  <a:pt x="1560" y="322"/>
                  <a:pt x="1568" y="330"/>
                </a:cubicBezTo>
                <a:cubicBezTo>
                  <a:pt x="1582" y="387"/>
                  <a:pt x="1563" y="352"/>
                  <a:pt x="1608" y="346"/>
                </a:cubicBezTo>
                <a:cubicBezTo>
                  <a:pt x="1616" y="345"/>
                  <a:pt x="1624" y="351"/>
                  <a:pt x="1632" y="354"/>
                </a:cubicBezTo>
                <a:cubicBezTo>
                  <a:pt x="1637" y="362"/>
                  <a:pt x="1652" y="369"/>
                  <a:pt x="1648" y="378"/>
                </a:cubicBezTo>
                <a:cubicBezTo>
                  <a:pt x="1644" y="389"/>
                  <a:pt x="1627" y="390"/>
                  <a:pt x="1616" y="394"/>
                </a:cubicBezTo>
                <a:cubicBezTo>
                  <a:pt x="1579" y="409"/>
                  <a:pt x="1543" y="418"/>
                  <a:pt x="1504" y="426"/>
                </a:cubicBezTo>
                <a:cubicBezTo>
                  <a:pt x="1504" y="426"/>
                  <a:pt x="1488" y="421"/>
                  <a:pt x="1480" y="418"/>
                </a:cubicBezTo>
                <a:cubicBezTo>
                  <a:pt x="1423" y="493"/>
                  <a:pt x="1481" y="434"/>
                  <a:pt x="1448" y="418"/>
                </a:cubicBezTo>
                <a:cubicBezTo>
                  <a:pt x="1440" y="414"/>
                  <a:pt x="1445" y="435"/>
                  <a:pt x="1440" y="442"/>
                </a:cubicBezTo>
                <a:cubicBezTo>
                  <a:pt x="1434" y="450"/>
                  <a:pt x="1424" y="453"/>
                  <a:pt x="1416" y="458"/>
                </a:cubicBezTo>
                <a:cubicBezTo>
                  <a:pt x="1424" y="463"/>
                  <a:pt x="1440" y="464"/>
                  <a:pt x="1440" y="474"/>
                </a:cubicBezTo>
                <a:cubicBezTo>
                  <a:pt x="1440" y="504"/>
                  <a:pt x="1387" y="483"/>
                  <a:pt x="1384" y="482"/>
                </a:cubicBezTo>
                <a:cubicBezTo>
                  <a:pt x="1365" y="424"/>
                  <a:pt x="1393" y="482"/>
                  <a:pt x="1352" y="474"/>
                </a:cubicBezTo>
                <a:cubicBezTo>
                  <a:pt x="1343" y="472"/>
                  <a:pt x="1341" y="458"/>
                  <a:pt x="1336" y="450"/>
                </a:cubicBezTo>
                <a:cubicBezTo>
                  <a:pt x="1341" y="439"/>
                  <a:pt x="1350" y="430"/>
                  <a:pt x="1352" y="418"/>
                </a:cubicBezTo>
                <a:cubicBezTo>
                  <a:pt x="1357" y="381"/>
                  <a:pt x="1320" y="402"/>
                  <a:pt x="1368" y="386"/>
                </a:cubicBezTo>
                <a:cubicBezTo>
                  <a:pt x="1327" y="372"/>
                  <a:pt x="1334" y="395"/>
                  <a:pt x="1296" y="370"/>
                </a:cubicBezTo>
                <a:cubicBezTo>
                  <a:pt x="1286" y="401"/>
                  <a:pt x="1280" y="415"/>
                  <a:pt x="1248" y="426"/>
                </a:cubicBezTo>
                <a:cubicBezTo>
                  <a:pt x="1274" y="464"/>
                  <a:pt x="1253" y="480"/>
                  <a:pt x="1296" y="466"/>
                </a:cubicBezTo>
                <a:cubicBezTo>
                  <a:pt x="1301" y="482"/>
                  <a:pt x="1307" y="498"/>
                  <a:pt x="1312" y="514"/>
                </a:cubicBezTo>
                <a:cubicBezTo>
                  <a:pt x="1315" y="522"/>
                  <a:pt x="1320" y="538"/>
                  <a:pt x="1320" y="538"/>
                </a:cubicBezTo>
                <a:cubicBezTo>
                  <a:pt x="1323" y="559"/>
                  <a:pt x="1319" y="582"/>
                  <a:pt x="1328" y="602"/>
                </a:cubicBezTo>
                <a:cubicBezTo>
                  <a:pt x="1331" y="610"/>
                  <a:pt x="1346" y="604"/>
                  <a:pt x="1352" y="610"/>
                </a:cubicBezTo>
                <a:cubicBezTo>
                  <a:pt x="1395" y="653"/>
                  <a:pt x="1336" y="626"/>
                  <a:pt x="1336" y="626"/>
                </a:cubicBezTo>
                <a:cubicBezTo>
                  <a:pt x="1327" y="582"/>
                  <a:pt x="1312" y="538"/>
                  <a:pt x="1280" y="506"/>
                </a:cubicBezTo>
                <a:cubicBezTo>
                  <a:pt x="1272" y="509"/>
                  <a:pt x="1259" y="506"/>
                  <a:pt x="1256" y="514"/>
                </a:cubicBezTo>
                <a:cubicBezTo>
                  <a:pt x="1245" y="542"/>
                  <a:pt x="1296" y="594"/>
                  <a:pt x="1296" y="594"/>
                </a:cubicBezTo>
                <a:cubicBezTo>
                  <a:pt x="1282" y="718"/>
                  <a:pt x="1293" y="662"/>
                  <a:pt x="1280" y="586"/>
                </a:cubicBezTo>
                <a:cubicBezTo>
                  <a:pt x="1269" y="526"/>
                  <a:pt x="1276" y="538"/>
                  <a:pt x="1240" y="514"/>
                </a:cubicBezTo>
                <a:cubicBezTo>
                  <a:pt x="1252" y="574"/>
                  <a:pt x="1279" y="576"/>
                  <a:pt x="1240" y="634"/>
                </a:cubicBezTo>
                <a:cubicBezTo>
                  <a:pt x="1243" y="653"/>
                  <a:pt x="1252" y="672"/>
                  <a:pt x="1248" y="690"/>
                </a:cubicBezTo>
                <a:cubicBezTo>
                  <a:pt x="1236" y="742"/>
                  <a:pt x="1198" y="667"/>
                  <a:pt x="1240" y="730"/>
                </a:cubicBezTo>
                <a:cubicBezTo>
                  <a:pt x="1235" y="749"/>
                  <a:pt x="1222" y="767"/>
                  <a:pt x="1224" y="786"/>
                </a:cubicBezTo>
                <a:cubicBezTo>
                  <a:pt x="1226" y="803"/>
                  <a:pt x="1235" y="818"/>
                  <a:pt x="1240" y="834"/>
                </a:cubicBezTo>
                <a:cubicBezTo>
                  <a:pt x="1243" y="842"/>
                  <a:pt x="1248" y="858"/>
                  <a:pt x="1248" y="858"/>
                </a:cubicBezTo>
                <a:cubicBezTo>
                  <a:pt x="1251" y="877"/>
                  <a:pt x="1246" y="898"/>
                  <a:pt x="1256" y="914"/>
                </a:cubicBezTo>
                <a:cubicBezTo>
                  <a:pt x="1288" y="966"/>
                  <a:pt x="1301" y="870"/>
                  <a:pt x="1280" y="954"/>
                </a:cubicBezTo>
                <a:cubicBezTo>
                  <a:pt x="1272" y="887"/>
                  <a:pt x="1255" y="810"/>
                  <a:pt x="1184" y="786"/>
                </a:cubicBezTo>
                <a:cubicBezTo>
                  <a:pt x="1181" y="765"/>
                  <a:pt x="1188" y="739"/>
                  <a:pt x="1176" y="722"/>
                </a:cubicBezTo>
                <a:cubicBezTo>
                  <a:pt x="1152" y="689"/>
                  <a:pt x="1140" y="741"/>
                  <a:pt x="1136" y="754"/>
                </a:cubicBezTo>
                <a:cubicBezTo>
                  <a:pt x="1150" y="772"/>
                  <a:pt x="1171" y="788"/>
                  <a:pt x="1176" y="810"/>
                </a:cubicBezTo>
                <a:cubicBezTo>
                  <a:pt x="1182" y="836"/>
                  <a:pt x="1165" y="871"/>
                  <a:pt x="1184" y="890"/>
                </a:cubicBezTo>
                <a:cubicBezTo>
                  <a:pt x="1203" y="909"/>
                  <a:pt x="1237" y="895"/>
                  <a:pt x="1264" y="898"/>
                </a:cubicBezTo>
                <a:cubicBezTo>
                  <a:pt x="1267" y="919"/>
                  <a:pt x="1263" y="942"/>
                  <a:pt x="1272" y="962"/>
                </a:cubicBezTo>
                <a:cubicBezTo>
                  <a:pt x="1275" y="970"/>
                  <a:pt x="1293" y="962"/>
                  <a:pt x="1296" y="970"/>
                </a:cubicBezTo>
                <a:cubicBezTo>
                  <a:pt x="1305" y="992"/>
                  <a:pt x="1301" y="1018"/>
                  <a:pt x="1304" y="1042"/>
                </a:cubicBezTo>
                <a:cubicBezTo>
                  <a:pt x="1340" y="1030"/>
                  <a:pt x="1338" y="1013"/>
                  <a:pt x="1376" y="1026"/>
                </a:cubicBezTo>
                <a:cubicBezTo>
                  <a:pt x="1381" y="1042"/>
                  <a:pt x="1389" y="1057"/>
                  <a:pt x="1392" y="1074"/>
                </a:cubicBezTo>
                <a:cubicBezTo>
                  <a:pt x="1397" y="1103"/>
                  <a:pt x="1392" y="1134"/>
                  <a:pt x="1400" y="1162"/>
                </a:cubicBezTo>
                <a:cubicBezTo>
                  <a:pt x="1405" y="1180"/>
                  <a:pt x="1432" y="1210"/>
                  <a:pt x="1432" y="1210"/>
                </a:cubicBezTo>
                <a:cubicBezTo>
                  <a:pt x="1435" y="1223"/>
                  <a:pt x="1429" y="1242"/>
                  <a:pt x="1440" y="1250"/>
                </a:cubicBezTo>
                <a:cubicBezTo>
                  <a:pt x="1458" y="1262"/>
                  <a:pt x="1484" y="1249"/>
                  <a:pt x="1504" y="1258"/>
                </a:cubicBezTo>
                <a:cubicBezTo>
                  <a:pt x="1509" y="1260"/>
                  <a:pt x="1525" y="1342"/>
                  <a:pt x="1528" y="1346"/>
                </a:cubicBezTo>
                <a:cubicBezTo>
                  <a:pt x="1534" y="1355"/>
                  <a:pt x="1549" y="1351"/>
                  <a:pt x="1560" y="1354"/>
                </a:cubicBezTo>
                <a:cubicBezTo>
                  <a:pt x="1555" y="1367"/>
                  <a:pt x="1542" y="1380"/>
                  <a:pt x="1544" y="1394"/>
                </a:cubicBezTo>
                <a:cubicBezTo>
                  <a:pt x="1545" y="1404"/>
                  <a:pt x="1562" y="1402"/>
                  <a:pt x="1568" y="1410"/>
                </a:cubicBezTo>
                <a:cubicBezTo>
                  <a:pt x="1573" y="1417"/>
                  <a:pt x="1570" y="1428"/>
                  <a:pt x="1576" y="1434"/>
                </a:cubicBezTo>
                <a:cubicBezTo>
                  <a:pt x="1584" y="1442"/>
                  <a:pt x="1598" y="1443"/>
                  <a:pt x="1608" y="1450"/>
                </a:cubicBezTo>
                <a:cubicBezTo>
                  <a:pt x="1617" y="1457"/>
                  <a:pt x="1624" y="1466"/>
                  <a:pt x="1632" y="1474"/>
                </a:cubicBezTo>
                <a:cubicBezTo>
                  <a:pt x="1635" y="1485"/>
                  <a:pt x="1640" y="1495"/>
                  <a:pt x="1640" y="1506"/>
                </a:cubicBezTo>
                <a:cubicBezTo>
                  <a:pt x="1640" y="1514"/>
                  <a:pt x="1636" y="1489"/>
                  <a:pt x="1632" y="1482"/>
                </a:cubicBezTo>
                <a:cubicBezTo>
                  <a:pt x="1606" y="1436"/>
                  <a:pt x="1587" y="1429"/>
                  <a:pt x="1552" y="1394"/>
                </a:cubicBezTo>
                <a:cubicBezTo>
                  <a:pt x="1549" y="1386"/>
                  <a:pt x="1548" y="1378"/>
                  <a:pt x="1544" y="1370"/>
                </a:cubicBezTo>
                <a:cubicBezTo>
                  <a:pt x="1540" y="1361"/>
                  <a:pt x="1531" y="1355"/>
                  <a:pt x="1528" y="1346"/>
                </a:cubicBezTo>
                <a:cubicBezTo>
                  <a:pt x="1499" y="1265"/>
                  <a:pt x="1537" y="1295"/>
                  <a:pt x="1480" y="1266"/>
                </a:cubicBezTo>
                <a:cubicBezTo>
                  <a:pt x="1464" y="1219"/>
                  <a:pt x="1459" y="1205"/>
                  <a:pt x="1424" y="1170"/>
                </a:cubicBezTo>
                <a:cubicBezTo>
                  <a:pt x="1400" y="1097"/>
                  <a:pt x="1410" y="1139"/>
                  <a:pt x="1400" y="1042"/>
                </a:cubicBezTo>
                <a:cubicBezTo>
                  <a:pt x="1382" y="1097"/>
                  <a:pt x="1392" y="1040"/>
                  <a:pt x="1416" y="1074"/>
                </a:cubicBezTo>
                <a:cubicBezTo>
                  <a:pt x="1426" y="1088"/>
                  <a:pt x="1420" y="1110"/>
                  <a:pt x="1432" y="1122"/>
                </a:cubicBezTo>
                <a:cubicBezTo>
                  <a:pt x="1440" y="1130"/>
                  <a:pt x="1448" y="1138"/>
                  <a:pt x="1456" y="1146"/>
                </a:cubicBezTo>
                <a:cubicBezTo>
                  <a:pt x="1466" y="1177"/>
                  <a:pt x="1461" y="1212"/>
                  <a:pt x="1472" y="1242"/>
                </a:cubicBezTo>
                <a:cubicBezTo>
                  <a:pt x="1477" y="1257"/>
                  <a:pt x="1531" y="1277"/>
                  <a:pt x="1544" y="1306"/>
                </a:cubicBezTo>
                <a:cubicBezTo>
                  <a:pt x="1555" y="1331"/>
                  <a:pt x="1555" y="1386"/>
                  <a:pt x="1592" y="1394"/>
                </a:cubicBezTo>
                <a:cubicBezTo>
                  <a:pt x="1621" y="1400"/>
                  <a:pt x="1651" y="1399"/>
                  <a:pt x="1680" y="1402"/>
                </a:cubicBezTo>
                <a:cubicBezTo>
                  <a:pt x="1718" y="1460"/>
                  <a:pt x="1663" y="1390"/>
                  <a:pt x="1752" y="1434"/>
                </a:cubicBezTo>
                <a:cubicBezTo>
                  <a:pt x="1760" y="1438"/>
                  <a:pt x="1755" y="1451"/>
                  <a:pt x="1760" y="1458"/>
                </a:cubicBezTo>
                <a:cubicBezTo>
                  <a:pt x="1766" y="1466"/>
                  <a:pt x="1776" y="1469"/>
                  <a:pt x="1784" y="1474"/>
                </a:cubicBezTo>
                <a:cubicBezTo>
                  <a:pt x="1848" y="1453"/>
                  <a:pt x="1750" y="1441"/>
                  <a:pt x="1728" y="1434"/>
                </a:cubicBezTo>
                <a:cubicBezTo>
                  <a:pt x="1685" y="1391"/>
                  <a:pt x="1638" y="1396"/>
                  <a:pt x="1584" y="1378"/>
                </a:cubicBezTo>
                <a:cubicBezTo>
                  <a:pt x="1556" y="1336"/>
                  <a:pt x="1561" y="1288"/>
                  <a:pt x="1544" y="1242"/>
                </a:cubicBezTo>
                <a:cubicBezTo>
                  <a:pt x="1532" y="1210"/>
                  <a:pt x="1483" y="1180"/>
                  <a:pt x="1456" y="1162"/>
                </a:cubicBezTo>
                <a:cubicBezTo>
                  <a:pt x="1452" y="1143"/>
                  <a:pt x="1427" y="1062"/>
                  <a:pt x="1408" y="1050"/>
                </a:cubicBezTo>
                <a:cubicBezTo>
                  <a:pt x="1394" y="1041"/>
                  <a:pt x="1360" y="1034"/>
                  <a:pt x="1360" y="1034"/>
                </a:cubicBezTo>
                <a:cubicBezTo>
                  <a:pt x="1336" y="986"/>
                  <a:pt x="1323" y="1003"/>
                  <a:pt x="1296" y="962"/>
                </a:cubicBezTo>
                <a:cubicBezTo>
                  <a:pt x="1293" y="946"/>
                  <a:pt x="1295" y="929"/>
                  <a:pt x="1288" y="914"/>
                </a:cubicBezTo>
                <a:cubicBezTo>
                  <a:pt x="1282" y="902"/>
                  <a:pt x="1251" y="893"/>
                  <a:pt x="1240" y="890"/>
                </a:cubicBezTo>
                <a:cubicBezTo>
                  <a:pt x="1202" y="879"/>
                  <a:pt x="1169" y="872"/>
                  <a:pt x="1136" y="850"/>
                </a:cubicBezTo>
                <a:cubicBezTo>
                  <a:pt x="1121" y="827"/>
                  <a:pt x="1113" y="799"/>
                  <a:pt x="1072" y="834"/>
                </a:cubicBezTo>
                <a:cubicBezTo>
                  <a:pt x="1062" y="843"/>
                  <a:pt x="1071" y="862"/>
                  <a:pt x="1064" y="874"/>
                </a:cubicBezTo>
                <a:cubicBezTo>
                  <a:pt x="1057" y="885"/>
                  <a:pt x="1043" y="890"/>
                  <a:pt x="1032" y="898"/>
                </a:cubicBezTo>
                <a:cubicBezTo>
                  <a:pt x="1050" y="951"/>
                  <a:pt x="1038" y="1012"/>
                  <a:pt x="1008" y="1058"/>
                </a:cubicBezTo>
                <a:cubicBezTo>
                  <a:pt x="1017" y="1086"/>
                  <a:pt x="1014" y="1101"/>
                  <a:pt x="1056" y="1066"/>
                </a:cubicBezTo>
                <a:cubicBezTo>
                  <a:pt x="1062" y="1061"/>
                  <a:pt x="1059" y="1048"/>
                  <a:pt x="1064" y="1042"/>
                </a:cubicBezTo>
                <a:cubicBezTo>
                  <a:pt x="1073" y="1032"/>
                  <a:pt x="1085" y="1026"/>
                  <a:pt x="1096" y="1018"/>
                </a:cubicBezTo>
                <a:cubicBezTo>
                  <a:pt x="1099" y="1010"/>
                  <a:pt x="1100" y="1002"/>
                  <a:pt x="1104" y="994"/>
                </a:cubicBezTo>
                <a:cubicBezTo>
                  <a:pt x="1108" y="985"/>
                  <a:pt x="1116" y="979"/>
                  <a:pt x="1120" y="970"/>
                </a:cubicBezTo>
                <a:cubicBezTo>
                  <a:pt x="1124" y="960"/>
                  <a:pt x="1121" y="946"/>
                  <a:pt x="1128" y="938"/>
                </a:cubicBezTo>
                <a:cubicBezTo>
                  <a:pt x="1136" y="929"/>
                  <a:pt x="1148" y="922"/>
                  <a:pt x="1160" y="922"/>
                </a:cubicBezTo>
                <a:cubicBezTo>
                  <a:pt x="1170" y="922"/>
                  <a:pt x="1144" y="933"/>
                  <a:pt x="1136" y="938"/>
                </a:cubicBezTo>
                <a:cubicBezTo>
                  <a:pt x="1121" y="982"/>
                  <a:pt x="1098" y="1005"/>
                  <a:pt x="1056" y="1026"/>
                </a:cubicBezTo>
                <a:cubicBezTo>
                  <a:pt x="1053" y="1042"/>
                  <a:pt x="1053" y="1059"/>
                  <a:pt x="1048" y="1074"/>
                </a:cubicBezTo>
                <a:cubicBezTo>
                  <a:pt x="1034" y="1117"/>
                  <a:pt x="1020" y="1079"/>
                  <a:pt x="1048" y="1122"/>
                </a:cubicBezTo>
                <a:cubicBezTo>
                  <a:pt x="1051" y="1151"/>
                  <a:pt x="1050" y="1181"/>
                  <a:pt x="1056" y="1210"/>
                </a:cubicBezTo>
                <a:cubicBezTo>
                  <a:pt x="1065" y="1250"/>
                  <a:pt x="1095" y="1237"/>
                  <a:pt x="1040" y="1274"/>
                </a:cubicBezTo>
                <a:cubicBezTo>
                  <a:pt x="1028" y="1310"/>
                  <a:pt x="1032" y="1325"/>
                  <a:pt x="1064" y="1346"/>
                </a:cubicBezTo>
                <a:cubicBezTo>
                  <a:pt x="1059" y="1362"/>
                  <a:pt x="1053" y="1378"/>
                  <a:pt x="1048" y="1394"/>
                </a:cubicBezTo>
                <a:cubicBezTo>
                  <a:pt x="1045" y="1402"/>
                  <a:pt x="1040" y="1418"/>
                  <a:pt x="1040" y="1418"/>
                </a:cubicBezTo>
                <a:cubicBezTo>
                  <a:pt x="1088" y="1450"/>
                  <a:pt x="1058" y="1478"/>
                  <a:pt x="1080" y="1522"/>
                </a:cubicBezTo>
                <a:cubicBezTo>
                  <a:pt x="1098" y="1558"/>
                  <a:pt x="1140" y="1574"/>
                  <a:pt x="1168" y="1602"/>
                </a:cubicBezTo>
                <a:cubicBezTo>
                  <a:pt x="1187" y="1658"/>
                  <a:pt x="1183" y="1712"/>
                  <a:pt x="1216" y="1762"/>
                </a:cubicBezTo>
                <a:cubicBezTo>
                  <a:pt x="1228" y="1808"/>
                  <a:pt x="1233" y="1853"/>
                  <a:pt x="1248" y="1898"/>
                </a:cubicBezTo>
                <a:cubicBezTo>
                  <a:pt x="1253" y="1914"/>
                  <a:pt x="1250" y="1937"/>
                  <a:pt x="1264" y="1946"/>
                </a:cubicBezTo>
                <a:cubicBezTo>
                  <a:pt x="1272" y="1951"/>
                  <a:pt x="1288" y="1972"/>
                  <a:pt x="1288" y="1962"/>
                </a:cubicBezTo>
                <a:cubicBezTo>
                  <a:pt x="1288" y="1949"/>
                  <a:pt x="1272" y="1941"/>
                  <a:pt x="1264" y="1930"/>
                </a:cubicBezTo>
                <a:cubicBezTo>
                  <a:pt x="1259" y="1914"/>
                  <a:pt x="1253" y="1898"/>
                  <a:pt x="1248" y="1882"/>
                </a:cubicBezTo>
                <a:cubicBezTo>
                  <a:pt x="1245" y="1874"/>
                  <a:pt x="1240" y="1858"/>
                  <a:pt x="1240" y="1858"/>
                </a:cubicBezTo>
                <a:cubicBezTo>
                  <a:pt x="1232" y="1783"/>
                  <a:pt x="1213" y="1719"/>
                  <a:pt x="1168" y="1658"/>
                </a:cubicBezTo>
                <a:cubicBezTo>
                  <a:pt x="1154" y="1616"/>
                  <a:pt x="1167" y="1639"/>
                  <a:pt x="1112" y="1602"/>
                </a:cubicBezTo>
                <a:cubicBezTo>
                  <a:pt x="1104" y="1597"/>
                  <a:pt x="1096" y="1591"/>
                  <a:pt x="1088" y="1586"/>
                </a:cubicBezTo>
                <a:cubicBezTo>
                  <a:pt x="1080" y="1581"/>
                  <a:pt x="1064" y="1570"/>
                  <a:pt x="1064" y="1570"/>
                </a:cubicBezTo>
                <a:cubicBezTo>
                  <a:pt x="1061" y="1562"/>
                  <a:pt x="1058" y="1554"/>
                  <a:pt x="1056" y="1546"/>
                </a:cubicBezTo>
                <a:cubicBezTo>
                  <a:pt x="1053" y="1535"/>
                  <a:pt x="1058" y="1517"/>
                  <a:pt x="1048" y="1514"/>
                </a:cubicBezTo>
                <a:cubicBezTo>
                  <a:pt x="1039" y="1511"/>
                  <a:pt x="1025" y="1559"/>
                  <a:pt x="1024" y="1562"/>
                </a:cubicBezTo>
                <a:cubicBezTo>
                  <a:pt x="1018" y="1607"/>
                  <a:pt x="1016" y="1653"/>
                  <a:pt x="1008" y="1698"/>
                </a:cubicBezTo>
                <a:cubicBezTo>
                  <a:pt x="1004" y="1725"/>
                  <a:pt x="984" y="1745"/>
                  <a:pt x="976" y="1770"/>
                </a:cubicBezTo>
                <a:cubicBezTo>
                  <a:pt x="973" y="1791"/>
                  <a:pt x="972" y="1813"/>
                  <a:pt x="968" y="1834"/>
                </a:cubicBezTo>
                <a:cubicBezTo>
                  <a:pt x="966" y="1842"/>
                  <a:pt x="961" y="1850"/>
                  <a:pt x="960" y="1858"/>
                </a:cubicBezTo>
                <a:cubicBezTo>
                  <a:pt x="953" y="1900"/>
                  <a:pt x="944" y="1986"/>
                  <a:pt x="944" y="1986"/>
                </a:cubicBezTo>
                <a:cubicBezTo>
                  <a:pt x="949" y="2010"/>
                  <a:pt x="950" y="2036"/>
                  <a:pt x="960" y="2058"/>
                </a:cubicBezTo>
                <a:cubicBezTo>
                  <a:pt x="964" y="2067"/>
                  <a:pt x="982" y="2065"/>
                  <a:pt x="984" y="2074"/>
                </a:cubicBezTo>
                <a:cubicBezTo>
                  <a:pt x="988" y="2098"/>
                  <a:pt x="979" y="2122"/>
                  <a:pt x="976" y="2146"/>
                </a:cubicBezTo>
                <a:cubicBezTo>
                  <a:pt x="989" y="2184"/>
                  <a:pt x="970" y="2208"/>
                  <a:pt x="984" y="2250"/>
                </a:cubicBezTo>
                <a:cubicBezTo>
                  <a:pt x="987" y="2259"/>
                  <a:pt x="996" y="2265"/>
                  <a:pt x="1000" y="2274"/>
                </a:cubicBezTo>
                <a:cubicBezTo>
                  <a:pt x="1044" y="2373"/>
                  <a:pt x="981" y="2270"/>
                  <a:pt x="1048" y="2370"/>
                </a:cubicBezTo>
                <a:cubicBezTo>
                  <a:pt x="1065" y="2395"/>
                  <a:pt x="1087" y="2417"/>
                  <a:pt x="1104" y="2442"/>
                </a:cubicBezTo>
                <a:cubicBezTo>
                  <a:pt x="1109" y="2450"/>
                  <a:pt x="1120" y="2466"/>
                  <a:pt x="1120" y="2466"/>
                </a:cubicBezTo>
                <a:cubicBezTo>
                  <a:pt x="1123" y="2485"/>
                  <a:pt x="1128" y="2541"/>
                  <a:pt x="1128" y="2522"/>
                </a:cubicBezTo>
                <a:cubicBezTo>
                  <a:pt x="1128" y="2443"/>
                  <a:pt x="1111" y="2395"/>
                  <a:pt x="1064" y="2338"/>
                </a:cubicBezTo>
                <a:cubicBezTo>
                  <a:pt x="1042" y="2312"/>
                  <a:pt x="1041" y="2291"/>
                  <a:pt x="1016" y="2266"/>
                </a:cubicBezTo>
                <a:cubicBezTo>
                  <a:pt x="1011" y="2245"/>
                  <a:pt x="1007" y="2223"/>
                  <a:pt x="1000" y="2202"/>
                </a:cubicBezTo>
                <a:cubicBezTo>
                  <a:pt x="997" y="2194"/>
                  <a:pt x="998" y="2184"/>
                  <a:pt x="992" y="2178"/>
                </a:cubicBezTo>
                <a:cubicBezTo>
                  <a:pt x="986" y="2172"/>
                  <a:pt x="976" y="2173"/>
                  <a:pt x="968" y="2170"/>
                </a:cubicBezTo>
                <a:cubicBezTo>
                  <a:pt x="907" y="2210"/>
                  <a:pt x="926" y="2236"/>
                  <a:pt x="920" y="2322"/>
                </a:cubicBezTo>
                <a:cubicBezTo>
                  <a:pt x="929" y="2472"/>
                  <a:pt x="924" y="2421"/>
                  <a:pt x="952" y="2506"/>
                </a:cubicBezTo>
                <a:cubicBezTo>
                  <a:pt x="960" y="2571"/>
                  <a:pt x="953" y="2576"/>
                  <a:pt x="1008" y="2594"/>
                </a:cubicBezTo>
                <a:cubicBezTo>
                  <a:pt x="1013" y="2602"/>
                  <a:pt x="1031" y="2611"/>
                  <a:pt x="1024" y="2618"/>
                </a:cubicBezTo>
                <a:cubicBezTo>
                  <a:pt x="1017" y="2625"/>
                  <a:pt x="1005" y="2610"/>
                  <a:pt x="1000" y="2602"/>
                </a:cubicBezTo>
                <a:cubicBezTo>
                  <a:pt x="994" y="2593"/>
                  <a:pt x="997" y="2580"/>
                  <a:pt x="992" y="2570"/>
                </a:cubicBezTo>
                <a:cubicBezTo>
                  <a:pt x="986" y="2560"/>
                  <a:pt x="975" y="2555"/>
                  <a:pt x="968" y="2546"/>
                </a:cubicBezTo>
                <a:cubicBezTo>
                  <a:pt x="945" y="2516"/>
                  <a:pt x="924" y="2486"/>
                  <a:pt x="912" y="2450"/>
                </a:cubicBezTo>
                <a:cubicBezTo>
                  <a:pt x="847" y="2482"/>
                  <a:pt x="869" y="2544"/>
                  <a:pt x="864" y="2618"/>
                </a:cubicBezTo>
                <a:cubicBezTo>
                  <a:pt x="885" y="2680"/>
                  <a:pt x="867" y="2748"/>
                  <a:pt x="888" y="2810"/>
                </a:cubicBezTo>
                <a:cubicBezTo>
                  <a:pt x="885" y="2823"/>
                  <a:pt x="880" y="2836"/>
                  <a:pt x="880" y="2850"/>
                </a:cubicBezTo>
                <a:cubicBezTo>
                  <a:pt x="880" y="2864"/>
                  <a:pt x="889" y="2876"/>
                  <a:pt x="888" y="2890"/>
                </a:cubicBezTo>
                <a:cubicBezTo>
                  <a:pt x="886" y="2912"/>
                  <a:pt x="872" y="2954"/>
                  <a:pt x="872" y="2954"/>
                </a:cubicBezTo>
                <a:cubicBezTo>
                  <a:pt x="860" y="2937"/>
                  <a:pt x="842" y="2924"/>
                  <a:pt x="832" y="2906"/>
                </a:cubicBezTo>
                <a:cubicBezTo>
                  <a:pt x="832" y="2906"/>
                  <a:pt x="812" y="2846"/>
                  <a:pt x="808" y="2834"/>
                </a:cubicBezTo>
                <a:cubicBezTo>
                  <a:pt x="807" y="2831"/>
                  <a:pt x="786" y="2791"/>
                  <a:pt x="784" y="2786"/>
                </a:cubicBezTo>
                <a:cubicBezTo>
                  <a:pt x="781" y="2765"/>
                  <a:pt x="787" y="2741"/>
                  <a:pt x="776" y="2722"/>
                </a:cubicBezTo>
                <a:cubicBezTo>
                  <a:pt x="771" y="2714"/>
                  <a:pt x="712" y="2756"/>
                  <a:pt x="776" y="2714"/>
                </a:cubicBezTo>
                <a:cubicBezTo>
                  <a:pt x="796" y="2655"/>
                  <a:pt x="806" y="2592"/>
                  <a:pt x="760" y="2546"/>
                </a:cubicBezTo>
                <a:cubicBezTo>
                  <a:pt x="789" y="2458"/>
                  <a:pt x="743" y="2591"/>
                  <a:pt x="784" y="2498"/>
                </a:cubicBezTo>
                <a:cubicBezTo>
                  <a:pt x="800" y="2462"/>
                  <a:pt x="808" y="2424"/>
                  <a:pt x="816" y="2386"/>
                </a:cubicBezTo>
                <a:cubicBezTo>
                  <a:pt x="822" y="2312"/>
                  <a:pt x="830" y="2249"/>
                  <a:pt x="848" y="2178"/>
                </a:cubicBezTo>
                <a:cubicBezTo>
                  <a:pt x="845" y="2159"/>
                  <a:pt x="853" y="2135"/>
                  <a:pt x="840" y="2122"/>
                </a:cubicBezTo>
                <a:cubicBezTo>
                  <a:pt x="832" y="2114"/>
                  <a:pt x="822" y="2136"/>
                  <a:pt x="816" y="2146"/>
                </a:cubicBezTo>
                <a:cubicBezTo>
                  <a:pt x="811" y="2156"/>
                  <a:pt x="811" y="2167"/>
                  <a:pt x="808" y="2178"/>
                </a:cubicBezTo>
                <a:cubicBezTo>
                  <a:pt x="806" y="2186"/>
                  <a:pt x="804" y="2194"/>
                  <a:pt x="800" y="2202"/>
                </a:cubicBezTo>
                <a:cubicBezTo>
                  <a:pt x="796" y="2211"/>
                  <a:pt x="777" y="2219"/>
                  <a:pt x="784" y="2226"/>
                </a:cubicBezTo>
                <a:cubicBezTo>
                  <a:pt x="791" y="2233"/>
                  <a:pt x="800" y="2215"/>
                  <a:pt x="808" y="2210"/>
                </a:cubicBezTo>
                <a:cubicBezTo>
                  <a:pt x="820" y="2173"/>
                  <a:pt x="828" y="2135"/>
                  <a:pt x="840" y="2098"/>
                </a:cubicBezTo>
                <a:cubicBezTo>
                  <a:pt x="845" y="2082"/>
                  <a:pt x="856" y="2050"/>
                  <a:pt x="856" y="2050"/>
                </a:cubicBezTo>
                <a:cubicBezTo>
                  <a:pt x="853" y="2018"/>
                  <a:pt x="863" y="1982"/>
                  <a:pt x="848" y="1954"/>
                </a:cubicBezTo>
                <a:cubicBezTo>
                  <a:pt x="841" y="1942"/>
                  <a:pt x="820" y="1955"/>
                  <a:pt x="808" y="1962"/>
                </a:cubicBezTo>
                <a:cubicBezTo>
                  <a:pt x="800" y="1967"/>
                  <a:pt x="799" y="1979"/>
                  <a:pt x="792" y="1986"/>
                </a:cubicBezTo>
                <a:cubicBezTo>
                  <a:pt x="769" y="2009"/>
                  <a:pt x="734" y="2018"/>
                  <a:pt x="704" y="2026"/>
                </a:cubicBezTo>
                <a:cubicBezTo>
                  <a:pt x="696" y="2031"/>
                  <a:pt x="687" y="2035"/>
                  <a:pt x="680" y="2042"/>
                </a:cubicBezTo>
                <a:cubicBezTo>
                  <a:pt x="673" y="2049"/>
                  <a:pt x="672" y="2061"/>
                  <a:pt x="664" y="2066"/>
                </a:cubicBezTo>
                <a:cubicBezTo>
                  <a:pt x="645" y="2077"/>
                  <a:pt x="621" y="2075"/>
                  <a:pt x="600" y="2082"/>
                </a:cubicBezTo>
                <a:cubicBezTo>
                  <a:pt x="595" y="2090"/>
                  <a:pt x="592" y="2101"/>
                  <a:pt x="584" y="2106"/>
                </a:cubicBezTo>
                <a:cubicBezTo>
                  <a:pt x="579" y="2109"/>
                  <a:pt x="498" y="2143"/>
                  <a:pt x="488" y="2146"/>
                </a:cubicBezTo>
                <a:cubicBezTo>
                  <a:pt x="488" y="2146"/>
                  <a:pt x="505" y="2136"/>
                  <a:pt x="512" y="2130"/>
                </a:cubicBezTo>
                <a:cubicBezTo>
                  <a:pt x="521" y="2123"/>
                  <a:pt x="527" y="2112"/>
                  <a:pt x="536" y="2106"/>
                </a:cubicBezTo>
                <a:cubicBezTo>
                  <a:pt x="543" y="2101"/>
                  <a:pt x="553" y="2102"/>
                  <a:pt x="560" y="2098"/>
                </a:cubicBezTo>
                <a:cubicBezTo>
                  <a:pt x="577" y="2089"/>
                  <a:pt x="592" y="2077"/>
                  <a:pt x="608" y="2066"/>
                </a:cubicBezTo>
                <a:cubicBezTo>
                  <a:pt x="622" y="2057"/>
                  <a:pt x="656" y="2050"/>
                  <a:pt x="656" y="2050"/>
                </a:cubicBezTo>
                <a:cubicBezTo>
                  <a:pt x="692" y="2014"/>
                  <a:pt x="669" y="2030"/>
                  <a:pt x="728" y="2010"/>
                </a:cubicBezTo>
                <a:cubicBezTo>
                  <a:pt x="736" y="2007"/>
                  <a:pt x="752" y="2002"/>
                  <a:pt x="752" y="2002"/>
                </a:cubicBezTo>
                <a:cubicBezTo>
                  <a:pt x="776" y="1966"/>
                  <a:pt x="806" y="1969"/>
                  <a:pt x="840" y="1946"/>
                </a:cubicBezTo>
                <a:cubicBezTo>
                  <a:pt x="852" y="1909"/>
                  <a:pt x="859" y="1881"/>
                  <a:pt x="880" y="1850"/>
                </a:cubicBezTo>
                <a:cubicBezTo>
                  <a:pt x="890" y="1727"/>
                  <a:pt x="891" y="1769"/>
                  <a:pt x="920" y="1682"/>
                </a:cubicBezTo>
                <a:cubicBezTo>
                  <a:pt x="906" y="1640"/>
                  <a:pt x="905" y="1604"/>
                  <a:pt x="944" y="1578"/>
                </a:cubicBezTo>
                <a:cubicBezTo>
                  <a:pt x="957" y="1540"/>
                  <a:pt x="960" y="1523"/>
                  <a:pt x="952" y="1482"/>
                </a:cubicBezTo>
                <a:cubicBezTo>
                  <a:pt x="957" y="1466"/>
                  <a:pt x="973" y="1450"/>
                  <a:pt x="968" y="1434"/>
                </a:cubicBezTo>
                <a:cubicBezTo>
                  <a:pt x="963" y="1418"/>
                  <a:pt x="952" y="1386"/>
                  <a:pt x="952" y="1386"/>
                </a:cubicBezTo>
                <a:cubicBezTo>
                  <a:pt x="955" y="1354"/>
                  <a:pt x="951" y="1321"/>
                  <a:pt x="960" y="1290"/>
                </a:cubicBezTo>
                <a:cubicBezTo>
                  <a:pt x="962" y="1282"/>
                  <a:pt x="983" y="1290"/>
                  <a:pt x="984" y="1282"/>
                </a:cubicBezTo>
                <a:cubicBezTo>
                  <a:pt x="984" y="1281"/>
                  <a:pt x="954" y="1176"/>
                  <a:pt x="952" y="1170"/>
                </a:cubicBezTo>
                <a:cubicBezTo>
                  <a:pt x="968" y="1121"/>
                  <a:pt x="937" y="1138"/>
                  <a:pt x="904" y="1146"/>
                </a:cubicBezTo>
                <a:cubicBezTo>
                  <a:pt x="892" y="1218"/>
                  <a:pt x="899" y="1184"/>
                  <a:pt x="848" y="1218"/>
                </a:cubicBezTo>
                <a:cubicBezTo>
                  <a:pt x="845" y="1226"/>
                  <a:pt x="847" y="1238"/>
                  <a:pt x="840" y="1242"/>
                </a:cubicBezTo>
                <a:cubicBezTo>
                  <a:pt x="811" y="1258"/>
                  <a:pt x="774" y="1259"/>
                  <a:pt x="744" y="1274"/>
                </a:cubicBezTo>
                <a:cubicBezTo>
                  <a:pt x="738" y="1292"/>
                  <a:pt x="745" y="1321"/>
                  <a:pt x="728" y="1330"/>
                </a:cubicBezTo>
                <a:cubicBezTo>
                  <a:pt x="700" y="1346"/>
                  <a:pt x="663" y="1338"/>
                  <a:pt x="632" y="1346"/>
                </a:cubicBezTo>
                <a:cubicBezTo>
                  <a:pt x="616" y="1357"/>
                  <a:pt x="600" y="1367"/>
                  <a:pt x="584" y="1378"/>
                </a:cubicBezTo>
                <a:cubicBezTo>
                  <a:pt x="497" y="1436"/>
                  <a:pt x="500" y="1431"/>
                  <a:pt x="552" y="1418"/>
                </a:cubicBezTo>
                <a:cubicBezTo>
                  <a:pt x="580" y="1400"/>
                  <a:pt x="592" y="1367"/>
                  <a:pt x="624" y="1354"/>
                </a:cubicBezTo>
                <a:cubicBezTo>
                  <a:pt x="654" y="1341"/>
                  <a:pt x="710" y="1330"/>
                  <a:pt x="744" y="1322"/>
                </a:cubicBezTo>
                <a:cubicBezTo>
                  <a:pt x="756" y="1285"/>
                  <a:pt x="768" y="1295"/>
                  <a:pt x="800" y="1274"/>
                </a:cubicBezTo>
                <a:cubicBezTo>
                  <a:pt x="820" y="1245"/>
                  <a:pt x="811" y="1249"/>
                  <a:pt x="848" y="1234"/>
                </a:cubicBezTo>
                <a:cubicBezTo>
                  <a:pt x="864" y="1228"/>
                  <a:pt x="896" y="1218"/>
                  <a:pt x="896" y="1218"/>
                </a:cubicBezTo>
                <a:cubicBezTo>
                  <a:pt x="883" y="1167"/>
                  <a:pt x="871" y="1191"/>
                  <a:pt x="856" y="1146"/>
                </a:cubicBezTo>
                <a:cubicBezTo>
                  <a:pt x="859" y="1138"/>
                  <a:pt x="857" y="1127"/>
                  <a:pt x="864" y="1122"/>
                </a:cubicBezTo>
                <a:cubicBezTo>
                  <a:pt x="873" y="1115"/>
                  <a:pt x="889" y="1122"/>
                  <a:pt x="896" y="1114"/>
                </a:cubicBezTo>
                <a:cubicBezTo>
                  <a:pt x="913" y="1094"/>
                  <a:pt x="913" y="1064"/>
                  <a:pt x="928" y="1042"/>
                </a:cubicBezTo>
                <a:cubicBezTo>
                  <a:pt x="924" y="1007"/>
                  <a:pt x="914" y="941"/>
                  <a:pt x="936" y="906"/>
                </a:cubicBezTo>
                <a:cubicBezTo>
                  <a:pt x="943" y="895"/>
                  <a:pt x="959" y="891"/>
                  <a:pt x="968" y="882"/>
                </a:cubicBezTo>
                <a:cubicBezTo>
                  <a:pt x="1021" y="829"/>
                  <a:pt x="944" y="885"/>
                  <a:pt x="1008" y="842"/>
                </a:cubicBezTo>
                <a:cubicBezTo>
                  <a:pt x="1005" y="831"/>
                  <a:pt x="1004" y="820"/>
                  <a:pt x="1000" y="810"/>
                </a:cubicBezTo>
                <a:cubicBezTo>
                  <a:pt x="996" y="801"/>
                  <a:pt x="984" y="796"/>
                  <a:pt x="984" y="786"/>
                </a:cubicBezTo>
                <a:cubicBezTo>
                  <a:pt x="984" y="769"/>
                  <a:pt x="1000" y="738"/>
                  <a:pt x="1000" y="738"/>
                </a:cubicBezTo>
                <a:cubicBezTo>
                  <a:pt x="997" y="725"/>
                  <a:pt x="992" y="712"/>
                  <a:pt x="992" y="698"/>
                </a:cubicBezTo>
                <a:cubicBezTo>
                  <a:pt x="992" y="687"/>
                  <a:pt x="1004" y="676"/>
                  <a:pt x="1000" y="666"/>
                </a:cubicBezTo>
                <a:cubicBezTo>
                  <a:pt x="997" y="658"/>
                  <a:pt x="984" y="661"/>
                  <a:pt x="976" y="658"/>
                </a:cubicBezTo>
                <a:cubicBezTo>
                  <a:pt x="983" y="638"/>
                  <a:pt x="998" y="604"/>
                  <a:pt x="976" y="586"/>
                </a:cubicBezTo>
                <a:cubicBezTo>
                  <a:pt x="970" y="581"/>
                  <a:pt x="922" y="599"/>
                  <a:pt x="912" y="602"/>
                </a:cubicBezTo>
                <a:cubicBezTo>
                  <a:pt x="909" y="610"/>
                  <a:pt x="911" y="621"/>
                  <a:pt x="904" y="626"/>
                </a:cubicBezTo>
                <a:cubicBezTo>
                  <a:pt x="893" y="634"/>
                  <a:pt x="868" y="621"/>
                  <a:pt x="864" y="634"/>
                </a:cubicBezTo>
                <a:cubicBezTo>
                  <a:pt x="834" y="747"/>
                  <a:pt x="847" y="740"/>
                  <a:pt x="904" y="754"/>
                </a:cubicBezTo>
                <a:cubicBezTo>
                  <a:pt x="898" y="771"/>
                  <a:pt x="881" y="784"/>
                  <a:pt x="880" y="802"/>
                </a:cubicBezTo>
                <a:cubicBezTo>
                  <a:pt x="878" y="826"/>
                  <a:pt x="888" y="898"/>
                  <a:pt x="888" y="874"/>
                </a:cubicBezTo>
                <a:cubicBezTo>
                  <a:pt x="888" y="742"/>
                  <a:pt x="914" y="768"/>
                  <a:pt x="856" y="730"/>
                </a:cubicBezTo>
                <a:cubicBezTo>
                  <a:pt x="851" y="722"/>
                  <a:pt x="843" y="715"/>
                  <a:pt x="840" y="706"/>
                </a:cubicBezTo>
                <a:cubicBezTo>
                  <a:pt x="832" y="683"/>
                  <a:pt x="845" y="647"/>
                  <a:pt x="824" y="634"/>
                </a:cubicBezTo>
                <a:cubicBezTo>
                  <a:pt x="808" y="624"/>
                  <a:pt x="776" y="666"/>
                  <a:pt x="776" y="666"/>
                </a:cubicBezTo>
                <a:cubicBezTo>
                  <a:pt x="771" y="674"/>
                  <a:pt x="768" y="684"/>
                  <a:pt x="760" y="690"/>
                </a:cubicBezTo>
                <a:cubicBezTo>
                  <a:pt x="732" y="712"/>
                  <a:pt x="729" y="678"/>
                  <a:pt x="744" y="722"/>
                </a:cubicBezTo>
                <a:cubicBezTo>
                  <a:pt x="741" y="765"/>
                  <a:pt x="742" y="808"/>
                  <a:pt x="736" y="850"/>
                </a:cubicBezTo>
                <a:cubicBezTo>
                  <a:pt x="733" y="871"/>
                  <a:pt x="692" y="918"/>
                  <a:pt x="688" y="930"/>
                </a:cubicBezTo>
                <a:cubicBezTo>
                  <a:pt x="677" y="962"/>
                  <a:pt x="667" y="994"/>
                  <a:pt x="656" y="1026"/>
                </a:cubicBezTo>
                <a:cubicBezTo>
                  <a:pt x="653" y="1034"/>
                  <a:pt x="640" y="1031"/>
                  <a:pt x="632" y="1034"/>
                </a:cubicBezTo>
                <a:cubicBezTo>
                  <a:pt x="621" y="1039"/>
                  <a:pt x="611" y="1045"/>
                  <a:pt x="600" y="1050"/>
                </a:cubicBezTo>
                <a:cubicBezTo>
                  <a:pt x="609" y="1096"/>
                  <a:pt x="626" y="1098"/>
                  <a:pt x="616" y="1138"/>
                </a:cubicBezTo>
                <a:cubicBezTo>
                  <a:pt x="613" y="1151"/>
                  <a:pt x="612" y="1165"/>
                  <a:pt x="608" y="1178"/>
                </a:cubicBezTo>
                <a:cubicBezTo>
                  <a:pt x="604" y="1194"/>
                  <a:pt x="592" y="1226"/>
                  <a:pt x="592" y="1226"/>
                </a:cubicBezTo>
                <a:cubicBezTo>
                  <a:pt x="582" y="1293"/>
                  <a:pt x="590" y="1358"/>
                  <a:pt x="600" y="1426"/>
                </a:cubicBezTo>
                <a:cubicBezTo>
                  <a:pt x="601" y="1434"/>
                  <a:pt x="606" y="1442"/>
                  <a:pt x="608" y="1450"/>
                </a:cubicBezTo>
                <a:cubicBezTo>
                  <a:pt x="611" y="1461"/>
                  <a:pt x="621" y="1492"/>
                  <a:pt x="616" y="1482"/>
                </a:cubicBezTo>
                <a:cubicBezTo>
                  <a:pt x="608" y="1467"/>
                  <a:pt x="600" y="1434"/>
                  <a:pt x="600" y="1434"/>
                </a:cubicBezTo>
                <a:cubicBezTo>
                  <a:pt x="603" y="1339"/>
                  <a:pt x="623" y="1202"/>
                  <a:pt x="608" y="1098"/>
                </a:cubicBezTo>
                <a:cubicBezTo>
                  <a:pt x="595" y="1138"/>
                  <a:pt x="581" y="1178"/>
                  <a:pt x="568" y="1218"/>
                </a:cubicBezTo>
                <a:cubicBezTo>
                  <a:pt x="562" y="1236"/>
                  <a:pt x="561" y="1257"/>
                  <a:pt x="552" y="1274"/>
                </a:cubicBezTo>
                <a:cubicBezTo>
                  <a:pt x="546" y="1286"/>
                  <a:pt x="536" y="1295"/>
                  <a:pt x="528" y="1306"/>
                </a:cubicBezTo>
                <a:cubicBezTo>
                  <a:pt x="517" y="1322"/>
                  <a:pt x="496" y="1354"/>
                  <a:pt x="496" y="1354"/>
                </a:cubicBezTo>
                <a:cubicBezTo>
                  <a:pt x="478" y="1425"/>
                  <a:pt x="456" y="1501"/>
                  <a:pt x="416" y="1562"/>
                </a:cubicBezTo>
                <a:cubicBezTo>
                  <a:pt x="411" y="1589"/>
                  <a:pt x="405" y="1615"/>
                  <a:pt x="400" y="1642"/>
                </a:cubicBezTo>
                <a:cubicBezTo>
                  <a:pt x="398" y="1651"/>
                  <a:pt x="394" y="1666"/>
                  <a:pt x="384" y="1666"/>
                </a:cubicBezTo>
                <a:cubicBezTo>
                  <a:pt x="376" y="1666"/>
                  <a:pt x="389" y="1650"/>
                  <a:pt x="392" y="1642"/>
                </a:cubicBezTo>
                <a:cubicBezTo>
                  <a:pt x="395" y="1610"/>
                  <a:pt x="395" y="1578"/>
                  <a:pt x="400" y="1546"/>
                </a:cubicBezTo>
                <a:cubicBezTo>
                  <a:pt x="404" y="1521"/>
                  <a:pt x="416" y="1498"/>
                  <a:pt x="424" y="1474"/>
                </a:cubicBezTo>
                <a:cubicBezTo>
                  <a:pt x="428" y="1463"/>
                  <a:pt x="441" y="1459"/>
                  <a:pt x="448" y="1450"/>
                </a:cubicBezTo>
                <a:cubicBezTo>
                  <a:pt x="460" y="1435"/>
                  <a:pt x="474" y="1420"/>
                  <a:pt x="480" y="1402"/>
                </a:cubicBezTo>
                <a:cubicBezTo>
                  <a:pt x="491" y="1369"/>
                  <a:pt x="483" y="1385"/>
                  <a:pt x="504" y="1354"/>
                </a:cubicBezTo>
                <a:cubicBezTo>
                  <a:pt x="507" y="1330"/>
                  <a:pt x="507" y="1306"/>
                  <a:pt x="512" y="1282"/>
                </a:cubicBezTo>
                <a:cubicBezTo>
                  <a:pt x="520" y="1249"/>
                  <a:pt x="532" y="1250"/>
                  <a:pt x="552" y="1226"/>
                </a:cubicBezTo>
                <a:cubicBezTo>
                  <a:pt x="558" y="1219"/>
                  <a:pt x="564" y="1211"/>
                  <a:pt x="568" y="1202"/>
                </a:cubicBezTo>
                <a:cubicBezTo>
                  <a:pt x="572" y="1194"/>
                  <a:pt x="571" y="1185"/>
                  <a:pt x="576" y="1178"/>
                </a:cubicBezTo>
                <a:cubicBezTo>
                  <a:pt x="589" y="1162"/>
                  <a:pt x="609" y="1153"/>
                  <a:pt x="624" y="1138"/>
                </a:cubicBezTo>
                <a:cubicBezTo>
                  <a:pt x="629" y="1122"/>
                  <a:pt x="635" y="1106"/>
                  <a:pt x="640" y="1090"/>
                </a:cubicBezTo>
                <a:cubicBezTo>
                  <a:pt x="643" y="1082"/>
                  <a:pt x="648" y="1066"/>
                  <a:pt x="648" y="1066"/>
                </a:cubicBezTo>
                <a:cubicBezTo>
                  <a:pt x="645" y="1055"/>
                  <a:pt x="644" y="1044"/>
                  <a:pt x="640" y="1034"/>
                </a:cubicBezTo>
                <a:cubicBezTo>
                  <a:pt x="636" y="1025"/>
                  <a:pt x="625" y="1020"/>
                  <a:pt x="624" y="1010"/>
                </a:cubicBezTo>
                <a:cubicBezTo>
                  <a:pt x="623" y="1003"/>
                  <a:pt x="651" y="935"/>
                  <a:pt x="656" y="930"/>
                </a:cubicBezTo>
                <a:cubicBezTo>
                  <a:pt x="662" y="924"/>
                  <a:pt x="672" y="925"/>
                  <a:pt x="680" y="922"/>
                </a:cubicBezTo>
                <a:cubicBezTo>
                  <a:pt x="688" y="889"/>
                  <a:pt x="699" y="871"/>
                  <a:pt x="712" y="842"/>
                </a:cubicBezTo>
                <a:cubicBezTo>
                  <a:pt x="719" y="827"/>
                  <a:pt x="728" y="794"/>
                  <a:pt x="728" y="794"/>
                </a:cubicBezTo>
                <a:cubicBezTo>
                  <a:pt x="720" y="757"/>
                  <a:pt x="725" y="670"/>
                  <a:pt x="648" y="730"/>
                </a:cubicBezTo>
                <a:cubicBezTo>
                  <a:pt x="635" y="740"/>
                  <a:pt x="648" y="764"/>
                  <a:pt x="640" y="778"/>
                </a:cubicBezTo>
                <a:cubicBezTo>
                  <a:pt x="636" y="785"/>
                  <a:pt x="624" y="783"/>
                  <a:pt x="616" y="786"/>
                </a:cubicBezTo>
                <a:cubicBezTo>
                  <a:pt x="589" y="813"/>
                  <a:pt x="554" y="849"/>
                  <a:pt x="520" y="866"/>
                </a:cubicBezTo>
                <a:cubicBezTo>
                  <a:pt x="493" y="880"/>
                  <a:pt x="459" y="884"/>
                  <a:pt x="432" y="898"/>
                </a:cubicBezTo>
                <a:cubicBezTo>
                  <a:pt x="404" y="912"/>
                  <a:pt x="386" y="937"/>
                  <a:pt x="360" y="954"/>
                </a:cubicBezTo>
                <a:cubicBezTo>
                  <a:pt x="350" y="969"/>
                  <a:pt x="346" y="987"/>
                  <a:pt x="336" y="1002"/>
                </a:cubicBezTo>
                <a:cubicBezTo>
                  <a:pt x="330" y="1011"/>
                  <a:pt x="319" y="1017"/>
                  <a:pt x="312" y="1026"/>
                </a:cubicBezTo>
                <a:cubicBezTo>
                  <a:pt x="292" y="1054"/>
                  <a:pt x="287" y="1089"/>
                  <a:pt x="280" y="1122"/>
                </a:cubicBezTo>
                <a:cubicBezTo>
                  <a:pt x="264" y="1074"/>
                  <a:pt x="289" y="1044"/>
                  <a:pt x="328" y="1018"/>
                </a:cubicBezTo>
                <a:cubicBezTo>
                  <a:pt x="367" y="960"/>
                  <a:pt x="343" y="979"/>
                  <a:pt x="392" y="954"/>
                </a:cubicBezTo>
                <a:cubicBezTo>
                  <a:pt x="420" y="911"/>
                  <a:pt x="478" y="875"/>
                  <a:pt x="528" y="858"/>
                </a:cubicBezTo>
                <a:cubicBezTo>
                  <a:pt x="557" y="829"/>
                  <a:pt x="586" y="807"/>
                  <a:pt x="624" y="794"/>
                </a:cubicBezTo>
                <a:cubicBezTo>
                  <a:pt x="627" y="783"/>
                  <a:pt x="628" y="772"/>
                  <a:pt x="632" y="762"/>
                </a:cubicBezTo>
                <a:cubicBezTo>
                  <a:pt x="636" y="751"/>
                  <a:pt x="650" y="742"/>
                  <a:pt x="648" y="730"/>
                </a:cubicBezTo>
                <a:cubicBezTo>
                  <a:pt x="646" y="722"/>
                  <a:pt x="632" y="725"/>
                  <a:pt x="624" y="722"/>
                </a:cubicBezTo>
                <a:cubicBezTo>
                  <a:pt x="602" y="689"/>
                  <a:pt x="594" y="684"/>
                  <a:pt x="560" y="706"/>
                </a:cubicBezTo>
                <a:cubicBezTo>
                  <a:pt x="523" y="681"/>
                  <a:pt x="502" y="681"/>
                  <a:pt x="456" y="674"/>
                </a:cubicBezTo>
                <a:cubicBezTo>
                  <a:pt x="448" y="671"/>
                  <a:pt x="436" y="674"/>
                  <a:pt x="432" y="666"/>
                </a:cubicBezTo>
                <a:cubicBezTo>
                  <a:pt x="428" y="658"/>
                  <a:pt x="446" y="648"/>
                  <a:pt x="440" y="642"/>
                </a:cubicBezTo>
                <a:cubicBezTo>
                  <a:pt x="434" y="636"/>
                  <a:pt x="424" y="648"/>
                  <a:pt x="416" y="650"/>
                </a:cubicBezTo>
                <a:cubicBezTo>
                  <a:pt x="398" y="654"/>
                  <a:pt x="379" y="655"/>
                  <a:pt x="360" y="658"/>
                </a:cubicBezTo>
                <a:cubicBezTo>
                  <a:pt x="355" y="650"/>
                  <a:pt x="352" y="639"/>
                  <a:pt x="344" y="634"/>
                </a:cubicBezTo>
                <a:cubicBezTo>
                  <a:pt x="335" y="628"/>
                  <a:pt x="320" y="634"/>
                  <a:pt x="312" y="626"/>
                </a:cubicBezTo>
                <a:cubicBezTo>
                  <a:pt x="304" y="618"/>
                  <a:pt x="307" y="605"/>
                  <a:pt x="304" y="594"/>
                </a:cubicBezTo>
                <a:cubicBezTo>
                  <a:pt x="258" y="624"/>
                  <a:pt x="273" y="601"/>
                  <a:pt x="232" y="586"/>
                </a:cubicBezTo>
                <a:cubicBezTo>
                  <a:pt x="219" y="581"/>
                  <a:pt x="205" y="581"/>
                  <a:pt x="192" y="578"/>
                </a:cubicBezTo>
                <a:cubicBezTo>
                  <a:pt x="184" y="583"/>
                  <a:pt x="176" y="600"/>
                  <a:pt x="168" y="594"/>
                </a:cubicBezTo>
                <a:cubicBezTo>
                  <a:pt x="155" y="583"/>
                  <a:pt x="152" y="546"/>
                  <a:pt x="152" y="546"/>
                </a:cubicBezTo>
                <a:cubicBezTo>
                  <a:pt x="92" y="566"/>
                  <a:pt x="160" y="547"/>
                  <a:pt x="160" y="522"/>
                </a:cubicBezTo>
                <a:cubicBezTo>
                  <a:pt x="160" y="511"/>
                  <a:pt x="139" y="527"/>
                  <a:pt x="128" y="530"/>
                </a:cubicBezTo>
                <a:cubicBezTo>
                  <a:pt x="95" y="523"/>
                  <a:pt x="66" y="513"/>
                  <a:pt x="32" y="530"/>
                </a:cubicBezTo>
                <a:cubicBezTo>
                  <a:pt x="29" y="532"/>
                  <a:pt x="19" y="576"/>
                  <a:pt x="16" y="586"/>
                </a:cubicBezTo>
                <a:cubicBezTo>
                  <a:pt x="60" y="597"/>
                  <a:pt x="49" y="583"/>
                  <a:pt x="40" y="618"/>
                </a:cubicBezTo>
                <a:cubicBezTo>
                  <a:pt x="37" y="631"/>
                  <a:pt x="32" y="672"/>
                  <a:pt x="32" y="658"/>
                </a:cubicBezTo>
                <a:cubicBezTo>
                  <a:pt x="32" y="638"/>
                  <a:pt x="43" y="599"/>
                  <a:pt x="48" y="578"/>
                </a:cubicBezTo>
                <a:cubicBezTo>
                  <a:pt x="38" y="548"/>
                  <a:pt x="18" y="541"/>
                  <a:pt x="0" y="514"/>
                </a:cubicBezTo>
                <a:cubicBezTo>
                  <a:pt x="23" y="446"/>
                  <a:pt x="73" y="526"/>
                  <a:pt x="96" y="458"/>
                </a:cubicBezTo>
                <a:cubicBezTo>
                  <a:pt x="134" y="471"/>
                  <a:pt x="132" y="454"/>
                  <a:pt x="168" y="442"/>
                </a:cubicBezTo>
                <a:cubicBezTo>
                  <a:pt x="181" y="445"/>
                  <a:pt x="206" y="437"/>
                  <a:pt x="208" y="450"/>
                </a:cubicBezTo>
                <a:cubicBezTo>
                  <a:pt x="211" y="469"/>
                  <a:pt x="187" y="482"/>
                  <a:pt x="176" y="498"/>
                </a:cubicBezTo>
                <a:cubicBezTo>
                  <a:pt x="171" y="505"/>
                  <a:pt x="162" y="516"/>
                  <a:pt x="168" y="522"/>
                </a:cubicBezTo>
                <a:cubicBezTo>
                  <a:pt x="174" y="528"/>
                  <a:pt x="192" y="514"/>
                  <a:pt x="192" y="514"/>
                </a:cubicBezTo>
                <a:cubicBezTo>
                  <a:pt x="248" y="458"/>
                  <a:pt x="220" y="476"/>
                  <a:pt x="272" y="450"/>
                </a:cubicBezTo>
                <a:cubicBezTo>
                  <a:pt x="281" y="424"/>
                  <a:pt x="295" y="404"/>
                  <a:pt x="304" y="378"/>
                </a:cubicBezTo>
                <a:cubicBezTo>
                  <a:pt x="301" y="370"/>
                  <a:pt x="301" y="361"/>
                  <a:pt x="296" y="354"/>
                </a:cubicBezTo>
                <a:cubicBezTo>
                  <a:pt x="290" y="346"/>
                  <a:pt x="274" y="347"/>
                  <a:pt x="272" y="338"/>
                </a:cubicBezTo>
                <a:cubicBezTo>
                  <a:pt x="268" y="320"/>
                  <a:pt x="277" y="301"/>
                  <a:pt x="280" y="282"/>
                </a:cubicBezTo>
                <a:cubicBezTo>
                  <a:pt x="277" y="274"/>
                  <a:pt x="279" y="263"/>
                  <a:pt x="272" y="258"/>
                </a:cubicBezTo>
                <a:cubicBezTo>
                  <a:pt x="258" y="248"/>
                  <a:pt x="224" y="242"/>
                  <a:pt x="224" y="242"/>
                </a:cubicBezTo>
                <a:cubicBezTo>
                  <a:pt x="201" y="174"/>
                  <a:pt x="244" y="277"/>
                  <a:pt x="160" y="210"/>
                </a:cubicBezTo>
                <a:cubicBezTo>
                  <a:pt x="140" y="194"/>
                  <a:pt x="184" y="183"/>
                  <a:pt x="200" y="178"/>
                </a:cubicBezTo>
                <a:cubicBezTo>
                  <a:pt x="215" y="134"/>
                  <a:pt x="248" y="135"/>
                  <a:pt x="288" y="122"/>
                </a:cubicBezTo>
                <a:cubicBezTo>
                  <a:pt x="304" y="146"/>
                  <a:pt x="312" y="170"/>
                  <a:pt x="328" y="194"/>
                </a:cubicBezTo>
                <a:cubicBezTo>
                  <a:pt x="336" y="256"/>
                  <a:pt x="339" y="304"/>
                  <a:pt x="376" y="354"/>
                </a:cubicBezTo>
                <a:cubicBezTo>
                  <a:pt x="379" y="375"/>
                  <a:pt x="375" y="398"/>
                  <a:pt x="384" y="418"/>
                </a:cubicBezTo>
                <a:cubicBezTo>
                  <a:pt x="387" y="426"/>
                  <a:pt x="401" y="421"/>
                  <a:pt x="408" y="426"/>
                </a:cubicBezTo>
                <a:cubicBezTo>
                  <a:pt x="416" y="432"/>
                  <a:pt x="419" y="442"/>
                  <a:pt x="424" y="450"/>
                </a:cubicBezTo>
                <a:cubicBezTo>
                  <a:pt x="432" y="439"/>
                  <a:pt x="441" y="430"/>
                  <a:pt x="448" y="418"/>
                </a:cubicBezTo>
                <a:cubicBezTo>
                  <a:pt x="465" y="388"/>
                  <a:pt x="442" y="389"/>
                  <a:pt x="480" y="402"/>
                </a:cubicBezTo>
                <a:cubicBezTo>
                  <a:pt x="533" y="369"/>
                  <a:pt x="565" y="341"/>
                  <a:pt x="608" y="298"/>
                </a:cubicBezTo>
                <a:cubicBezTo>
                  <a:pt x="611" y="290"/>
                  <a:pt x="611" y="281"/>
                  <a:pt x="616" y="274"/>
                </a:cubicBezTo>
                <a:cubicBezTo>
                  <a:pt x="622" y="266"/>
                  <a:pt x="636" y="249"/>
                  <a:pt x="640" y="258"/>
                </a:cubicBezTo>
                <a:cubicBezTo>
                  <a:pt x="645" y="269"/>
                  <a:pt x="631" y="281"/>
                  <a:pt x="624" y="290"/>
                </a:cubicBezTo>
                <a:cubicBezTo>
                  <a:pt x="610" y="308"/>
                  <a:pt x="576" y="338"/>
                  <a:pt x="576" y="338"/>
                </a:cubicBezTo>
                <a:cubicBezTo>
                  <a:pt x="568" y="363"/>
                  <a:pt x="560" y="394"/>
                  <a:pt x="536" y="410"/>
                </a:cubicBezTo>
                <a:cubicBezTo>
                  <a:pt x="528" y="415"/>
                  <a:pt x="521" y="422"/>
                  <a:pt x="512" y="426"/>
                </a:cubicBezTo>
                <a:cubicBezTo>
                  <a:pt x="504" y="430"/>
                  <a:pt x="482" y="440"/>
                  <a:pt x="488" y="434"/>
                </a:cubicBezTo>
                <a:cubicBezTo>
                  <a:pt x="502" y="420"/>
                  <a:pt x="524" y="417"/>
                  <a:pt x="536" y="402"/>
                </a:cubicBezTo>
                <a:cubicBezTo>
                  <a:pt x="549" y="386"/>
                  <a:pt x="563" y="370"/>
                  <a:pt x="576" y="354"/>
                </a:cubicBezTo>
                <a:cubicBezTo>
                  <a:pt x="579" y="346"/>
                  <a:pt x="592" y="334"/>
                  <a:pt x="584" y="330"/>
                </a:cubicBezTo>
                <a:cubicBezTo>
                  <a:pt x="575" y="326"/>
                  <a:pt x="568" y="340"/>
                  <a:pt x="560" y="346"/>
                </a:cubicBezTo>
                <a:cubicBezTo>
                  <a:pt x="477" y="405"/>
                  <a:pt x="590" y="328"/>
                  <a:pt x="480" y="402"/>
                </a:cubicBezTo>
                <a:cubicBezTo>
                  <a:pt x="472" y="407"/>
                  <a:pt x="456" y="418"/>
                  <a:pt x="456" y="418"/>
                </a:cubicBezTo>
                <a:cubicBezTo>
                  <a:pt x="459" y="429"/>
                  <a:pt x="453" y="447"/>
                  <a:pt x="464" y="450"/>
                </a:cubicBezTo>
                <a:cubicBezTo>
                  <a:pt x="474" y="453"/>
                  <a:pt x="580" y="437"/>
                  <a:pt x="600" y="434"/>
                </a:cubicBezTo>
                <a:cubicBezTo>
                  <a:pt x="626" y="395"/>
                  <a:pt x="647" y="401"/>
                  <a:pt x="696" y="394"/>
                </a:cubicBezTo>
                <a:cubicBezTo>
                  <a:pt x="704" y="389"/>
                  <a:pt x="714" y="386"/>
                  <a:pt x="720" y="378"/>
                </a:cubicBezTo>
                <a:cubicBezTo>
                  <a:pt x="725" y="371"/>
                  <a:pt x="721" y="359"/>
                  <a:pt x="728" y="354"/>
                </a:cubicBezTo>
                <a:cubicBezTo>
                  <a:pt x="739" y="346"/>
                  <a:pt x="755" y="349"/>
                  <a:pt x="768" y="346"/>
                </a:cubicBezTo>
                <a:cubicBezTo>
                  <a:pt x="795" y="319"/>
                  <a:pt x="813" y="318"/>
                  <a:pt x="848" y="306"/>
                </a:cubicBezTo>
                <a:cubicBezTo>
                  <a:pt x="856" y="309"/>
                  <a:pt x="864" y="318"/>
                  <a:pt x="872" y="314"/>
                </a:cubicBezTo>
                <a:cubicBezTo>
                  <a:pt x="897" y="302"/>
                  <a:pt x="860" y="259"/>
                  <a:pt x="896" y="314"/>
                </a:cubicBezTo>
                <a:cubicBezTo>
                  <a:pt x="899" y="325"/>
                  <a:pt x="893" y="343"/>
                  <a:pt x="904" y="346"/>
                </a:cubicBezTo>
                <a:cubicBezTo>
                  <a:pt x="920" y="351"/>
                  <a:pt x="939" y="341"/>
                  <a:pt x="952" y="330"/>
                </a:cubicBezTo>
                <a:cubicBezTo>
                  <a:pt x="960" y="323"/>
                  <a:pt x="954" y="307"/>
                  <a:pt x="960" y="298"/>
                </a:cubicBezTo>
                <a:cubicBezTo>
                  <a:pt x="977" y="272"/>
                  <a:pt x="1028" y="268"/>
                  <a:pt x="1056" y="250"/>
                </a:cubicBezTo>
                <a:cubicBezTo>
                  <a:pt x="1070" y="293"/>
                  <a:pt x="1056" y="270"/>
                  <a:pt x="1080" y="250"/>
                </a:cubicBezTo>
                <a:cubicBezTo>
                  <a:pt x="1087" y="245"/>
                  <a:pt x="1096" y="245"/>
                  <a:pt x="1104" y="242"/>
                </a:cubicBezTo>
                <a:cubicBezTo>
                  <a:pt x="1095" y="205"/>
                  <a:pt x="1094" y="170"/>
                  <a:pt x="1072" y="138"/>
                </a:cubicBezTo>
                <a:cubicBezTo>
                  <a:pt x="1077" y="130"/>
                  <a:pt x="1088" y="124"/>
                  <a:pt x="1088" y="114"/>
                </a:cubicBezTo>
                <a:cubicBezTo>
                  <a:pt x="1088" y="15"/>
                  <a:pt x="1054" y="135"/>
                  <a:pt x="1080" y="58"/>
                </a:cubicBezTo>
                <a:cubicBezTo>
                  <a:pt x="1046" y="47"/>
                  <a:pt x="1045" y="35"/>
                  <a:pt x="1056" y="2"/>
                </a:cubicBezTo>
                <a:cubicBezTo>
                  <a:pt x="1067" y="5"/>
                  <a:pt x="1084" y="0"/>
                  <a:pt x="1088" y="10"/>
                </a:cubicBezTo>
                <a:cubicBezTo>
                  <a:pt x="1133" y="119"/>
                  <a:pt x="1058" y="85"/>
                  <a:pt x="1120" y="106"/>
                </a:cubicBezTo>
                <a:cubicBezTo>
                  <a:pt x="1093" y="187"/>
                  <a:pt x="1082" y="157"/>
                  <a:pt x="1112" y="202"/>
                </a:cubicBezTo>
                <a:cubicBezTo>
                  <a:pt x="1123" y="287"/>
                  <a:pt x="1113" y="281"/>
                  <a:pt x="1176" y="234"/>
                </a:cubicBezTo>
                <a:cubicBezTo>
                  <a:pt x="1184" y="239"/>
                  <a:pt x="1190" y="249"/>
                  <a:pt x="1200" y="250"/>
                </a:cubicBezTo>
                <a:cubicBezTo>
                  <a:pt x="1243" y="256"/>
                  <a:pt x="1225" y="237"/>
                  <a:pt x="1248" y="218"/>
                </a:cubicBezTo>
                <a:cubicBezTo>
                  <a:pt x="1255" y="213"/>
                  <a:pt x="1264" y="213"/>
                  <a:pt x="1272" y="210"/>
                </a:cubicBezTo>
                <a:cubicBezTo>
                  <a:pt x="1302" y="240"/>
                  <a:pt x="1311" y="276"/>
                  <a:pt x="1352" y="290"/>
                </a:cubicBezTo>
                <a:cubicBezTo>
                  <a:pt x="1402" y="273"/>
                  <a:pt x="1367" y="250"/>
                  <a:pt x="1416" y="266"/>
                </a:cubicBezTo>
                <a:cubicBezTo>
                  <a:pt x="1462" y="197"/>
                  <a:pt x="1401" y="278"/>
                  <a:pt x="1456" y="234"/>
                </a:cubicBezTo>
                <a:cubicBezTo>
                  <a:pt x="1470" y="223"/>
                  <a:pt x="1475" y="202"/>
                  <a:pt x="1480" y="186"/>
                </a:cubicBezTo>
                <a:cubicBezTo>
                  <a:pt x="1507" y="189"/>
                  <a:pt x="1535" y="185"/>
                  <a:pt x="1560" y="194"/>
                </a:cubicBezTo>
                <a:cubicBezTo>
                  <a:pt x="1568" y="197"/>
                  <a:pt x="1560" y="216"/>
                  <a:pt x="1568" y="218"/>
                </a:cubicBezTo>
                <a:cubicBezTo>
                  <a:pt x="1577" y="220"/>
                  <a:pt x="1583" y="206"/>
                  <a:pt x="1592" y="202"/>
                </a:cubicBezTo>
                <a:cubicBezTo>
                  <a:pt x="1600" y="198"/>
                  <a:pt x="1608" y="197"/>
                  <a:pt x="1616" y="194"/>
                </a:cubicBezTo>
                <a:cubicBezTo>
                  <a:pt x="1627" y="160"/>
                  <a:pt x="1639" y="159"/>
                  <a:pt x="1672" y="170"/>
                </a:cubicBezTo>
                <a:cubicBezTo>
                  <a:pt x="1722" y="120"/>
                  <a:pt x="1724" y="154"/>
                  <a:pt x="1736" y="82"/>
                </a:cubicBezTo>
                <a:cubicBezTo>
                  <a:pt x="1748" y="118"/>
                  <a:pt x="1746" y="100"/>
                  <a:pt x="1736" y="146"/>
                </a:cubicBezTo>
                <a:cubicBezTo>
                  <a:pt x="1734" y="157"/>
                  <a:pt x="1720" y="170"/>
                  <a:pt x="1728" y="178"/>
                </a:cubicBezTo>
                <a:cubicBezTo>
                  <a:pt x="1735" y="185"/>
                  <a:pt x="1743" y="166"/>
                  <a:pt x="1752" y="162"/>
                </a:cubicBezTo>
                <a:cubicBezTo>
                  <a:pt x="1760" y="158"/>
                  <a:pt x="1768" y="157"/>
                  <a:pt x="1776" y="154"/>
                </a:cubicBezTo>
                <a:cubicBezTo>
                  <a:pt x="1787" y="122"/>
                  <a:pt x="1796" y="109"/>
                  <a:pt x="1824" y="90"/>
                </a:cubicBezTo>
                <a:cubicBezTo>
                  <a:pt x="1827" y="98"/>
                  <a:pt x="1833" y="106"/>
                  <a:pt x="1832" y="114"/>
                </a:cubicBezTo>
                <a:cubicBezTo>
                  <a:pt x="1825" y="174"/>
                  <a:pt x="1808" y="159"/>
                  <a:pt x="1768" y="186"/>
                </a:cubicBezTo>
                <a:cubicBezTo>
                  <a:pt x="1754" y="228"/>
                  <a:pt x="1734" y="213"/>
                  <a:pt x="1696" y="226"/>
                </a:cubicBezTo>
                <a:cubicBezTo>
                  <a:pt x="1691" y="242"/>
                  <a:pt x="1685" y="258"/>
                  <a:pt x="1680" y="274"/>
                </a:cubicBezTo>
                <a:cubicBezTo>
                  <a:pt x="1677" y="282"/>
                  <a:pt x="1672" y="298"/>
                  <a:pt x="1672" y="298"/>
                </a:cubicBezTo>
                <a:cubicBezTo>
                  <a:pt x="1754" y="325"/>
                  <a:pt x="1727" y="260"/>
                  <a:pt x="1760" y="210"/>
                </a:cubicBezTo>
                <a:cubicBezTo>
                  <a:pt x="1814" y="228"/>
                  <a:pt x="1776" y="240"/>
                  <a:pt x="1800" y="282"/>
                </a:cubicBezTo>
                <a:cubicBezTo>
                  <a:pt x="1805" y="290"/>
                  <a:pt x="1816" y="293"/>
                  <a:pt x="1824" y="298"/>
                </a:cubicBezTo>
                <a:cubicBezTo>
                  <a:pt x="1832" y="295"/>
                  <a:pt x="1840" y="286"/>
                  <a:pt x="1848" y="290"/>
                </a:cubicBezTo>
                <a:cubicBezTo>
                  <a:pt x="1856" y="294"/>
                  <a:pt x="1854" y="306"/>
                  <a:pt x="1856" y="314"/>
                </a:cubicBezTo>
                <a:cubicBezTo>
                  <a:pt x="1860" y="330"/>
                  <a:pt x="1861" y="346"/>
                  <a:pt x="1864" y="362"/>
                </a:cubicBezTo>
                <a:cubicBezTo>
                  <a:pt x="1850" y="405"/>
                  <a:pt x="1838" y="375"/>
                  <a:pt x="1824" y="4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1582738" y="779463"/>
            <a:ext cx="5908675" cy="4035425"/>
            <a:chOff x="997" y="744"/>
            <a:chExt cx="3723" cy="3288"/>
          </a:xfrm>
        </p:grpSpPr>
        <p:sp>
          <p:nvSpPr>
            <p:cNvPr id="14411" name="Freeform 25"/>
            <p:cNvSpPr>
              <a:spLocks/>
            </p:cNvSpPr>
            <p:nvPr/>
          </p:nvSpPr>
          <p:spPr bwMode="auto">
            <a:xfrm>
              <a:off x="1656" y="1400"/>
              <a:ext cx="560" cy="1635"/>
            </a:xfrm>
            <a:custGeom>
              <a:avLst/>
              <a:gdLst>
                <a:gd name="T0" fmla="*/ 560 w 560"/>
                <a:gd name="T1" fmla="*/ 1576 h 1635"/>
                <a:gd name="T2" fmla="*/ 552 w 560"/>
                <a:gd name="T3" fmla="*/ 1384 h 1635"/>
                <a:gd name="T4" fmla="*/ 560 w 560"/>
                <a:gd name="T5" fmla="*/ 1232 h 1635"/>
                <a:gd name="T6" fmla="*/ 520 w 560"/>
                <a:gd name="T7" fmla="*/ 1168 h 1635"/>
                <a:gd name="T8" fmla="*/ 520 w 560"/>
                <a:gd name="T9" fmla="*/ 1096 h 1635"/>
                <a:gd name="T10" fmla="*/ 488 w 560"/>
                <a:gd name="T11" fmla="*/ 1008 h 1635"/>
                <a:gd name="T12" fmla="*/ 488 w 560"/>
                <a:gd name="T13" fmla="*/ 936 h 1635"/>
                <a:gd name="T14" fmla="*/ 456 w 560"/>
                <a:gd name="T15" fmla="*/ 888 h 1635"/>
                <a:gd name="T16" fmla="*/ 464 w 560"/>
                <a:gd name="T17" fmla="*/ 816 h 1635"/>
                <a:gd name="T18" fmla="*/ 448 w 560"/>
                <a:gd name="T19" fmla="*/ 792 h 1635"/>
                <a:gd name="T20" fmla="*/ 408 w 560"/>
                <a:gd name="T21" fmla="*/ 704 h 1635"/>
                <a:gd name="T22" fmla="*/ 400 w 560"/>
                <a:gd name="T23" fmla="*/ 680 h 1635"/>
                <a:gd name="T24" fmla="*/ 352 w 560"/>
                <a:gd name="T25" fmla="*/ 664 h 1635"/>
                <a:gd name="T26" fmla="*/ 304 w 560"/>
                <a:gd name="T27" fmla="*/ 608 h 1635"/>
                <a:gd name="T28" fmla="*/ 272 w 560"/>
                <a:gd name="T29" fmla="*/ 528 h 1635"/>
                <a:gd name="T30" fmla="*/ 240 w 560"/>
                <a:gd name="T31" fmla="*/ 480 h 1635"/>
                <a:gd name="T32" fmla="*/ 200 w 560"/>
                <a:gd name="T33" fmla="*/ 400 h 1635"/>
                <a:gd name="T34" fmla="*/ 192 w 560"/>
                <a:gd name="T35" fmla="*/ 360 h 1635"/>
                <a:gd name="T36" fmla="*/ 200 w 560"/>
                <a:gd name="T37" fmla="*/ 336 h 1635"/>
                <a:gd name="T38" fmla="*/ 144 w 560"/>
                <a:gd name="T39" fmla="*/ 288 h 1635"/>
                <a:gd name="T40" fmla="*/ 128 w 560"/>
                <a:gd name="T41" fmla="*/ 264 h 1635"/>
                <a:gd name="T42" fmla="*/ 104 w 560"/>
                <a:gd name="T43" fmla="*/ 256 h 1635"/>
                <a:gd name="T44" fmla="*/ 128 w 560"/>
                <a:gd name="T45" fmla="*/ 232 h 1635"/>
                <a:gd name="T46" fmla="*/ 144 w 560"/>
                <a:gd name="T47" fmla="*/ 208 h 1635"/>
                <a:gd name="T48" fmla="*/ 120 w 560"/>
                <a:gd name="T49" fmla="*/ 144 h 1635"/>
                <a:gd name="T50" fmla="*/ 88 w 560"/>
                <a:gd name="T51" fmla="*/ 56 h 1635"/>
                <a:gd name="T52" fmla="*/ 168 w 560"/>
                <a:gd name="T53" fmla="*/ 40 h 1635"/>
                <a:gd name="T54" fmla="*/ 160 w 560"/>
                <a:gd name="T55" fmla="*/ 8 h 1635"/>
                <a:gd name="T56" fmla="*/ 136 w 560"/>
                <a:gd name="T57" fmla="*/ 0 h 1635"/>
                <a:gd name="T58" fmla="*/ 104 w 560"/>
                <a:gd name="T59" fmla="*/ 24 h 1635"/>
                <a:gd name="T60" fmla="*/ 64 w 560"/>
                <a:gd name="T61" fmla="*/ 40 h 1635"/>
                <a:gd name="T62" fmla="*/ 24 w 560"/>
                <a:gd name="T63" fmla="*/ 56 h 1635"/>
                <a:gd name="T64" fmla="*/ 0 w 560"/>
                <a:gd name="T65" fmla="*/ 64 h 1635"/>
                <a:gd name="T66" fmla="*/ 24 w 560"/>
                <a:gd name="T67" fmla="*/ 80 h 1635"/>
                <a:gd name="T68" fmla="*/ 88 w 560"/>
                <a:gd name="T69" fmla="*/ 88 h 1635"/>
                <a:gd name="T70" fmla="*/ 56 w 560"/>
                <a:gd name="T71" fmla="*/ 200 h 1635"/>
                <a:gd name="T72" fmla="*/ 56 w 560"/>
                <a:gd name="T73" fmla="*/ 248 h 1635"/>
                <a:gd name="T74" fmla="*/ 80 w 560"/>
                <a:gd name="T75" fmla="*/ 232 h 1635"/>
                <a:gd name="T76" fmla="*/ 128 w 560"/>
                <a:gd name="T77" fmla="*/ 304 h 1635"/>
                <a:gd name="T78" fmla="*/ 200 w 560"/>
                <a:gd name="T79" fmla="*/ 408 h 1635"/>
                <a:gd name="T80" fmla="*/ 240 w 560"/>
                <a:gd name="T81" fmla="*/ 480 h 1635"/>
                <a:gd name="T82" fmla="*/ 296 w 560"/>
                <a:gd name="T83" fmla="*/ 648 h 1635"/>
                <a:gd name="T84" fmla="*/ 336 w 560"/>
                <a:gd name="T85" fmla="*/ 680 h 1635"/>
                <a:gd name="T86" fmla="*/ 360 w 560"/>
                <a:gd name="T87" fmla="*/ 696 h 1635"/>
                <a:gd name="T88" fmla="*/ 368 w 560"/>
                <a:gd name="T89" fmla="*/ 728 h 1635"/>
                <a:gd name="T90" fmla="*/ 392 w 560"/>
                <a:gd name="T91" fmla="*/ 736 h 1635"/>
                <a:gd name="T92" fmla="*/ 400 w 560"/>
                <a:gd name="T93" fmla="*/ 784 h 1635"/>
                <a:gd name="T94" fmla="*/ 440 w 560"/>
                <a:gd name="T95" fmla="*/ 832 h 1635"/>
                <a:gd name="T96" fmla="*/ 448 w 560"/>
                <a:gd name="T97" fmla="*/ 864 h 1635"/>
                <a:gd name="T98" fmla="*/ 456 w 560"/>
                <a:gd name="T99" fmla="*/ 920 h 1635"/>
                <a:gd name="T100" fmla="*/ 472 w 560"/>
                <a:gd name="T101" fmla="*/ 968 h 1635"/>
                <a:gd name="T102" fmla="*/ 480 w 560"/>
                <a:gd name="T103" fmla="*/ 992 h 1635"/>
                <a:gd name="T104" fmla="*/ 520 w 560"/>
                <a:gd name="T105" fmla="*/ 1128 h 1635"/>
                <a:gd name="T106" fmla="*/ 536 w 560"/>
                <a:gd name="T107" fmla="*/ 1176 h 1635"/>
                <a:gd name="T108" fmla="*/ 536 w 560"/>
                <a:gd name="T109" fmla="*/ 1504 h 1635"/>
                <a:gd name="T110" fmla="*/ 560 w 560"/>
                <a:gd name="T111" fmla="*/ 1576 h 16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60" h="1635">
                  <a:moveTo>
                    <a:pt x="560" y="1576"/>
                  </a:moveTo>
                  <a:cubicBezTo>
                    <a:pt x="540" y="1494"/>
                    <a:pt x="545" y="1504"/>
                    <a:pt x="552" y="1384"/>
                  </a:cubicBezTo>
                  <a:cubicBezTo>
                    <a:pt x="535" y="1334"/>
                    <a:pt x="543" y="1282"/>
                    <a:pt x="560" y="1232"/>
                  </a:cubicBezTo>
                  <a:cubicBezTo>
                    <a:pt x="541" y="1175"/>
                    <a:pt x="558" y="1193"/>
                    <a:pt x="520" y="1168"/>
                  </a:cubicBezTo>
                  <a:cubicBezTo>
                    <a:pt x="502" y="1114"/>
                    <a:pt x="520" y="1180"/>
                    <a:pt x="520" y="1096"/>
                  </a:cubicBezTo>
                  <a:cubicBezTo>
                    <a:pt x="520" y="1063"/>
                    <a:pt x="505" y="1034"/>
                    <a:pt x="488" y="1008"/>
                  </a:cubicBezTo>
                  <a:cubicBezTo>
                    <a:pt x="511" y="938"/>
                    <a:pt x="511" y="982"/>
                    <a:pt x="488" y="936"/>
                  </a:cubicBezTo>
                  <a:cubicBezTo>
                    <a:pt x="465" y="890"/>
                    <a:pt x="501" y="933"/>
                    <a:pt x="456" y="888"/>
                  </a:cubicBezTo>
                  <a:cubicBezTo>
                    <a:pt x="459" y="864"/>
                    <a:pt x="466" y="840"/>
                    <a:pt x="464" y="816"/>
                  </a:cubicBezTo>
                  <a:cubicBezTo>
                    <a:pt x="463" y="806"/>
                    <a:pt x="451" y="801"/>
                    <a:pt x="448" y="792"/>
                  </a:cubicBezTo>
                  <a:cubicBezTo>
                    <a:pt x="434" y="751"/>
                    <a:pt x="453" y="719"/>
                    <a:pt x="408" y="704"/>
                  </a:cubicBezTo>
                  <a:cubicBezTo>
                    <a:pt x="405" y="696"/>
                    <a:pt x="407" y="685"/>
                    <a:pt x="400" y="680"/>
                  </a:cubicBezTo>
                  <a:cubicBezTo>
                    <a:pt x="386" y="670"/>
                    <a:pt x="352" y="664"/>
                    <a:pt x="352" y="664"/>
                  </a:cubicBezTo>
                  <a:cubicBezTo>
                    <a:pt x="331" y="632"/>
                    <a:pt x="341" y="620"/>
                    <a:pt x="304" y="608"/>
                  </a:cubicBezTo>
                  <a:cubicBezTo>
                    <a:pt x="297" y="580"/>
                    <a:pt x="286" y="553"/>
                    <a:pt x="272" y="528"/>
                  </a:cubicBezTo>
                  <a:cubicBezTo>
                    <a:pt x="263" y="511"/>
                    <a:pt x="240" y="480"/>
                    <a:pt x="240" y="480"/>
                  </a:cubicBezTo>
                  <a:cubicBezTo>
                    <a:pt x="231" y="442"/>
                    <a:pt x="228" y="428"/>
                    <a:pt x="200" y="400"/>
                  </a:cubicBezTo>
                  <a:cubicBezTo>
                    <a:pt x="236" y="346"/>
                    <a:pt x="209" y="403"/>
                    <a:pt x="192" y="360"/>
                  </a:cubicBezTo>
                  <a:cubicBezTo>
                    <a:pt x="189" y="352"/>
                    <a:pt x="197" y="344"/>
                    <a:pt x="200" y="336"/>
                  </a:cubicBezTo>
                  <a:cubicBezTo>
                    <a:pt x="157" y="322"/>
                    <a:pt x="184" y="315"/>
                    <a:pt x="144" y="288"/>
                  </a:cubicBezTo>
                  <a:cubicBezTo>
                    <a:pt x="139" y="280"/>
                    <a:pt x="136" y="270"/>
                    <a:pt x="128" y="264"/>
                  </a:cubicBezTo>
                  <a:cubicBezTo>
                    <a:pt x="121" y="259"/>
                    <a:pt x="104" y="264"/>
                    <a:pt x="104" y="256"/>
                  </a:cubicBezTo>
                  <a:cubicBezTo>
                    <a:pt x="104" y="245"/>
                    <a:pt x="121" y="241"/>
                    <a:pt x="128" y="232"/>
                  </a:cubicBezTo>
                  <a:cubicBezTo>
                    <a:pt x="134" y="225"/>
                    <a:pt x="139" y="216"/>
                    <a:pt x="144" y="208"/>
                  </a:cubicBezTo>
                  <a:cubicBezTo>
                    <a:pt x="108" y="184"/>
                    <a:pt x="94" y="184"/>
                    <a:pt x="120" y="144"/>
                  </a:cubicBezTo>
                  <a:cubicBezTo>
                    <a:pt x="104" y="97"/>
                    <a:pt x="140" y="91"/>
                    <a:pt x="88" y="56"/>
                  </a:cubicBezTo>
                  <a:cubicBezTo>
                    <a:pt x="126" y="31"/>
                    <a:pt x="127" y="54"/>
                    <a:pt x="168" y="40"/>
                  </a:cubicBezTo>
                  <a:cubicBezTo>
                    <a:pt x="165" y="29"/>
                    <a:pt x="167" y="17"/>
                    <a:pt x="160" y="8"/>
                  </a:cubicBezTo>
                  <a:cubicBezTo>
                    <a:pt x="155" y="1"/>
                    <a:pt x="136" y="0"/>
                    <a:pt x="136" y="0"/>
                  </a:cubicBezTo>
                  <a:cubicBezTo>
                    <a:pt x="125" y="8"/>
                    <a:pt x="113" y="14"/>
                    <a:pt x="104" y="24"/>
                  </a:cubicBezTo>
                  <a:cubicBezTo>
                    <a:pt x="78" y="55"/>
                    <a:pt x="123" y="55"/>
                    <a:pt x="64" y="40"/>
                  </a:cubicBezTo>
                  <a:cubicBezTo>
                    <a:pt x="37" y="22"/>
                    <a:pt x="7" y="5"/>
                    <a:pt x="24" y="56"/>
                  </a:cubicBezTo>
                  <a:cubicBezTo>
                    <a:pt x="16" y="59"/>
                    <a:pt x="0" y="56"/>
                    <a:pt x="0" y="64"/>
                  </a:cubicBezTo>
                  <a:cubicBezTo>
                    <a:pt x="0" y="74"/>
                    <a:pt x="15" y="77"/>
                    <a:pt x="24" y="80"/>
                  </a:cubicBezTo>
                  <a:cubicBezTo>
                    <a:pt x="45" y="86"/>
                    <a:pt x="67" y="85"/>
                    <a:pt x="88" y="88"/>
                  </a:cubicBezTo>
                  <a:cubicBezTo>
                    <a:pt x="94" y="149"/>
                    <a:pt x="114" y="181"/>
                    <a:pt x="56" y="200"/>
                  </a:cubicBezTo>
                  <a:cubicBezTo>
                    <a:pt x="54" y="205"/>
                    <a:pt x="36" y="243"/>
                    <a:pt x="56" y="248"/>
                  </a:cubicBezTo>
                  <a:cubicBezTo>
                    <a:pt x="65" y="250"/>
                    <a:pt x="72" y="237"/>
                    <a:pt x="80" y="232"/>
                  </a:cubicBezTo>
                  <a:cubicBezTo>
                    <a:pt x="99" y="307"/>
                    <a:pt x="75" y="291"/>
                    <a:pt x="128" y="304"/>
                  </a:cubicBezTo>
                  <a:cubicBezTo>
                    <a:pt x="142" y="347"/>
                    <a:pt x="164" y="381"/>
                    <a:pt x="200" y="408"/>
                  </a:cubicBezTo>
                  <a:cubicBezTo>
                    <a:pt x="213" y="446"/>
                    <a:pt x="205" y="457"/>
                    <a:pt x="240" y="480"/>
                  </a:cubicBezTo>
                  <a:cubicBezTo>
                    <a:pt x="271" y="526"/>
                    <a:pt x="269" y="593"/>
                    <a:pt x="296" y="648"/>
                  </a:cubicBezTo>
                  <a:cubicBezTo>
                    <a:pt x="311" y="721"/>
                    <a:pt x="287" y="673"/>
                    <a:pt x="336" y="680"/>
                  </a:cubicBezTo>
                  <a:cubicBezTo>
                    <a:pt x="346" y="681"/>
                    <a:pt x="352" y="691"/>
                    <a:pt x="360" y="696"/>
                  </a:cubicBezTo>
                  <a:cubicBezTo>
                    <a:pt x="363" y="707"/>
                    <a:pt x="361" y="719"/>
                    <a:pt x="368" y="728"/>
                  </a:cubicBezTo>
                  <a:cubicBezTo>
                    <a:pt x="373" y="735"/>
                    <a:pt x="388" y="729"/>
                    <a:pt x="392" y="736"/>
                  </a:cubicBezTo>
                  <a:cubicBezTo>
                    <a:pt x="400" y="750"/>
                    <a:pt x="393" y="769"/>
                    <a:pt x="400" y="784"/>
                  </a:cubicBezTo>
                  <a:cubicBezTo>
                    <a:pt x="408" y="803"/>
                    <a:pt x="428" y="815"/>
                    <a:pt x="440" y="832"/>
                  </a:cubicBezTo>
                  <a:cubicBezTo>
                    <a:pt x="443" y="843"/>
                    <a:pt x="446" y="853"/>
                    <a:pt x="448" y="864"/>
                  </a:cubicBezTo>
                  <a:cubicBezTo>
                    <a:pt x="451" y="883"/>
                    <a:pt x="452" y="902"/>
                    <a:pt x="456" y="920"/>
                  </a:cubicBezTo>
                  <a:cubicBezTo>
                    <a:pt x="460" y="936"/>
                    <a:pt x="467" y="952"/>
                    <a:pt x="472" y="968"/>
                  </a:cubicBezTo>
                  <a:cubicBezTo>
                    <a:pt x="475" y="976"/>
                    <a:pt x="480" y="992"/>
                    <a:pt x="480" y="992"/>
                  </a:cubicBezTo>
                  <a:cubicBezTo>
                    <a:pt x="487" y="1042"/>
                    <a:pt x="506" y="1080"/>
                    <a:pt x="520" y="1128"/>
                  </a:cubicBezTo>
                  <a:cubicBezTo>
                    <a:pt x="525" y="1144"/>
                    <a:pt x="536" y="1176"/>
                    <a:pt x="536" y="1176"/>
                  </a:cubicBezTo>
                  <a:cubicBezTo>
                    <a:pt x="558" y="1635"/>
                    <a:pt x="536" y="1061"/>
                    <a:pt x="536" y="1504"/>
                  </a:cubicBezTo>
                  <a:cubicBezTo>
                    <a:pt x="536" y="1529"/>
                    <a:pt x="542" y="1594"/>
                    <a:pt x="560" y="157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2" name="Freeform 26"/>
            <p:cNvSpPr>
              <a:spLocks/>
            </p:cNvSpPr>
            <p:nvPr/>
          </p:nvSpPr>
          <p:spPr bwMode="auto">
            <a:xfrm>
              <a:off x="997" y="1052"/>
              <a:ext cx="885" cy="644"/>
            </a:xfrm>
            <a:custGeom>
              <a:avLst/>
              <a:gdLst>
                <a:gd name="T0" fmla="*/ 651 w 885"/>
                <a:gd name="T1" fmla="*/ 300 h 644"/>
                <a:gd name="T2" fmla="*/ 587 w 885"/>
                <a:gd name="T3" fmla="*/ 260 h 644"/>
                <a:gd name="T4" fmla="*/ 587 w 885"/>
                <a:gd name="T5" fmla="*/ 212 h 644"/>
                <a:gd name="T6" fmla="*/ 627 w 885"/>
                <a:gd name="T7" fmla="*/ 164 h 644"/>
                <a:gd name="T8" fmla="*/ 611 w 885"/>
                <a:gd name="T9" fmla="*/ 124 h 644"/>
                <a:gd name="T10" fmla="*/ 635 w 885"/>
                <a:gd name="T11" fmla="*/ 188 h 644"/>
                <a:gd name="T12" fmla="*/ 571 w 885"/>
                <a:gd name="T13" fmla="*/ 188 h 644"/>
                <a:gd name="T14" fmla="*/ 507 w 885"/>
                <a:gd name="T15" fmla="*/ 140 h 644"/>
                <a:gd name="T16" fmla="*/ 475 w 885"/>
                <a:gd name="T17" fmla="*/ 76 h 644"/>
                <a:gd name="T18" fmla="*/ 395 w 885"/>
                <a:gd name="T19" fmla="*/ 84 h 644"/>
                <a:gd name="T20" fmla="*/ 467 w 885"/>
                <a:gd name="T21" fmla="*/ 108 h 644"/>
                <a:gd name="T22" fmla="*/ 427 w 885"/>
                <a:gd name="T23" fmla="*/ 140 h 644"/>
                <a:gd name="T24" fmla="*/ 531 w 885"/>
                <a:gd name="T25" fmla="*/ 196 h 644"/>
                <a:gd name="T26" fmla="*/ 547 w 885"/>
                <a:gd name="T27" fmla="*/ 244 h 644"/>
                <a:gd name="T28" fmla="*/ 547 w 885"/>
                <a:gd name="T29" fmla="*/ 316 h 644"/>
                <a:gd name="T30" fmla="*/ 523 w 885"/>
                <a:gd name="T31" fmla="*/ 252 h 644"/>
                <a:gd name="T32" fmla="*/ 499 w 885"/>
                <a:gd name="T33" fmla="*/ 196 h 644"/>
                <a:gd name="T34" fmla="*/ 347 w 885"/>
                <a:gd name="T35" fmla="*/ 92 h 644"/>
                <a:gd name="T36" fmla="*/ 315 w 885"/>
                <a:gd name="T37" fmla="*/ 36 h 644"/>
                <a:gd name="T38" fmla="*/ 243 w 885"/>
                <a:gd name="T39" fmla="*/ 76 h 644"/>
                <a:gd name="T40" fmla="*/ 187 w 885"/>
                <a:gd name="T41" fmla="*/ 36 h 644"/>
                <a:gd name="T42" fmla="*/ 171 w 885"/>
                <a:gd name="T43" fmla="*/ 92 h 644"/>
                <a:gd name="T44" fmla="*/ 211 w 885"/>
                <a:gd name="T45" fmla="*/ 108 h 644"/>
                <a:gd name="T46" fmla="*/ 187 w 885"/>
                <a:gd name="T47" fmla="*/ 124 h 644"/>
                <a:gd name="T48" fmla="*/ 147 w 885"/>
                <a:gd name="T49" fmla="*/ 60 h 644"/>
                <a:gd name="T50" fmla="*/ 75 w 885"/>
                <a:gd name="T51" fmla="*/ 12 h 644"/>
                <a:gd name="T52" fmla="*/ 43 w 885"/>
                <a:gd name="T53" fmla="*/ 92 h 644"/>
                <a:gd name="T54" fmla="*/ 59 w 885"/>
                <a:gd name="T55" fmla="*/ 148 h 644"/>
                <a:gd name="T56" fmla="*/ 107 w 885"/>
                <a:gd name="T57" fmla="*/ 252 h 644"/>
                <a:gd name="T58" fmla="*/ 155 w 885"/>
                <a:gd name="T59" fmla="*/ 268 h 644"/>
                <a:gd name="T60" fmla="*/ 235 w 885"/>
                <a:gd name="T61" fmla="*/ 228 h 644"/>
                <a:gd name="T62" fmla="*/ 307 w 885"/>
                <a:gd name="T63" fmla="*/ 228 h 644"/>
                <a:gd name="T64" fmla="*/ 395 w 885"/>
                <a:gd name="T65" fmla="*/ 284 h 644"/>
                <a:gd name="T66" fmla="*/ 427 w 885"/>
                <a:gd name="T67" fmla="*/ 476 h 644"/>
                <a:gd name="T68" fmla="*/ 323 w 885"/>
                <a:gd name="T69" fmla="*/ 332 h 644"/>
                <a:gd name="T70" fmla="*/ 347 w 885"/>
                <a:gd name="T71" fmla="*/ 388 h 644"/>
                <a:gd name="T72" fmla="*/ 379 w 885"/>
                <a:gd name="T73" fmla="*/ 516 h 644"/>
                <a:gd name="T74" fmla="*/ 467 w 885"/>
                <a:gd name="T75" fmla="*/ 548 h 644"/>
                <a:gd name="T76" fmla="*/ 507 w 885"/>
                <a:gd name="T77" fmla="*/ 580 h 644"/>
                <a:gd name="T78" fmla="*/ 571 w 885"/>
                <a:gd name="T79" fmla="*/ 564 h 644"/>
                <a:gd name="T80" fmla="*/ 683 w 885"/>
                <a:gd name="T81" fmla="*/ 636 h 644"/>
                <a:gd name="T82" fmla="*/ 715 w 885"/>
                <a:gd name="T83" fmla="*/ 596 h 644"/>
                <a:gd name="T84" fmla="*/ 843 w 885"/>
                <a:gd name="T85" fmla="*/ 508 h 644"/>
                <a:gd name="T86" fmla="*/ 795 w 885"/>
                <a:gd name="T87" fmla="*/ 468 h 644"/>
                <a:gd name="T88" fmla="*/ 875 w 885"/>
                <a:gd name="T89" fmla="*/ 428 h 644"/>
                <a:gd name="T90" fmla="*/ 827 w 885"/>
                <a:gd name="T91" fmla="*/ 388 h 644"/>
                <a:gd name="T92" fmla="*/ 811 w 885"/>
                <a:gd name="T93" fmla="*/ 308 h 644"/>
                <a:gd name="T94" fmla="*/ 731 w 885"/>
                <a:gd name="T95" fmla="*/ 308 h 644"/>
                <a:gd name="T96" fmla="*/ 667 w 885"/>
                <a:gd name="T97" fmla="*/ 252 h 644"/>
                <a:gd name="T98" fmla="*/ 723 w 885"/>
                <a:gd name="T99" fmla="*/ 212 h 644"/>
                <a:gd name="T100" fmla="*/ 779 w 885"/>
                <a:gd name="T101" fmla="*/ 276 h 644"/>
                <a:gd name="T102" fmla="*/ 795 w 885"/>
                <a:gd name="T103" fmla="*/ 188 h 644"/>
                <a:gd name="T104" fmla="*/ 755 w 885"/>
                <a:gd name="T105" fmla="*/ 156 h 644"/>
                <a:gd name="T106" fmla="*/ 643 w 885"/>
                <a:gd name="T107" fmla="*/ 76 h 644"/>
                <a:gd name="T108" fmla="*/ 523 w 885"/>
                <a:gd name="T109" fmla="*/ 28 h 644"/>
                <a:gd name="T110" fmla="*/ 555 w 885"/>
                <a:gd name="T111" fmla="*/ 60 h 644"/>
                <a:gd name="T112" fmla="*/ 611 w 885"/>
                <a:gd name="T113" fmla="*/ 140 h 644"/>
                <a:gd name="T114" fmla="*/ 619 w 885"/>
                <a:gd name="T115" fmla="*/ 292 h 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5" h="644">
                  <a:moveTo>
                    <a:pt x="667" y="324"/>
                  </a:moveTo>
                  <a:cubicBezTo>
                    <a:pt x="662" y="316"/>
                    <a:pt x="653" y="309"/>
                    <a:pt x="651" y="300"/>
                  </a:cubicBezTo>
                  <a:cubicBezTo>
                    <a:pt x="650" y="292"/>
                    <a:pt x="666" y="281"/>
                    <a:pt x="659" y="276"/>
                  </a:cubicBezTo>
                  <a:cubicBezTo>
                    <a:pt x="640" y="261"/>
                    <a:pt x="610" y="268"/>
                    <a:pt x="587" y="260"/>
                  </a:cubicBezTo>
                  <a:cubicBezTo>
                    <a:pt x="590" y="252"/>
                    <a:pt x="595" y="244"/>
                    <a:pt x="595" y="236"/>
                  </a:cubicBezTo>
                  <a:cubicBezTo>
                    <a:pt x="595" y="228"/>
                    <a:pt x="584" y="220"/>
                    <a:pt x="587" y="212"/>
                  </a:cubicBezTo>
                  <a:cubicBezTo>
                    <a:pt x="594" y="194"/>
                    <a:pt x="641" y="190"/>
                    <a:pt x="651" y="188"/>
                  </a:cubicBezTo>
                  <a:cubicBezTo>
                    <a:pt x="643" y="180"/>
                    <a:pt x="627" y="175"/>
                    <a:pt x="627" y="164"/>
                  </a:cubicBezTo>
                  <a:cubicBezTo>
                    <a:pt x="627" y="143"/>
                    <a:pt x="691" y="169"/>
                    <a:pt x="627" y="148"/>
                  </a:cubicBezTo>
                  <a:cubicBezTo>
                    <a:pt x="622" y="140"/>
                    <a:pt x="611" y="134"/>
                    <a:pt x="611" y="124"/>
                  </a:cubicBezTo>
                  <a:cubicBezTo>
                    <a:pt x="611" y="86"/>
                    <a:pt x="654" y="109"/>
                    <a:pt x="603" y="92"/>
                  </a:cubicBezTo>
                  <a:cubicBezTo>
                    <a:pt x="589" y="133"/>
                    <a:pt x="599" y="164"/>
                    <a:pt x="635" y="188"/>
                  </a:cubicBezTo>
                  <a:cubicBezTo>
                    <a:pt x="624" y="195"/>
                    <a:pt x="595" y="218"/>
                    <a:pt x="579" y="212"/>
                  </a:cubicBezTo>
                  <a:cubicBezTo>
                    <a:pt x="571" y="209"/>
                    <a:pt x="575" y="196"/>
                    <a:pt x="571" y="188"/>
                  </a:cubicBezTo>
                  <a:cubicBezTo>
                    <a:pt x="567" y="179"/>
                    <a:pt x="560" y="172"/>
                    <a:pt x="555" y="164"/>
                  </a:cubicBezTo>
                  <a:cubicBezTo>
                    <a:pt x="571" y="115"/>
                    <a:pt x="540" y="132"/>
                    <a:pt x="507" y="140"/>
                  </a:cubicBezTo>
                  <a:cubicBezTo>
                    <a:pt x="502" y="129"/>
                    <a:pt x="499" y="116"/>
                    <a:pt x="491" y="108"/>
                  </a:cubicBezTo>
                  <a:cubicBezTo>
                    <a:pt x="464" y="81"/>
                    <a:pt x="459" y="124"/>
                    <a:pt x="475" y="76"/>
                  </a:cubicBezTo>
                  <a:cubicBezTo>
                    <a:pt x="464" y="73"/>
                    <a:pt x="454" y="67"/>
                    <a:pt x="443" y="68"/>
                  </a:cubicBezTo>
                  <a:cubicBezTo>
                    <a:pt x="426" y="70"/>
                    <a:pt x="395" y="84"/>
                    <a:pt x="395" y="84"/>
                  </a:cubicBezTo>
                  <a:cubicBezTo>
                    <a:pt x="411" y="89"/>
                    <a:pt x="427" y="95"/>
                    <a:pt x="443" y="100"/>
                  </a:cubicBezTo>
                  <a:cubicBezTo>
                    <a:pt x="451" y="103"/>
                    <a:pt x="467" y="108"/>
                    <a:pt x="467" y="108"/>
                  </a:cubicBezTo>
                  <a:cubicBezTo>
                    <a:pt x="459" y="111"/>
                    <a:pt x="450" y="111"/>
                    <a:pt x="443" y="116"/>
                  </a:cubicBezTo>
                  <a:cubicBezTo>
                    <a:pt x="435" y="122"/>
                    <a:pt x="418" y="136"/>
                    <a:pt x="427" y="140"/>
                  </a:cubicBezTo>
                  <a:cubicBezTo>
                    <a:pt x="445" y="147"/>
                    <a:pt x="464" y="135"/>
                    <a:pt x="483" y="132"/>
                  </a:cubicBezTo>
                  <a:cubicBezTo>
                    <a:pt x="494" y="164"/>
                    <a:pt x="503" y="177"/>
                    <a:pt x="531" y="196"/>
                  </a:cubicBezTo>
                  <a:cubicBezTo>
                    <a:pt x="534" y="207"/>
                    <a:pt x="541" y="217"/>
                    <a:pt x="539" y="228"/>
                  </a:cubicBezTo>
                  <a:cubicBezTo>
                    <a:pt x="535" y="253"/>
                    <a:pt x="499" y="260"/>
                    <a:pt x="547" y="244"/>
                  </a:cubicBezTo>
                  <a:cubicBezTo>
                    <a:pt x="575" y="285"/>
                    <a:pt x="551" y="295"/>
                    <a:pt x="603" y="308"/>
                  </a:cubicBezTo>
                  <a:cubicBezTo>
                    <a:pt x="622" y="365"/>
                    <a:pt x="576" y="326"/>
                    <a:pt x="547" y="316"/>
                  </a:cubicBezTo>
                  <a:cubicBezTo>
                    <a:pt x="542" y="308"/>
                    <a:pt x="534" y="301"/>
                    <a:pt x="531" y="292"/>
                  </a:cubicBezTo>
                  <a:cubicBezTo>
                    <a:pt x="526" y="279"/>
                    <a:pt x="531" y="263"/>
                    <a:pt x="523" y="252"/>
                  </a:cubicBezTo>
                  <a:cubicBezTo>
                    <a:pt x="516" y="242"/>
                    <a:pt x="502" y="241"/>
                    <a:pt x="491" y="236"/>
                  </a:cubicBezTo>
                  <a:cubicBezTo>
                    <a:pt x="494" y="223"/>
                    <a:pt x="501" y="209"/>
                    <a:pt x="499" y="196"/>
                  </a:cubicBezTo>
                  <a:cubicBezTo>
                    <a:pt x="493" y="151"/>
                    <a:pt x="418" y="146"/>
                    <a:pt x="387" y="140"/>
                  </a:cubicBezTo>
                  <a:cubicBezTo>
                    <a:pt x="349" y="114"/>
                    <a:pt x="333" y="135"/>
                    <a:pt x="347" y="92"/>
                  </a:cubicBezTo>
                  <a:cubicBezTo>
                    <a:pt x="339" y="87"/>
                    <a:pt x="328" y="84"/>
                    <a:pt x="323" y="76"/>
                  </a:cubicBezTo>
                  <a:cubicBezTo>
                    <a:pt x="316" y="64"/>
                    <a:pt x="326" y="44"/>
                    <a:pt x="315" y="36"/>
                  </a:cubicBezTo>
                  <a:cubicBezTo>
                    <a:pt x="307" y="30"/>
                    <a:pt x="300" y="48"/>
                    <a:pt x="291" y="52"/>
                  </a:cubicBezTo>
                  <a:lnTo>
                    <a:pt x="243" y="76"/>
                  </a:lnTo>
                  <a:cubicBezTo>
                    <a:pt x="243" y="76"/>
                    <a:pt x="227" y="28"/>
                    <a:pt x="227" y="28"/>
                  </a:cubicBezTo>
                  <a:cubicBezTo>
                    <a:pt x="214" y="31"/>
                    <a:pt x="198" y="28"/>
                    <a:pt x="187" y="36"/>
                  </a:cubicBezTo>
                  <a:cubicBezTo>
                    <a:pt x="180" y="41"/>
                    <a:pt x="181" y="52"/>
                    <a:pt x="179" y="60"/>
                  </a:cubicBezTo>
                  <a:cubicBezTo>
                    <a:pt x="176" y="71"/>
                    <a:pt x="163" y="84"/>
                    <a:pt x="171" y="92"/>
                  </a:cubicBezTo>
                  <a:cubicBezTo>
                    <a:pt x="179" y="100"/>
                    <a:pt x="192" y="87"/>
                    <a:pt x="203" y="84"/>
                  </a:cubicBezTo>
                  <a:cubicBezTo>
                    <a:pt x="206" y="92"/>
                    <a:pt x="211" y="100"/>
                    <a:pt x="211" y="108"/>
                  </a:cubicBezTo>
                  <a:cubicBezTo>
                    <a:pt x="211" y="122"/>
                    <a:pt x="214" y="140"/>
                    <a:pt x="203" y="148"/>
                  </a:cubicBezTo>
                  <a:cubicBezTo>
                    <a:pt x="195" y="153"/>
                    <a:pt x="191" y="133"/>
                    <a:pt x="187" y="124"/>
                  </a:cubicBezTo>
                  <a:cubicBezTo>
                    <a:pt x="178" y="107"/>
                    <a:pt x="183" y="83"/>
                    <a:pt x="171" y="68"/>
                  </a:cubicBezTo>
                  <a:cubicBezTo>
                    <a:pt x="166" y="61"/>
                    <a:pt x="155" y="63"/>
                    <a:pt x="147" y="60"/>
                  </a:cubicBezTo>
                  <a:cubicBezTo>
                    <a:pt x="161" y="5"/>
                    <a:pt x="166" y="0"/>
                    <a:pt x="107" y="12"/>
                  </a:cubicBezTo>
                  <a:cubicBezTo>
                    <a:pt x="73" y="63"/>
                    <a:pt x="109" y="25"/>
                    <a:pt x="75" y="12"/>
                  </a:cubicBezTo>
                  <a:cubicBezTo>
                    <a:pt x="67" y="9"/>
                    <a:pt x="59" y="17"/>
                    <a:pt x="51" y="20"/>
                  </a:cubicBezTo>
                  <a:cubicBezTo>
                    <a:pt x="23" y="63"/>
                    <a:pt x="0" y="63"/>
                    <a:pt x="43" y="92"/>
                  </a:cubicBezTo>
                  <a:cubicBezTo>
                    <a:pt x="50" y="97"/>
                    <a:pt x="59" y="97"/>
                    <a:pt x="67" y="100"/>
                  </a:cubicBezTo>
                  <a:cubicBezTo>
                    <a:pt x="81" y="141"/>
                    <a:pt x="77" y="108"/>
                    <a:pt x="59" y="148"/>
                  </a:cubicBezTo>
                  <a:cubicBezTo>
                    <a:pt x="52" y="163"/>
                    <a:pt x="43" y="196"/>
                    <a:pt x="43" y="196"/>
                  </a:cubicBezTo>
                  <a:cubicBezTo>
                    <a:pt x="81" y="253"/>
                    <a:pt x="56" y="239"/>
                    <a:pt x="107" y="252"/>
                  </a:cubicBezTo>
                  <a:cubicBezTo>
                    <a:pt x="111" y="263"/>
                    <a:pt x="116" y="297"/>
                    <a:pt x="139" y="292"/>
                  </a:cubicBezTo>
                  <a:cubicBezTo>
                    <a:pt x="148" y="290"/>
                    <a:pt x="150" y="276"/>
                    <a:pt x="155" y="268"/>
                  </a:cubicBezTo>
                  <a:cubicBezTo>
                    <a:pt x="167" y="163"/>
                    <a:pt x="145" y="198"/>
                    <a:pt x="211" y="220"/>
                  </a:cubicBezTo>
                  <a:cubicBezTo>
                    <a:pt x="226" y="282"/>
                    <a:pt x="208" y="243"/>
                    <a:pt x="235" y="228"/>
                  </a:cubicBezTo>
                  <a:cubicBezTo>
                    <a:pt x="247" y="221"/>
                    <a:pt x="262" y="223"/>
                    <a:pt x="275" y="220"/>
                  </a:cubicBezTo>
                  <a:cubicBezTo>
                    <a:pt x="286" y="223"/>
                    <a:pt x="300" y="220"/>
                    <a:pt x="307" y="228"/>
                  </a:cubicBezTo>
                  <a:cubicBezTo>
                    <a:pt x="341" y="268"/>
                    <a:pt x="287" y="277"/>
                    <a:pt x="339" y="260"/>
                  </a:cubicBezTo>
                  <a:cubicBezTo>
                    <a:pt x="350" y="294"/>
                    <a:pt x="362" y="295"/>
                    <a:pt x="395" y="284"/>
                  </a:cubicBezTo>
                  <a:cubicBezTo>
                    <a:pt x="416" y="316"/>
                    <a:pt x="414" y="348"/>
                    <a:pt x="435" y="380"/>
                  </a:cubicBezTo>
                  <a:cubicBezTo>
                    <a:pt x="513" y="354"/>
                    <a:pt x="502" y="501"/>
                    <a:pt x="427" y="476"/>
                  </a:cubicBezTo>
                  <a:cubicBezTo>
                    <a:pt x="412" y="432"/>
                    <a:pt x="410" y="414"/>
                    <a:pt x="371" y="388"/>
                  </a:cubicBezTo>
                  <a:cubicBezTo>
                    <a:pt x="350" y="356"/>
                    <a:pt x="360" y="344"/>
                    <a:pt x="323" y="332"/>
                  </a:cubicBezTo>
                  <a:cubicBezTo>
                    <a:pt x="315" y="335"/>
                    <a:pt x="301" y="332"/>
                    <a:pt x="299" y="340"/>
                  </a:cubicBezTo>
                  <a:cubicBezTo>
                    <a:pt x="293" y="369"/>
                    <a:pt x="331" y="380"/>
                    <a:pt x="347" y="388"/>
                  </a:cubicBezTo>
                  <a:cubicBezTo>
                    <a:pt x="363" y="436"/>
                    <a:pt x="346" y="468"/>
                    <a:pt x="299" y="484"/>
                  </a:cubicBezTo>
                  <a:cubicBezTo>
                    <a:pt x="326" y="502"/>
                    <a:pt x="351" y="502"/>
                    <a:pt x="379" y="516"/>
                  </a:cubicBezTo>
                  <a:cubicBezTo>
                    <a:pt x="441" y="547"/>
                    <a:pt x="367" y="520"/>
                    <a:pt x="427" y="540"/>
                  </a:cubicBezTo>
                  <a:cubicBezTo>
                    <a:pt x="467" y="527"/>
                    <a:pt x="482" y="487"/>
                    <a:pt x="467" y="548"/>
                  </a:cubicBezTo>
                  <a:cubicBezTo>
                    <a:pt x="478" y="551"/>
                    <a:pt x="490" y="549"/>
                    <a:pt x="499" y="556"/>
                  </a:cubicBezTo>
                  <a:cubicBezTo>
                    <a:pt x="506" y="561"/>
                    <a:pt x="501" y="574"/>
                    <a:pt x="507" y="580"/>
                  </a:cubicBezTo>
                  <a:cubicBezTo>
                    <a:pt x="513" y="586"/>
                    <a:pt x="523" y="585"/>
                    <a:pt x="531" y="588"/>
                  </a:cubicBezTo>
                  <a:cubicBezTo>
                    <a:pt x="536" y="565"/>
                    <a:pt x="548" y="496"/>
                    <a:pt x="571" y="564"/>
                  </a:cubicBezTo>
                  <a:cubicBezTo>
                    <a:pt x="604" y="515"/>
                    <a:pt x="628" y="548"/>
                    <a:pt x="675" y="564"/>
                  </a:cubicBezTo>
                  <a:cubicBezTo>
                    <a:pt x="678" y="588"/>
                    <a:pt x="671" y="615"/>
                    <a:pt x="683" y="636"/>
                  </a:cubicBezTo>
                  <a:cubicBezTo>
                    <a:pt x="688" y="644"/>
                    <a:pt x="701" y="628"/>
                    <a:pt x="707" y="620"/>
                  </a:cubicBezTo>
                  <a:cubicBezTo>
                    <a:pt x="712" y="613"/>
                    <a:pt x="708" y="601"/>
                    <a:pt x="715" y="596"/>
                  </a:cubicBezTo>
                  <a:cubicBezTo>
                    <a:pt x="732" y="582"/>
                    <a:pt x="808" y="569"/>
                    <a:pt x="835" y="564"/>
                  </a:cubicBezTo>
                  <a:cubicBezTo>
                    <a:pt x="872" y="509"/>
                    <a:pt x="885" y="522"/>
                    <a:pt x="843" y="508"/>
                  </a:cubicBezTo>
                  <a:cubicBezTo>
                    <a:pt x="838" y="500"/>
                    <a:pt x="834" y="490"/>
                    <a:pt x="827" y="484"/>
                  </a:cubicBezTo>
                  <a:cubicBezTo>
                    <a:pt x="818" y="476"/>
                    <a:pt x="801" y="478"/>
                    <a:pt x="795" y="468"/>
                  </a:cubicBezTo>
                  <a:cubicBezTo>
                    <a:pt x="782" y="446"/>
                    <a:pt x="837" y="417"/>
                    <a:pt x="851" y="412"/>
                  </a:cubicBezTo>
                  <a:cubicBezTo>
                    <a:pt x="859" y="417"/>
                    <a:pt x="866" y="432"/>
                    <a:pt x="875" y="428"/>
                  </a:cubicBezTo>
                  <a:cubicBezTo>
                    <a:pt x="883" y="424"/>
                    <a:pt x="873" y="409"/>
                    <a:pt x="867" y="404"/>
                  </a:cubicBezTo>
                  <a:cubicBezTo>
                    <a:pt x="856" y="395"/>
                    <a:pt x="840" y="393"/>
                    <a:pt x="827" y="388"/>
                  </a:cubicBezTo>
                  <a:cubicBezTo>
                    <a:pt x="875" y="372"/>
                    <a:pt x="847" y="359"/>
                    <a:pt x="819" y="340"/>
                  </a:cubicBezTo>
                  <a:cubicBezTo>
                    <a:pt x="816" y="329"/>
                    <a:pt x="821" y="313"/>
                    <a:pt x="811" y="308"/>
                  </a:cubicBezTo>
                  <a:cubicBezTo>
                    <a:pt x="799" y="302"/>
                    <a:pt x="785" y="316"/>
                    <a:pt x="771" y="316"/>
                  </a:cubicBezTo>
                  <a:cubicBezTo>
                    <a:pt x="757" y="316"/>
                    <a:pt x="744" y="311"/>
                    <a:pt x="731" y="308"/>
                  </a:cubicBezTo>
                  <a:cubicBezTo>
                    <a:pt x="731" y="308"/>
                    <a:pt x="729" y="285"/>
                    <a:pt x="723" y="276"/>
                  </a:cubicBezTo>
                  <a:cubicBezTo>
                    <a:pt x="712" y="259"/>
                    <a:pt x="683" y="256"/>
                    <a:pt x="667" y="252"/>
                  </a:cubicBezTo>
                  <a:cubicBezTo>
                    <a:pt x="670" y="244"/>
                    <a:pt x="668" y="233"/>
                    <a:pt x="675" y="228"/>
                  </a:cubicBezTo>
                  <a:cubicBezTo>
                    <a:pt x="689" y="218"/>
                    <a:pt x="723" y="212"/>
                    <a:pt x="723" y="212"/>
                  </a:cubicBezTo>
                  <a:cubicBezTo>
                    <a:pt x="731" y="253"/>
                    <a:pt x="728" y="277"/>
                    <a:pt x="763" y="300"/>
                  </a:cubicBezTo>
                  <a:cubicBezTo>
                    <a:pt x="768" y="292"/>
                    <a:pt x="771" y="281"/>
                    <a:pt x="779" y="276"/>
                  </a:cubicBezTo>
                  <a:cubicBezTo>
                    <a:pt x="793" y="267"/>
                    <a:pt x="827" y="260"/>
                    <a:pt x="827" y="260"/>
                  </a:cubicBezTo>
                  <a:cubicBezTo>
                    <a:pt x="823" y="249"/>
                    <a:pt x="801" y="194"/>
                    <a:pt x="795" y="188"/>
                  </a:cubicBezTo>
                  <a:cubicBezTo>
                    <a:pt x="789" y="182"/>
                    <a:pt x="779" y="183"/>
                    <a:pt x="771" y="180"/>
                  </a:cubicBezTo>
                  <a:cubicBezTo>
                    <a:pt x="766" y="172"/>
                    <a:pt x="762" y="162"/>
                    <a:pt x="755" y="156"/>
                  </a:cubicBezTo>
                  <a:cubicBezTo>
                    <a:pt x="741" y="143"/>
                    <a:pt x="707" y="124"/>
                    <a:pt x="707" y="124"/>
                  </a:cubicBezTo>
                  <a:cubicBezTo>
                    <a:pt x="688" y="96"/>
                    <a:pt x="675" y="87"/>
                    <a:pt x="643" y="76"/>
                  </a:cubicBezTo>
                  <a:cubicBezTo>
                    <a:pt x="618" y="38"/>
                    <a:pt x="604" y="58"/>
                    <a:pt x="579" y="20"/>
                  </a:cubicBezTo>
                  <a:cubicBezTo>
                    <a:pt x="560" y="23"/>
                    <a:pt x="538" y="16"/>
                    <a:pt x="523" y="28"/>
                  </a:cubicBezTo>
                  <a:cubicBezTo>
                    <a:pt x="502" y="45"/>
                    <a:pt x="585" y="67"/>
                    <a:pt x="515" y="44"/>
                  </a:cubicBezTo>
                  <a:cubicBezTo>
                    <a:pt x="470" y="59"/>
                    <a:pt x="485" y="50"/>
                    <a:pt x="555" y="60"/>
                  </a:cubicBezTo>
                  <a:cubicBezTo>
                    <a:pt x="571" y="62"/>
                    <a:pt x="587" y="65"/>
                    <a:pt x="603" y="68"/>
                  </a:cubicBezTo>
                  <a:cubicBezTo>
                    <a:pt x="617" y="110"/>
                    <a:pt x="637" y="100"/>
                    <a:pt x="611" y="140"/>
                  </a:cubicBezTo>
                  <a:cubicBezTo>
                    <a:pt x="658" y="187"/>
                    <a:pt x="657" y="193"/>
                    <a:pt x="635" y="260"/>
                  </a:cubicBezTo>
                  <a:cubicBezTo>
                    <a:pt x="658" y="330"/>
                    <a:pt x="638" y="244"/>
                    <a:pt x="619" y="292"/>
                  </a:cubicBezTo>
                  <a:cubicBezTo>
                    <a:pt x="601" y="337"/>
                    <a:pt x="651" y="324"/>
                    <a:pt x="667" y="32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3" name="Freeform 27"/>
            <p:cNvSpPr>
              <a:spLocks/>
            </p:cNvSpPr>
            <p:nvPr/>
          </p:nvSpPr>
          <p:spPr bwMode="auto">
            <a:xfrm>
              <a:off x="2645" y="744"/>
              <a:ext cx="2075" cy="3288"/>
            </a:xfrm>
            <a:custGeom>
              <a:avLst/>
              <a:gdLst>
                <a:gd name="T0" fmla="*/ 1291 w 2075"/>
                <a:gd name="T1" fmla="*/ 168 h 3288"/>
                <a:gd name="T2" fmla="*/ 1347 w 2075"/>
                <a:gd name="T3" fmla="*/ 504 h 3288"/>
                <a:gd name="T4" fmla="*/ 1355 w 2075"/>
                <a:gd name="T5" fmla="*/ 592 h 3288"/>
                <a:gd name="T6" fmla="*/ 1443 w 2075"/>
                <a:gd name="T7" fmla="*/ 408 h 3288"/>
                <a:gd name="T8" fmla="*/ 1483 w 2075"/>
                <a:gd name="T9" fmla="*/ 544 h 3288"/>
                <a:gd name="T10" fmla="*/ 1707 w 2075"/>
                <a:gd name="T11" fmla="*/ 480 h 3288"/>
                <a:gd name="T12" fmla="*/ 1715 w 2075"/>
                <a:gd name="T13" fmla="*/ 328 h 3288"/>
                <a:gd name="T14" fmla="*/ 1483 w 2075"/>
                <a:gd name="T15" fmla="*/ 208 h 3288"/>
                <a:gd name="T16" fmla="*/ 1795 w 2075"/>
                <a:gd name="T17" fmla="*/ 408 h 3288"/>
                <a:gd name="T18" fmla="*/ 1923 w 2075"/>
                <a:gd name="T19" fmla="*/ 504 h 3288"/>
                <a:gd name="T20" fmla="*/ 2059 w 2075"/>
                <a:gd name="T21" fmla="*/ 632 h 3288"/>
                <a:gd name="T22" fmla="*/ 1915 w 2075"/>
                <a:gd name="T23" fmla="*/ 792 h 3288"/>
                <a:gd name="T24" fmla="*/ 1811 w 2075"/>
                <a:gd name="T25" fmla="*/ 800 h 3288"/>
                <a:gd name="T26" fmla="*/ 1699 w 2075"/>
                <a:gd name="T27" fmla="*/ 848 h 3288"/>
                <a:gd name="T28" fmla="*/ 1891 w 2075"/>
                <a:gd name="T29" fmla="*/ 888 h 3288"/>
                <a:gd name="T30" fmla="*/ 1499 w 2075"/>
                <a:gd name="T31" fmla="*/ 1008 h 3288"/>
                <a:gd name="T32" fmla="*/ 1499 w 2075"/>
                <a:gd name="T33" fmla="*/ 1072 h 3288"/>
                <a:gd name="T34" fmla="*/ 1371 w 2075"/>
                <a:gd name="T35" fmla="*/ 1136 h 3288"/>
                <a:gd name="T36" fmla="*/ 1411 w 2075"/>
                <a:gd name="T37" fmla="*/ 1344 h 3288"/>
                <a:gd name="T38" fmla="*/ 1339 w 2075"/>
                <a:gd name="T39" fmla="*/ 1528 h 3288"/>
                <a:gd name="T40" fmla="*/ 1355 w 2075"/>
                <a:gd name="T41" fmla="*/ 1680 h 3288"/>
                <a:gd name="T42" fmla="*/ 1427 w 2075"/>
                <a:gd name="T43" fmla="*/ 1928 h 3288"/>
                <a:gd name="T44" fmla="*/ 1515 w 2075"/>
                <a:gd name="T45" fmla="*/ 2112 h 3288"/>
                <a:gd name="T46" fmla="*/ 1395 w 2075"/>
                <a:gd name="T47" fmla="*/ 2352 h 3288"/>
                <a:gd name="T48" fmla="*/ 1259 w 2075"/>
                <a:gd name="T49" fmla="*/ 2624 h 3288"/>
                <a:gd name="T50" fmla="*/ 1283 w 2075"/>
                <a:gd name="T51" fmla="*/ 2872 h 3288"/>
                <a:gd name="T52" fmla="*/ 1243 w 2075"/>
                <a:gd name="T53" fmla="*/ 3208 h 3288"/>
                <a:gd name="T54" fmla="*/ 819 w 2075"/>
                <a:gd name="T55" fmla="*/ 3120 h 3288"/>
                <a:gd name="T56" fmla="*/ 787 w 2075"/>
                <a:gd name="T57" fmla="*/ 2904 h 3288"/>
                <a:gd name="T58" fmla="*/ 835 w 2075"/>
                <a:gd name="T59" fmla="*/ 2832 h 3288"/>
                <a:gd name="T60" fmla="*/ 907 w 2075"/>
                <a:gd name="T61" fmla="*/ 2576 h 3288"/>
                <a:gd name="T62" fmla="*/ 891 w 2075"/>
                <a:gd name="T63" fmla="*/ 2376 h 3288"/>
                <a:gd name="T64" fmla="*/ 867 w 2075"/>
                <a:gd name="T65" fmla="*/ 2160 h 3288"/>
                <a:gd name="T66" fmla="*/ 851 w 2075"/>
                <a:gd name="T67" fmla="*/ 1896 h 3288"/>
                <a:gd name="T68" fmla="*/ 899 w 2075"/>
                <a:gd name="T69" fmla="*/ 1512 h 3288"/>
                <a:gd name="T70" fmla="*/ 899 w 2075"/>
                <a:gd name="T71" fmla="*/ 1288 h 3288"/>
                <a:gd name="T72" fmla="*/ 835 w 2075"/>
                <a:gd name="T73" fmla="*/ 1184 h 3288"/>
                <a:gd name="T74" fmla="*/ 723 w 2075"/>
                <a:gd name="T75" fmla="*/ 1040 h 3288"/>
                <a:gd name="T76" fmla="*/ 563 w 2075"/>
                <a:gd name="T77" fmla="*/ 1008 h 3288"/>
                <a:gd name="T78" fmla="*/ 387 w 2075"/>
                <a:gd name="T79" fmla="*/ 984 h 3288"/>
                <a:gd name="T80" fmla="*/ 195 w 2075"/>
                <a:gd name="T81" fmla="*/ 952 h 3288"/>
                <a:gd name="T82" fmla="*/ 67 w 2075"/>
                <a:gd name="T83" fmla="*/ 1424 h 3288"/>
                <a:gd name="T84" fmla="*/ 59 w 2075"/>
                <a:gd name="T85" fmla="*/ 1952 h 3288"/>
                <a:gd name="T86" fmla="*/ 123 w 2075"/>
                <a:gd name="T87" fmla="*/ 2480 h 3288"/>
                <a:gd name="T88" fmla="*/ 83 w 2075"/>
                <a:gd name="T89" fmla="*/ 2736 h 3288"/>
                <a:gd name="T90" fmla="*/ 123 w 2075"/>
                <a:gd name="T91" fmla="*/ 968 h 3288"/>
                <a:gd name="T92" fmla="*/ 139 w 2075"/>
                <a:gd name="T93" fmla="*/ 696 h 3288"/>
                <a:gd name="T94" fmla="*/ 387 w 2075"/>
                <a:gd name="T95" fmla="*/ 776 h 3288"/>
                <a:gd name="T96" fmla="*/ 387 w 2075"/>
                <a:gd name="T97" fmla="*/ 472 h 3288"/>
                <a:gd name="T98" fmla="*/ 563 w 2075"/>
                <a:gd name="T99" fmla="*/ 384 h 3288"/>
                <a:gd name="T100" fmla="*/ 739 w 2075"/>
                <a:gd name="T101" fmla="*/ 96 h 3288"/>
                <a:gd name="T102" fmla="*/ 723 w 2075"/>
                <a:gd name="T103" fmla="*/ 280 h 3288"/>
                <a:gd name="T104" fmla="*/ 651 w 2075"/>
                <a:gd name="T105" fmla="*/ 720 h 3288"/>
                <a:gd name="T106" fmla="*/ 731 w 2075"/>
                <a:gd name="T107" fmla="*/ 496 h 3288"/>
                <a:gd name="T108" fmla="*/ 779 w 2075"/>
                <a:gd name="T109" fmla="*/ 232 h 3288"/>
                <a:gd name="T110" fmla="*/ 915 w 2075"/>
                <a:gd name="T111" fmla="*/ 8 h 3288"/>
                <a:gd name="T112" fmla="*/ 947 w 2075"/>
                <a:gd name="T113" fmla="*/ 240 h 3288"/>
                <a:gd name="T114" fmla="*/ 1139 w 2075"/>
                <a:gd name="T115" fmla="*/ 600 h 3288"/>
                <a:gd name="T116" fmla="*/ 1035 w 2075"/>
                <a:gd name="T117" fmla="*/ 160 h 3288"/>
                <a:gd name="T118" fmla="*/ 1355 w 2075"/>
                <a:gd name="T119" fmla="*/ 128 h 3288"/>
                <a:gd name="T120" fmla="*/ 1275 w 2075"/>
                <a:gd name="T121" fmla="*/ 176 h 3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5" h="3288">
                  <a:moveTo>
                    <a:pt x="1419" y="368"/>
                  </a:moveTo>
                  <a:cubicBezTo>
                    <a:pt x="1411" y="363"/>
                    <a:pt x="1400" y="360"/>
                    <a:pt x="1395" y="352"/>
                  </a:cubicBezTo>
                  <a:cubicBezTo>
                    <a:pt x="1379" y="329"/>
                    <a:pt x="1395" y="297"/>
                    <a:pt x="1379" y="344"/>
                  </a:cubicBezTo>
                  <a:cubicBezTo>
                    <a:pt x="1376" y="309"/>
                    <a:pt x="1383" y="273"/>
                    <a:pt x="1371" y="240"/>
                  </a:cubicBezTo>
                  <a:cubicBezTo>
                    <a:pt x="1367" y="230"/>
                    <a:pt x="1348" y="238"/>
                    <a:pt x="1339" y="232"/>
                  </a:cubicBezTo>
                  <a:cubicBezTo>
                    <a:pt x="1310" y="213"/>
                    <a:pt x="1333" y="207"/>
                    <a:pt x="1315" y="184"/>
                  </a:cubicBezTo>
                  <a:cubicBezTo>
                    <a:pt x="1309" y="176"/>
                    <a:pt x="1288" y="159"/>
                    <a:pt x="1291" y="168"/>
                  </a:cubicBezTo>
                  <a:cubicBezTo>
                    <a:pt x="1301" y="198"/>
                    <a:pt x="1345" y="229"/>
                    <a:pt x="1363" y="256"/>
                  </a:cubicBezTo>
                  <a:cubicBezTo>
                    <a:pt x="1360" y="272"/>
                    <a:pt x="1366" y="293"/>
                    <a:pt x="1355" y="304"/>
                  </a:cubicBezTo>
                  <a:cubicBezTo>
                    <a:pt x="1345" y="314"/>
                    <a:pt x="1305" y="284"/>
                    <a:pt x="1299" y="280"/>
                  </a:cubicBezTo>
                  <a:cubicBezTo>
                    <a:pt x="1289" y="322"/>
                    <a:pt x="1275" y="324"/>
                    <a:pt x="1299" y="360"/>
                  </a:cubicBezTo>
                  <a:cubicBezTo>
                    <a:pt x="1280" y="416"/>
                    <a:pt x="1267" y="403"/>
                    <a:pt x="1307" y="416"/>
                  </a:cubicBezTo>
                  <a:cubicBezTo>
                    <a:pt x="1322" y="462"/>
                    <a:pt x="1288" y="451"/>
                    <a:pt x="1331" y="480"/>
                  </a:cubicBezTo>
                  <a:cubicBezTo>
                    <a:pt x="1336" y="488"/>
                    <a:pt x="1347" y="494"/>
                    <a:pt x="1347" y="504"/>
                  </a:cubicBezTo>
                  <a:cubicBezTo>
                    <a:pt x="1347" y="514"/>
                    <a:pt x="1335" y="519"/>
                    <a:pt x="1331" y="528"/>
                  </a:cubicBezTo>
                  <a:cubicBezTo>
                    <a:pt x="1324" y="543"/>
                    <a:pt x="1320" y="560"/>
                    <a:pt x="1315" y="576"/>
                  </a:cubicBezTo>
                  <a:cubicBezTo>
                    <a:pt x="1312" y="584"/>
                    <a:pt x="1328" y="545"/>
                    <a:pt x="1323" y="552"/>
                  </a:cubicBezTo>
                  <a:cubicBezTo>
                    <a:pt x="1318" y="560"/>
                    <a:pt x="1312" y="568"/>
                    <a:pt x="1307" y="576"/>
                  </a:cubicBezTo>
                  <a:cubicBezTo>
                    <a:pt x="1318" y="579"/>
                    <a:pt x="1329" y="588"/>
                    <a:pt x="1339" y="584"/>
                  </a:cubicBezTo>
                  <a:cubicBezTo>
                    <a:pt x="1347" y="581"/>
                    <a:pt x="1339" y="556"/>
                    <a:pt x="1347" y="560"/>
                  </a:cubicBezTo>
                  <a:cubicBezTo>
                    <a:pt x="1357" y="565"/>
                    <a:pt x="1348" y="583"/>
                    <a:pt x="1355" y="592"/>
                  </a:cubicBezTo>
                  <a:cubicBezTo>
                    <a:pt x="1360" y="599"/>
                    <a:pt x="1371" y="596"/>
                    <a:pt x="1379" y="600"/>
                  </a:cubicBezTo>
                  <a:cubicBezTo>
                    <a:pt x="1388" y="604"/>
                    <a:pt x="1395" y="611"/>
                    <a:pt x="1403" y="616"/>
                  </a:cubicBezTo>
                  <a:cubicBezTo>
                    <a:pt x="1449" y="585"/>
                    <a:pt x="1411" y="600"/>
                    <a:pt x="1435" y="624"/>
                  </a:cubicBezTo>
                  <a:cubicBezTo>
                    <a:pt x="1441" y="630"/>
                    <a:pt x="1451" y="629"/>
                    <a:pt x="1459" y="632"/>
                  </a:cubicBezTo>
                  <a:cubicBezTo>
                    <a:pt x="1473" y="591"/>
                    <a:pt x="1449" y="594"/>
                    <a:pt x="1427" y="560"/>
                  </a:cubicBezTo>
                  <a:cubicBezTo>
                    <a:pt x="1455" y="517"/>
                    <a:pt x="1453" y="496"/>
                    <a:pt x="1459" y="440"/>
                  </a:cubicBezTo>
                  <a:cubicBezTo>
                    <a:pt x="1454" y="429"/>
                    <a:pt x="1451" y="416"/>
                    <a:pt x="1443" y="408"/>
                  </a:cubicBezTo>
                  <a:cubicBezTo>
                    <a:pt x="1400" y="365"/>
                    <a:pt x="1432" y="440"/>
                    <a:pt x="1411" y="376"/>
                  </a:cubicBezTo>
                  <a:cubicBezTo>
                    <a:pt x="1441" y="366"/>
                    <a:pt x="1457" y="345"/>
                    <a:pt x="1483" y="328"/>
                  </a:cubicBezTo>
                  <a:cubicBezTo>
                    <a:pt x="1496" y="331"/>
                    <a:pt x="1520" y="323"/>
                    <a:pt x="1523" y="336"/>
                  </a:cubicBezTo>
                  <a:cubicBezTo>
                    <a:pt x="1534" y="391"/>
                    <a:pt x="1499" y="397"/>
                    <a:pt x="1483" y="432"/>
                  </a:cubicBezTo>
                  <a:cubicBezTo>
                    <a:pt x="1476" y="447"/>
                    <a:pt x="1467" y="480"/>
                    <a:pt x="1467" y="480"/>
                  </a:cubicBezTo>
                  <a:cubicBezTo>
                    <a:pt x="1470" y="488"/>
                    <a:pt x="1468" y="499"/>
                    <a:pt x="1475" y="504"/>
                  </a:cubicBezTo>
                  <a:cubicBezTo>
                    <a:pt x="1508" y="531"/>
                    <a:pt x="1528" y="484"/>
                    <a:pt x="1483" y="544"/>
                  </a:cubicBezTo>
                  <a:cubicBezTo>
                    <a:pt x="1464" y="600"/>
                    <a:pt x="1451" y="587"/>
                    <a:pt x="1491" y="600"/>
                  </a:cubicBezTo>
                  <a:cubicBezTo>
                    <a:pt x="1517" y="561"/>
                    <a:pt x="1519" y="581"/>
                    <a:pt x="1563" y="592"/>
                  </a:cubicBezTo>
                  <a:cubicBezTo>
                    <a:pt x="1583" y="533"/>
                    <a:pt x="1559" y="587"/>
                    <a:pt x="1579" y="592"/>
                  </a:cubicBezTo>
                  <a:cubicBezTo>
                    <a:pt x="1588" y="594"/>
                    <a:pt x="1595" y="581"/>
                    <a:pt x="1603" y="576"/>
                  </a:cubicBezTo>
                  <a:cubicBezTo>
                    <a:pt x="1620" y="550"/>
                    <a:pt x="1629" y="524"/>
                    <a:pt x="1643" y="496"/>
                  </a:cubicBezTo>
                  <a:cubicBezTo>
                    <a:pt x="1654" y="540"/>
                    <a:pt x="1656" y="542"/>
                    <a:pt x="1699" y="528"/>
                  </a:cubicBezTo>
                  <a:cubicBezTo>
                    <a:pt x="1702" y="512"/>
                    <a:pt x="1696" y="491"/>
                    <a:pt x="1707" y="480"/>
                  </a:cubicBezTo>
                  <a:cubicBezTo>
                    <a:pt x="1714" y="473"/>
                    <a:pt x="1726" y="488"/>
                    <a:pt x="1731" y="496"/>
                  </a:cubicBezTo>
                  <a:cubicBezTo>
                    <a:pt x="1738" y="508"/>
                    <a:pt x="1736" y="523"/>
                    <a:pt x="1739" y="536"/>
                  </a:cubicBezTo>
                  <a:cubicBezTo>
                    <a:pt x="1762" y="502"/>
                    <a:pt x="1763" y="511"/>
                    <a:pt x="1747" y="456"/>
                  </a:cubicBezTo>
                  <a:cubicBezTo>
                    <a:pt x="1744" y="447"/>
                    <a:pt x="1724" y="439"/>
                    <a:pt x="1731" y="432"/>
                  </a:cubicBezTo>
                  <a:cubicBezTo>
                    <a:pt x="1738" y="425"/>
                    <a:pt x="1747" y="443"/>
                    <a:pt x="1755" y="448"/>
                  </a:cubicBezTo>
                  <a:cubicBezTo>
                    <a:pt x="1744" y="414"/>
                    <a:pt x="1720" y="406"/>
                    <a:pt x="1691" y="384"/>
                  </a:cubicBezTo>
                  <a:cubicBezTo>
                    <a:pt x="1760" y="367"/>
                    <a:pt x="1791" y="366"/>
                    <a:pt x="1715" y="328"/>
                  </a:cubicBezTo>
                  <a:cubicBezTo>
                    <a:pt x="1652" y="359"/>
                    <a:pt x="1707" y="345"/>
                    <a:pt x="1675" y="296"/>
                  </a:cubicBezTo>
                  <a:cubicBezTo>
                    <a:pt x="1666" y="283"/>
                    <a:pt x="1648" y="280"/>
                    <a:pt x="1635" y="272"/>
                  </a:cubicBezTo>
                  <a:cubicBezTo>
                    <a:pt x="1560" y="291"/>
                    <a:pt x="1587" y="304"/>
                    <a:pt x="1547" y="264"/>
                  </a:cubicBezTo>
                  <a:cubicBezTo>
                    <a:pt x="1510" y="301"/>
                    <a:pt x="1531" y="294"/>
                    <a:pt x="1515" y="256"/>
                  </a:cubicBezTo>
                  <a:cubicBezTo>
                    <a:pt x="1511" y="247"/>
                    <a:pt x="1504" y="240"/>
                    <a:pt x="1499" y="232"/>
                  </a:cubicBezTo>
                  <a:cubicBezTo>
                    <a:pt x="1496" y="216"/>
                    <a:pt x="1500" y="197"/>
                    <a:pt x="1491" y="184"/>
                  </a:cubicBezTo>
                  <a:cubicBezTo>
                    <a:pt x="1486" y="177"/>
                    <a:pt x="1477" y="202"/>
                    <a:pt x="1483" y="208"/>
                  </a:cubicBezTo>
                  <a:cubicBezTo>
                    <a:pt x="1493" y="218"/>
                    <a:pt x="1510" y="213"/>
                    <a:pt x="1523" y="216"/>
                  </a:cubicBezTo>
                  <a:cubicBezTo>
                    <a:pt x="1567" y="282"/>
                    <a:pt x="1570" y="275"/>
                    <a:pt x="1643" y="304"/>
                  </a:cubicBezTo>
                  <a:cubicBezTo>
                    <a:pt x="1658" y="363"/>
                    <a:pt x="1648" y="319"/>
                    <a:pt x="1699" y="336"/>
                  </a:cubicBezTo>
                  <a:cubicBezTo>
                    <a:pt x="1714" y="395"/>
                    <a:pt x="1704" y="351"/>
                    <a:pt x="1755" y="368"/>
                  </a:cubicBezTo>
                  <a:cubicBezTo>
                    <a:pt x="1758" y="360"/>
                    <a:pt x="1755" y="348"/>
                    <a:pt x="1763" y="344"/>
                  </a:cubicBezTo>
                  <a:cubicBezTo>
                    <a:pt x="1771" y="340"/>
                    <a:pt x="1783" y="344"/>
                    <a:pt x="1787" y="352"/>
                  </a:cubicBezTo>
                  <a:cubicBezTo>
                    <a:pt x="1795" y="369"/>
                    <a:pt x="1790" y="390"/>
                    <a:pt x="1795" y="408"/>
                  </a:cubicBezTo>
                  <a:cubicBezTo>
                    <a:pt x="1798" y="417"/>
                    <a:pt x="1806" y="424"/>
                    <a:pt x="1811" y="432"/>
                  </a:cubicBezTo>
                  <a:cubicBezTo>
                    <a:pt x="1793" y="506"/>
                    <a:pt x="1803" y="440"/>
                    <a:pt x="1827" y="440"/>
                  </a:cubicBezTo>
                  <a:cubicBezTo>
                    <a:pt x="1835" y="440"/>
                    <a:pt x="1828" y="459"/>
                    <a:pt x="1835" y="464"/>
                  </a:cubicBezTo>
                  <a:cubicBezTo>
                    <a:pt x="1846" y="472"/>
                    <a:pt x="1862" y="469"/>
                    <a:pt x="1875" y="472"/>
                  </a:cubicBezTo>
                  <a:cubicBezTo>
                    <a:pt x="1878" y="491"/>
                    <a:pt x="1873" y="512"/>
                    <a:pt x="1883" y="528"/>
                  </a:cubicBezTo>
                  <a:cubicBezTo>
                    <a:pt x="1889" y="537"/>
                    <a:pt x="1882" y="502"/>
                    <a:pt x="1891" y="496"/>
                  </a:cubicBezTo>
                  <a:cubicBezTo>
                    <a:pt x="1900" y="490"/>
                    <a:pt x="1912" y="501"/>
                    <a:pt x="1923" y="504"/>
                  </a:cubicBezTo>
                  <a:cubicBezTo>
                    <a:pt x="1944" y="440"/>
                    <a:pt x="1912" y="515"/>
                    <a:pt x="1955" y="472"/>
                  </a:cubicBezTo>
                  <a:cubicBezTo>
                    <a:pt x="1961" y="466"/>
                    <a:pt x="1957" y="454"/>
                    <a:pt x="1963" y="448"/>
                  </a:cubicBezTo>
                  <a:cubicBezTo>
                    <a:pt x="1982" y="429"/>
                    <a:pt x="2016" y="436"/>
                    <a:pt x="2043" y="432"/>
                  </a:cubicBezTo>
                  <a:cubicBezTo>
                    <a:pt x="2033" y="462"/>
                    <a:pt x="2013" y="469"/>
                    <a:pt x="1995" y="496"/>
                  </a:cubicBezTo>
                  <a:cubicBezTo>
                    <a:pt x="2006" y="499"/>
                    <a:pt x="2020" y="495"/>
                    <a:pt x="2027" y="504"/>
                  </a:cubicBezTo>
                  <a:cubicBezTo>
                    <a:pt x="2029" y="507"/>
                    <a:pt x="1998" y="566"/>
                    <a:pt x="1995" y="576"/>
                  </a:cubicBezTo>
                  <a:cubicBezTo>
                    <a:pt x="2014" y="605"/>
                    <a:pt x="2034" y="607"/>
                    <a:pt x="2059" y="632"/>
                  </a:cubicBezTo>
                  <a:cubicBezTo>
                    <a:pt x="2075" y="680"/>
                    <a:pt x="2069" y="636"/>
                    <a:pt x="2027" y="664"/>
                  </a:cubicBezTo>
                  <a:cubicBezTo>
                    <a:pt x="2020" y="669"/>
                    <a:pt x="2024" y="681"/>
                    <a:pt x="2019" y="688"/>
                  </a:cubicBezTo>
                  <a:cubicBezTo>
                    <a:pt x="2013" y="696"/>
                    <a:pt x="2003" y="699"/>
                    <a:pt x="1995" y="704"/>
                  </a:cubicBezTo>
                  <a:cubicBezTo>
                    <a:pt x="1990" y="696"/>
                    <a:pt x="1989" y="680"/>
                    <a:pt x="1979" y="680"/>
                  </a:cubicBezTo>
                  <a:cubicBezTo>
                    <a:pt x="1969" y="680"/>
                    <a:pt x="1969" y="697"/>
                    <a:pt x="1963" y="704"/>
                  </a:cubicBezTo>
                  <a:cubicBezTo>
                    <a:pt x="1912" y="766"/>
                    <a:pt x="1963" y="692"/>
                    <a:pt x="1923" y="752"/>
                  </a:cubicBezTo>
                  <a:cubicBezTo>
                    <a:pt x="1920" y="765"/>
                    <a:pt x="1915" y="806"/>
                    <a:pt x="1915" y="792"/>
                  </a:cubicBezTo>
                  <a:cubicBezTo>
                    <a:pt x="1915" y="749"/>
                    <a:pt x="1938" y="722"/>
                    <a:pt x="1907" y="768"/>
                  </a:cubicBezTo>
                  <a:cubicBezTo>
                    <a:pt x="1904" y="789"/>
                    <a:pt x="1907" y="812"/>
                    <a:pt x="1899" y="832"/>
                  </a:cubicBezTo>
                  <a:cubicBezTo>
                    <a:pt x="1895" y="841"/>
                    <a:pt x="1883" y="854"/>
                    <a:pt x="1875" y="848"/>
                  </a:cubicBezTo>
                  <a:cubicBezTo>
                    <a:pt x="1864" y="840"/>
                    <a:pt x="1870" y="821"/>
                    <a:pt x="1867" y="808"/>
                  </a:cubicBezTo>
                  <a:cubicBezTo>
                    <a:pt x="1870" y="800"/>
                    <a:pt x="1875" y="776"/>
                    <a:pt x="1875" y="784"/>
                  </a:cubicBezTo>
                  <a:cubicBezTo>
                    <a:pt x="1875" y="795"/>
                    <a:pt x="1876" y="810"/>
                    <a:pt x="1867" y="816"/>
                  </a:cubicBezTo>
                  <a:cubicBezTo>
                    <a:pt x="1863" y="818"/>
                    <a:pt x="1817" y="802"/>
                    <a:pt x="1811" y="800"/>
                  </a:cubicBezTo>
                  <a:cubicBezTo>
                    <a:pt x="1790" y="803"/>
                    <a:pt x="1768" y="804"/>
                    <a:pt x="1747" y="808"/>
                  </a:cubicBezTo>
                  <a:cubicBezTo>
                    <a:pt x="1736" y="810"/>
                    <a:pt x="1719" y="806"/>
                    <a:pt x="1715" y="816"/>
                  </a:cubicBezTo>
                  <a:cubicBezTo>
                    <a:pt x="1711" y="827"/>
                    <a:pt x="1726" y="837"/>
                    <a:pt x="1731" y="848"/>
                  </a:cubicBezTo>
                  <a:cubicBezTo>
                    <a:pt x="1734" y="861"/>
                    <a:pt x="1728" y="880"/>
                    <a:pt x="1739" y="888"/>
                  </a:cubicBezTo>
                  <a:cubicBezTo>
                    <a:pt x="1747" y="894"/>
                    <a:pt x="1763" y="882"/>
                    <a:pt x="1763" y="872"/>
                  </a:cubicBezTo>
                  <a:cubicBezTo>
                    <a:pt x="1763" y="864"/>
                    <a:pt x="1747" y="867"/>
                    <a:pt x="1739" y="864"/>
                  </a:cubicBezTo>
                  <a:cubicBezTo>
                    <a:pt x="1687" y="881"/>
                    <a:pt x="1742" y="872"/>
                    <a:pt x="1699" y="848"/>
                  </a:cubicBezTo>
                  <a:cubicBezTo>
                    <a:pt x="1682" y="839"/>
                    <a:pt x="1662" y="837"/>
                    <a:pt x="1643" y="832"/>
                  </a:cubicBezTo>
                  <a:cubicBezTo>
                    <a:pt x="1623" y="839"/>
                    <a:pt x="1611" y="840"/>
                    <a:pt x="1595" y="856"/>
                  </a:cubicBezTo>
                  <a:cubicBezTo>
                    <a:pt x="1588" y="863"/>
                    <a:pt x="1571" y="875"/>
                    <a:pt x="1579" y="880"/>
                  </a:cubicBezTo>
                  <a:cubicBezTo>
                    <a:pt x="1590" y="888"/>
                    <a:pt x="1606" y="875"/>
                    <a:pt x="1619" y="872"/>
                  </a:cubicBezTo>
                  <a:cubicBezTo>
                    <a:pt x="1661" y="900"/>
                    <a:pt x="1708" y="888"/>
                    <a:pt x="1755" y="904"/>
                  </a:cubicBezTo>
                  <a:cubicBezTo>
                    <a:pt x="1802" y="892"/>
                    <a:pt x="1825" y="878"/>
                    <a:pt x="1867" y="864"/>
                  </a:cubicBezTo>
                  <a:cubicBezTo>
                    <a:pt x="2043" y="879"/>
                    <a:pt x="1948" y="874"/>
                    <a:pt x="1891" y="888"/>
                  </a:cubicBezTo>
                  <a:cubicBezTo>
                    <a:pt x="1854" y="943"/>
                    <a:pt x="1894" y="897"/>
                    <a:pt x="1779" y="920"/>
                  </a:cubicBezTo>
                  <a:cubicBezTo>
                    <a:pt x="1760" y="924"/>
                    <a:pt x="1723" y="952"/>
                    <a:pt x="1699" y="960"/>
                  </a:cubicBezTo>
                  <a:cubicBezTo>
                    <a:pt x="1666" y="938"/>
                    <a:pt x="1635" y="925"/>
                    <a:pt x="1603" y="904"/>
                  </a:cubicBezTo>
                  <a:cubicBezTo>
                    <a:pt x="1525" y="917"/>
                    <a:pt x="1579" y="898"/>
                    <a:pt x="1531" y="936"/>
                  </a:cubicBezTo>
                  <a:cubicBezTo>
                    <a:pt x="1516" y="948"/>
                    <a:pt x="1483" y="968"/>
                    <a:pt x="1483" y="968"/>
                  </a:cubicBezTo>
                  <a:cubicBezTo>
                    <a:pt x="1494" y="971"/>
                    <a:pt x="1511" y="966"/>
                    <a:pt x="1515" y="976"/>
                  </a:cubicBezTo>
                  <a:cubicBezTo>
                    <a:pt x="1519" y="987"/>
                    <a:pt x="1511" y="1006"/>
                    <a:pt x="1499" y="1008"/>
                  </a:cubicBezTo>
                  <a:cubicBezTo>
                    <a:pt x="1488" y="1010"/>
                    <a:pt x="1433" y="991"/>
                    <a:pt x="1411" y="984"/>
                  </a:cubicBezTo>
                  <a:cubicBezTo>
                    <a:pt x="1426" y="1028"/>
                    <a:pt x="1408" y="1000"/>
                    <a:pt x="1467" y="1000"/>
                  </a:cubicBezTo>
                  <a:cubicBezTo>
                    <a:pt x="1481" y="1000"/>
                    <a:pt x="1494" y="1005"/>
                    <a:pt x="1507" y="1008"/>
                  </a:cubicBezTo>
                  <a:cubicBezTo>
                    <a:pt x="1504" y="1021"/>
                    <a:pt x="1502" y="1035"/>
                    <a:pt x="1499" y="1048"/>
                  </a:cubicBezTo>
                  <a:cubicBezTo>
                    <a:pt x="1497" y="1056"/>
                    <a:pt x="1484" y="1067"/>
                    <a:pt x="1491" y="1072"/>
                  </a:cubicBezTo>
                  <a:cubicBezTo>
                    <a:pt x="1500" y="1078"/>
                    <a:pt x="1512" y="1064"/>
                    <a:pt x="1523" y="1064"/>
                  </a:cubicBezTo>
                  <a:cubicBezTo>
                    <a:pt x="1531" y="1064"/>
                    <a:pt x="1507" y="1069"/>
                    <a:pt x="1499" y="1072"/>
                  </a:cubicBezTo>
                  <a:cubicBezTo>
                    <a:pt x="1490" y="1110"/>
                    <a:pt x="1479" y="1124"/>
                    <a:pt x="1451" y="1152"/>
                  </a:cubicBezTo>
                  <a:cubicBezTo>
                    <a:pt x="1454" y="1144"/>
                    <a:pt x="1451" y="1128"/>
                    <a:pt x="1459" y="1128"/>
                  </a:cubicBezTo>
                  <a:cubicBezTo>
                    <a:pt x="1469" y="1128"/>
                    <a:pt x="1477" y="1143"/>
                    <a:pt x="1475" y="1152"/>
                  </a:cubicBezTo>
                  <a:cubicBezTo>
                    <a:pt x="1473" y="1161"/>
                    <a:pt x="1459" y="1163"/>
                    <a:pt x="1451" y="1168"/>
                  </a:cubicBezTo>
                  <a:cubicBezTo>
                    <a:pt x="1440" y="1136"/>
                    <a:pt x="1419" y="1128"/>
                    <a:pt x="1395" y="1104"/>
                  </a:cubicBezTo>
                  <a:cubicBezTo>
                    <a:pt x="1382" y="1107"/>
                    <a:pt x="1363" y="1101"/>
                    <a:pt x="1355" y="1112"/>
                  </a:cubicBezTo>
                  <a:cubicBezTo>
                    <a:pt x="1349" y="1120"/>
                    <a:pt x="1363" y="1131"/>
                    <a:pt x="1371" y="1136"/>
                  </a:cubicBezTo>
                  <a:cubicBezTo>
                    <a:pt x="1385" y="1145"/>
                    <a:pt x="1402" y="1149"/>
                    <a:pt x="1419" y="1152"/>
                  </a:cubicBezTo>
                  <a:cubicBezTo>
                    <a:pt x="1456" y="1158"/>
                    <a:pt x="1494" y="1157"/>
                    <a:pt x="1531" y="1160"/>
                  </a:cubicBezTo>
                  <a:cubicBezTo>
                    <a:pt x="1507" y="1165"/>
                    <a:pt x="1479" y="1162"/>
                    <a:pt x="1459" y="1176"/>
                  </a:cubicBezTo>
                  <a:cubicBezTo>
                    <a:pt x="1451" y="1181"/>
                    <a:pt x="1474" y="1188"/>
                    <a:pt x="1483" y="1192"/>
                  </a:cubicBezTo>
                  <a:cubicBezTo>
                    <a:pt x="1493" y="1196"/>
                    <a:pt x="1504" y="1197"/>
                    <a:pt x="1515" y="1200"/>
                  </a:cubicBezTo>
                  <a:cubicBezTo>
                    <a:pt x="1493" y="1265"/>
                    <a:pt x="1475" y="1275"/>
                    <a:pt x="1419" y="1312"/>
                  </a:cubicBezTo>
                  <a:cubicBezTo>
                    <a:pt x="1465" y="1327"/>
                    <a:pt x="1435" y="1310"/>
                    <a:pt x="1411" y="1344"/>
                  </a:cubicBezTo>
                  <a:cubicBezTo>
                    <a:pt x="1405" y="1353"/>
                    <a:pt x="1406" y="1365"/>
                    <a:pt x="1403" y="1376"/>
                  </a:cubicBezTo>
                  <a:cubicBezTo>
                    <a:pt x="1425" y="1420"/>
                    <a:pt x="1443" y="1422"/>
                    <a:pt x="1491" y="1432"/>
                  </a:cubicBezTo>
                  <a:cubicBezTo>
                    <a:pt x="1445" y="1441"/>
                    <a:pt x="1441" y="1445"/>
                    <a:pt x="1427" y="1488"/>
                  </a:cubicBezTo>
                  <a:cubicBezTo>
                    <a:pt x="1424" y="1472"/>
                    <a:pt x="1430" y="1451"/>
                    <a:pt x="1419" y="1440"/>
                  </a:cubicBezTo>
                  <a:cubicBezTo>
                    <a:pt x="1412" y="1433"/>
                    <a:pt x="1401" y="1449"/>
                    <a:pt x="1395" y="1456"/>
                  </a:cubicBezTo>
                  <a:cubicBezTo>
                    <a:pt x="1344" y="1517"/>
                    <a:pt x="1413" y="1465"/>
                    <a:pt x="1355" y="1504"/>
                  </a:cubicBezTo>
                  <a:cubicBezTo>
                    <a:pt x="1350" y="1512"/>
                    <a:pt x="1346" y="1535"/>
                    <a:pt x="1339" y="1528"/>
                  </a:cubicBezTo>
                  <a:cubicBezTo>
                    <a:pt x="1331" y="1520"/>
                    <a:pt x="1337" y="1501"/>
                    <a:pt x="1347" y="1496"/>
                  </a:cubicBezTo>
                  <a:cubicBezTo>
                    <a:pt x="1355" y="1492"/>
                    <a:pt x="1352" y="1512"/>
                    <a:pt x="1355" y="1520"/>
                  </a:cubicBezTo>
                  <a:cubicBezTo>
                    <a:pt x="1358" y="1539"/>
                    <a:pt x="1363" y="1557"/>
                    <a:pt x="1363" y="1576"/>
                  </a:cubicBezTo>
                  <a:cubicBezTo>
                    <a:pt x="1363" y="1584"/>
                    <a:pt x="1352" y="1592"/>
                    <a:pt x="1355" y="1600"/>
                  </a:cubicBezTo>
                  <a:cubicBezTo>
                    <a:pt x="1359" y="1609"/>
                    <a:pt x="1371" y="1611"/>
                    <a:pt x="1379" y="1616"/>
                  </a:cubicBezTo>
                  <a:cubicBezTo>
                    <a:pt x="1376" y="1624"/>
                    <a:pt x="1377" y="1634"/>
                    <a:pt x="1371" y="1640"/>
                  </a:cubicBezTo>
                  <a:cubicBezTo>
                    <a:pt x="1341" y="1670"/>
                    <a:pt x="1339" y="1616"/>
                    <a:pt x="1355" y="1680"/>
                  </a:cubicBezTo>
                  <a:cubicBezTo>
                    <a:pt x="1350" y="1696"/>
                    <a:pt x="1345" y="1712"/>
                    <a:pt x="1339" y="1728"/>
                  </a:cubicBezTo>
                  <a:cubicBezTo>
                    <a:pt x="1335" y="1739"/>
                    <a:pt x="1316" y="1751"/>
                    <a:pt x="1323" y="1760"/>
                  </a:cubicBezTo>
                  <a:cubicBezTo>
                    <a:pt x="1333" y="1773"/>
                    <a:pt x="1355" y="1765"/>
                    <a:pt x="1371" y="1768"/>
                  </a:cubicBezTo>
                  <a:cubicBezTo>
                    <a:pt x="1380" y="1804"/>
                    <a:pt x="1368" y="1830"/>
                    <a:pt x="1379" y="1864"/>
                  </a:cubicBezTo>
                  <a:cubicBezTo>
                    <a:pt x="1387" y="1856"/>
                    <a:pt x="1392" y="1840"/>
                    <a:pt x="1403" y="1840"/>
                  </a:cubicBezTo>
                  <a:cubicBezTo>
                    <a:pt x="1413" y="1840"/>
                    <a:pt x="1416" y="1855"/>
                    <a:pt x="1419" y="1864"/>
                  </a:cubicBezTo>
                  <a:cubicBezTo>
                    <a:pt x="1425" y="1885"/>
                    <a:pt x="1424" y="1907"/>
                    <a:pt x="1427" y="1928"/>
                  </a:cubicBezTo>
                  <a:cubicBezTo>
                    <a:pt x="1438" y="1917"/>
                    <a:pt x="1444" y="1893"/>
                    <a:pt x="1459" y="1896"/>
                  </a:cubicBezTo>
                  <a:cubicBezTo>
                    <a:pt x="1481" y="1900"/>
                    <a:pt x="1461" y="1960"/>
                    <a:pt x="1459" y="1968"/>
                  </a:cubicBezTo>
                  <a:cubicBezTo>
                    <a:pt x="1504" y="1998"/>
                    <a:pt x="1496" y="2031"/>
                    <a:pt x="1467" y="2080"/>
                  </a:cubicBezTo>
                  <a:cubicBezTo>
                    <a:pt x="1459" y="2093"/>
                    <a:pt x="1444" y="2100"/>
                    <a:pt x="1435" y="2112"/>
                  </a:cubicBezTo>
                  <a:cubicBezTo>
                    <a:pt x="1428" y="2122"/>
                    <a:pt x="1407" y="2141"/>
                    <a:pt x="1419" y="2144"/>
                  </a:cubicBezTo>
                  <a:cubicBezTo>
                    <a:pt x="1436" y="2148"/>
                    <a:pt x="1450" y="2126"/>
                    <a:pt x="1467" y="2120"/>
                  </a:cubicBezTo>
                  <a:cubicBezTo>
                    <a:pt x="1482" y="2115"/>
                    <a:pt x="1499" y="2115"/>
                    <a:pt x="1515" y="2112"/>
                  </a:cubicBezTo>
                  <a:cubicBezTo>
                    <a:pt x="1433" y="2167"/>
                    <a:pt x="1469" y="2147"/>
                    <a:pt x="1411" y="2176"/>
                  </a:cubicBezTo>
                  <a:cubicBezTo>
                    <a:pt x="1414" y="2189"/>
                    <a:pt x="1414" y="2203"/>
                    <a:pt x="1419" y="2216"/>
                  </a:cubicBezTo>
                  <a:cubicBezTo>
                    <a:pt x="1425" y="2230"/>
                    <a:pt x="1443" y="2240"/>
                    <a:pt x="1443" y="2256"/>
                  </a:cubicBezTo>
                  <a:cubicBezTo>
                    <a:pt x="1443" y="2267"/>
                    <a:pt x="1427" y="2272"/>
                    <a:pt x="1419" y="2280"/>
                  </a:cubicBezTo>
                  <a:cubicBezTo>
                    <a:pt x="1403" y="2327"/>
                    <a:pt x="1419" y="2295"/>
                    <a:pt x="1403" y="2272"/>
                  </a:cubicBezTo>
                  <a:cubicBezTo>
                    <a:pt x="1393" y="2256"/>
                    <a:pt x="1376" y="2245"/>
                    <a:pt x="1363" y="2232"/>
                  </a:cubicBezTo>
                  <a:cubicBezTo>
                    <a:pt x="1309" y="2286"/>
                    <a:pt x="1346" y="2319"/>
                    <a:pt x="1395" y="2352"/>
                  </a:cubicBezTo>
                  <a:cubicBezTo>
                    <a:pt x="1379" y="2400"/>
                    <a:pt x="1347" y="2440"/>
                    <a:pt x="1331" y="2488"/>
                  </a:cubicBezTo>
                  <a:cubicBezTo>
                    <a:pt x="1342" y="2491"/>
                    <a:pt x="1357" y="2487"/>
                    <a:pt x="1363" y="2496"/>
                  </a:cubicBezTo>
                  <a:cubicBezTo>
                    <a:pt x="1371" y="2510"/>
                    <a:pt x="1345" y="2543"/>
                    <a:pt x="1339" y="2552"/>
                  </a:cubicBezTo>
                  <a:cubicBezTo>
                    <a:pt x="1342" y="2560"/>
                    <a:pt x="1353" y="2570"/>
                    <a:pt x="1347" y="2576"/>
                  </a:cubicBezTo>
                  <a:cubicBezTo>
                    <a:pt x="1341" y="2582"/>
                    <a:pt x="1331" y="2568"/>
                    <a:pt x="1323" y="2568"/>
                  </a:cubicBezTo>
                  <a:cubicBezTo>
                    <a:pt x="1298" y="2568"/>
                    <a:pt x="1275" y="2580"/>
                    <a:pt x="1251" y="2584"/>
                  </a:cubicBezTo>
                  <a:cubicBezTo>
                    <a:pt x="1254" y="2597"/>
                    <a:pt x="1254" y="2611"/>
                    <a:pt x="1259" y="2624"/>
                  </a:cubicBezTo>
                  <a:cubicBezTo>
                    <a:pt x="1262" y="2633"/>
                    <a:pt x="1275" y="2638"/>
                    <a:pt x="1275" y="2648"/>
                  </a:cubicBezTo>
                  <a:cubicBezTo>
                    <a:pt x="1275" y="2658"/>
                    <a:pt x="1263" y="2663"/>
                    <a:pt x="1259" y="2672"/>
                  </a:cubicBezTo>
                  <a:cubicBezTo>
                    <a:pt x="1255" y="2680"/>
                    <a:pt x="1254" y="2688"/>
                    <a:pt x="1251" y="2696"/>
                  </a:cubicBezTo>
                  <a:cubicBezTo>
                    <a:pt x="1256" y="2709"/>
                    <a:pt x="1267" y="2722"/>
                    <a:pt x="1267" y="2736"/>
                  </a:cubicBezTo>
                  <a:cubicBezTo>
                    <a:pt x="1267" y="2789"/>
                    <a:pt x="1211" y="2730"/>
                    <a:pt x="1283" y="2784"/>
                  </a:cubicBezTo>
                  <a:cubicBezTo>
                    <a:pt x="1286" y="2803"/>
                    <a:pt x="1291" y="2821"/>
                    <a:pt x="1291" y="2840"/>
                  </a:cubicBezTo>
                  <a:cubicBezTo>
                    <a:pt x="1291" y="2851"/>
                    <a:pt x="1293" y="2868"/>
                    <a:pt x="1283" y="2872"/>
                  </a:cubicBezTo>
                  <a:cubicBezTo>
                    <a:pt x="1272" y="2876"/>
                    <a:pt x="1262" y="2861"/>
                    <a:pt x="1251" y="2856"/>
                  </a:cubicBezTo>
                  <a:cubicBezTo>
                    <a:pt x="1242" y="2986"/>
                    <a:pt x="1236" y="2971"/>
                    <a:pt x="1211" y="3072"/>
                  </a:cubicBezTo>
                  <a:cubicBezTo>
                    <a:pt x="1219" y="3080"/>
                    <a:pt x="1225" y="3090"/>
                    <a:pt x="1235" y="3096"/>
                  </a:cubicBezTo>
                  <a:cubicBezTo>
                    <a:pt x="1247" y="3104"/>
                    <a:pt x="1266" y="3101"/>
                    <a:pt x="1275" y="3112"/>
                  </a:cubicBezTo>
                  <a:cubicBezTo>
                    <a:pt x="1280" y="3119"/>
                    <a:pt x="1271" y="3129"/>
                    <a:pt x="1267" y="3136"/>
                  </a:cubicBezTo>
                  <a:cubicBezTo>
                    <a:pt x="1253" y="3160"/>
                    <a:pt x="1238" y="3173"/>
                    <a:pt x="1219" y="3192"/>
                  </a:cubicBezTo>
                  <a:cubicBezTo>
                    <a:pt x="1227" y="3197"/>
                    <a:pt x="1250" y="3201"/>
                    <a:pt x="1243" y="3208"/>
                  </a:cubicBezTo>
                  <a:cubicBezTo>
                    <a:pt x="1229" y="3222"/>
                    <a:pt x="1205" y="3217"/>
                    <a:pt x="1187" y="3224"/>
                  </a:cubicBezTo>
                  <a:cubicBezTo>
                    <a:pt x="1114" y="3251"/>
                    <a:pt x="1096" y="3257"/>
                    <a:pt x="1011" y="3264"/>
                  </a:cubicBezTo>
                  <a:cubicBezTo>
                    <a:pt x="995" y="3269"/>
                    <a:pt x="979" y="3275"/>
                    <a:pt x="963" y="3280"/>
                  </a:cubicBezTo>
                  <a:cubicBezTo>
                    <a:pt x="955" y="3283"/>
                    <a:pt x="939" y="3288"/>
                    <a:pt x="939" y="3288"/>
                  </a:cubicBezTo>
                  <a:cubicBezTo>
                    <a:pt x="923" y="3285"/>
                    <a:pt x="905" y="3288"/>
                    <a:pt x="891" y="3280"/>
                  </a:cubicBezTo>
                  <a:cubicBezTo>
                    <a:pt x="887" y="3278"/>
                    <a:pt x="870" y="3210"/>
                    <a:pt x="867" y="3200"/>
                  </a:cubicBezTo>
                  <a:cubicBezTo>
                    <a:pt x="877" y="3137"/>
                    <a:pt x="880" y="3140"/>
                    <a:pt x="819" y="3120"/>
                  </a:cubicBezTo>
                  <a:cubicBezTo>
                    <a:pt x="804" y="3075"/>
                    <a:pt x="831" y="3074"/>
                    <a:pt x="867" y="3056"/>
                  </a:cubicBezTo>
                  <a:cubicBezTo>
                    <a:pt x="883" y="3008"/>
                    <a:pt x="878" y="3051"/>
                    <a:pt x="851" y="3024"/>
                  </a:cubicBezTo>
                  <a:cubicBezTo>
                    <a:pt x="845" y="3018"/>
                    <a:pt x="846" y="3008"/>
                    <a:pt x="843" y="3000"/>
                  </a:cubicBezTo>
                  <a:cubicBezTo>
                    <a:pt x="853" y="2969"/>
                    <a:pt x="859" y="2955"/>
                    <a:pt x="891" y="2944"/>
                  </a:cubicBezTo>
                  <a:cubicBezTo>
                    <a:pt x="880" y="2941"/>
                    <a:pt x="869" y="2941"/>
                    <a:pt x="859" y="2936"/>
                  </a:cubicBezTo>
                  <a:cubicBezTo>
                    <a:pt x="849" y="2930"/>
                    <a:pt x="845" y="2917"/>
                    <a:pt x="835" y="2912"/>
                  </a:cubicBezTo>
                  <a:cubicBezTo>
                    <a:pt x="820" y="2905"/>
                    <a:pt x="803" y="2907"/>
                    <a:pt x="787" y="2904"/>
                  </a:cubicBezTo>
                  <a:cubicBezTo>
                    <a:pt x="803" y="2901"/>
                    <a:pt x="824" y="2907"/>
                    <a:pt x="835" y="2896"/>
                  </a:cubicBezTo>
                  <a:cubicBezTo>
                    <a:pt x="846" y="2885"/>
                    <a:pt x="834" y="2862"/>
                    <a:pt x="843" y="2848"/>
                  </a:cubicBezTo>
                  <a:cubicBezTo>
                    <a:pt x="849" y="2838"/>
                    <a:pt x="864" y="2837"/>
                    <a:pt x="875" y="2832"/>
                  </a:cubicBezTo>
                  <a:cubicBezTo>
                    <a:pt x="883" y="2835"/>
                    <a:pt x="896" y="2848"/>
                    <a:pt x="899" y="2840"/>
                  </a:cubicBezTo>
                  <a:cubicBezTo>
                    <a:pt x="905" y="2825"/>
                    <a:pt x="905" y="2800"/>
                    <a:pt x="891" y="2792"/>
                  </a:cubicBezTo>
                  <a:cubicBezTo>
                    <a:pt x="880" y="2785"/>
                    <a:pt x="870" y="2808"/>
                    <a:pt x="859" y="2816"/>
                  </a:cubicBezTo>
                  <a:cubicBezTo>
                    <a:pt x="851" y="2822"/>
                    <a:pt x="843" y="2827"/>
                    <a:pt x="835" y="2832"/>
                  </a:cubicBezTo>
                  <a:cubicBezTo>
                    <a:pt x="844" y="2770"/>
                    <a:pt x="846" y="2763"/>
                    <a:pt x="899" y="2736"/>
                  </a:cubicBezTo>
                  <a:cubicBezTo>
                    <a:pt x="896" y="2728"/>
                    <a:pt x="895" y="2720"/>
                    <a:pt x="891" y="2712"/>
                  </a:cubicBezTo>
                  <a:cubicBezTo>
                    <a:pt x="887" y="2703"/>
                    <a:pt x="871" y="2697"/>
                    <a:pt x="875" y="2688"/>
                  </a:cubicBezTo>
                  <a:cubicBezTo>
                    <a:pt x="879" y="2677"/>
                    <a:pt x="897" y="2678"/>
                    <a:pt x="907" y="2672"/>
                  </a:cubicBezTo>
                  <a:cubicBezTo>
                    <a:pt x="986" y="2627"/>
                    <a:pt x="866" y="2688"/>
                    <a:pt x="963" y="2640"/>
                  </a:cubicBezTo>
                  <a:cubicBezTo>
                    <a:pt x="968" y="2632"/>
                    <a:pt x="977" y="2625"/>
                    <a:pt x="979" y="2616"/>
                  </a:cubicBezTo>
                  <a:cubicBezTo>
                    <a:pt x="985" y="2580"/>
                    <a:pt x="926" y="2580"/>
                    <a:pt x="907" y="2576"/>
                  </a:cubicBezTo>
                  <a:cubicBezTo>
                    <a:pt x="912" y="2568"/>
                    <a:pt x="925" y="2561"/>
                    <a:pt x="923" y="2552"/>
                  </a:cubicBezTo>
                  <a:cubicBezTo>
                    <a:pt x="921" y="2543"/>
                    <a:pt x="907" y="2542"/>
                    <a:pt x="899" y="2536"/>
                  </a:cubicBezTo>
                  <a:cubicBezTo>
                    <a:pt x="851" y="2501"/>
                    <a:pt x="885" y="2521"/>
                    <a:pt x="835" y="2496"/>
                  </a:cubicBezTo>
                  <a:cubicBezTo>
                    <a:pt x="821" y="2453"/>
                    <a:pt x="845" y="2466"/>
                    <a:pt x="883" y="2456"/>
                  </a:cubicBezTo>
                  <a:cubicBezTo>
                    <a:pt x="906" y="2387"/>
                    <a:pt x="882" y="2486"/>
                    <a:pt x="851" y="2424"/>
                  </a:cubicBezTo>
                  <a:cubicBezTo>
                    <a:pt x="846" y="2414"/>
                    <a:pt x="868" y="2409"/>
                    <a:pt x="875" y="2400"/>
                  </a:cubicBezTo>
                  <a:cubicBezTo>
                    <a:pt x="881" y="2393"/>
                    <a:pt x="886" y="2384"/>
                    <a:pt x="891" y="2376"/>
                  </a:cubicBezTo>
                  <a:cubicBezTo>
                    <a:pt x="859" y="2352"/>
                    <a:pt x="841" y="2338"/>
                    <a:pt x="803" y="2328"/>
                  </a:cubicBezTo>
                  <a:cubicBezTo>
                    <a:pt x="814" y="2296"/>
                    <a:pt x="828" y="2290"/>
                    <a:pt x="859" y="2280"/>
                  </a:cubicBezTo>
                  <a:cubicBezTo>
                    <a:pt x="862" y="2272"/>
                    <a:pt x="862" y="2263"/>
                    <a:pt x="867" y="2256"/>
                  </a:cubicBezTo>
                  <a:cubicBezTo>
                    <a:pt x="873" y="2248"/>
                    <a:pt x="888" y="2249"/>
                    <a:pt x="891" y="2240"/>
                  </a:cubicBezTo>
                  <a:cubicBezTo>
                    <a:pt x="900" y="2212"/>
                    <a:pt x="875" y="2203"/>
                    <a:pt x="859" y="2192"/>
                  </a:cubicBezTo>
                  <a:cubicBezTo>
                    <a:pt x="854" y="2184"/>
                    <a:pt x="841" y="2177"/>
                    <a:pt x="843" y="2168"/>
                  </a:cubicBezTo>
                  <a:cubicBezTo>
                    <a:pt x="845" y="2160"/>
                    <a:pt x="859" y="2163"/>
                    <a:pt x="867" y="2160"/>
                  </a:cubicBezTo>
                  <a:cubicBezTo>
                    <a:pt x="878" y="2155"/>
                    <a:pt x="888" y="2149"/>
                    <a:pt x="899" y="2144"/>
                  </a:cubicBezTo>
                  <a:cubicBezTo>
                    <a:pt x="887" y="2107"/>
                    <a:pt x="846" y="2101"/>
                    <a:pt x="883" y="2064"/>
                  </a:cubicBezTo>
                  <a:cubicBezTo>
                    <a:pt x="889" y="2058"/>
                    <a:pt x="899" y="2059"/>
                    <a:pt x="907" y="2056"/>
                  </a:cubicBezTo>
                  <a:cubicBezTo>
                    <a:pt x="921" y="2013"/>
                    <a:pt x="900" y="2006"/>
                    <a:pt x="867" y="1984"/>
                  </a:cubicBezTo>
                  <a:cubicBezTo>
                    <a:pt x="880" y="1979"/>
                    <a:pt x="901" y="1981"/>
                    <a:pt x="907" y="1968"/>
                  </a:cubicBezTo>
                  <a:cubicBezTo>
                    <a:pt x="921" y="1940"/>
                    <a:pt x="878" y="1932"/>
                    <a:pt x="867" y="1928"/>
                  </a:cubicBezTo>
                  <a:cubicBezTo>
                    <a:pt x="862" y="1917"/>
                    <a:pt x="853" y="1908"/>
                    <a:pt x="851" y="1896"/>
                  </a:cubicBezTo>
                  <a:cubicBezTo>
                    <a:pt x="846" y="1861"/>
                    <a:pt x="893" y="1853"/>
                    <a:pt x="915" y="1848"/>
                  </a:cubicBezTo>
                  <a:cubicBezTo>
                    <a:pt x="926" y="1816"/>
                    <a:pt x="943" y="1795"/>
                    <a:pt x="963" y="1768"/>
                  </a:cubicBezTo>
                  <a:cubicBezTo>
                    <a:pt x="959" y="1767"/>
                    <a:pt x="912" y="1753"/>
                    <a:pt x="915" y="1744"/>
                  </a:cubicBezTo>
                  <a:cubicBezTo>
                    <a:pt x="923" y="1716"/>
                    <a:pt x="963" y="1672"/>
                    <a:pt x="963" y="1672"/>
                  </a:cubicBezTo>
                  <a:cubicBezTo>
                    <a:pt x="919" y="1643"/>
                    <a:pt x="890" y="1670"/>
                    <a:pt x="859" y="1624"/>
                  </a:cubicBezTo>
                  <a:cubicBezTo>
                    <a:pt x="896" y="1587"/>
                    <a:pt x="927" y="1565"/>
                    <a:pt x="979" y="1552"/>
                  </a:cubicBezTo>
                  <a:cubicBezTo>
                    <a:pt x="952" y="1525"/>
                    <a:pt x="934" y="1524"/>
                    <a:pt x="899" y="1512"/>
                  </a:cubicBezTo>
                  <a:cubicBezTo>
                    <a:pt x="904" y="1499"/>
                    <a:pt x="907" y="1484"/>
                    <a:pt x="915" y="1472"/>
                  </a:cubicBezTo>
                  <a:cubicBezTo>
                    <a:pt x="921" y="1462"/>
                    <a:pt x="941" y="1459"/>
                    <a:pt x="939" y="1448"/>
                  </a:cubicBezTo>
                  <a:cubicBezTo>
                    <a:pt x="937" y="1436"/>
                    <a:pt x="918" y="1437"/>
                    <a:pt x="907" y="1432"/>
                  </a:cubicBezTo>
                  <a:cubicBezTo>
                    <a:pt x="921" y="1391"/>
                    <a:pt x="942" y="1396"/>
                    <a:pt x="979" y="1384"/>
                  </a:cubicBezTo>
                  <a:cubicBezTo>
                    <a:pt x="809" y="1371"/>
                    <a:pt x="881" y="1368"/>
                    <a:pt x="963" y="1352"/>
                  </a:cubicBezTo>
                  <a:cubicBezTo>
                    <a:pt x="955" y="1341"/>
                    <a:pt x="949" y="1329"/>
                    <a:pt x="939" y="1320"/>
                  </a:cubicBezTo>
                  <a:cubicBezTo>
                    <a:pt x="881" y="1272"/>
                    <a:pt x="948" y="1362"/>
                    <a:pt x="899" y="1288"/>
                  </a:cubicBezTo>
                  <a:cubicBezTo>
                    <a:pt x="902" y="1280"/>
                    <a:pt x="902" y="1271"/>
                    <a:pt x="907" y="1264"/>
                  </a:cubicBezTo>
                  <a:cubicBezTo>
                    <a:pt x="913" y="1255"/>
                    <a:pt x="929" y="1251"/>
                    <a:pt x="931" y="1240"/>
                  </a:cubicBezTo>
                  <a:cubicBezTo>
                    <a:pt x="933" y="1228"/>
                    <a:pt x="920" y="1219"/>
                    <a:pt x="915" y="1208"/>
                  </a:cubicBezTo>
                  <a:cubicBezTo>
                    <a:pt x="920" y="1197"/>
                    <a:pt x="930" y="1188"/>
                    <a:pt x="931" y="1176"/>
                  </a:cubicBezTo>
                  <a:cubicBezTo>
                    <a:pt x="933" y="1157"/>
                    <a:pt x="937" y="1132"/>
                    <a:pt x="923" y="1120"/>
                  </a:cubicBezTo>
                  <a:cubicBezTo>
                    <a:pt x="912" y="1111"/>
                    <a:pt x="856" y="1155"/>
                    <a:pt x="851" y="1160"/>
                  </a:cubicBezTo>
                  <a:cubicBezTo>
                    <a:pt x="844" y="1167"/>
                    <a:pt x="828" y="1191"/>
                    <a:pt x="835" y="1184"/>
                  </a:cubicBezTo>
                  <a:cubicBezTo>
                    <a:pt x="844" y="1175"/>
                    <a:pt x="851" y="1163"/>
                    <a:pt x="859" y="1152"/>
                  </a:cubicBezTo>
                  <a:cubicBezTo>
                    <a:pt x="799" y="1132"/>
                    <a:pt x="859" y="1159"/>
                    <a:pt x="859" y="1128"/>
                  </a:cubicBezTo>
                  <a:cubicBezTo>
                    <a:pt x="859" y="1118"/>
                    <a:pt x="844" y="1115"/>
                    <a:pt x="835" y="1112"/>
                  </a:cubicBezTo>
                  <a:cubicBezTo>
                    <a:pt x="814" y="1104"/>
                    <a:pt x="792" y="1103"/>
                    <a:pt x="771" y="1096"/>
                  </a:cubicBezTo>
                  <a:cubicBezTo>
                    <a:pt x="839" y="1062"/>
                    <a:pt x="790" y="1089"/>
                    <a:pt x="771" y="1088"/>
                  </a:cubicBezTo>
                  <a:cubicBezTo>
                    <a:pt x="741" y="1086"/>
                    <a:pt x="712" y="1077"/>
                    <a:pt x="683" y="1072"/>
                  </a:cubicBezTo>
                  <a:cubicBezTo>
                    <a:pt x="777" y="1053"/>
                    <a:pt x="788" y="1066"/>
                    <a:pt x="723" y="1040"/>
                  </a:cubicBezTo>
                  <a:cubicBezTo>
                    <a:pt x="702" y="1043"/>
                    <a:pt x="677" y="1059"/>
                    <a:pt x="659" y="1048"/>
                  </a:cubicBezTo>
                  <a:cubicBezTo>
                    <a:pt x="648" y="1041"/>
                    <a:pt x="696" y="1020"/>
                    <a:pt x="683" y="1016"/>
                  </a:cubicBezTo>
                  <a:cubicBezTo>
                    <a:pt x="658" y="1008"/>
                    <a:pt x="636" y="1040"/>
                    <a:pt x="611" y="1048"/>
                  </a:cubicBezTo>
                  <a:cubicBezTo>
                    <a:pt x="615" y="1028"/>
                    <a:pt x="615" y="984"/>
                    <a:pt x="651" y="984"/>
                  </a:cubicBezTo>
                  <a:cubicBezTo>
                    <a:pt x="661" y="984"/>
                    <a:pt x="642" y="1001"/>
                    <a:pt x="635" y="1008"/>
                  </a:cubicBezTo>
                  <a:cubicBezTo>
                    <a:pt x="628" y="1015"/>
                    <a:pt x="619" y="1019"/>
                    <a:pt x="611" y="1024"/>
                  </a:cubicBezTo>
                  <a:cubicBezTo>
                    <a:pt x="571" y="964"/>
                    <a:pt x="625" y="1029"/>
                    <a:pt x="563" y="1008"/>
                  </a:cubicBezTo>
                  <a:cubicBezTo>
                    <a:pt x="554" y="1005"/>
                    <a:pt x="555" y="990"/>
                    <a:pt x="547" y="984"/>
                  </a:cubicBezTo>
                  <a:cubicBezTo>
                    <a:pt x="540" y="979"/>
                    <a:pt x="531" y="979"/>
                    <a:pt x="523" y="976"/>
                  </a:cubicBezTo>
                  <a:cubicBezTo>
                    <a:pt x="468" y="994"/>
                    <a:pt x="519" y="984"/>
                    <a:pt x="507" y="960"/>
                  </a:cubicBezTo>
                  <a:cubicBezTo>
                    <a:pt x="503" y="952"/>
                    <a:pt x="491" y="955"/>
                    <a:pt x="483" y="952"/>
                  </a:cubicBezTo>
                  <a:cubicBezTo>
                    <a:pt x="464" y="955"/>
                    <a:pt x="445" y="964"/>
                    <a:pt x="427" y="960"/>
                  </a:cubicBezTo>
                  <a:cubicBezTo>
                    <a:pt x="418" y="958"/>
                    <a:pt x="421" y="936"/>
                    <a:pt x="411" y="936"/>
                  </a:cubicBezTo>
                  <a:cubicBezTo>
                    <a:pt x="401" y="936"/>
                    <a:pt x="389" y="978"/>
                    <a:pt x="387" y="984"/>
                  </a:cubicBezTo>
                  <a:cubicBezTo>
                    <a:pt x="368" y="928"/>
                    <a:pt x="387" y="931"/>
                    <a:pt x="347" y="944"/>
                  </a:cubicBezTo>
                  <a:cubicBezTo>
                    <a:pt x="337" y="906"/>
                    <a:pt x="346" y="893"/>
                    <a:pt x="307" y="880"/>
                  </a:cubicBezTo>
                  <a:cubicBezTo>
                    <a:pt x="265" y="894"/>
                    <a:pt x="271" y="876"/>
                    <a:pt x="259" y="840"/>
                  </a:cubicBezTo>
                  <a:cubicBezTo>
                    <a:pt x="251" y="843"/>
                    <a:pt x="243" y="846"/>
                    <a:pt x="235" y="848"/>
                  </a:cubicBezTo>
                  <a:cubicBezTo>
                    <a:pt x="222" y="851"/>
                    <a:pt x="201" y="844"/>
                    <a:pt x="195" y="856"/>
                  </a:cubicBezTo>
                  <a:cubicBezTo>
                    <a:pt x="186" y="873"/>
                    <a:pt x="237" y="886"/>
                    <a:pt x="243" y="888"/>
                  </a:cubicBezTo>
                  <a:cubicBezTo>
                    <a:pt x="234" y="924"/>
                    <a:pt x="231" y="940"/>
                    <a:pt x="195" y="952"/>
                  </a:cubicBezTo>
                  <a:cubicBezTo>
                    <a:pt x="219" y="989"/>
                    <a:pt x="213" y="963"/>
                    <a:pt x="195" y="1000"/>
                  </a:cubicBezTo>
                  <a:cubicBezTo>
                    <a:pt x="191" y="1008"/>
                    <a:pt x="191" y="1017"/>
                    <a:pt x="187" y="1024"/>
                  </a:cubicBezTo>
                  <a:cubicBezTo>
                    <a:pt x="178" y="1041"/>
                    <a:pt x="155" y="1072"/>
                    <a:pt x="155" y="1072"/>
                  </a:cubicBezTo>
                  <a:cubicBezTo>
                    <a:pt x="166" y="1118"/>
                    <a:pt x="152" y="1160"/>
                    <a:pt x="147" y="1208"/>
                  </a:cubicBezTo>
                  <a:cubicBezTo>
                    <a:pt x="107" y="1149"/>
                    <a:pt x="96" y="1156"/>
                    <a:pt x="155" y="1168"/>
                  </a:cubicBezTo>
                  <a:cubicBezTo>
                    <a:pt x="143" y="1205"/>
                    <a:pt x="122" y="1237"/>
                    <a:pt x="107" y="1272"/>
                  </a:cubicBezTo>
                  <a:cubicBezTo>
                    <a:pt x="85" y="1321"/>
                    <a:pt x="84" y="1374"/>
                    <a:pt x="67" y="1424"/>
                  </a:cubicBezTo>
                  <a:cubicBezTo>
                    <a:pt x="62" y="1504"/>
                    <a:pt x="48" y="1578"/>
                    <a:pt x="59" y="1656"/>
                  </a:cubicBezTo>
                  <a:cubicBezTo>
                    <a:pt x="56" y="1672"/>
                    <a:pt x="51" y="1688"/>
                    <a:pt x="51" y="1704"/>
                  </a:cubicBezTo>
                  <a:cubicBezTo>
                    <a:pt x="51" y="1754"/>
                    <a:pt x="76" y="1702"/>
                    <a:pt x="43" y="1752"/>
                  </a:cubicBezTo>
                  <a:cubicBezTo>
                    <a:pt x="49" y="1788"/>
                    <a:pt x="62" y="1814"/>
                    <a:pt x="51" y="1848"/>
                  </a:cubicBezTo>
                  <a:cubicBezTo>
                    <a:pt x="48" y="1877"/>
                    <a:pt x="47" y="1907"/>
                    <a:pt x="43" y="1936"/>
                  </a:cubicBezTo>
                  <a:cubicBezTo>
                    <a:pt x="42" y="1944"/>
                    <a:pt x="29" y="1954"/>
                    <a:pt x="35" y="1960"/>
                  </a:cubicBezTo>
                  <a:cubicBezTo>
                    <a:pt x="41" y="1966"/>
                    <a:pt x="51" y="1955"/>
                    <a:pt x="59" y="1952"/>
                  </a:cubicBezTo>
                  <a:cubicBezTo>
                    <a:pt x="61" y="1966"/>
                    <a:pt x="80" y="2120"/>
                    <a:pt x="83" y="2128"/>
                  </a:cubicBezTo>
                  <a:cubicBezTo>
                    <a:pt x="86" y="2136"/>
                    <a:pt x="99" y="2133"/>
                    <a:pt x="107" y="2136"/>
                  </a:cubicBezTo>
                  <a:cubicBezTo>
                    <a:pt x="114" y="2164"/>
                    <a:pt x="121" y="2172"/>
                    <a:pt x="107" y="2200"/>
                  </a:cubicBezTo>
                  <a:cubicBezTo>
                    <a:pt x="98" y="2217"/>
                    <a:pt x="75" y="2248"/>
                    <a:pt x="75" y="2248"/>
                  </a:cubicBezTo>
                  <a:cubicBezTo>
                    <a:pt x="78" y="2256"/>
                    <a:pt x="76" y="2267"/>
                    <a:pt x="83" y="2272"/>
                  </a:cubicBezTo>
                  <a:cubicBezTo>
                    <a:pt x="97" y="2282"/>
                    <a:pt x="131" y="2288"/>
                    <a:pt x="131" y="2288"/>
                  </a:cubicBezTo>
                  <a:cubicBezTo>
                    <a:pt x="152" y="2351"/>
                    <a:pt x="139" y="2417"/>
                    <a:pt x="123" y="2480"/>
                  </a:cubicBezTo>
                  <a:cubicBezTo>
                    <a:pt x="128" y="2554"/>
                    <a:pt x="137" y="2598"/>
                    <a:pt x="115" y="2664"/>
                  </a:cubicBezTo>
                  <a:cubicBezTo>
                    <a:pt x="118" y="2680"/>
                    <a:pt x="114" y="2699"/>
                    <a:pt x="123" y="2712"/>
                  </a:cubicBezTo>
                  <a:cubicBezTo>
                    <a:pt x="129" y="2721"/>
                    <a:pt x="146" y="2713"/>
                    <a:pt x="155" y="2720"/>
                  </a:cubicBezTo>
                  <a:cubicBezTo>
                    <a:pt x="162" y="2725"/>
                    <a:pt x="160" y="2736"/>
                    <a:pt x="163" y="2744"/>
                  </a:cubicBezTo>
                  <a:cubicBezTo>
                    <a:pt x="160" y="2768"/>
                    <a:pt x="163" y="2793"/>
                    <a:pt x="155" y="2816"/>
                  </a:cubicBezTo>
                  <a:cubicBezTo>
                    <a:pt x="152" y="2824"/>
                    <a:pt x="151" y="2800"/>
                    <a:pt x="147" y="2792"/>
                  </a:cubicBezTo>
                  <a:cubicBezTo>
                    <a:pt x="134" y="2767"/>
                    <a:pt x="83" y="2736"/>
                    <a:pt x="83" y="2736"/>
                  </a:cubicBezTo>
                  <a:cubicBezTo>
                    <a:pt x="84" y="2708"/>
                    <a:pt x="127" y="2405"/>
                    <a:pt x="75" y="2328"/>
                  </a:cubicBezTo>
                  <a:cubicBezTo>
                    <a:pt x="70" y="2237"/>
                    <a:pt x="62" y="2173"/>
                    <a:pt x="51" y="2088"/>
                  </a:cubicBezTo>
                  <a:cubicBezTo>
                    <a:pt x="48" y="1947"/>
                    <a:pt x="47" y="1805"/>
                    <a:pt x="43" y="1664"/>
                  </a:cubicBezTo>
                  <a:cubicBezTo>
                    <a:pt x="40" y="1543"/>
                    <a:pt x="0" y="1353"/>
                    <a:pt x="75" y="1240"/>
                  </a:cubicBezTo>
                  <a:cubicBezTo>
                    <a:pt x="67" y="1202"/>
                    <a:pt x="60" y="1178"/>
                    <a:pt x="43" y="1144"/>
                  </a:cubicBezTo>
                  <a:cubicBezTo>
                    <a:pt x="60" y="1118"/>
                    <a:pt x="82" y="1098"/>
                    <a:pt x="99" y="1072"/>
                  </a:cubicBezTo>
                  <a:cubicBezTo>
                    <a:pt x="86" y="1008"/>
                    <a:pt x="104" y="1024"/>
                    <a:pt x="123" y="968"/>
                  </a:cubicBezTo>
                  <a:cubicBezTo>
                    <a:pt x="120" y="960"/>
                    <a:pt x="111" y="952"/>
                    <a:pt x="115" y="944"/>
                  </a:cubicBezTo>
                  <a:cubicBezTo>
                    <a:pt x="119" y="936"/>
                    <a:pt x="132" y="940"/>
                    <a:pt x="139" y="936"/>
                  </a:cubicBezTo>
                  <a:cubicBezTo>
                    <a:pt x="207" y="897"/>
                    <a:pt x="140" y="922"/>
                    <a:pt x="195" y="904"/>
                  </a:cubicBezTo>
                  <a:cubicBezTo>
                    <a:pt x="147" y="856"/>
                    <a:pt x="198" y="868"/>
                    <a:pt x="171" y="792"/>
                  </a:cubicBezTo>
                  <a:cubicBezTo>
                    <a:pt x="166" y="778"/>
                    <a:pt x="134" y="760"/>
                    <a:pt x="123" y="752"/>
                  </a:cubicBezTo>
                  <a:cubicBezTo>
                    <a:pt x="92" y="706"/>
                    <a:pt x="107" y="744"/>
                    <a:pt x="131" y="720"/>
                  </a:cubicBezTo>
                  <a:cubicBezTo>
                    <a:pt x="137" y="714"/>
                    <a:pt x="136" y="704"/>
                    <a:pt x="139" y="696"/>
                  </a:cubicBezTo>
                  <a:cubicBezTo>
                    <a:pt x="127" y="688"/>
                    <a:pt x="89" y="672"/>
                    <a:pt x="139" y="672"/>
                  </a:cubicBezTo>
                  <a:cubicBezTo>
                    <a:pt x="171" y="672"/>
                    <a:pt x="202" y="695"/>
                    <a:pt x="227" y="712"/>
                  </a:cubicBezTo>
                  <a:cubicBezTo>
                    <a:pt x="261" y="689"/>
                    <a:pt x="276" y="684"/>
                    <a:pt x="291" y="728"/>
                  </a:cubicBezTo>
                  <a:cubicBezTo>
                    <a:pt x="296" y="717"/>
                    <a:pt x="295" y="696"/>
                    <a:pt x="307" y="696"/>
                  </a:cubicBezTo>
                  <a:cubicBezTo>
                    <a:pt x="327" y="696"/>
                    <a:pt x="336" y="749"/>
                    <a:pt x="339" y="760"/>
                  </a:cubicBezTo>
                  <a:cubicBezTo>
                    <a:pt x="368" y="717"/>
                    <a:pt x="345" y="737"/>
                    <a:pt x="363" y="760"/>
                  </a:cubicBezTo>
                  <a:cubicBezTo>
                    <a:pt x="369" y="768"/>
                    <a:pt x="379" y="771"/>
                    <a:pt x="387" y="776"/>
                  </a:cubicBezTo>
                  <a:cubicBezTo>
                    <a:pt x="400" y="773"/>
                    <a:pt x="417" y="777"/>
                    <a:pt x="427" y="768"/>
                  </a:cubicBezTo>
                  <a:cubicBezTo>
                    <a:pt x="435" y="761"/>
                    <a:pt x="431" y="746"/>
                    <a:pt x="435" y="736"/>
                  </a:cubicBezTo>
                  <a:cubicBezTo>
                    <a:pt x="439" y="727"/>
                    <a:pt x="446" y="720"/>
                    <a:pt x="451" y="712"/>
                  </a:cubicBezTo>
                  <a:cubicBezTo>
                    <a:pt x="397" y="694"/>
                    <a:pt x="415" y="656"/>
                    <a:pt x="451" y="632"/>
                  </a:cubicBezTo>
                  <a:cubicBezTo>
                    <a:pt x="430" y="600"/>
                    <a:pt x="398" y="587"/>
                    <a:pt x="371" y="560"/>
                  </a:cubicBezTo>
                  <a:cubicBezTo>
                    <a:pt x="365" y="541"/>
                    <a:pt x="347" y="524"/>
                    <a:pt x="347" y="504"/>
                  </a:cubicBezTo>
                  <a:cubicBezTo>
                    <a:pt x="347" y="484"/>
                    <a:pt x="372" y="474"/>
                    <a:pt x="387" y="472"/>
                  </a:cubicBezTo>
                  <a:cubicBezTo>
                    <a:pt x="427" y="468"/>
                    <a:pt x="467" y="467"/>
                    <a:pt x="507" y="464"/>
                  </a:cubicBezTo>
                  <a:cubicBezTo>
                    <a:pt x="480" y="446"/>
                    <a:pt x="459" y="440"/>
                    <a:pt x="427" y="432"/>
                  </a:cubicBezTo>
                  <a:cubicBezTo>
                    <a:pt x="435" y="427"/>
                    <a:pt x="452" y="426"/>
                    <a:pt x="451" y="416"/>
                  </a:cubicBezTo>
                  <a:cubicBezTo>
                    <a:pt x="448" y="389"/>
                    <a:pt x="420" y="370"/>
                    <a:pt x="411" y="344"/>
                  </a:cubicBezTo>
                  <a:cubicBezTo>
                    <a:pt x="425" y="289"/>
                    <a:pt x="406" y="284"/>
                    <a:pt x="467" y="296"/>
                  </a:cubicBezTo>
                  <a:cubicBezTo>
                    <a:pt x="475" y="373"/>
                    <a:pt x="461" y="379"/>
                    <a:pt x="523" y="400"/>
                  </a:cubicBezTo>
                  <a:cubicBezTo>
                    <a:pt x="536" y="395"/>
                    <a:pt x="552" y="393"/>
                    <a:pt x="563" y="384"/>
                  </a:cubicBezTo>
                  <a:cubicBezTo>
                    <a:pt x="591" y="360"/>
                    <a:pt x="552" y="325"/>
                    <a:pt x="539" y="312"/>
                  </a:cubicBezTo>
                  <a:cubicBezTo>
                    <a:pt x="566" y="152"/>
                    <a:pt x="525" y="247"/>
                    <a:pt x="619" y="216"/>
                  </a:cubicBezTo>
                  <a:cubicBezTo>
                    <a:pt x="624" y="205"/>
                    <a:pt x="630" y="195"/>
                    <a:pt x="635" y="184"/>
                  </a:cubicBezTo>
                  <a:cubicBezTo>
                    <a:pt x="638" y="176"/>
                    <a:pt x="635" y="164"/>
                    <a:pt x="643" y="160"/>
                  </a:cubicBezTo>
                  <a:cubicBezTo>
                    <a:pt x="651" y="156"/>
                    <a:pt x="659" y="166"/>
                    <a:pt x="667" y="168"/>
                  </a:cubicBezTo>
                  <a:cubicBezTo>
                    <a:pt x="678" y="171"/>
                    <a:pt x="688" y="173"/>
                    <a:pt x="699" y="176"/>
                  </a:cubicBezTo>
                  <a:cubicBezTo>
                    <a:pt x="717" y="103"/>
                    <a:pt x="697" y="124"/>
                    <a:pt x="739" y="96"/>
                  </a:cubicBezTo>
                  <a:cubicBezTo>
                    <a:pt x="744" y="104"/>
                    <a:pt x="751" y="111"/>
                    <a:pt x="755" y="120"/>
                  </a:cubicBezTo>
                  <a:cubicBezTo>
                    <a:pt x="771" y="158"/>
                    <a:pt x="750" y="165"/>
                    <a:pt x="787" y="128"/>
                  </a:cubicBezTo>
                  <a:cubicBezTo>
                    <a:pt x="830" y="142"/>
                    <a:pt x="809" y="126"/>
                    <a:pt x="835" y="88"/>
                  </a:cubicBezTo>
                  <a:cubicBezTo>
                    <a:pt x="850" y="133"/>
                    <a:pt x="828" y="164"/>
                    <a:pt x="787" y="184"/>
                  </a:cubicBezTo>
                  <a:cubicBezTo>
                    <a:pt x="782" y="192"/>
                    <a:pt x="773" y="199"/>
                    <a:pt x="771" y="208"/>
                  </a:cubicBezTo>
                  <a:cubicBezTo>
                    <a:pt x="770" y="216"/>
                    <a:pt x="782" y="224"/>
                    <a:pt x="779" y="232"/>
                  </a:cubicBezTo>
                  <a:cubicBezTo>
                    <a:pt x="764" y="271"/>
                    <a:pt x="752" y="270"/>
                    <a:pt x="723" y="280"/>
                  </a:cubicBezTo>
                  <a:cubicBezTo>
                    <a:pt x="712" y="275"/>
                    <a:pt x="703" y="265"/>
                    <a:pt x="691" y="264"/>
                  </a:cubicBezTo>
                  <a:cubicBezTo>
                    <a:pt x="627" y="256"/>
                    <a:pt x="663" y="317"/>
                    <a:pt x="691" y="336"/>
                  </a:cubicBezTo>
                  <a:cubicBezTo>
                    <a:pt x="657" y="353"/>
                    <a:pt x="640" y="375"/>
                    <a:pt x="603" y="384"/>
                  </a:cubicBezTo>
                  <a:cubicBezTo>
                    <a:pt x="598" y="395"/>
                    <a:pt x="583" y="405"/>
                    <a:pt x="587" y="416"/>
                  </a:cubicBezTo>
                  <a:cubicBezTo>
                    <a:pt x="598" y="450"/>
                    <a:pt x="631" y="474"/>
                    <a:pt x="651" y="504"/>
                  </a:cubicBezTo>
                  <a:cubicBezTo>
                    <a:pt x="553" y="578"/>
                    <a:pt x="589" y="525"/>
                    <a:pt x="579" y="680"/>
                  </a:cubicBezTo>
                  <a:cubicBezTo>
                    <a:pt x="592" y="720"/>
                    <a:pt x="610" y="712"/>
                    <a:pt x="651" y="720"/>
                  </a:cubicBezTo>
                  <a:cubicBezTo>
                    <a:pt x="704" y="717"/>
                    <a:pt x="759" y="722"/>
                    <a:pt x="811" y="712"/>
                  </a:cubicBezTo>
                  <a:cubicBezTo>
                    <a:pt x="819" y="710"/>
                    <a:pt x="823" y="696"/>
                    <a:pt x="819" y="688"/>
                  </a:cubicBezTo>
                  <a:cubicBezTo>
                    <a:pt x="815" y="680"/>
                    <a:pt x="803" y="683"/>
                    <a:pt x="795" y="680"/>
                  </a:cubicBezTo>
                  <a:cubicBezTo>
                    <a:pt x="783" y="643"/>
                    <a:pt x="786" y="622"/>
                    <a:pt x="819" y="600"/>
                  </a:cubicBezTo>
                  <a:cubicBezTo>
                    <a:pt x="808" y="544"/>
                    <a:pt x="825" y="569"/>
                    <a:pt x="787" y="552"/>
                  </a:cubicBezTo>
                  <a:cubicBezTo>
                    <a:pt x="765" y="542"/>
                    <a:pt x="723" y="520"/>
                    <a:pt x="723" y="520"/>
                  </a:cubicBezTo>
                  <a:cubicBezTo>
                    <a:pt x="726" y="512"/>
                    <a:pt x="726" y="503"/>
                    <a:pt x="731" y="496"/>
                  </a:cubicBezTo>
                  <a:cubicBezTo>
                    <a:pt x="737" y="488"/>
                    <a:pt x="754" y="490"/>
                    <a:pt x="755" y="480"/>
                  </a:cubicBezTo>
                  <a:cubicBezTo>
                    <a:pt x="760" y="447"/>
                    <a:pt x="727" y="431"/>
                    <a:pt x="707" y="416"/>
                  </a:cubicBezTo>
                  <a:cubicBezTo>
                    <a:pt x="662" y="342"/>
                    <a:pt x="679" y="353"/>
                    <a:pt x="763" y="344"/>
                  </a:cubicBezTo>
                  <a:cubicBezTo>
                    <a:pt x="811" y="360"/>
                    <a:pt x="765" y="353"/>
                    <a:pt x="803" y="328"/>
                  </a:cubicBezTo>
                  <a:cubicBezTo>
                    <a:pt x="812" y="322"/>
                    <a:pt x="824" y="323"/>
                    <a:pt x="835" y="320"/>
                  </a:cubicBezTo>
                  <a:cubicBezTo>
                    <a:pt x="857" y="254"/>
                    <a:pt x="812" y="268"/>
                    <a:pt x="763" y="256"/>
                  </a:cubicBezTo>
                  <a:cubicBezTo>
                    <a:pt x="768" y="248"/>
                    <a:pt x="771" y="237"/>
                    <a:pt x="779" y="232"/>
                  </a:cubicBezTo>
                  <a:cubicBezTo>
                    <a:pt x="800" y="220"/>
                    <a:pt x="860" y="213"/>
                    <a:pt x="883" y="208"/>
                  </a:cubicBezTo>
                  <a:cubicBezTo>
                    <a:pt x="900" y="158"/>
                    <a:pt x="857" y="161"/>
                    <a:pt x="907" y="144"/>
                  </a:cubicBezTo>
                  <a:cubicBezTo>
                    <a:pt x="922" y="99"/>
                    <a:pt x="896" y="100"/>
                    <a:pt x="859" y="88"/>
                  </a:cubicBezTo>
                  <a:cubicBezTo>
                    <a:pt x="856" y="80"/>
                    <a:pt x="855" y="72"/>
                    <a:pt x="851" y="64"/>
                  </a:cubicBezTo>
                  <a:cubicBezTo>
                    <a:pt x="847" y="55"/>
                    <a:pt x="831" y="49"/>
                    <a:pt x="835" y="40"/>
                  </a:cubicBezTo>
                  <a:cubicBezTo>
                    <a:pt x="839" y="29"/>
                    <a:pt x="856" y="28"/>
                    <a:pt x="867" y="24"/>
                  </a:cubicBezTo>
                  <a:cubicBezTo>
                    <a:pt x="883" y="18"/>
                    <a:pt x="915" y="8"/>
                    <a:pt x="915" y="8"/>
                  </a:cubicBezTo>
                  <a:cubicBezTo>
                    <a:pt x="928" y="11"/>
                    <a:pt x="945" y="6"/>
                    <a:pt x="955" y="16"/>
                  </a:cubicBezTo>
                  <a:cubicBezTo>
                    <a:pt x="961" y="22"/>
                    <a:pt x="952" y="33"/>
                    <a:pt x="947" y="40"/>
                  </a:cubicBezTo>
                  <a:cubicBezTo>
                    <a:pt x="929" y="65"/>
                    <a:pt x="914" y="73"/>
                    <a:pt x="891" y="88"/>
                  </a:cubicBezTo>
                  <a:cubicBezTo>
                    <a:pt x="886" y="96"/>
                    <a:pt x="869" y="104"/>
                    <a:pt x="875" y="112"/>
                  </a:cubicBezTo>
                  <a:cubicBezTo>
                    <a:pt x="896" y="141"/>
                    <a:pt x="923" y="114"/>
                    <a:pt x="939" y="104"/>
                  </a:cubicBezTo>
                  <a:cubicBezTo>
                    <a:pt x="956" y="154"/>
                    <a:pt x="965" y="198"/>
                    <a:pt x="915" y="232"/>
                  </a:cubicBezTo>
                  <a:cubicBezTo>
                    <a:pt x="926" y="235"/>
                    <a:pt x="941" y="231"/>
                    <a:pt x="947" y="240"/>
                  </a:cubicBezTo>
                  <a:cubicBezTo>
                    <a:pt x="956" y="256"/>
                    <a:pt x="923" y="308"/>
                    <a:pt x="915" y="320"/>
                  </a:cubicBezTo>
                  <a:cubicBezTo>
                    <a:pt x="953" y="377"/>
                    <a:pt x="922" y="314"/>
                    <a:pt x="907" y="360"/>
                  </a:cubicBezTo>
                  <a:cubicBezTo>
                    <a:pt x="904" y="370"/>
                    <a:pt x="912" y="381"/>
                    <a:pt x="915" y="392"/>
                  </a:cubicBezTo>
                  <a:cubicBezTo>
                    <a:pt x="909" y="428"/>
                    <a:pt x="903" y="461"/>
                    <a:pt x="891" y="496"/>
                  </a:cubicBezTo>
                  <a:cubicBezTo>
                    <a:pt x="943" y="531"/>
                    <a:pt x="943" y="494"/>
                    <a:pt x="931" y="568"/>
                  </a:cubicBezTo>
                  <a:cubicBezTo>
                    <a:pt x="943" y="605"/>
                    <a:pt x="960" y="598"/>
                    <a:pt x="995" y="616"/>
                  </a:cubicBezTo>
                  <a:cubicBezTo>
                    <a:pt x="1043" y="611"/>
                    <a:pt x="1101" y="630"/>
                    <a:pt x="1139" y="600"/>
                  </a:cubicBezTo>
                  <a:cubicBezTo>
                    <a:pt x="1166" y="578"/>
                    <a:pt x="1143" y="531"/>
                    <a:pt x="1147" y="496"/>
                  </a:cubicBezTo>
                  <a:cubicBezTo>
                    <a:pt x="1150" y="468"/>
                    <a:pt x="1170" y="453"/>
                    <a:pt x="1187" y="432"/>
                  </a:cubicBezTo>
                  <a:cubicBezTo>
                    <a:pt x="1170" y="366"/>
                    <a:pt x="1194" y="424"/>
                    <a:pt x="1155" y="392"/>
                  </a:cubicBezTo>
                  <a:cubicBezTo>
                    <a:pt x="1147" y="386"/>
                    <a:pt x="1146" y="375"/>
                    <a:pt x="1139" y="368"/>
                  </a:cubicBezTo>
                  <a:cubicBezTo>
                    <a:pt x="1115" y="344"/>
                    <a:pt x="1110" y="345"/>
                    <a:pt x="1083" y="336"/>
                  </a:cubicBezTo>
                  <a:cubicBezTo>
                    <a:pt x="1100" y="277"/>
                    <a:pt x="1121" y="260"/>
                    <a:pt x="1147" y="208"/>
                  </a:cubicBezTo>
                  <a:cubicBezTo>
                    <a:pt x="1120" y="155"/>
                    <a:pt x="1100" y="167"/>
                    <a:pt x="1035" y="160"/>
                  </a:cubicBezTo>
                  <a:cubicBezTo>
                    <a:pt x="1061" y="81"/>
                    <a:pt x="1011" y="208"/>
                    <a:pt x="1171" y="128"/>
                  </a:cubicBezTo>
                  <a:cubicBezTo>
                    <a:pt x="1186" y="120"/>
                    <a:pt x="1153" y="98"/>
                    <a:pt x="1139" y="88"/>
                  </a:cubicBezTo>
                  <a:cubicBezTo>
                    <a:pt x="1120" y="74"/>
                    <a:pt x="1075" y="56"/>
                    <a:pt x="1075" y="56"/>
                  </a:cubicBezTo>
                  <a:cubicBezTo>
                    <a:pt x="1056" y="0"/>
                    <a:pt x="1119" y="27"/>
                    <a:pt x="1155" y="32"/>
                  </a:cubicBezTo>
                  <a:cubicBezTo>
                    <a:pt x="1171" y="54"/>
                    <a:pt x="1179" y="82"/>
                    <a:pt x="1195" y="104"/>
                  </a:cubicBezTo>
                  <a:cubicBezTo>
                    <a:pt x="1221" y="139"/>
                    <a:pt x="1277" y="139"/>
                    <a:pt x="1315" y="144"/>
                  </a:cubicBezTo>
                  <a:cubicBezTo>
                    <a:pt x="1328" y="139"/>
                    <a:pt x="1342" y="133"/>
                    <a:pt x="1355" y="128"/>
                  </a:cubicBezTo>
                  <a:cubicBezTo>
                    <a:pt x="1363" y="125"/>
                    <a:pt x="1372" y="115"/>
                    <a:pt x="1379" y="120"/>
                  </a:cubicBezTo>
                  <a:cubicBezTo>
                    <a:pt x="1388" y="127"/>
                    <a:pt x="1384" y="141"/>
                    <a:pt x="1387" y="152"/>
                  </a:cubicBezTo>
                  <a:cubicBezTo>
                    <a:pt x="1425" y="127"/>
                    <a:pt x="1457" y="144"/>
                    <a:pt x="1499" y="152"/>
                  </a:cubicBezTo>
                  <a:cubicBezTo>
                    <a:pt x="1445" y="170"/>
                    <a:pt x="1483" y="200"/>
                    <a:pt x="1435" y="168"/>
                  </a:cubicBezTo>
                  <a:cubicBezTo>
                    <a:pt x="1416" y="139"/>
                    <a:pt x="1399" y="139"/>
                    <a:pt x="1371" y="120"/>
                  </a:cubicBezTo>
                  <a:cubicBezTo>
                    <a:pt x="1298" y="138"/>
                    <a:pt x="1325" y="124"/>
                    <a:pt x="1283" y="152"/>
                  </a:cubicBezTo>
                  <a:cubicBezTo>
                    <a:pt x="1280" y="160"/>
                    <a:pt x="1268" y="171"/>
                    <a:pt x="1275" y="176"/>
                  </a:cubicBezTo>
                  <a:cubicBezTo>
                    <a:pt x="1308" y="202"/>
                    <a:pt x="1351" y="165"/>
                    <a:pt x="1299" y="200"/>
                  </a:cubicBezTo>
                  <a:cubicBezTo>
                    <a:pt x="1294" y="192"/>
                    <a:pt x="1283" y="176"/>
                    <a:pt x="1283" y="176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916" name="Freeform 28"/>
          <p:cNvSpPr>
            <a:spLocks/>
          </p:cNvSpPr>
          <p:nvPr/>
        </p:nvSpPr>
        <p:spPr bwMode="auto">
          <a:xfrm>
            <a:off x="4241800" y="915988"/>
            <a:ext cx="4660900" cy="3994150"/>
          </a:xfrm>
          <a:custGeom>
            <a:avLst/>
            <a:gdLst>
              <a:gd name="T0" fmla="*/ 4203700 w 2936"/>
              <a:gd name="T1" fmla="*/ 1394393 h 3254"/>
              <a:gd name="T2" fmla="*/ 4559300 w 2936"/>
              <a:gd name="T3" fmla="*/ 981967 h 3254"/>
              <a:gd name="T4" fmla="*/ 4343400 w 2936"/>
              <a:gd name="T5" fmla="*/ 864131 h 3254"/>
              <a:gd name="T6" fmla="*/ 3937000 w 2936"/>
              <a:gd name="T7" fmla="*/ 1040885 h 3254"/>
              <a:gd name="T8" fmla="*/ 3556000 w 2936"/>
              <a:gd name="T9" fmla="*/ 1089983 h 3254"/>
              <a:gd name="T10" fmla="*/ 3606800 w 2936"/>
              <a:gd name="T11" fmla="*/ 864131 h 3254"/>
              <a:gd name="T12" fmla="*/ 3479800 w 2936"/>
              <a:gd name="T13" fmla="*/ 854311 h 3254"/>
              <a:gd name="T14" fmla="*/ 2946400 w 2936"/>
              <a:gd name="T15" fmla="*/ 726655 h 3254"/>
              <a:gd name="T16" fmla="*/ 2603500 w 2936"/>
              <a:gd name="T17" fmla="*/ 864131 h 3254"/>
              <a:gd name="T18" fmla="*/ 2616200 w 2936"/>
              <a:gd name="T19" fmla="*/ 1021245 h 3254"/>
              <a:gd name="T20" fmla="*/ 2705100 w 2936"/>
              <a:gd name="T21" fmla="*/ 1060524 h 3254"/>
              <a:gd name="T22" fmla="*/ 2247900 w 2936"/>
              <a:gd name="T23" fmla="*/ 1374754 h 3254"/>
              <a:gd name="T24" fmla="*/ 2260600 w 2936"/>
              <a:gd name="T25" fmla="*/ 1335475 h 3254"/>
              <a:gd name="T26" fmla="*/ 2692400 w 2936"/>
              <a:gd name="T27" fmla="*/ 1924655 h 3254"/>
              <a:gd name="T28" fmla="*/ 2387600 w 2936"/>
              <a:gd name="T29" fmla="*/ 1492590 h 3254"/>
              <a:gd name="T30" fmla="*/ 1981200 w 2936"/>
              <a:gd name="T31" fmla="*/ 1580967 h 3254"/>
              <a:gd name="T32" fmla="*/ 1981200 w 2936"/>
              <a:gd name="T33" fmla="*/ 1885376 h 3254"/>
              <a:gd name="T34" fmla="*/ 2298700 w 2936"/>
              <a:gd name="T35" fmla="*/ 2680769 h 3254"/>
              <a:gd name="T36" fmla="*/ 2108200 w 2936"/>
              <a:gd name="T37" fmla="*/ 2238884 h 3254"/>
              <a:gd name="T38" fmla="*/ 1917700 w 2936"/>
              <a:gd name="T39" fmla="*/ 2926261 h 3254"/>
              <a:gd name="T40" fmla="*/ 1816100 w 2936"/>
              <a:gd name="T41" fmla="*/ 2936081 h 3254"/>
              <a:gd name="T42" fmla="*/ 1943100 w 2936"/>
              <a:gd name="T43" fmla="*/ 3466343 h 3254"/>
              <a:gd name="T44" fmla="*/ 1473200 w 2936"/>
              <a:gd name="T45" fmla="*/ 3584179 h 3254"/>
              <a:gd name="T46" fmla="*/ 1524000 w 2936"/>
              <a:gd name="T47" fmla="*/ 3171753 h 3254"/>
              <a:gd name="T48" fmla="*/ 1511300 w 2936"/>
              <a:gd name="T49" fmla="*/ 3122654 h 3254"/>
              <a:gd name="T50" fmla="*/ 1143000 w 2936"/>
              <a:gd name="T51" fmla="*/ 2916441 h 3254"/>
              <a:gd name="T52" fmla="*/ 1739900 w 2936"/>
              <a:gd name="T53" fmla="*/ 2395999 h 3254"/>
              <a:gd name="T54" fmla="*/ 1511300 w 2936"/>
              <a:gd name="T55" fmla="*/ 1895196 h 3254"/>
              <a:gd name="T56" fmla="*/ 1511300 w 2936"/>
              <a:gd name="T57" fmla="*/ 1816639 h 3254"/>
              <a:gd name="T58" fmla="*/ 1562100 w 2936"/>
              <a:gd name="T59" fmla="*/ 1089983 h 3254"/>
              <a:gd name="T60" fmla="*/ 1231900 w 2936"/>
              <a:gd name="T61" fmla="*/ 1679163 h 3254"/>
              <a:gd name="T62" fmla="*/ 1028700 w 2936"/>
              <a:gd name="T63" fmla="*/ 2170147 h 3254"/>
              <a:gd name="T64" fmla="*/ 1384300 w 2936"/>
              <a:gd name="T65" fmla="*/ 1463131 h 3254"/>
              <a:gd name="T66" fmla="*/ 977900 w 2936"/>
              <a:gd name="T67" fmla="*/ 1335475 h 3254"/>
              <a:gd name="T68" fmla="*/ 914400 w 2936"/>
              <a:gd name="T69" fmla="*/ 1345295 h 3254"/>
              <a:gd name="T70" fmla="*/ 495300 w 2936"/>
              <a:gd name="T71" fmla="*/ 952508 h 3254"/>
              <a:gd name="T72" fmla="*/ 12700 w 2936"/>
              <a:gd name="T73" fmla="*/ 1895196 h 3254"/>
              <a:gd name="T74" fmla="*/ 114300 w 2936"/>
              <a:gd name="T75" fmla="*/ 3152113 h 3254"/>
              <a:gd name="T76" fmla="*/ 266700 w 2936"/>
              <a:gd name="T77" fmla="*/ 1070344 h 3254"/>
              <a:gd name="T78" fmla="*/ 88900 w 2936"/>
              <a:gd name="T79" fmla="*/ 697196 h 3254"/>
              <a:gd name="T80" fmla="*/ 584200 w 2936"/>
              <a:gd name="T81" fmla="*/ 687377 h 3254"/>
              <a:gd name="T82" fmla="*/ 863600 w 2936"/>
              <a:gd name="T83" fmla="*/ 245492 h 3254"/>
              <a:gd name="T84" fmla="*/ 1168400 w 2936"/>
              <a:gd name="T85" fmla="*/ 9820 h 3254"/>
              <a:gd name="T86" fmla="*/ 2095500 w 2936"/>
              <a:gd name="T87" fmla="*/ 274951 h 3254"/>
              <a:gd name="T88" fmla="*/ 2032000 w 2936"/>
              <a:gd name="T89" fmla="*/ 166934 h 3254"/>
              <a:gd name="T90" fmla="*/ 2120900 w 2936"/>
              <a:gd name="T91" fmla="*/ 412426 h 3254"/>
              <a:gd name="T92" fmla="*/ 2413000 w 2936"/>
              <a:gd name="T93" fmla="*/ 559721 h 3254"/>
              <a:gd name="T94" fmla="*/ 2933700 w 2936"/>
              <a:gd name="T95" fmla="*/ 412426 h 3254"/>
              <a:gd name="T96" fmla="*/ 2921000 w 2936"/>
              <a:gd name="T97" fmla="*/ 618639 h 3254"/>
              <a:gd name="T98" fmla="*/ 3251200 w 2936"/>
              <a:gd name="T99" fmla="*/ 500803 h 3254"/>
              <a:gd name="T100" fmla="*/ 3429000 w 2936"/>
              <a:gd name="T101" fmla="*/ 824852 h 3254"/>
              <a:gd name="T102" fmla="*/ 3937000 w 2936"/>
              <a:gd name="T103" fmla="*/ 687377 h 3254"/>
              <a:gd name="T104" fmla="*/ 4533900 w 2936"/>
              <a:gd name="T105" fmla="*/ 618639 h 3254"/>
              <a:gd name="T106" fmla="*/ 4267200 w 2936"/>
              <a:gd name="T107" fmla="*/ 1374754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17" name="Freeform 29"/>
          <p:cNvSpPr>
            <a:spLocks/>
          </p:cNvSpPr>
          <p:nvPr/>
        </p:nvSpPr>
        <p:spPr bwMode="auto">
          <a:xfrm>
            <a:off x="381000" y="749300"/>
            <a:ext cx="4659313" cy="3992563"/>
          </a:xfrm>
          <a:custGeom>
            <a:avLst/>
            <a:gdLst>
              <a:gd name="T0" fmla="*/ 4202269 w 2936"/>
              <a:gd name="T1" fmla="*/ 1393839 h 3254"/>
              <a:gd name="T2" fmla="*/ 4557748 w 2936"/>
              <a:gd name="T3" fmla="*/ 981577 h 3254"/>
              <a:gd name="T4" fmla="*/ 4341921 w 2936"/>
              <a:gd name="T5" fmla="*/ 863787 h 3254"/>
              <a:gd name="T6" fmla="*/ 3935659 w 2936"/>
              <a:gd name="T7" fmla="*/ 1040471 h 3254"/>
              <a:gd name="T8" fmla="*/ 3554789 w 2936"/>
              <a:gd name="T9" fmla="*/ 1089550 h 3254"/>
              <a:gd name="T10" fmla="*/ 3605572 w 2936"/>
              <a:gd name="T11" fmla="*/ 863787 h 3254"/>
              <a:gd name="T12" fmla="*/ 3478615 w 2936"/>
              <a:gd name="T13" fmla="*/ 853972 h 3254"/>
              <a:gd name="T14" fmla="*/ 2945397 w 2936"/>
              <a:gd name="T15" fmla="*/ 726367 h 3254"/>
              <a:gd name="T16" fmla="*/ 2602614 w 2936"/>
              <a:gd name="T17" fmla="*/ 863787 h 3254"/>
              <a:gd name="T18" fmla="*/ 2615309 w 2936"/>
              <a:gd name="T19" fmla="*/ 1020840 h 3254"/>
              <a:gd name="T20" fmla="*/ 2704179 w 2936"/>
              <a:gd name="T21" fmla="*/ 1060103 h 3254"/>
              <a:gd name="T22" fmla="*/ 2247135 w 2936"/>
              <a:gd name="T23" fmla="*/ 1374207 h 3254"/>
              <a:gd name="T24" fmla="*/ 2259830 w 2936"/>
              <a:gd name="T25" fmla="*/ 1334944 h 3254"/>
              <a:gd name="T26" fmla="*/ 2691483 w 2936"/>
              <a:gd name="T27" fmla="*/ 1923890 h 3254"/>
              <a:gd name="T28" fmla="*/ 2386787 w 2936"/>
              <a:gd name="T29" fmla="*/ 1491996 h 3254"/>
              <a:gd name="T30" fmla="*/ 1980525 w 2936"/>
              <a:gd name="T31" fmla="*/ 1580338 h 3254"/>
              <a:gd name="T32" fmla="*/ 1980525 w 2936"/>
              <a:gd name="T33" fmla="*/ 1884627 h 3254"/>
              <a:gd name="T34" fmla="*/ 2297917 w 2936"/>
              <a:gd name="T35" fmla="*/ 2679704 h 3254"/>
              <a:gd name="T36" fmla="*/ 2107482 w 2936"/>
              <a:gd name="T37" fmla="*/ 2237995 h 3254"/>
              <a:gd name="T38" fmla="*/ 1917047 w 2936"/>
              <a:gd name="T39" fmla="*/ 2925098 h 3254"/>
              <a:gd name="T40" fmla="*/ 1815482 w 2936"/>
              <a:gd name="T41" fmla="*/ 2934914 h 3254"/>
              <a:gd name="T42" fmla="*/ 1942438 w 2936"/>
              <a:gd name="T43" fmla="*/ 3464966 h 3254"/>
              <a:gd name="T44" fmla="*/ 1472698 w 2936"/>
              <a:gd name="T45" fmla="*/ 3582755 h 3254"/>
              <a:gd name="T46" fmla="*/ 1523481 w 2936"/>
              <a:gd name="T47" fmla="*/ 3170493 h 3254"/>
              <a:gd name="T48" fmla="*/ 1510785 w 2936"/>
              <a:gd name="T49" fmla="*/ 3121414 h 3254"/>
              <a:gd name="T50" fmla="*/ 1142611 w 2936"/>
              <a:gd name="T51" fmla="*/ 2915283 h 3254"/>
              <a:gd name="T52" fmla="*/ 1739308 w 2936"/>
              <a:gd name="T53" fmla="*/ 2395047 h 3254"/>
              <a:gd name="T54" fmla="*/ 1510785 w 2936"/>
              <a:gd name="T55" fmla="*/ 1894443 h 3254"/>
              <a:gd name="T56" fmla="*/ 1510785 w 2936"/>
              <a:gd name="T57" fmla="*/ 1815917 h 3254"/>
              <a:gd name="T58" fmla="*/ 1561568 w 2936"/>
              <a:gd name="T59" fmla="*/ 1089550 h 3254"/>
              <a:gd name="T60" fmla="*/ 1231481 w 2936"/>
              <a:gd name="T61" fmla="*/ 1678496 h 3254"/>
              <a:gd name="T62" fmla="*/ 1028350 w 2936"/>
              <a:gd name="T63" fmla="*/ 2169284 h 3254"/>
              <a:gd name="T64" fmla="*/ 1383829 w 2936"/>
              <a:gd name="T65" fmla="*/ 1462549 h 3254"/>
              <a:gd name="T66" fmla="*/ 977567 w 2936"/>
              <a:gd name="T67" fmla="*/ 1334944 h 3254"/>
              <a:gd name="T68" fmla="*/ 914089 w 2936"/>
              <a:gd name="T69" fmla="*/ 1344760 h 3254"/>
              <a:gd name="T70" fmla="*/ 495131 w 2936"/>
              <a:gd name="T71" fmla="*/ 952129 h 3254"/>
              <a:gd name="T72" fmla="*/ 12696 w 2936"/>
              <a:gd name="T73" fmla="*/ 1894443 h 3254"/>
              <a:gd name="T74" fmla="*/ 114261 w 2936"/>
              <a:gd name="T75" fmla="*/ 3150861 h 3254"/>
              <a:gd name="T76" fmla="*/ 266609 w 2936"/>
              <a:gd name="T77" fmla="*/ 1069919 h 3254"/>
              <a:gd name="T78" fmla="*/ 88870 w 2936"/>
              <a:gd name="T79" fmla="*/ 696919 h 3254"/>
              <a:gd name="T80" fmla="*/ 584001 w 2936"/>
              <a:gd name="T81" fmla="*/ 687104 h 3254"/>
              <a:gd name="T82" fmla="*/ 863306 w 2936"/>
              <a:gd name="T83" fmla="*/ 245394 h 3254"/>
              <a:gd name="T84" fmla="*/ 1168002 w 2936"/>
              <a:gd name="T85" fmla="*/ 9816 h 3254"/>
              <a:gd name="T86" fmla="*/ 2094786 w 2936"/>
              <a:gd name="T87" fmla="*/ 274841 h 3254"/>
              <a:gd name="T88" fmla="*/ 2031308 w 2936"/>
              <a:gd name="T89" fmla="*/ 166868 h 3254"/>
              <a:gd name="T90" fmla="*/ 2120178 w 2936"/>
              <a:gd name="T91" fmla="*/ 412262 h 3254"/>
              <a:gd name="T92" fmla="*/ 2412178 w 2936"/>
              <a:gd name="T93" fmla="*/ 559499 h 3254"/>
              <a:gd name="T94" fmla="*/ 2932701 w 2936"/>
              <a:gd name="T95" fmla="*/ 412262 h 3254"/>
              <a:gd name="T96" fmla="*/ 2920005 w 2936"/>
              <a:gd name="T97" fmla="*/ 618393 h 3254"/>
              <a:gd name="T98" fmla="*/ 3250093 w 2936"/>
              <a:gd name="T99" fmla="*/ 500604 h 3254"/>
              <a:gd name="T100" fmla="*/ 3427832 w 2936"/>
              <a:gd name="T101" fmla="*/ 824524 h 3254"/>
              <a:gd name="T102" fmla="*/ 3935659 w 2936"/>
              <a:gd name="T103" fmla="*/ 687104 h 3254"/>
              <a:gd name="T104" fmla="*/ 4532356 w 2936"/>
              <a:gd name="T105" fmla="*/ 618393 h 3254"/>
              <a:gd name="T106" fmla="*/ 4265747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18" name="Freeform 30"/>
          <p:cNvSpPr>
            <a:spLocks/>
          </p:cNvSpPr>
          <p:nvPr/>
        </p:nvSpPr>
        <p:spPr bwMode="auto">
          <a:xfrm>
            <a:off x="1143000" y="868363"/>
            <a:ext cx="4660900" cy="3992562"/>
          </a:xfrm>
          <a:custGeom>
            <a:avLst/>
            <a:gdLst>
              <a:gd name="T0" fmla="*/ 4203700 w 2936"/>
              <a:gd name="T1" fmla="*/ 1393838 h 3254"/>
              <a:gd name="T2" fmla="*/ 4559300 w 2936"/>
              <a:gd name="T3" fmla="*/ 981576 h 3254"/>
              <a:gd name="T4" fmla="*/ 4343400 w 2936"/>
              <a:gd name="T5" fmla="*/ 863787 h 3254"/>
              <a:gd name="T6" fmla="*/ 3937000 w 2936"/>
              <a:gd name="T7" fmla="*/ 1040471 h 3254"/>
              <a:gd name="T8" fmla="*/ 3556000 w 2936"/>
              <a:gd name="T9" fmla="*/ 1089550 h 3254"/>
              <a:gd name="T10" fmla="*/ 3606800 w 2936"/>
              <a:gd name="T11" fmla="*/ 863787 h 3254"/>
              <a:gd name="T12" fmla="*/ 3479800 w 2936"/>
              <a:gd name="T13" fmla="*/ 853971 h 3254"/>
              <a:gd name="T14" fmla="*/ 2946400 w 2936"/>
              <a:gd name="T15" fmla="*/ 726367 h 3254"/>
              <a:gd name="T16" fmla="*/ 2603500 w 2936"/>
              <a:gd name="T17" fmla="*/ 863787 h 3254"/>
              <a:gd name="T18" fmla="*/ 2616200 w 2936"/>
              <a:gd name="T19" fmla="*/ 1020839 h 3254"/>
              <a:gd name="T20" fmla="*/ 2705100 w 2936"/>
              <a:gd name="T21" fmla="*/ 1060103 h 3254"/>
              <a:gd name="T22" fmla="*/ 2247900 w 2936"/>
              <a:gd name="T23" fmla="*/ 1374207 h 3254"/>
              <a:gd name="T24" fmla="*/ 2260600 w 2936"/>
              <a:gd name="T25" fmla="*/ 1334944 h 3254"/>
              <a:gd name="T26" fmla="*/ 2692400 w 2936"/>
              <a:gd name="T27" fmla="*/ 1923890 h 3254"/>
              <a:gd name="T28" fmla="*/ 2387600 w 2936"/>
              <a:gd name="T29" fmla="*/ 1491996 h 3254"/>
              <a:gd name="T30" fmla="*/ 1981200 w 2936"/>
              <a:gd name="T31" fmla="*/ 1580338 h 3254"/>
              <a:gd name="T32" fmla="*/ 1981200 w 2936"/>
              <a:gd name="T33" fmla="*/ 1884627 h 3254"/>
              <a:gd name="T34" fmla="*/ 2298700 w 2936"/>
              <a:gd name="T35" fmla="*/ 2679704 h 3254"/>
              <a:gd name="T36" fmla="*/ 2108200 w 2936"/>
              <a:gd name="T37" fmla="*/ 2237994 h 3254"/>
              <a:gd name="T38" fmla="*/ 1917700 w 2936"/>
              <a:gd name="T39" fmla="*/ 2925098 h 3254"/>
              <a:gd name="T40" fmla="*/ 1816100 w 2936"/>
              <a:gd name="T41" fmla="*/ 2934913 h 3254"/>
              <a:gd name="T42" fmla="*/ 1943100 w 2936"/>
              <a:gd name="T43" fmla="*/ 3464965 h 3254"/>
              <a:gd name="T44" fmla="*/ 1473200 w 2936"/>
              <a:gd name="T45" fmla="*/ 3582754 h 3254"/>
              <a:gd name="T46" fmla="*/ 1524000 w 2936"/>
              <a:gd name="T47" fmla="*/ 3170492 h 3254"/>
              <a:gd name="T48" fmla="*/ 1511300 w 2936"/>
              <a:gd name="T49" fmla="*/ 3121413 h 3254"/>
              <a:gd name="T50" fmla="*/ 1143000 w 2936"/>
              <a:gd name="T51" fmla="*/ 2915282 h 3254"/>
              <a:gd name="T52" fmla="*/ 1739900 w 2936"/>
              <a:gd name="T53" fmla="*/ 2395046 h 3254"/>
              <a:gd name="T54" fmla="*/ 1511300 w 2936"/>
              <a:gd name="T55" fmla="*/ 1894442 h 3254"/>
              <a:gd name="T56" fmla="*/ 1511300 w 2936"/>
              <a:gd name="T57" fmla="*/ 1815916 h 3254"/>
              <a:gd name="T58" fmla="*/ 1562100 w 2936"/>
              <a:gd name="T59" fmla="*/ 1089550 h 3254"/>
              <a:gd name="T60" fmla="*/ 1231900 w 2936"/>
              <a:gd name="T61" fmla="*/ 1678496 h 3254"/>
              <a:gd name="T62" fmla="*/ 1028700 w 2936"/>
              <a:gd name="T63" fmla="*/ 2169284 h 3254"/>
              <a:gd name="T64" fmla="*/ 1384300 w 2936"/>
              <a:gd name="T65" fmla="*/ 1462549 h 3254"/>
              <a:gd name="T66" fmla="*/ 977900 w 2936"/>
              <a:gd name="T67" fmla="*/ 1334944 h 3254"/>
              <a:gd name="T68" fmla="*/ 914400 w 2936"/>
              <a:gd name="T69" fmla="*/ 1344760 h 3254"/>
              <a:gd name="T70" fmla="*/ 495300 w 2936"/>
              <a:gd name="T71" fmla="*/ 952129 h 3254"/>
              <a:gd name="T72" fmla="*/ 12700 w 2936"/>
              <a:gd name="T73" fmla="*/ 1894442 h 3254"/>
              <a:gd name="T74" fmla="*/ 114300 w 2936"/>
              <a:gd name="T75" fmla="*/ 3150860 h 3254"/>
              <a:gd name="T76" fmla="*/ 266700 w 2936"/>
              <a:gd name="T77" fmla="*/ 1069918 h 3254"/>
              <a:gd name="T78" fmla="*/ 88900 w 2936"/>
              <a:gd name="T79" fmla="*/ 696919 h 3254"/>
              <a:gd name="T80" fmla="*/ 584200 w 2936"/>
              <a:gd name="T81" fmla="*/ 687103 h 3254"/>
              <a:gd name="T82" fmla="*/ 863600 w 2936"/>
              <a:gd name="T83" fmla="*/ 245394 h 3254"/>
              <a:gd name="T84" fmla="*/ 1168400 w 2936"/>
              <a:gd name="T85" fmla="*/ 9816 h 3254"/>
              <a:gd name="T86" fmla="*/ 2095500 w 2936"/>
              <a:gd name="T87" fmla="*/ 274841 h 3254"/>
              <a:gd name="T88" fmla="*/ 2032000 w 2936"/>
              <a:gd name="T89" fmla="*/ 166868 h 3254"/>
              <a:gd name="T90" fmla="*/ 2120900 w 2936"/>
              <a:gd name="T91" fmla="*/ 412262 h 3254"/>
              <a:gd name="T92" fmla="*/ 2413000 w 2936"/>
              <a:gd name="T93" fmla="*/ 559499 h 3254"/>
              <a:gd name="T94" fmla="*/ 2933700 w 2936"/>
              <a:gd name="T95" fmla="*/ 412262 h 3254"/>
              <a:gd name="T96" fmla="*/ 2921000 w 2936"/>
              <a:gd name="T97" fmla="*/ 618393 h 3254"/>
              <a:gd name="T98" fmla="*/ 3251200 w 2936"/>
              <a:gd name="T99" fmla="*/ 500604 h 3254"/>
              <a:gd name="T100" fmla="*/ 3429000 w 2936"/>
              <a:gd name="T101" fmla="*/ 824524 h 3254"/>
              <a:gd name="T102" fmla="*/ 3937000 w 2936"/>
              <a:gd name="T103" fmla="*/ 687103 h 3254"/>
              <a:gd name="T104" fmla="*/ 4533900 w 2936"/>
              <a:gd name="T105" fmla="*/ 618393 h 3254"/>
              <a:gd name="T106" fmla="*/ 4267200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334963" y="860425"/>
            <a:ext cx="8809037" cy="3976688"/>
          </a:xfrm>
          <a:custGeom>
            <a:avLst/>
            <a:gdLst>
              <a:gd name="T0" fmla="*/ 8409059 w 5550"/>
              <a:gd name="T1" fmla="*/ 350812 h 3242"/>
              <a:gd name="T2" fmla="*/ 8180500 w 5550"/>
              <a:gd name="T3" fmla="*/ 399877 h 3242"/>
              <a:gd name="T4" fmla="*/ 7939244 w 5550"/>
              <a:gd name="T5" fmla="*/ 409690 h 3242"/>
              <a:gd name="T6" fmla="*/ 7507522 w 5550"/>
              <a:gd name="T7" fmla="*/ 468567 h 3242"/>
              <a:gd name="T8" fmla="*/ 7025009 w 5550"/>
              <a:gd name="T9" fmla="*/ 488193 h 3242"/>
              <a:gd name="T10" fmla="*/ 6605984 w 5550"/>
              <a:gd name="T11" fmla="*/ 409690 h 3242"/>
              <a:gd name="T12" fmla="*/ 6377425 w 5550"/>
              <a:gd name="T13" fmla="*/ 321373 h 3242"/>
              <a:gd name="T14" fmla="*/ 6161564 w 5550"/>
              <a:gd name="T15" fmla="*/ 174179 h 3242"/>
              <a:gd name="T16" fmla="*/ 5894912 w 5550"/>
              <a:gd name="T17" fmla="*/ 115302 h 3242"/>
              <a:gd name="T18" fmla="*/ 5653656 w 5550"/>
              <a:gd name="T19" fmla="*/ 46611 h 3242"/>
              <a:gd name="T20" fmla="*/ 5272724 w 5550"/>
              <a:gd name="T21" fmla="*/ 46611 h 3242"/>
              <a:gd name="T22" fmla="*/ 4942584 w 5550"/>
              <a:gd name="T23" fmla="*/ 134928 h 3242"/>
              <a:gd name="T24" fmla="*/ 4866398 w 5550"/>
              <a:gd name="T25" fmla="*/ 350812 h 3242"/>
              <a:gd name="T26" fmla="*/ 4561653 w 5550"/>
              <a:gd name="T27" fmla="*/ 468567 h 3242"/>
              <a:gd name="T28" fmla="*/ 4714025 w 5550"/>
              <a:gd name="T29" fmla="*/ 782581 h 3242"/>
              <a:gd name="T30" fmla="*/ 4536257 w 5550"/>
              <a:gd name="T31" fmla="*/ 939588 h 3242"/>
              <a:gd name="T32" fmla="*/ 4218814 w 5550"/>
              <a:gd name="T33" fmla="*/ 802207 h 3242"/>
              <a:gd name="T34" fmla="*/ 4218814 w 5550"/>
              <a:gd name="T35" fmla="*/ 910149 h 3242"/>
              <a:gd name="T36" fmla="*/ 3202998 w 5550"/>
              <a:gd name="T37" fmla="*/ 733516 h 3242"/>
              <a:gd name="T38" fmla="*/ 2479228 w 5550"/>
              <a:gd name="T39" fmla="*/ 498006 h 3242"/>
              <a:gd name="T40" fmla="*/ 1552295 w 5550"/>
              <a:gd name="T41" fmla="*/ 360625 h 3242"/>
              <a:gd name="T42" fmla="*/ 841223 w 5550"/>
              <a:gd name="T43" fmla="*/ 498006 h 3242"/>
              <a:gd name="T44" fmla="*/ 574571 w 5550"/>
              <a:gd name="T45" fmla="*/ 458754 h 3242"/>
              <a:gd name="T46" fmla="*/ 168245 w 5550"/>
              <a:gd name="T47" fmla="*/ 399877 h 3242"/>
              <a:gd name="T48" fmla="*/ 117454 w 5550"/>
              <a:gd name="T49" fmla="*/ 1194724 h 3242"/>
              <a:gd name="T50" fmla="*/ 307919 w 5550"/>
              <a:gd name="T51" fmla="*/ 772768 h 3242"/>
              <a:gd name="T52" fmla="*/ 650758 w 5550"/>
              <a:gd name="T53" fmla="*/ 910149 h 3242"/>
              <a:gd name="T54" fmla="*/ 803130 w 5550"/>
              <a:gd name="T55" fmla="*/ 1126033 h 3242"/>
              <a:gd name="T56" fmla="*/ 1082480 w 5550"/>
              <a:gd name="T57" fmla="*/ 1096594 h 3242"/>
              <a:gd name="T58" fmla="*/ 1564993 w 5550"/>
              <a:gd name="T59" fmla="*/ 1086781 h 3242"/>
              <a:gd name="T60" fmla="*/ 2212576 w 5550"/>
              <a:gd name="T61" fmla="*/ 1076969 h 3242"/>
              <a:gd name="T62" fmla="*/ 2656996 w 5550"/>
              <a:gd name="T63" fmla="*/ 1400795 h 3242"/>
              <a:gd name="T64" fmla="*/ 3114114 w 5550"/>
              <a:gd name="T65" fmla="*/ 1803125 h 3242"/>
              <a:gd name="T66" fmla="*/ 3609324 w 5550"/>
              <a:gd name="T67" fmla="*/ 2234894 h 3242"/>
              <a:gd name="T68" fmla="*/ 4129930 w 5550"/>
              <a:gd name="T69" fmla="*/ 3176935 h 3242"/>
              <a:gd name="T70" fmla="*/ 4295001 w 5550"/>
              <a:gd name="T71" fmla="*/ 3402632 h 3242"/>
              <a:gd name="T72" fmla="*/ 4091837 w 5550"/>
              <a:gd name="T73" fmla="*/ 2509656 h 3242"/>
              <a:gd name="T74" fmla="*/ 4155326 w 5550"/>
              <a:gd name="T75" fmla="*/ 1734435 h 3242"/>
              <a:gd name="T76" fmla="*/ 4434676 w 5550"/>
              <a:gd name="T77" fmla="*/ 1204537 h 3242"/>
              <a:gd name="T78" fmla="*/ 4701327 w 5550"/>
              <a:gd name="T79" fmla="*/ 1214350 h 3242"/>
              <a:gd name="T80" fmla="*/ 5069561 w 5550"/>
              <a:gd name="T81" fmla="*/ 1263414 h 3242"/>
              <a:gd name="T82" fmla="*/ 5082259 w 5550"/>
              <a:gd name="T83" fmla="*/ 1508737 h 3242"/>
              <a:gd name="T84" fmla="*/ 5031468 w 5550"/>
              <a:gd name="T85" fmla="*/ 1744247 h 3242"/>
              <a:gd name="T86" fmla="*/ 4980677 w 5550"/>
              <a:gd name="T87" fmla="*/ 2038635 h 3242"/>
              <a:gd name="T88" fmla="*/ 4841002 w 5550"/>
              <a:gd name="T89" fmla="*/ 2588159 h 3242"/>
              <a:gd name="T90" fmla="*/ 4726723 w 5550"/>
              <a:gd name="T91" fmla="*/ 2892360 h 3242"/>
              <a:gd name="T92" fmla="*/ 4714025 w 5550"/>
              <a:gd name="T93" fmla="*/ 3314316 h 3242"/>
              <a:gd name="T94" fmla="*/ 4955282 w 5550"/>
              <a:gd name="T95" fmla="*/ 3755897 h 3242"/>
              <a:gd name="T96" fmla="*/ 5425097 w 5550"/>
              <a:gd name="T97" fmla="*/ 3952156 h 3242"/>
              <a:gd name="T98" fmla="*/ 6244099 w 5550"/>
              <a:gd name="T99" fmla="*/ 3942343 h 3242"/>
              <a:gd name="T100" fmla="*/ 6517100 w 5550"/>
              <a:gd name="T101" fmla="*/ 3716645 h 3242"/>
              <a:gd name="T102" fmla="*/ 6618682 w 5550"/>
              <a:gd name="T103" fmla="*/ 3392819 h 3242"/>
              <a:gd name="T104" fmla="*/ 6771054 w 5550"/>
              <a:gd name="T105" fmla="*/ 2882547 h 3242"/>
              <a:gd name="T106" fmla="*/ 6732961 w 5550"/>
              <a:gd name="T107" fmla="*/ 2588159 h 3242"/>
              <a:gd name="T108" fmla="*/ 6859938 w 5550"/>
              <a:gd name="T109" fmla="*/ 2303584 h 3242"/>
              <a:gd name="T110" fmla="*/ 7151986 w 5550"/>
              <a:gd name="T111" fmla="*/ 2185829 h 3242"/>
              <a:gd name="T112" fmla="*/ 7266265 w 5550"/>
              <a:gd name="T113" fmla="*/ 1891441 h 3242"/>
              <a:gd name="T114" fmla="*/ 7469428 w 5550"/>
              <a:gd name="T115" fmla="*/ 1871816 h 3242"/>
              <a:gd name="T116" fmla="*/ 7850360 w 5550"/>
              <a:gd name="T117" fmla="*/ 1773686 h 3242"/>
              <a:gd name="T118" fmla="*/ 7888453 w 5550"/>
              <a:gd name="T119" fmla="*/ 1616679 h 3242"/>
              <a:gd name="T120" fmla="*/ 8091616 w 5550"/>
              <a:gd name="T121" fmla="*/ 1440047 h 3242"/>
              <a:gd name="T122" fmla="*/ 8459850 w 5550"/>
              <a:gd name="T123" fmla="*/ 1184911 h 32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2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305" y="3180"/>
                  <a:pt x="3312" y="3186"/>
                </a:cubicBezTo>
                <a:cubicBezTo>
                  <a:pt x="3321" y="3193"/>
                  <a:pt x="3387" y="3212"/>
                  <a:pt x="3398" y="3214"/>
                </a:cubicBezTo>
                <a:cubicBezTo>
                  <a:pt x="3412" y="3216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4" y="3211"/>
                  <a:pt x="3531" y="3219"/>
                </a:cubicBezTo>
                <a:cubicBezTo>
                  <a:pt x="3539" y="3223"/>
                  <a:pt x="3519" y="3161"/>
                  <a:pt x="3526" y="3166"/>
                </a:cubicBezTo>
                <a:cubicBezTo>
                  <a:pt x="3537" y="3174"/>
                  <a:pt x="3609" y="3171"/>
                  <a:pt x="3622" y="3174"/>
                </a:cubicBezTo>
                <a:cubicBezTo>
                  <a:pt x="3683" y="3204"/>
                  <a:pt x="3739" y="3157"/>
                  <a:pt x="3806" y="3174"/>
                </a:cubicBezTo>
                <a:cubicBezTo>
                  <a:pt x="3825" y="3171"/>
                  <a:pt x="3916" y="3221"/>
                  <a:pt x="3934" y="3214"/>
                </a:cubicBezTo>
                <a:cubicBezTo>
                  <a:pt x="3961" y="3204"/>
                  <a:pt x="4073" y="3175"/>
                  <a:pt x="4102" y="3174"/>
                </a:cubicBezTo>
                <a:cubicBezTo>
                  <a:pt x="4190" y="3171"/>
                  <a:pt x="4166" y="3161"/>
                  <a:pt x="4254" y="3158"/>
                </a:cubicBezTo>
                <a:cubicBezTo>
                  <a:pt x="4268" y="311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3201988" y="690563"/>
            <a:ext cx="4659312" cy="3994150"/>
          </a:xfrm>
          <a:custGeom>
            <a:avLst/>
            <a:gdLst>
              <a:gd name="T0" fmla="*/ 4202268 w 2936"/>
              <a:gd name="T1" fmla="*/ 1394393 h 3254"/>
              <a:gd name="T2" fmla="*/ 4557747 w 2936"/>
              <a:gd name="T3" fmla="*/ 981967 h 3254"/>
              <a:gd name="T4" fmla="*/ 4341920 w 2936"/>
              <a:gd name="T5" fmla="*/ 864131 h 3254"/>
              <a:gd name="T6" fmla="*/ 3935659 w 2936"/>
              <a:gd name="T7" fmla="*/ 1040885 h 3254"/>
              <a:gd name="T8" fmla="*/ 3554788 w 2936"/>
              <a:gd name="T9" fmla="*/ 1089983 h 3254"/>
              <a:gd name="T10" fmla="*/ 3605571 w 2936"/>
              <a:gd name="T11" fmla="*/ 864131 h 3254"/>
              <a:gd name="T12" fmla="*/ 3478614 w 2936"/>
              <a:gd name="T13" fmla="*/ 854311 h 3254"/>
              <a:gd name="T14" fmla="*/ 2945396 w 2936"/>
              <a:gd name="T15" fmla="*/ 726655 h 3254"/>
              <a:gd name="T16" fmla="*/ 2602613 w 2936"/>
              <a:gd name="T17" fmla="*/ 864131 h 3254"/>
              <a:gd name="T18" fmla="*/ 2615309 w 2936"/>
              <a:gd name="T19" fmla="*/ 1021245 h 3254"/>
              <a:gd name="T20" fmla="*/ 2704178 w 2936"/>
              <a:gd name="T21" fmla="*/ 1060524 h 3254"/>
              <a:gd name="T22" fmla="*/ 2247134 w 2936"/>
              <a:gd name="T23" fmla="*/ 1374754 h 3254"/>
              <a:gd name="T24" fmla="*/ 2259830 w 2936"/>
              <a:gd name="T25" fmla="*/ 1335475 h 3254"/>
              <a:gd name="T26" fmla="*/ 2691483 w 2936"/>
              <a:gd name="T27" fmla="*/ 1924655 h 3254"/>
              <a:gd name="T28" fmla="*/ 2386787 w 2936"/>
              <a:gd name="T29" fmla="*/ 1492590 h 3254"/>
              <a:gd name="T30" fmla="*/ 1980525 w 2936"/>
              <a:gd name="T31" fmla="*/ 1580967 h 3254"/>
              <a:gd name="T32" fmla="*/ 1980525 w 2936"/>
              <a:gd name="T33" fmla="*/ 1885376 h 3254"/>
              <a:gd name="T34" fmla="*/ 2297917 w 2936"/>
              <a:gd name="T35" fmla="*/ 2680769 h 3254"/>
              <a:gd name="T36" fmla="*/ 2107482 w 2936"/>
              <a:gd name="T37" fmla="*/ 2238884 h 3254"/>
              <a:gd name="T38" fmla="*/ 1917047 w 2936"/>
              <a:gd name="T39" fmla="*/ 2926261 h 3254"/>
              <a:gd name="T40" fmla="*/ 1815481 w 2936"/>
              <a:gd name="T41" fmla="*/ 2936081 h 3254"/>
              <a:gd name="T42" fmla="*/ 1942438 w 2936"/>
              <a:gd name="T43" fmla="*/ 3466343 h 3254"/>
              <a:gd name="T44" fmla="*/ 1472698 w 2936"/>
              <a:gd name="T45" fmla="*/ 3584179 h 3254"/>
              <a:gd name="T46" fmla="*/ 1523481 w 2936"/>
              <a:gd name="T47" fmla="*/ 3171753 h 3254"/>
              <a:gd name="T48" fmla="*/ 1510785 w 2936"/>
              <a:gd name="T49" fmla="*/ 3122654 h 3254"/>
              <a:gd name="T50" fmla="*/ 1142611 w 2936"/>
              <a:gd name="T51" fmla="*/ 2916441 h 3254"/>
              <a:gd name="T52" fmla="*/ 1739307 w 2936"/>
              <a:gd name="T53" fmla="*/ 2395999 h 3254"/>
              <a:gd name="T54" fmla="*/ 1510785 w 2936"/>
              <a:gd name="T55" fmla="*/ 1895196 h 3254"/>
              <a:gd name="T56" fmla="*/ 1510785 w 2936"/>
              <a:gd name="T57" fmla="*/ 1816639 h 3254"/>
              <a:gd name="T58" fmla="*/ 1561568 w 2936"/>
              <a:gd name="T59" fmla="*/ 1089983 h 3254"/>
              <a:gd name="T60" fmla="*/ 1231480 w 2936"/>
              <a:gd name="T61" fmla="*/ 1679163 h 3254"/>
              <a:gd name="T62" fmla="*/ 1028350 w 2936"/>
              <a:gd name="T63" fmla="*/ 2170147 h 3254"/>
              <a:gd name="T64" fmla="*/ 1383828 w 2936"/>
              <a:gd name="T65" fmla="*/ 1463131 h 3254"/>
              <a:gd name="T66" fmla="*/ 977567 w 2936"/>
              <a:gd name="T67" fmla="*/ 1335475 h 3254"/>
              <a:gd name="T68" fmla="*/ 914088 w 2936"/>
              <a:gd name="T69" fmla="*/ 1345295 h 3254"/>
              <a:gd name="T70" fmla="*/ 495131 w 2936"/>
              <a:gd name="T71" fmla="*/ 952508 h 3254"/>
              <a:gd name="T72" fmla="*/ 12696 w 2936"/>
              <a:gd name="T73" fmla="*/ 1895196 h 3254"/>
              <a:gd name="T74" fmla="*/ 114261 w 2936"/>
              <a:gd name="T75" fmla="*/ 3152113 h 3254"/>
              <a:gd name="T76" fmla="*/ 266609 w 2936"/>
              <a:gd name="T77" fmla="*/ 1070344 h 3254"/>
              <a:gd name="T78" fmla="*/ 88870 w 2936"/>
              <a:gd name="T79" fmla="*/ 697196 h 3254"/>
              <a:gd name="T80" fmla="*/ 584001 w 2936"/>
              <a:gd name="T81" fmla="*/ 687377 h 3254"/>
              <a:gd name="T82" fmla="*/ 863306 w 2936"/>
              <a:gd name="T83" fmla="*/ 245492 h 3254"/>
              <a:gd name="T84" fmla="*/ 1168002 w 2936"/>
              <a:gd name="T85" fmla="*/ 9820 h 3254"/>
              <a:gd name="T86" fmla="*/ 2094786 w 2936"/>
              <a:gd name="T87" fmla="*/ 274951 h 3254"/>
              <a:gd name="T88" fmla="*/ 2031308 w 2936"/>
              <a:gd name="T89" fmla="*/ 166934 h 3254"/>
              <a:gd name="T90" fmla="*/ 2120177 w 2936"/>
              <a:gd name="T91" fmla="*/ 412426 h 3254"/>
              <a:gd name="T92" fmla="*/ 2412178 w 2936"/>
              <a:gd name="T93" fmla="*/ 559721 h 3254"/>
              <a:gd name="T94" fmla="*/ 2932700 w 2936"/>
              <a:gd name="T95" fmla="*/ 412426 h 3254"/>
              <a:gd name="T96" fmla="*/ 2920005 w 2936"/>
              <a:gd name="T97" fmla="*/ 618639 h 3254"/>
              <a:gd name="T98" fmla="*/ 3250092 w 2936"/>
              <a:gd name="T99" fmla="*/ 500803 h 3254"/>
              <a:gd name="T100" fmla="*/ 3427832 w 2936"/>
              <a:gd name="T101" fmla="*/ 824852 h 3254"/>
              <a:gd name="T102" fmla="*/ 3935659 w 2936"/>
              <a:gd name="T103" fmla="*/ 687377 h 3254"/>
              <a:gd name="T104" fmla="*/ 4532355 w 2936"/>
              <a:gd name="T105" fmla="*/ 618639 h 3254"/>
              <a:gd name="T106" fmla="*/ 4265746 w 2936"/>
              <a:gd name="T107" fmla="*/ 1374754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21" name="Freeform 33"/>
          <p:cNvSpPr>
            <a:spLocks/>
          </p:cNvSpPr>
          <p:nvPr/>
        </p:nvSpPr>
        <p:spPr bwMode="auto">
          <a:xfrm>
            <a:off x="4114800" y="927100"/>
            <a:ext cx="4659313" cy="3992563"/>
          </a:xfrm>
          <a:custGeom>
            <a:avLst/>
            <a:gdLst>
              <a:gd name="T0" fmla="*/ 4202269 w 2936"/>
              <a:gd name="T1" fmla="*/ 1393839 h 3254"/>
              <a:gd name="T2" fmla="*/ 4557748 w 2936"/>
              <a:gd name="T3" fmla="*/ 981577 h 3254"/>
              <a:gd name="T4" fmla="*/ 4341921 w 2936"/>
              <a:gd name="T5" fmla="*/ 863787 h 3254"/>
              <a:gd name="T6" fmla="*/ 3935659 w 2936"/>
              <a:gd name="T7" fmla="*/ 1040471 h 3254"/>
              <a:gd name="T8" fmla="*/ 3554789 w 2936"/>
              <a:gd name="T9" fmla="*/ 1089550 h 3254"/>
              <a:gd name="T10" fmla="*/ 3605572 w 2936"/>
              <a:gd name="T11" fmla="*/ 863787 h 3254"/>
              <a:gd name="T12" fmla="*/ 3478615 w 2936"/>
              <a:gd name="T13" fmla="*/ 853972 h 3254"/>
              <a:gd name="T14" fmla="*/ 2945397 w 2936"/>
              <a:gd name="T15" fmla="*/ 726367 h 3254"/>
              <a:gd name="T16" fmla="*/ 2602614 w 2936"/>
              <a:gd name="T17" fmla="*/ 863787 h 3254"/>
              <a:gd name="T18" fmla="*/ 2615309 w 2936"/>
              <a:gd name="T19" fmla="*/ 1020840 h 3254"/>
              <a:gd name="T20" fmla="*/ 2704179 w 2936"/>
              <a:gd name="T21" fmla="*/ 1060103 h 3254"/>
              <a:gd name="T22" fmla="*/ 2247135 w 2936"/>
              <a:gd name="T23" fmla="*/ 1374207 h 3254"/>
              <a:gd name="T24" fmla="*/ 2259830 w 2936"/>
              <a:gd name="T25" fmla="*/ 1334944 h 3254"/>
              <a:gd name="T26" fmla="*/ 2691483 w 2936"/>
              <a:gd name="T27" fmla="*/ 1923890 h 3254"/>
              <a:gd name="T28" fmla="*/ 2386787 w 2936"/>
              <a:gd name="T29" fmla="*/ 1491996 h 3254"/>
              <a:gd name="T30" fmla="*/ 1980525 w 2936"/>
              <a:gd name="T31" fmla="*/ 1580338 h 3254"/>
              <a:gd name="T32" fmla="*/ 1980525 w 2936"/>
              <a:gd name="T33" fmla="*/ 1884627 h 3254"/>
              <a:gd name="T34" fmla="*/ 2297917 w 2936"/>
              <a:gd name="T35" fmla="*/ 2679704 h 3254"/>
              <a:gd name="T36" fmla="*/ 2107482 w 2936"/>
              <a:gd name="T37" fmla="*/ 2237995 h 3254"/>
              <a:gd name="T38" fmla="*/ 1917047 w 2936"/>
              <a:gd name="T39" fmla="*/ 2925098 h 3254"/>
              <a:gd name="T40" fmla="*/ 1815482 w 2936"/>
              <a:gd name="T41" fmla="*/ 2934914 h 3254"/>
              <a:gd name="T42" fmla="*/ 1942438 w 2936"/>
              <a:gd name="T43" fmla="*/ 3464966 h 3254"/>
              <a:gd name="T44" fmla="*/ 1472698 w 2936"/>
              <a:gd name="T45" fmla="*/ 3582755 h 3254"/>
              <a:gd name="T46" fmla="*/ 1523481 w 2936"/>
              <a:gd name="T47" fmla="*/ 3170493 h 3254"/>
              <a:gd name="T48" fmla="*/ 1510785 w 2936"/>
              <a:gd name="T49" fmla="*/ 3121414 h 3254"/>
              <a:gd name="T50" fmla="*/ 1142611 w 2936"/>
              <a:gd name="T51" fmla="*/ 2915283 h 3254"/>
              <a:gd name="T52" fmla="*/ 1739308 w 2936"/>
              <a:gd name="T53" fmla="*/ 2395047 h 3254"/>
              <a:gd name="T54" fmla="*/ 1510785 w 2936"/>
              <a:gd name="T55" fmla="*/ 1894443 h 3254"/>
              <a:gd name="T56" fmla="*/ 1510785 w 2936"/>
              <a:gd name="T57" fmla="*/ 1815917 h 3254"/>
              <a:gd name="T58" fmla="*/ 1561568 w 2936"/>
              <a:gd name="T59" fmla="*/ 1089550 h 3254"/>
              <a:gd name="T60" fmla="*/ 1231481 w 2936"/>
              <a:gd name="T61" fmla="*/ 1678496 h 3254"/>
              <a:gd name="T62" fmla="*/ 1028350 w 2936"/>
              <a:gd name="T63" fmla="*/ 2169284 h 3254"/>
              <a:gd name="T64" fmla="*/ 1383829 w 2936"/>
              <a:gd name="T65" fmla="*/ 1462549 h 3254"/>
              <a:gd name="T66" fmla="*/ 977567 w 2936"/>
              <a:gd name="T67" fmla="*/ 1334944 h 3254"/>
              <a:gd name="T68" fmla="*/ 914089 w 2936"/>
              <a:gd name="T69" fmla="*/ 1344760 h 3254"/>
              <a:gd name="T70" fmla="*/ 495131 w 2936"/>
              <a:gd name="T71" fmla="*/ 952129 h 3254"/>
              <a:gd name="T72" fmla="*/ 12696 w 2936"/>
              <a:gd name="T73" fmla="*/ 1894443 h 3254"/>
              <a:gd name="T74" fmla="*/ 114261 w 2936"/>
              <a:gd name="T75" fmla="*/ 3150861 h 3254"/>
              <a:gd name="T76" fmla="*/ 266609 w 2936"/>
              <a:gd name="T77" fmla="*/ 1069919 h 3254"/>
              <a:gd name="T78" fmla="*/ 88870 w 2936"/>
              <a:gd name="T79" fmla="*/ 696919 h 3254"/>
              <a:gd name="T80" fmla="*/ 584001 w 2936"/>
              <a:gd name="T81" fmla="*/ 687104 h 3254"/>
              <a:gd name="T82" fmla="*/ 863306 w 2936"/>
              <a:gd name="T83" fmla="*/ 245394 h 3254"/>
              <a:gd name="T84" fmla="*/ 1168002 w 2936"/>
              <a:gd name="T85" fmla="*/ 9816 h 3254"/>
              <a:gd name="T86" fmla="*/ 2094786 w 2936"/>
              <a:gd name="T87" fmla="*/ 274841 h 3254"/>
              <a:gd name="T88" fmla="*/ 2031308 w 2936"/>
              <a:gd name="T89" fmla="*/ 166868 h 3254"/>
              <a:gd name="T90" fmla="*/ 2120178 w 2936"/>
              <a:gd name="T91" fmla="*/ 412262 h 3254"/>
              <a:gd name="T92" fmla="*/ 2412178 w 2936"/>
              <a:gd name="T93" fmla="*/ 559499 h 3254"/>
              <a:gd name="T94" fmla="*/ 2932701 w 2936"/>
              <a:gd name="T95" fmla="*/ 412262 h 3254"/>
              <a:gd name="T96" fmla="*/ 2920005 w 2936"/>
              <a:gd name="T97" fmla="*/ 618393 h 3254"/>
              <a:gd name="T98" fmla="*/ 3250093 w 2936"/>
              <a:gd name="T99" fmla="*/ 500604 h 3254"/>
              <a:gd name="T100" fmla="*/ 3427832 w 2936"/>
              <a:gd name="T101" fmla="*/ 824524 h 3254"/>
              <a:gd name="T102" fmla="*/ 3935659 w 2936"/>
              <a:gd name="T103" fmla="*/ 687104 h 3254"/>
              <a:gd name="T104" fmla="*/ 4532356 w 2936"/>
              <a:gd name="T105" fmla="*/ 618393 h 3254"/>
              <a:gd name="T106" fmla="*/ 4265747 w 2936"/>
              <a:gd name="T107" fmla="*/ 1374207 h 3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36" h="3254">
                <a:moveTo>
                  <a:pt x="2888" y="1344"/>
                </a:moveTo>
                <a:cubicBezTo>
                  <a:pt x="2848" y="1341"/>
                  <a:pt x="2804" y="1354"/>
                  <a:pt x="2768" y="1336"/>
                </a:cubicBezTo>
                <a:cubicBezTo>
                  <a:pt x="2753" y="1328"/>
                  <a:pt x="2802" y="1320"/>
                  <a:pt x="2808" y="1304"/>
                </a:cubicBezTo>
                <a:cubicBezTo>
                  <a:pt x="2811" y="1296"/>
                  <a:pt x="2792" y="1299"/>
                  <a:pt x="2784" y="1296"/>
                </a:cubicBezTo>
                <a:cubicBezTo>
                  <a:pt x="2771" y="1291"/>
                  <a:pt x="2757" y="1285"/>
                  <a:pt x="2744" y="1280"/>
                </a:cubicBezTo>
                <a:cubicBezTo>
                  <a:pt x="2696" y="1185"/>
                  <a:pt x="2750" y="1266"/>
                  <a:pt x="2680" y="1216"/>
                </a:cubicBezTo>
                <a:cubicBezTo>
                  <a:pt x="2659" y="1201"/>
                  <a:pt x="2654" y="1158"/>
                  <a:pt x="2648" y="1136"/>
                </a:cubicBezTo>
                <a:cubicBezTo>
                  <a:pt x="2661" y="1082"/>
                  <a:pt x="2675" y="1074"/>
                  <a:pt x="2728" y="1056"/>
                </a:cubicBezTo>
                <a:cubicBezTo>
                  <a:pt x="2720" y="1044"/>
                  <a:pt x="2698" y="1024"/>
                  <a:pt x="2720" y="1008"/>
                </a:cubicBezTo>
                <a:cubicBezTo>
                  <a:pt x="2734" y="998"/>
                  <a:pt x="2768" y="992"/>
                  <a:pt x="2768" y="992"/>
                </a:cubicBezTo>
                <a:cubicBezTo>
                  <a:pt x="2797" y="948"/>
                  <a:pt x="2784" y="984"/>
                  <a:pt x="2752" y="952"/>
                </a:cubicBezTo>
                <a:cubicBezTo>
                  <a:pt x="2746" y="946"/>
                  <a:pt x="2747" y="936"/>
                  <a:pt x="2744" y="928"/>
                </a:cubicBezTo>
                <a:cubicBezTo>
                  <a:pt x="2774" y="918"/>
                  <a:pt x="2786" y="898"/>
                  <a:pt x="2816" y="888"/>
                </a:cubicBezTo>
                <a:cubicBezTo>
                  <a:pt x="2844" y="860"/>
                  <a:pt x="2848" y="820"/>
                  <a:pt x="2872" y="800"/>
                </a:cubicBezTo>
                <a:cubicBezTo>
                  <a:pt x="2880" y="793"/>
                  <a:pt x="2894" y="796"/>
                  <a:pt x="2904" y="792"/>
                </a:cubicBezTo>
                <a:cubicBezTo>
                  <a:pt x="2915" y="788"/>
                  <a:pt x="2925" y="781"/>
                  <a:pt x="2936" y="776"/>
                </a:cubicBezTo>
                <a:cubicBezTo>
                  <a:pt x="2876" y="752"/>
                  <a:pt x="2897" y="770"/>
                  <a:pt x="2840" y="784"/>
                </a:cubicBezTo>
                <a:cubicBezTo>
                  <a:pt x="2848" y="776"/>
                  <a:pt x="2858" y="769"/>
                  <a:pt x="2864" y="760"/>
                </a:cubicBezTo>
                <a:cubicBezTo>
                  <a:pt x="2869" y="753"/>
                  <a:pt x="2880" y="739"/>
                  <a:pt x="2872" y="736"/>
                </a:cubicBezTo>
                <a:cubicBezTo>
                  <a:pt x="2854" y="730"/>
                  <a:pt x="2835" y="741"/>
                  <a:pt x="2816" y="744"/>
                </a:cubicBezTo>
                <a:cubicBezTo>
                  <a:pt x="2788" y="730"/>
                  <a:pt x="2762" y="721"/>
                  <a:pt x="2736" y="704"/>
                </a:cubicBezTo>
                <a:cubicBezTo>
                  <a:pt x="2717" y="733"/>
                  <a:pt x="2709" y="743"/>
                  <a:pt x="2720" y="776"/>
                </a:cubicBezTo>
                <a:cubicBezTo>
                  <a:pt x="2706" y="817"/>
                  <a:pt x="2694" y="793"/>
                  <a:pt x="2648" y="784"/>
                </a:cubicBezTo>
                <a:cubicBezTo>
                  <a:pt x="2633" y="821"/>
                  <a:pt x="2614" y="847"/>
                  <a:pt x="2592" y="880"/>
                </a:cubicBezTo>
                <a:cubicBezTo>
                  <a:pt x="2591" y="877"/>
                  <a:pt x="2582" y="824"/>
                  <a:pt x="2568" y="824"/>
                </a:cubicBezTo>
                <a:cubicBezTo>
                  <a:pt x="2557" y="824"/>
                  <a:pt x="2554" y="843"/>
                  <a:pt x="2544" y="848"/>
                </a:cubicBezTo>
                <a:cubicBezTo>
                  <a:pt x="2532" y="854"/>
                  <a:pt x="2517" y="853"/>
                  <a:pt x="2504" y="856"/>
                </a:cubicBezTo>
                <a:cubicBezTo>
                  <a:pt x="2496" y="853"/>
                  <a:pt x="2488" y="845"/>
                  <a:pt x="2480" y="848"/>
                </a:cubicBezTo>
                <a:cubicBezTo>
                  <a:pt x="2438" y="862"/>
                  <a:pt x="2469" y="878"/>
                  <a:pt x="2448" y="904"/>
                </a:cubicBezTo>
                <a:cubicBezTo>
                  <a:pt x="2443" y="911"/>
                  <a:pt x="2432" y="909"/>
                  <a:pt x="2424" y="912"/>
                </a:cubicBezTo>
                <a:cubicBezTo>
                  <a:pt x="2421" y="904"/>
                  <a:pt x="2424" y="892"/>
                  <a:pt x="2416" y="888"/>
                </a:cubicBezTo>
                <a:cubicBezTo>
                  <a:pt x="2408" y="884"/>
                  <a:pt x="2400" y="900"/>
                  <a:pt x="2392" y="896"/>
                </a:cubicBezTo>
                <a:cubicBezTo>
                  <a:pt x="2384" y="892"/>
                  <a:pt x="2387" y="880"/>
                  <a:pt x="2384" y="872"/>
                </a:cubicBezTo>
                <a:cubicBezTo>
                  <a:pt x="2356" y="900"/>
                  <a:pt x="2352" y="917"/>
                  <a:pt x="2312" y="904"/>
                </a:cubicBezTo>
                <a:cubicBezTo>
                  <a:pt x="2280" y="872"/>
                  <a:pt x="2279" y="862"/>
                  <a:pt x="2240" y="888"/>
                </a:cubicBezTo>
                <a:cubicBezTo>
                  <a:pt x="2235" y="896"/>
                  <a:pt x="2233" y="915"/>
                  <a:pt x="2224" y="912"/>
                </a:cubicBezTo>
                <a:cubicBezTo>
                  <a:pt x="2199" y="904"/>
                  <a:pt x="2232" y="832"/>
                  <a:pt x="2232" y="832"/>
                </a:cubicBezTo>
                <a:cubicBezTo>
                  <a:pt x="2219" y="829"/>
                  <a:pt x="2202" y="834"/>
                  <a:pt x="2192" y="824"/>
                </a:cubicBezTo>
                <a:cubicBezTo>
                  <a:pt x="2186" y="818"/>
                  <a:pt x="2195" y="806"/>
                  <a:pt x="2200" y="800"/>
                </a:cubicBezTo>
                <a:cubicBezTo>
                  <a:pt x="2209" y="790"/>
                  <a:pt x="2221" y="784"/>
                  <a:pt x="2232" y="776"/>
                </a:cubicBezTo>
                <a:cubicBezTo>
                  <a:pt x="2194" y="751"/>
                  <a:pt x="2197" y="734"/>
                  <a:pt x="2240" y="720"/>
                </a:cubicBezTo>
                <a:cubicBezTo>
                  <a:pt x="2352" y="757"/>
                  <a:pt x="2181" y="709"/>
                  <a:pt x="2272" y="704"/>
                </a:cubicBezTo>
                <a:cubicBezTo>
                  <a:pt x="2315" y="701"/>
                  <a:pt x="2357" y="715"/>
                  <a:pt x="2400" y="720"/>
                </a:cubicBezTo>
                <a:cubicBezTo>
                  <a:pt x="2452" y="741"/>
                  <a:pt x="2454" y="763"/>
                  <a:pt x="2480" y="712"/>
                </a:cubicBezTo>
                <a:cubicBezTo>
                  <a:pt x="2447" y="629"/>
                  <a:pt x="2489" y="713"/>
                  <a:pt x="2416" y="640"/>
                </a:cubicBezTo>
                <a:cubicBezTo>
                  <a:pt x="2373" y="597"/>
                  <a:pt x="2448" y="629"/>
                  <a:pt x="2384" y="608"/>
                </a:cubicBezTo>
                <a:cubicBezTo>
                  <a:pt x="2304" y="705"/>
                  <a:pt x="2346" y="679"/>
                  <a:pt x="2280" y="712"/>
                </a:cubicBezTo>
                <a:cubicBezTo>
                  <a:pt x="2254" y="703"/>
                  <a:pt x="2208" y="672"/>
                  <a:pt x="2208" y="672"/>
                </a:cubicBezTo>
                <a:cubicBezTo>
                  <a:pt x="2208" y="672"/>
                  <a:pt x="2200" y="690"/>
                  <a:pt x="2192" y="696"/>
                </a:cubicBezTo>
                <a:cubicBezTo>
                  <a:pt x="2185" y="701"/>
                  <a:pt x="2176" y="701"/>
                  <a:pt x="2168" y="704"/>
                </a:cubicBezTo>
                <a:cubicBezTo>
                  <a:pt x="2157" y="712"/>
                  <a:pt x="2148" y="734"/>
                  <a:pt x="2136" y="728"/>
                </a:cubicBezTo>
                <a:cubicBezTo>
                  <a:pt x="2121" y="720"/>
                  <a:pt x="2120" y="680"/>
                  <a:pt x="2120" y="680"/>
                </a:cubicBezTo>
                <a:cubicBezTo>
                  <a:pt x="2077" y="694"/>
                  <a:pt x="2076" y="676"/>
                  <a:pt x="2088" y="640"/>
                </a:cubicBezTo>
                <a:cubicBezTo>
                  <a:pt x="2052" y="628"/>
                  <a:pt x="2036" y="642"/>
                  <a:pt x="2000" y="656"/>
                </a:cubicBezTo>
                <a:cubicBezTo>
                  <a:pt x="1926" y="631"/>
                  <a:pt x="1964" y="634"/>
                  <a:pt x="1848" y="616"/>
                </a:cubicBezTo>
                <a:cubicBezTo>
                  <a:pt x="1851" y="608"/>
                  <a:pt x="1864" y="592"/>
                  <a:pt x="1856" y="592"/>
                </a:cubicBezTo>
                <a:cubicBezTo>
                  <a:pt x="1845" y="592"/>
                  <a:pt x="1841" y="609"/>
                  <a:pt x="1832" y="616"/>
                </a:cubicBezTo>
                <a:cubicBezTo>
                  <a:pt x="1822" y="623"/>
                  <a:pt x="1810" y="626"/>
                  <a:pt x="1800" y="632"/>
                </a:cubicBezTo>
                <a:cubicBezTo>
                  <a:pt x="1784" y="642"/>
                  <a:pt x="1752" y="664"/>
                  <a:pt x="1752" y="664"/>
                </a:cubicBezTo>
                <a:cubicBezTo>
                  <a:pt x="1749" y="656"/>
                  <a:pt x="1752" y="643"/>
                  <a:pt x="1744" y="640"/>
                </a:cubicBezTo>
                <a:cubicBezTo>
                  <a:pt x="1734" y="636"/>
                  <a:pt x="1721" y="642"/>
                  <a:pt x="1712" y="648"/>
                </a:cubicBezTo>
                <a:cubicBezTo>
                  <a:pt x="1704" y="653"/>
                  <a:pt x="1703" y="665"/>
                  <a:pt x="1696" y="672"/>
                </a:cubicBezTo>
                <a:cubicBezTo>
                  <a:pt x="1685" y="683"/>
                  <a:pt x="1653" y="698"/>
                  <a:pt x="1640" y="704"/>
                </a:cubicBezTo>
                <a:cubicBezTo>
                  <a:pt x="1645" y="715"/>
                  <a:pt x="1656" y="724"/>
                  <a:pt x="1656" y="736"/>
                </a:cubicBezTo>
                <a:cubicBezTo>
                  <a:pt x="1656" y="790"/>
                  <a:pt x="1615" y="740"/>
                  <a:pt x="1608" y="736"/>
                </a:cubicBezTo>
                <a:cubicBezTo>
                  <a:pt x="1601" y="732"/>
                  <a:pt x="1592" y="732"/>
                  <a:pt x="1584" y="728"/>
                </a:cubicBezTo>
                <a:cubicBezTo>
                  <a:pt x="1575" y="724"/>
                  <a:pt x="1568" y="717"/>
                  <a:pt x="1560" y="712"/>
                </a:cubicBezTo>
                <a:cubicBezTo>
                  <a:pt x="1552" y="724"/>
                  <a:pt x="1517" y="769"/>
                  <a:pt x="1544" y="784"/>
                </a:cubicBezTo>
                <a:cubicBezTo>
                  <a:pt x="1558" y="792"/>
                  <a:pt x="1576" y="789"/>
                  <a:pt x="1592" y="792"/>
                </a:cubicBezTo>
                <a:cubicBezTo>
                  <a:pt x="1599" y="818"/>
                  <a:pt x="1597" y="854"/>
                  <a:pt x="1648" y="832"/>
                </a:cubicBezTo>
                <a:cubicBezTo>
                  <a:pt x="1658" y="828"/>
                  <a:pt x="1653" y="811"/>
                  <a:pt x="1656" y="800"/>
                </a:cubicBezTo>
                <a:cubicBezTo>
                  <a:pt x="1698" y="814"/>
                  <a:pt x="1708" y="787"/>
                  <a:pt x="1744" y="776"/>
                </a:cubicBezTo>
                <a:cubicBezTo>
                  <a:pt x="1762" y="771"/>
                  <a:pt x="1781" y="771"/>
                  <a:pt x="1800" y="768"/>
                </a:cubicBezTo>
                <a:cubicBezTo>
                  <a:pt x="1813" y="771"/>
                  <a:pt x="1845" y="763"/>
                  <a:pt x="1840" y="776"/>
                </a:cubicBezTo>
                <a:cubicBezTo>
                  <a:pt x="1832" y="796"/>
                  <a:pt x="1803" y="798"/>
                  <a:pt x="1784" y="808"/>
                </a:cubicBezTo>
                <a:cubicBezTo>
                  <a:pt x="1710" y="847"/>
                  <a:pt x="1729" y="840"/>
                  <a:pt x="1680" y="856"/>
                </a:cubicBezTo>
                <a:cubicBezTo>
                  <a:pt x="1688" y="859"/>
                  <a:pt x="1712" y="864"/>
                  <a:pt x="1704" y="864"/>
                </a:cubicBezTo>
                <a:cubicBezTo>
                  <a:pt x="1690" y="864"/>
                  <a:pt x="1678" y="856"/>
                  <a:pt x="1664" y="856"/>
                </a:cubicBezTo>
                <a:cubicBezTo>
                  <a:pt x="1627" y="856"/>
                  <a:pt x="1589" y="861"/>
                  <a:pt x="1552" y="864"/>
                </a:cubicBezTo>
                <a:cubicBezTo>
                  <a:pt x="1531" y="869"/>
                  <a:pt x="1504" y="864"/>
                  <a:pt x="1488" y="880"/>
                </a:cubicBezTo>
                <a:cubicBezTo>
                  <a:pt x="1480" y="888"/>
                  <a:pt x="1464" y="893"/>
                  <a:pt x="1464" y="904"/>
                </a:cubicBezTo>
                <a:cubicBezTo>
                  <a:pt x="1464" y="912"/>
                  <a:pt x="1480" y="899"/>
                  <a:pt x="1488" y="896"/>
                </a:cubicBezTo>
                <a:cubicBezTo>
                  <a:pt x="1459" y="954"/>
                  <a:pt x="1472" y="1045"/>
                  <a:pt x="1416" y="1064"/>
                </a:cubicBezTo>
                <a:cubicBezTo>
                  <a:pt x="1429" y="1102"/>
                  <a:pt x="1461" y="1105"/>
                  <a:pt x="1416" y="1120"/>
                </a:cubicBezTo>
                <a:cubicBezTo>
                  <a:pt x="1429" y="1030"/>
                  <a:pt x="1420" y="1077"/>
                  <a:pt x="1368" y="1016"/>
                </a:cubicBezTo>
                <a:cubicBezTo>
                  <a:pt x="1362" y="1009"/>
                  <a:pt x="1360" y="998"/>
                  <a:pt x="1352" y="992"/>
                </a:cubicBezTo>
                <a:cubicBezTo>
                  <a:pt x="1345" y="987"/>
                  <a:pt x="1328" y="976"/>
                  <a:pt x="1328" y="984"/>
                </a:cubicBezTo>
                <a:cubicBezTo>
                  <a:pt x="1328" y="994"/>
                  <a:pt x="1344" y="995"/>
                  <a:pt x="1352" y="1000"/>
                </a:cubicBezTo>
                <a:cubicBezTo>
                  <a:pt x="1356" y="1022"/>
                  <a:pt x="1356" y="1048"/>
                  <a:pt x="1376" y="1064"/>
                </a:cubicBezTo>
                <a:cubicBezTo>
                  <a:pt x="1383" y="1069"/>
                  <a:pt x="1392" y="1068"/>
                  <a:pt x="1400" y="1072"/>
                </a:cubicBezTo>
                <a:cubicBezTo>
                  <a:pt x="1409" y="1076"/>
                  <a:pt x="1417" y="1082"/>
                  <a:pt x="1424" y="1088"/>
                </a:cubicBezTo>
                <a:cubicBezTo>
                  <a:pt x="1450" y="1110"/>
                  <a:pt x="1463" y="1125"/>
                  <a:pt x="1496" y="1136"/>
                </a:cubicBezTo>
                <a:cubicBezTo>
                  <a:pt x="1513" y="1162"/>
                  <a:pt x="1527" y="1190"/>
                  <a:pt x="1544" y="1216"/>
                </a:cubicBezTo>
                <a:cubicBezTo>
                  <a:pt x="1554" y="1255"/>
                  <a:pt x="1572" y="1283"/>
                  <a:pt x="1584" y="1320"/>
                </a:cubicBezTo>
                <a:cubicBezTo>
                  <a:pt x="1592" y="1393"/>
                  <a:pt x="1593" y="1396"/>
                  <a:pt x="1632" y="1448"/>
                </a:cubicBezTo>
                <a:cubicBezTo>
                  <a:pt x="1645" y="1488"/>
                  <a:pt x="1657" y="1517"/>
                  <a:pt x="1680" y="1552"/>
                </a:cubicBezTo>
                <a:cubicBezTo>
                  <a:pt x="1683" y="1565"/>
                  <a:pt x="1678" y="1582"/>
                  <a:pt x="1688" y="1592"/>
                </a:cubicBezTo>
                <a:cubicBezTo>
                  <a:pt x="1694" y="1598"/>
                  <a:pt x="1696" y="1576"/>
                  <a:pt x="1696" y="1568"/>
                </a:cubicBezTo>
                <a:cubicBezTo>
                  <a:pt x="1696" y="1547"/>
                  <a:pt x="1692" y="1525"/>
                  <a:pt x="1688" y="1504"/>
                </a:cubicBezTo>
                <a:cubicBezTo>
                  <a:pt x="1681" y="1467"/>
                  <a:pt x="1680" y="1491"/>
                  <a:pt x="1664" y="1456"/>
                </a:cubicBezTo>
                <a:cubicBezTo>
                  <a:pt x="1643" y="1410"/>
                  <a:pt x="1645" y="1390"/>
                  <a:pt x="1600" y="1360"/>
                </a:cubicBezTo>
                <a:cubicBezTo>
                  <a:pt x="1597" y="1349"/>
                  <a:pt x="1597" y="1338"/>
                  <a:pt x="1592" y="1328"/>
                </a:cubicBezTo>
                <a:cubicBezTo>
                  <a:pt x="1583" y="1311"/>
                  <a:pt x="1566" y="1298"/>
                  <a:pt x="1560" y="1280"/>
                </a:cubicBezTo>
                <a:cubicBezTo>
                  <a:pt x="1555" y="1264"/>
                  <a:pt x="1550" y="1244"/>
                  <a:pt x="1536" y="1232"/>
                </a:cubicBezTo>
                <a:cubicBezTo>
                  <a:pt x="1527" y="1224"/>
                  <a:pt x="1514" y="1223"/>
                  <a:pt x="1504" y="1216"/>
                </a:cubicBezTo>
                <a:cubicBezTo>
                  <a:pt x="1452" y="1179"/>
                  <a:pt x="1514" y="1199"/>
                  <a:pt x="1440" y="1184"/>
                </a:cubicBezTo>
                <a:cubicBezTo>
                  <a:pt x="1413" y="1157"/>
                  <a:pt x="1381" y="1124"/>
                  <a:pt x="1344" y="1112"/>
                </a:cubicBezTo>
                <a:cubicBezTo>
                  <a:pt x="1296" y="1064"/>
                  <a:pt x="1341" y="1044"/>
                  <a:pt x="1288" y="1008"/>
                </a:cubicBezTo>
                <a:cubicBezTo>
                  <a:pt x="1240" y="1024"/>
                  <a:pt x="1280" y="1004"/>
                  <a:pt x="1240" y="1072"/>
                </a:cubicBezTo>
                <a:cubicBezTo>
                  <a:pt x="1227" y="1095"/>
                  <a:pt x="1207" y="1114"/>
                  <a:pt x="1192" y="1136"/>
                </a:cubicBezTo>
                <a:cubicBezTo>
                  <a:pt x="1206" y="1193"/>
                  <a:pt x="1194" y="1257"/>
                  <a:pt x="1216" y="1312"/>
                </a:cubicBezTo>
                <a:cubicBezTo>
                  <a:pt x="1221" y="1324"/>
                  <a:pt x="1239" y="1297"/>
                  <a:pt x="1248" y="1288"/>
                </a:cubicBezTo>
                <a:cubicBezTo>
                  <a:pt x="1269" y="1267"/>
                  <a:pt x="1299" y="1229"/>
                  <a:pt x="1312" y="1200"/>
                </a:cubicBezTo>
                <a:cubicBezTo>
                  <a:pt x="1319" y="1185"/>
                  <a:pt x="1328" y="1152"/>
                  <a:pt x="1328" y="1152"/>
                </a:cubicBezTo>
                <a:cubicBezTo>
                  <a:pt x="1321" y="1231"/>
                  <a:pt x="1330" y="1254"/>
                  <a:pt x="1280" y="1304"/>
                </a:cubicBezTo>
                <a:cubicBezTo>
                  <a:pt x="1264" y="1353"/>
                  <a:pt x="1241" y="1392"/>
                  <a:pt x="1208" y="1432"/>
                </a:cubicBezTo>
                <a:cubicBezTo>
                  <a:pt x="1221" y="1437"/>
                  <a:pt x="1234" y="1444"/>
                  <a:pt x="1248" y="1448"/>
                </a:cubicBezTo>
                <a:cubicBezTo>
                  <a:pt x="1261" y="1452"/>
                  <a:pt x="1282" y="1444"/>
                  <a:pt x="1288" y="1456"/>
                </a:cubicBezTo>
                <a:cubicBezTo>
                  <a:pt x="1310" y="1501"/>
                  <a:pt x="1272" y="1518"/>
                  <a:pt x="1248" y="1536"/>
                </a:cubicBezTo>
                <a:cubicBezTo>
                  <a:pt x="1235" y="1575"/>
                  <a:pt x="1197" y="1596"/>
                  <a:pt x="1256" y="1616"/>
                </a:cubicBezTo>
                <a:cubicBezTo>
                  <a:pt x="1257" y="1633"/>
                  <a:pt x="1269" y="1748"/>
                  <a:pt x="1288" y="1776"/>
                </a:cubicBezTo>
                <a:cubicBezTo>
                  <a:pt x="1293" y="1783"/>
                  <a:pt x="1304" y="1781"/>
                  <a:pt x="1312" y="1784"/>
                </a:cubicBezTo>
                <a:cubicBezTo>
                  <a:pt x="1329" y="1834"/>
                  <a:pt x="1318" y="1800"/>
                  <a:pt x="1336" y="1888"/>
                </a:cubicBezTo>
                <a:cubicBezTo>
                  <a:pt x="1340" y="1907"/>
                  <a:pt x="1384" y="1920"/>
                  <a:pt x="1384" y="1920"/>
                </a:cubicBezTo>
                <a:cubicBezTo>
                  <a:pt x="1401" y="1989"/>
                  <a:pt x="1391" y="2067"/>
                  <a:pt x="1432" y="2128"/>
                </a:cubicBezTo>
                <a:cubicBezTo>
                  <a:pt x="1457" y="2228"/>
                  <a:pt x="1425" y="2104"/>
                  <a:pt x="1448" y="2184"/>
                </a:cubicBezTo>
                <a:cubicBezTo>
                  <a:pt x="1451" y="2195"/>
                  <a:pt x="1453" y="2205"/>
                  <a:pt x="1456" y="2216"/>
                </a:cubicBezTo>
                <a:cubicBezTo>
                  <a:pt x="1458" y="2224"/>
                  <a:pt x="1464" y="2248"/>
                  <a:pt x="1464" y="2240"/>
                </a:cubicBezTo>
                <a:cubicBezTo>
                  <a:pt x="1464" y="2226"/>
                  <a:pt x="1459" y="2213"/>
                  <a:pt x="1456" y="2200"/>
                </a:cubicBezTo>
                <a:cubicBezTo>
                  <a:pt x="1449" y="2120"/>
                  <a:pt x="1455" y="2039"/>
                  <a:pt x="1440" y="1960"/>
                </a:cubicBezTo>
                <a:cubicBezTo>
                  <a:pt x="1438" y="1951"/>
                  <a:pt x="1423" y="1950"/>
                  <a:pt x="1416" y="1944"/>
                </a:cubicBezTo>
                <a:cubicBezTo>
                  <a:pt x="1316" y="1860"/>
                  <a:pt x="1480" y="1986"/>
                  <a:pt x="1360" y="1896"/>
                </a:cubicBezTo>
                <a:cubicBezTo>
                  <a:pt x="1350" y="1866"/>
                  <a:pt x="1348" y="1847"/>
                  <a:pt x="1328" y="1824"/>
                </a:cubicBezTo>
                <a:cubicBezTo>
                  <a:pt x="1313" y="1807"/>
                  <a:pt x="1293" y="1795"/>
                  <a:pt x="1280" y="1776"/>
                </a:cubicBezTo>
                <a:cubicBezTo>
                  <a:pt x="1254" y="1737"/>
                  <a:pt x="1273" y="1732"/>
                  <a:pt x="1224" y="1720"/>
                </a:cubicBezTo>
                <a:cubicBezTo>
                  <a:pt x="1193" y="1782"/>
                  <a:pt x="1216" y="1720"/>
                  <a:pt x="1216" y="1792"/>
                </a:cubicBezTo>
                <a:cubicBezTo>
                  <a:pt x="1216" y="1848"/>
                  <a:pt x="1208" y="1888"/>
                  <a:pt x="1184" y="1936"/>
                </a:cubicBezTo>
                <a:cubicBezTo>
                  <a:pt x="1178" y="2043"/>
                  <a:pt x="1191" y="2058"/>
                  <a:pt x="1144" y="2128"/>
                </a:cubicBezTo>
                <a:cubicBezTo>
                  <a:pt x="1134" y="2188"/>
                  <a:pt x="1124" y="2229"/>
                  <a:pt x="1144" y="2288"/>
                </a:cubicBezTo>
                <a:cubicBezTo>
                  <a:pt x="1152" y="2363"/>
                  <a:pt x="1143" y="2368"/>
                  <a:pt x="1208" y="2384"/>
                </a:cubicBezTo>
                <a:cubicBezTo>
                  <a:pt x="1234" y="2490"/>
                  <a:pt x="1171" y="2545"/>
                  <a:pt x="1288" y="2568"/>
                </a:cubicBezTo>
                <a:cubicBezTo>
                  <a:pt x="1293" y="2593"/>
                  <a:pt x="1311" y="2676"/>
                  <a:pt x="1304" y="2688"/>
                </a:cubicBezTo>
                <a:cubicBezTo>
                  <a:pt x="1295" y="2703"/>
                  <a:pt x="1284" y="2660"/>
                  <a:pt x="1272" y="2648"/>
                </a:cubicBezTo>
                <a:cubicBezTo>
                  <a:pt x="1265" y="2641"/>
                  <a:pt x="1256" y="2637"/>
                  <a:pt x="1248" y="2632"/>
                </a:cubicBezTo>
                <a:cubicBezTo>
                  <a:pt x="1231" y="2580"/>
                  <a:pt x="1217" y="2539"/>
                  <a:pt x="1192" y="2488"/>
                </a:cubicBezTo>
                <a:cubicBezTo>
                  <a:pt x="1183" y="2469"/>
                  <a:pt x="1164" y="2457"/>
                  <a:pt x="1152" y="2440"/>
                </a:cubicBezTo>
                <a:cubicBezTo>
                  <a:pt x="1149" y="2424"/>
                  <a:pt x="1147" y="2408"/>
                  <a:pt x="1144" y="2392"/>
                </a:cubicBezTo>
                <a:cubicBezTo>
                  <a:pt x="1142" y="2381"/>
                  <a:pt x="1147" y="2363"/>
                  <a:pt x="1136" y="2360"/>
                </a:cubicBezTo>
                <a:cubicBezTo>
                  <a:pt x="1125" y="2357"/>
                  <a:pt x="1120" y="2376"/>
                  <a:pt x="1112" y="2384"/>
                </a:cubicBezTo>
                <a:cubicBezTo>
                  <a:pt x="1107" y="2449"/>
                  <a:pt x="1114" y="2493"/>
                  <a:pt x="1080" y="2544"/>
                </a:cubicBezTo>
                <a:cubicBezTo>
                  <a:pt x="1136" y="2563"/>
                  <a:pt x="1107" y="2602"/>
                  <a:pt x="1088" y="2640"/>
                </a:cubicBezTo>
                <a:cubicBezTo>
                  <a:pt x="1095" y="2707"/>
                  <a:pt x="1087" y="2738"/>
                  <a:pt x="1152" y="2760"/>
                </a:cubicBezTo>
                <a:cubicBezTo>
                  <a:pt x="1167" y="2775"/>
                  <a:pt x="1176" y="2795"/>
                  <a:pt x="1192" y="2808"/>
                </a:cubicBezTo>
                <a:cubicBezTo>
                  <a:pt x="1201" y="2816"/>
                  <a:pt x="1214" y="2818"/>
                  <a:pt x="1224" y="2824"/>
                </a:cubicBezTo>
                <a:cubicBezTo>
                  <a:pt x="1232" y="2829"/>
                  <a:pt x="1258" y="2840"/>
                  <a:pt x="1248" y="2840"/>
                </a:cubicBezTo>
                <a:cubicBezTo>
                  <a:pt x="1236" y="2840"/>
                  <a:pt x="1227" y="2829"/>
                  <a:pt x="1216" y="2824"/>
                </a:cubicBezTo>
                <a:cubicBezTo>
                  <a:pt x="1184" y="2782"/>
                  <a:pt x="1162" y="2773"/>
                  <a:pt x="1112" y="2760"/>
                </a:cubicBezTo>
                <a:cubicBezTo>
                  <a:pt x="1053" y="2775"/>
                  <a:pt x="998" y="2850"/>
                  <a:pt x="1088" y="2880"/>
                </a:cubicBezTo>
                <a:cubicBezTo>
                  <a:pt x="1079" y="3231"/>
                  <a:pt x="1124" y="3254"/>
                  <a:pt x="1024" y="3104"/>
                </a:cubicBezTo>
                <a:cubicBezTo>
                  <a:pt x="1017" y="3071"/>
                  <a:pt x="1011" y="3040"/>
                  <a:pt x="1000" y="3008"/>
                </a:cubicBezTo>
                <a:cubicBezTo>
                  <a:pt x="988" y="2927"/>
                  <a:pt x="1009" y="2932"/>
                  <a:pt x="928" y="2920"/>
                </a:cubicBezTo>
                <a:cubicBezTo>
                  <a:pt x="938" y="2890"/>
                  <a:pt x="950" y="2862"/>
                  <a:pt x="960" y="2832"/>
                </a:cubicBezTo>
                <a:cubicBezTo>
                  <a:pt x="954" y="2815"/>
                  <a:pt x="939" y="2802"/>
                  <a:pt x="936" y="2784"/>
                </a:cubicBezTo>
                <a:cubicBezTo>
                  <a:pt x="934" y="2773"/>
                  <a:pt x="942" y="2763"/>
                  <a:pt x="944" y="2752"/>
                </a:cubicBezTo>
                <a:cubicBezTo>
                  <a:pt x="947" y="2733"/>
                  <a:pt x="942" y="2712"/>
                  <a:pt x="952" y="2696"/>
                </a:cubicBezTo>
                <a:cubicBezTo>
                  <a:pt x="962" y="2680"/>
                  <a:pt x="1000" y="2664"/>
                  <a:pt x="1000" y="2664"/>
                </a:cubicBezTo>
                <a:cubicBezTo>
                  <a:pt x="1011" y="2648"/>
                  <a:pt x="1028" y="2636"/>
                  <a:pt x="1008" y="2616"/>
                </a:cubicBezTo>
                <a:cubicBezTo>
                  <a:pt x="994" y="2602"/>
                  <a:pt x="960" y="2584"/>
                  <a:pt x="960" y="2584"/>
                </a:cubicBezTo>
                <a:cubicBezTo>
                  <a:pt x="949" y="2540"/>
                  <a:pt x="961" y="2436"/>
                  <a:pt x="968" y="2408"/>
                </a:cubicBezTo>
                <a:cubicBezTo>
                  <a:pt x="970" y="2400"/>
                  <a:pt x="984" y="2404"/>
                  <a:pt x="992" y="2400"/>
                </a:cubicBezTo>
                <a:cubicBezTo>
                  <a:pt x="1001" y="2396"/>
                  <a:pt x="1008" y="2389"/>
                  <a:pt x="1016" y="2384"/>
                </a:cubicBezTo>
                <a:cubicBezTo>
                  <a:pt x="1001" y="2323"/>
                  <a:pt x="1006" y="2366"/>
                  <a:pt x="984" y="2400"/>
                </a:cubicBezTo>
                <a:cubicBezTo>
                  <a:pt x="967" y="2469"/>
                  <a:pt x="988" y="2394"/>
                  <a:pt x="960" y="2464"/>
                </a:cubicBezTo>
                <a:cubicBezTo>
                  <a:pt x="954" y="2480"/>
                  <a:pt x="944" y="2512"/>
                  <a:pt x="944" y="2512"/>
                </a:cubicBezTo>
                <a:cubicBezTo>
                  <a:pt x="947" y="2523"/>
                  <a:pt x="943" y="2537"/>
                  <a:pt x="952" y="2544"/>
                </a:cubicBezTo>
                <a:cubicBezTo>
                  <a:pt x="959" y="2549"/>
                  <a:pt x="971" y="2543"/>
                  <a:pt x="976" y="2536"/>
                </a:cubicBezTo>
                <a:cubicBezTo>
                  <a:pt x="1015" y="2486"/>
                  <a:pt x="1019" y="2421"/>
                  <a:pt x="1064" y="2376"/>
                </a:cubicBezTo>
                <a:cubicBezTo>
                  <a:pt x="1057" y="2339"/>
                  <a:pt x="1041" y="2316"/>
                  <a:pt x="1032" y="2280"/>
                </a:cubicBezTo>
                <a:cubicBezTo>
                  <a:pt x="1043" y="2247"/>
                  <a:pt x="1068" y="2188"/>
                  <a:pt x="1008" y="2208"/>
                </a:cubicBezTo>
                <a:cubicBezTo>
                  <a:pt x="979" y="2230"/>
                  <a:pt x="969" y="2235"/>
                  <a:pt x="944" y="2264"/>
                </a:cubicBezTo>
                <a:cubicBezTo>
                  <a:pt x="922" y="2290"/>
                  <a:pt x="935" y="2290"/>
                  <a:pt x="904" y="2312"/>
                </a:cubicBezTo>
                <a:cubicBezTo>
                  <a:pt x="851" y="2350"/>
                  <a:pt x="783" y="2363"/>
                  <a:pt x="720" y="2376"/>
                </a:cubicBezTo>
                <a:cubicBezTo>
                  <a:pt x="712" y="2381"/>
                  <a:pt x="693" y="2383"/>
                  <a:pt x="696" y="2392"/>
                </a:cubicBezTo>
                <a:cubicBezTo>
                  <a:pt x="699" y="2402"/>
                  <a:pt x="717" y="2403"/>
                  <a:pt x="728" y="2400"/>
                </a:cubicBezTo>
                <a:cubicBezTo>
                  <a:pt x="777" y="2385"/>
                  <a:pt x="823" y="2324"/>
                  <a:pt x="856" y="2288"/>
                </a:cubicBezTo>
                <a:cubicBezTo>
                  <a:pt x="909" y="2230"/>
                  <a:pt x="956" y="2195"/>
                  <a:pt x="1032" y="2176"/>
                </a:cubicBezTo>
                <a:cubicBezTo>
                  <a:pt x="1064" y="2152"/>
                  <a:pt x="1084" y="2155"/>
                  <a:pt x="1096" y="2120"/>
                </a:cubicBezTo>
                <a:cubicBezTo>
                  <a:pt x="1042" y="2102"/>
                  <a:pt x="1068" y="2046"/>
                  <a:pt x="1080" y="2000"/>
                </a:cubicBezTo>
                <a:cubicBezTo>
                  <a:pt x="1084" y="1984"/>
                  <a:pt x="1096" y="1952"/>
                  <a:pt x="1096" y="1952"/>
                </a:cubicBezTo>
                <a:cubicBezTo>
                  <a:pt x="1105" y="1827"/>
                  <a:pt x="1091" y="1822"/>
                  <a:pt x="1184" y="1760"/>
                </a:cubicBezTo>
                <a:cubicBezTo>
                  <a:pt x="1181" y="1744"/>
                  <a:pt x="1173" y="1690"/>
                  <a:pt x="1168" y="1672"/>
                </a:cubicBezTo>
                <a:cubicBezTo>
                  <a:pt x="1164" y="1656"/>
                  <a:pt x="1152" y="1624"/>
                  <a:pt x="1152" y="1624"/>
                </a:cubicBezTo>
                <a:cubicBezTo>
                  <a:pt x="1143" y="1535"/>
                  <a:pt x="1123" y="1449"/>
                  <a:pt x="1112" y="1360"/>
                </a:cubicBezTo>
                <a:cubicBezTo>
                  <a:pt x="1071" y="1401"/>
                  <a:pt x="1027" y="1423"/>
                  <a:pt x="976" y="1448"/>
                </a:cubicBezTo>
                <a:cubicBezTo>
                  <a:pt x="971" y="1456"/>
                  <a:pt x="962" y="1463"/>
                  <a:pt x="960" y="1472"/>
                </a:cubicBezTo>
                <a:cubicBezTo>
                  <a:pt x="954" y="1495"/>
                  <a:pt x="964" y="1523"/>
                  <a:pt x="952" y="1544"/>
                </a:cubicBezTo>
                <a:cubicBezTo>
                  <a:pt x="945" y="1556"/>
                  <a:pt x="925" y="1548"/>
                  <a:pt x="912" y="1552"/>
                </a:cubicBezTo>
                <a:cubicBezTo>
                  <a:pt x="888" y="1559"/>
                  <a:pt x="861" y="1562"/>
                  <a:pt x="840" y="1576"/>
                </a:cubicBezTo>
                <a:cubicBezTo>
                  <a:pt x="813" y="1594"/>
                  <a:pt x="791" y="1622"/>
                  <a:pt x="760" y="1632"/>
                </a:cubicBezTo>
                <a:cubicBezTo>
                  <a:pt x="737" y="1639"/>
                  <a:pt x="712" y="1637"/>
                  <a:pt x="688" y="1640"/>
                </a:cubicBezTo>
                <a:cubicBezTo>
                  <a:pt x="745" y="1598"/>
                  <a:pt x="789" y="1555"/>
                  <a:pt x="856" y="1528"/>
                </a:cubicBezTo>
                <a:cubicBezTo>
                  <a:pt x="880" y="1493"/>
                  <a:pt x="861" y="1509"/>
                  <a:pt x="904" y="1496"/>
                </a:cubicBezTo>
                <a:cubicBezTo>
                  <a:pt x="920" y="1491"/>
                  <a:pt x="952" y="1480"/>
                  <a:pt x="952" y="1480"/>
                </a:cubicBezTo>
                <a:cubicBezTo>
                  <a:pt x="1006" y="1440"/>
                  <a:pt x="1065" y="1421"/>
                  <a:pt x="1128" y="1400"/>
                </a:cubicBezTo>
                <a:cubicBezTo>
                  <a:pt x="1143" y="1354"/>
                  <a:pt x="1124" y="1327"/>
                  <a:pt x="1080" y="1312"/>
                </a:cubicBezTo>
                <a:cubicBezTo>
                  <a:pt x="1089" y="1290"/>
                  <a:pt x="1109" y="1272"/>
                  <a:pt x="1112" y="1248"/>
                </a:cubicBezTo>
                <a:cubicBezTo>
                  <a:pt x="1148" y="995"/>
                  <a:pt x="1103" y="1180"/>
                  <a:pt x="1144" y="1056"/>
                </a:cubicBezTo>
                <a:cubicBezTo>
                  <a:pt x="1132" y="927"/>
                  <a:pt x="1179" y="833"/>
                  <a:pt x="1016" y="896"/>
                </a:cubicBezTo>
                <a:cubicBezTo>
                  <a:pt x="983" y="909"/>
                  <a:pt x="1071" y="959"/>
                  <a:pt x="1000" y="912"/>
                </a:cubicBezTo>
                <a:cubicBezTo>
                  <a:pt x="995" y="904"/>
                  <a:pt x="993" y="892"/>
                  <a:pt x="984" y="888"/>
                </a:cubicBezTo>
                <a:cubicBezTo>
                  <a:pt x="952" y="875"/>
                  <a:pt x="947" y="941"/>
                  <a:pt x="944" y="944"/>
                </a:cubicBezTo>
                <a:cubicBezTo>
                  <a:pt x="936" y="952"/>
                  <a:pt x="928" y="960"/>
                  <a:pt x="920" y="968"/>
                </a:cubicBezTo>
                <a:cubicBezTo>
                  <a:pt x="905" y="1013"/>
                  <a:pt x="942" y="1021"/>
                  <a:pt x="920" y="1064"/>
                </a:cubicBezTo>
                <a:cubicBezTo>
                  <a:pt x="920" y="1064"/>
                  <a:pt x="880" y="1124"/>
                  <a:pt x="872" y="1136"/>
                </a:cubicBezTo>
                <a:cubicBezTo>
                  <a:pt x="841" y="1182"/>
                  <a:pt x="832" y="1240"/>
                  <a:pt x="800" y="1288"/>
                </a:cubicBezTo>
                <a:cubicBezTo>
                  <a:pt x="797" y="1299"/>
                  <a:pt x="795" y="1309"/>
                  <a:pt x="792" y="1320"/>
                </a:cubicBezTo>
                <a:cubicBezTo>
                  <a:pt x="787" y="1336"/>
                  <a:pt x="776" y="1368"/>
                  <a:pt x="776" y="1368"/>
                </a:cubicBezTo>
                <a:cubicBezTo>
                  <a:pt x="779" y="1411"/>
                  <a:pt x="780" y="1453"/>
                  <a:pt x="784" y="1496"/>
                </a:cubicBezTo>
                <a:cubicBezTo>
                  <a:pt x="785" y="1504"/>
                  <a:pt x="792" y="1528"/>
                  <a:pt x="792" y="1520"/>
                </a:cubicBezTo>
                <a:cubicBezTo>
                  <a:pt x="792" y="1448"/>
                  <a:pt x="787" y="1376"/>
                  <a:pt x="784" y="1304"/>
                </a:cubicBezTo>
                <a:cubicBezTo>
                  <a:pt x="761" y="1350"/>
                  <a:pt x="749" y="1388"/>
                  <a:pt x="720" y="1432"/>
                </a:cubicBezTo>
                <a:cubicBezTo>
                  <a:pt x="709" y="1448"/>
                  <a:pt x="699" y="1464"/>
                  <a:pt x="688" y="1480"/>
                </a:cubicBezTo>
                <a:cubicBezTo>
                  <a:pt x="683" y="1488"/>
                  <a:pt x="672" y="1504"/>
                  <a:pt x="672" y="1504"/>
                </a:cubicBezTo>
                <a:cubicBezTo>
                  <a:pt x="663" y="1595"/>
                  <a:pt x="653" y="1675"/>
                  <a:pt x="648" y="1768"/>
                </a:cubicBezTo>
                <a:cubicBezTo>
                  <a:pt x="651" y="1792"/>
                  <a:pt x="632" y="1840"/>
                  <a:pt x="656" y="1840"/>
                </a:cubicBezTo>
                <a:cubicBezTo>
                  <a:pt x="681" y="1840"/>
                  <a:pt x="672" y="1792"/>
                  <a:pt x="680" y="1768"/>
                </a:cubicBezTo>
                <a:cubicBezTo>
                  <a:pt x="687" y="1747"/>
                  <a:pt x="696" y="1704"/>
                  <a:pt x="696" y="1704"/>
                </a:cubicBezTo>
                <a:cubicBezTo>
                  <a:pt x="707" y="1592"/>
                  <a:pt x="710" y="1451"/>
                  <a:pt x="776" y="1352"/>
                </a:cubicBezTo>
                <a:cubicBezTo>
                  <a:pt x="768" y="1329"/>
                  <a:pt x="769" y="1294"/>
                  <a:pt x="784" y="1272"/>
                </a:cubicBezTo>
                <a:cubicBezTo>
                  <a:pt x="796" y="1255"/>
                  <a:pt x="819" y="1248"/>
                  <a:pt x="832" y="1232"/>
                </a:cubicBezTo>
                <a:cubicBezTo>
                  <a:pt x="865" y="1192"/>
                  <a:pt x="828" y="1221"/>
                  <a:pt x="872" y="1192"/>
                </a:cubicBezTo>
                <a:cubicBezTo>
                  <a:pt x="901" y="1149"/>
                  <a:pt x="908" y="1098"/>
                  <a:pt x="920" y="1048"/>
                </a:cubicBezTo>
                <a:cubicBezTo>
                  <a:pt x="926" y="1022"/>
                  <a:pt x="936" y="968"/>
                  <a:pt x="936" y="968"/>
                </a:cubicBezTo>
                <a:cubicBezTo>
                  <a:pt x="902" y="951"/>
                  <a:pt x="878" y="939"/>
                  <a:pt x="840" y="952"/>
                </a:cubicBezTo>
                <a:cubicBezTo>
                  <a:pt x="826" y="994"/>
                  <a:pt x="811" y="999"/>
                  <a:pt x="768" y="1008"/>
                </a:cubicBezTo>
                <a:cubicBezTo>
                  <a:pt x="749" y="1018"/>
                  <a:pt x="732" y="1031"/>
                  <a:pt x="712" y="1040"/>
                </a:cubicBezTo>
                <a:cubicBezTo>
                  <a:pt x="697" y="1047"/>
                  <a:pt x="664" y="1056"/>
                  <a:pt x="664" y="1056"/>
                </a:cubicBezTo>
                <a:cubicBezTo>
                  <a:pt x="629" y="1108"/>
                  <a:pt x="672" y="1056"/>
                  <a:pt x="616" y="1088"/>
                </a:cubicBezTo>
                <a:cubicBezTo>
                  <a:pt x="595" y="1100"/>
                  <a:pt x="581" y="1123"/>
                  <a:pt x="560" y="1136"/>
                </a:cubicBezTo>
                <a:cubicBezTo>
                  <a:pt x="518" y="1162"/>
                  <a:pt x="496" y="1178"/>
                  <a:pt x="464" y="1216"/>
                </a:cubicBezTo>
                <a:cubicBezTo>
                  <a:pt x="442" y="1242"/>
                  <a:pt x="424" y="1261"/>
                  <a:pt x="416" y="1296"/>
                </a:cubicBezTo>
                <a:cubicBezTo>
                  <a:pt x="412" y="1312"/>
                  <a:pt x="392" y="1344"/>
                  <a:pt x="408" y="1344"/>
                </a:cubicBezTo>
                <a:cubicBezTo>
                  <a:pt x="429" y="1344"/>
                  <a:pt x="436" y="1313"/>
                  <a:pt x="448" y="1296"/>
                </a:cubicBezTo>
                <a:cubicBezTo>
                  <a:pt x="473" y="1262"/>
                  <a:pt x="497" y="1227"/>
                  <a:pt x="520" y="1192"/>
                </a:cubicBezTo>
                <a:cubicBezTo>
                  <a:pt x="538" y="1164"/>
                  <a:pt x="553" y="1119"/>
                  <a:pt x="576" y="1096"/>
                </a:cubicBezTo>
                <a:cubicBezTo>
                  <a:pt x="625" y="1047"/>
                  <a:pt x="730" y="1044"/>
                  <a:pt x="792" y="1032"/>
                </a:cubicBezTo>
                <a:cubicBezTo>
                  <a:pt x="801" y="1026"/>
                  <a:pt x="838" y="1004"/>
                  <a:pt x="840" y="992"/>
                </a:cubicBezTo>
                <a:cubicBezTo>
                  <a:pt x="845" y="964"/>
                  <a:pt x="780" y="954"/>
                  <a:pt x="776" y="952"/>
                </a:cubicBezTo>
                <a:cubicBezTo>
                  <a:pt x="680" y="912"/>
                  <a:pt x="780" y="932"/>
                  <a:pt x="632" y="920"/>
                </a:cubicBezTo>
                <a:cubicBezTo>
                  <a:pt x="567" y="877"/>
                  <a:pt x="501" y="866"/>
                  <a:pt x="424" y="856"/>
                </a:cubicBezTo>
                <a:cubicBezTo>
                  <a:pt x="395" y="813"/>
                  <a:pt x="379" y="816"/>
                  <a:pt x="328" y="824"/>
                </a:cubicBezTo>
                <a:cubicBezTo>
                  <a:pt x="323" y="808"/>
                  <a:pt x="327" y="783"/>
                  <a:pt x="312" y="776"/>
                </a:cubicBezTo>
                <a:cubicBezTo>
                  <a:pt x="290" y="766"/>
                  <a:pt x="264" y="784"/>
                  <a:pt x="240" y="784"/>
                </a:cubicBezTo>
                <a:cubicBezTo>
                  <a:pt x="226" y="784"/>
                  <a:pt x="213" y="779"/>
                  <a:pt x="200" y="776"/>
                </a:cubicBezTo>
                <a:cubicBezTo>
                  <a:pt x="176" y="808"/>
                  <a:pt x="160" y="850"/>
                  <a:pt x="128" y="872"/>
                </a:cubicBezTo>
                <a:cubicBezTo>
                  <a:pt x="139" y="917"/>
                  <a:pt x="134" y="1034"/>
                  <a:pt x="136" y="1064"/>
                </a:cubicBezTo>
                <a:cubicBezTo>
                  <a:pt x="21" y="1102"/>
                  <a:pt x="77" y="1240"/>
                  <a:pt x="24" y="1320"/>
                </a:cubicBezTo>
                <a:cubicBezTo>
                  <a:pt x="41" y="1370"/>
                  <a:pt x="44" y="1420"/>
                  <a:pt x="32" y="1472"/>
                </a:cubicBezTo>
                <a:cubicBezTo>
                  <a:pt x="32" y="1472"/>
                  <a:pt x="12" y="1532"/>
                  <a:pt x="8" y="1544"/>
                </a:cubicBezTo>
                <a:cubicBezTo>
                  <a:pt x="5" y="1552"/>
                  <a:pt x="0" y="1568"/>
                  <a:pt x="0" y="1568"/>
                </a:cubicBezTo>
                <a:cubicBezTo>
                  <a:pt x="2" y="1598"/>
                  <a:pt x="3" y="1896"/>
                  <a:pt x="32" y="1984"/>
                </a:cubicBezTo>
                <a:cubicBezTo>
                  <a:pt x="39" y="2030"/>
                  <a:pt x="39" y="2051"/>
                  <a:pt x="64" y="2088"/>
                </a:cubicBezTo>
                <a:cubicBezTo>
                  <a:pt x="71" y="2233"/>
                  <a:pt x="79" y="2319"/>
                  <a:pt x="72" y="2464"/>
                </a:cubicBezTo>
                <a:cubicBezTo>
                  <a:pt x="79" y="2531"/>
                  <a:pt x="78" y="2536"/>
                  <a:pt x="64" y="2592"/>
                </a:cubicBezTo>
                <a:cubicBezTo>
                  <a:pt x="134" y="2620"/>
                  <a:pt x="132" y="2591"/>
                  <a:pt x="120" y="2672"/>
                </a:cubicBezTo>
                <a:cubicBezTo>
                  <a:pt x="108" y="2635"/>
                  <a:pt x="84" y="2605"/>
                  <a:pt x="72" y="2568"/>
                </a:cubicBezTo>
                <a:cubicBezTo>
                  <a:pt x="65" y="2420"/>
                  <a:pt x="96" y="2215"/>
                  <a:pt x="48" y="2072"/>
                </a:cubicBezTo>
                <a:cubicBezTo>
                  <a:pt x="23" y="1851"/>
                  <a:pt x="69" y="1614"/>
                  <a:pt x="0" y="1408"/>
                </a:cubicBezTo>
                <a:cubicBezTo>
                  <a:pt x="16" y="1344"/>
                  <a:pt x="35" y="1281"/>
                  <a:pt x="48" y="1216"/>
                </a:cubicBezTo>
                <a:cubicBezTo>
                  <a:pt x="52" y="1138"/>
                  <a:pt x="24" y="1059"/>
                  <a:pt x="88" y="1016"/>
                </a:cubicBezTo>
                <a:cubicBezTo>
                  <a:pt x="105" y="990"/>
                  <a:pt x="127" y="970"/>
                  <a:pt x="144" y="944"/>
                </a:cubicBezTo>
                <a:cubicBezTo>
                  <a:pt x="147" y="928"/>
                  <a:pt x="147" y="911"/>
                  <a:pt x="152" y="896"/>
                </a:cubicBezTo>
                <a:cubicBezTo>
                  <a:pt x="155" y="887"/>
                  <a:pt x="166" y="881"/>
                  <a:pt x="168" y="872"/>
                </a:cubicBezTo>
                <a:cubicBezTo>
                  <a:pt x="193" y="773"/>
                  <a:pt x="152" y="824"/>
                  <a:pt x="200" y="776"/>
                </a:cubicBezTo>
                <a:cubicBezTo>
                  <a:pt x="195" y="768"/>
                  <a:pt x="191" y="759"/>
                  <a:pt x="184" y="752"/>
                </a:cubicBezTo>
                <a:cubicBezTo>
                  <a:pt x="175" y="743"/>
                  <a:pt x="156" y="741"/>
                  <a:pt x="152" y="728"/>
                </a:cubicBezTo>
                <a:cubicBezTo>
                  <a:pt x="145" y="703"/>
                  <a:pt x="159" y="666"/>
                  <a:pt x="168" y="640"/>
                </a:cubicBezTo>
                <a:cubicBezTo>
                  <a:pt x="148" y="610"/>
                  <a:pt x="129" y="603"/>
                  <a:pt x="96" y="592"/>
                </a:cubicBezTo>
                <a:cubicBezTo>
                  <a:pt x="99" y="581"/>
                  <a:pt x="113" y="566"/>
                  <a:pt x="104" y="560"/>
                </a:cubicBezTo>
                <a:cubicBezTo>
                  <a:pt x="90" y="552"/>
                  <a:pt x="56" y="552"/>
                  <a:pt x="56" y="568"/>
                </a:cubicBezTo>
                <a:cubicBezTo>
                  <a:pt x="56" y="585"/>
                  <a:pt x="104" y="584"/>
                  <a:pt x="104" y="584"/>
                </a:cubicBezTo>
                <a:cubicBezTo>
                  <a:pt x="119" y="628"/>
                  <a:pt x="141" y="615"/>
                  <a:pt x="184" y="608"/>
                </a:cubicBezTo>
                <a:cubicBezTo>
                  <a:pt x="116" y="585"/>
                  <a:pt x="185" y="573"/>
                  <a:pt x="208" y="568"/>
                </a:cubicBezTo>
                <a:cubicBezTo>
                  <a:pt x="219" y="573"/>
                  <a:pt x="231" y="576"/>
                  <a:pt x="240" y="584"/>
                </a:cubicBezTo>
                <a:cubicBezTo>
                  <a:pt x="271" y="610"/>
                  <a:pt x="239" y="620"/>
                  <a:pt x="280" y="592"/>
                </a:cubicBezTo>
                <a:cubicBezTo>
                  <a:pt x="308" y="550"/>
                  <a:pt x="318" y="570"/>
                  <a:pt x="360" y="584"/>
                </a:cubicBezTo>
                <a:cubicBezTo>
                  <a:pt x="363" y="576"/>
                  <a:pt x="362" y="566"/>
                  <a:pt x="368" y="560"/>
                </a:cubicBezTo>
                <a:cubicBezTo>
                  <a:pt x="374" y="554"/>
                  <a:pt x="391" y="560"/>
                  <a:pt x="392" y="552"/>
                </a:cubicBezTo>
                <a:cubicBezTo>
                  <a:pt x="397" y="518"/>
                  <a:pt x="372" y="500"/>
                  <a:pt x="352" y="480"/>
                </a:cubicBezTo>
                <a:cubicBezTo>
                  <a:pt x="332" y="420"/>
                  <a:pt x="350" y="494"/>
                  <a:pt x="360" y="432"/>
                </a:cubicBezTo>
                <a:cubicBezTo>
                  <a:pt x="363" y="414"/>
                  <a:pt x="336" y="392"/>
                  <a:pt x="336" y="360"/>
                </a:cubicBezTo>
                <a:cubicBezTo>
                  <a:pt x="345" y="322"/>
                  <a:pt x="367" y="217"/>
                  <a:pt x="400" y="200"/>
                </a:cubicBezTo>
                <a:cubicBezTo>
                  <a:pt x="420" y="190"/>
                  <a:pt x="432" y="232"/>
                  <a:pt x="448" y="248"/>
                </a:cubicBezTo>
                <a:cubicBezTo>
                  <a:pt x="480" y="232"/>
                  <a:pt x="528" y="232"/>
                  <a:pt x="544" y="200"/>
                </a:cubicBezTo>
                <a:cubicBezTo>
                  <a:pt x="554" y="180"/>
                  <a:pt x="489" y="173"/>
                  <a:pt x="496" y="152"/>
                </a:cubicBezTo>
                <a:cubicBezTo>
                  <a:pt x="510" y="109"/>
                  <a:pt x="592" y="56"/>
                  <a:pt x="592" y="56"/>
                </a:cubicBezTo>
                <a:cubicBezTo>
                  <a:pt x="665" y="129"/>
                  <a:pt x="650" y="84"/>
                  <a:pt x="592" y="200"/>
                </a:cubicBezTo>
                <a:cubicBezTo>
                  <a:pt x="713" y="321"/>
                  <a:pt x="648" y="316"/>
                  <a:pt x="784" y="248"/>
                </a:cubicBezTo>
                <a:cubicBezTo>
                  <a:pt x="768" y="200"/>
                  <a:pt x="759" y="149"/>
                  <a:pt x="736" y="104"/>
                </a:cubicBezTo>
                <a:cubicBezTo>
                  <a:pt x="726" y="84"/>
                  <a:pt x="688" y="79"/>
                  <a:pt x="688" y="56"/>
                </a:cubicBezTo>
                <a:cubicBezTo>
                  <a:pt x="688" y="33"/>
                  <a:pt x="720" y="24"/>
                  <a:pt x="736" y="8"/>
                </a:cubicBezTo>
                <a:cubicBezTo>
                  <a:pt x="848" y="120"/>
                  <a:pt x="864" y="72"/>
                  <a:pt x="784" y="152"/>
                </a:cubicBezTo>
                <a:cubicBezTo>
                  <a:pt x="931" y="299"/>
                  <a:pt x="860" y="208"/>
                  <a:pt x="976" y="440"/>
                </a:cubicBezTo>
                <a:cubicBezTo>
                  <a:pt x="996" y="480"/>
                  <a:pt x="1072" y="536"/>
                  <a:pt x="1072" y="536"/>
                </a:cubicBezTo>
                <a:cubicBezTo>
                  <a:pt x="1132" y="476"/>
                  <a:pt x="1204" y="452"/>
                  <a:pt x="1264" y="392"/>
                </a:cubicBezTo>
                <a:cubicBezTo>
                  <a:pt x="1117" y="245"/>
                  <a:pt x="1312" y="470"/>
                  <a:pt x="1312" y="296"/>
                </a:cubicBezTo>
                <a:cubicBezTo>
                  <a:pt x="1312" y="234"/>
                  <a:pt x="1069" y="248"/>
                  <a:pt x="1312" y="248"/>
                </a:cubicBezTo>
                <a:cubicBezTo>
                  <a:pt x="1315" y="240"/>
                  <a:pt x="1328" y="228"/>
                  <a:pt x="1320" y="224"/>
                </a:cubicBezTo>
                <a:cubicBezTo>
                  <a:pt x="1308" y="218"/>
                  <a:pt x="1294" y="232"/>
                  <a:pt x="1280" y="232"/>
                </a:cubicBezTo>
                <a:cubicBezTo>
                  <a:pt x="1261" y="232"/>
                  <a:pt x="1235" y="222"/>
                  <a:pt x="1216" y="216"/>
                </a:cubicBezTo>
                <a:cubicBezTo>
                  <a:pt x="1239" y="181"/>
                  <a:pt x="1248" y="182"/>
                  <a:pt x="1288" y="192"/>
                </a:cubicBezTo>
                <a:cubicBezTo>
                  <a:pt x="1293" y="200"/>
                  <a:pt x="1294" y="216"/>
                  <a:pt x="1304" y="216"/>
                </a:cubicBezTo>
                <a:cubicBezTo>
                  <a:pt x="1312" y="216"/>
                  <a:pt x="1316" y="199"/>
                  <a:pt x="1312" y="192"/>
                </a:cubicBezTo>
                <a:cubicBezTo>
                  <a:pt x="1301" y="174"/>
                  <a:pt x="1274" y="172"/>
                  <a:pt x="1256" y="160"/>
                </a:cubicBezTo>
                <a:cubicBezTo>
                  <a:pt x="1264" y="152"/>
                  <a:pt x="1278" y="147"/>
                  <a:pt x="1280" y="136"/>
                </a:cubicBezTo>
                <a:cubicBezTo>
                  <a:pt x="1295" y="56"/>
                  <a:pt x="1242" y="44"/>
                  <a:pt x="1184" y="32"/>
                </a:cubicBezTo>
                <a:cubicBezTo>
                  <a:pt x="1179" y="24"/>
                  <a:pt x="1161" y="15"/>
                  <a:pt x="1168" y="8"/>
                </a:cubicBezTo>
                <a:cubicBezTo>
                  <a:pt x="1176" y="0"/>
                  <a:pt x="1190" y="13"/>
                  <a:pt x="1200" y="16"/>
                </a:cubicBezTo>
                <a:cubicBezTo>
                  <a:pt x="1222" y="23"/>
                  <a:pt x="1242" y="33"/>
                  <a:pt x="1264" y="40"/>
                </a:cubicBezTo>
                <a:cubicBezTo>
                  <a:pt x="1283" y="69"/>
                  <a:pt x="1294" y="93"/>
                  <a:pt x="1328" y="104"/>
                </a:cubicBezTo>
                <a:cubicBezTo>
                  <a:pt x="1342" y="146"/>
                  <a:pt x="1328" y="166"/>
                  <a:pt x="1368" y="192"/>
                </a:cubicBezTo>
                <a:cubicBezTo>
                  <a:pt x="1386" y="246"/>
                  <a:pt x="1375" y="297"/>
                  <a:pt x="1336" y="336"/>
                </a:cubicBezTo>
                <a:cubicBezTo>
                  <a:pt x="1375" y="349"/>
                  <a:pt x="1407" y="380"/>
                  <a:pt x="1424" y="328"/>
                </a:cubicBezTo>
                <a:cubicBezTo>
                  <a:pt x="1440" y="394"/>
                  <a:pt x="1418" y="344"/>
                  <a:pt x="1456" y="336"/>
                </a:cubicBezTo>
                <a:cubicBezTo>
                  <a:pt x="1472" y="332"/>
                  <a:pt x="1488" y="341"/>
                  <a:pt x="1504" y="344"/>
                </a:cubicBezTo>
                <a:cubicBezTo>
                  <a:pt x="1509" y="355"/>
                  <a:pt x="1512" y="368"/>
                  <a:pt x="1520" y="376"/>
                </a:cubicBezTo>
                <a:cubicBezTo>
                  <a:pt x="1526" y="382"/>
                  <a:pt x="1543" y="376"/>
                  <a:pt x="1544" y="384"/>
                </a:cubicBezTo>
                <a:cubicBezTo>
                  <a:pt x="1546" y="398"/>
                  <a:pt x="1533" y="410"/>
                  <a:pt x="1528" y="424"/>
                </a:cubicBezTo>
                <a:cubicBezTo>
                  <a:pt x="1525" y="434"/>
                  <a:pt x="1523" y="445"/>
                  <a:pt x="1520" y="456"/>
                </a:cubicBezTo>
                <a:cubicBezTo>
                  <a:pt x="1542" y="500"/>
                  <a:pt x="1548" y="509"/>
                  <a:pt x="1592" y="480"/>
                </a:cubicBezTo>
                <a:cubicBezTo>
                  <a:pt x="1626" y="429"/>
                  <a:pt x="1594" y="439"/>
                  <a:pt x="1664" y="416"/>
                </a:cubicBezTo>
                <a:cubicBezTo>
                  <a:pt x="1672" y="408"/>
                  <a:pt x="1683" y="402"/>
                  <a:pt x="1688" y="392"/>
                </a:cubicBezTo>
                <a:cubicBezTo>
                  <a:pt x="1695" y="377"/>
                  <a:pt x="1685" y="355"/>
                  <a:pt x="1696" y="344"/>
                </a:cubicBezTo>
                <a:cubicBezTo>
                  <a:pt x="1703" y="337"/>
                  <a:pt x="1704" y="362"/>
                  <a:pt x="1712" y="368"/>
                </a:cubicBezTo>
                <a:cubicBezTo>
                  <a:pt x="1719" y="373"/>
                  <a:pt x="1728" y="373"/>
                  <a:pt x="1736" y="376"/>
                </a:cubicBezTo>
                <a:cubicBezTo>
                  <a:pt x="1783" y="364"/>
                  <a:pt x="1831" y="388"/>
                  <a:pt x="1848" y="336"/>
                </a:cubicBezTo>
                <a:cubicBezTo>
                  <a:pt x="1866" y="406"/>
                  <a:pt x="1835" y="426"/>
                  <a:pt x="1784" y="464"/>
                </a:cubicBezTo>
                <a:cubicBezTo>
                  <a:pt x="1781" y="477"/>
                  <a:pt x="1785" y="494"/>
                  <a:pt x="1776" y="504"/>
                </a:cubicBezTo>
                <a:cubicBezTo>
                  <a:pt x="1769" y="512"/>
                  <a:pt x="1751" y="503"/>
                  <a:pt x="1744" y="512"/>
                </a:cubicBezTo>
                <a:cubicBezTo>
                  <a:pt x="1739" y="519"/>
                  <a:pt x="1750" y="528"/>
                  <a:pt x="1752" y="536"/>
                </a:cubicBezTo>
                <a:cubicBezTo>
                  <a:pt x="1755" y="547"/>
                  <a:pt x="1757" y="557"/>
                  <a:pt x="1760" y="568"/>
                </a:cubicBezTo>
                <a:cubicBezTo>
                  <a:pt x="1800" y="541"/>
                  <a:pt x="1814" y="542"/>
                  <a:pt x="1776" y="504"/>
                </a:cubicBezTo>
                <a:cubicBezTo>
                  <a:pt x="1791" y="500"/>
                  <a:pt x="1825" y="486"/>
                  <a:pt x="1840" y="504"/>
                </a:cubicBezTo>
                <a:cubicBezTo>
                  <a:pt x="1900" y="574"/>
                  <a:pt x="1819" y="540"/>
                  <a:pt x="1880" y="560"/>
                </a:cubicBezTo>
                <a:cubicBezTo>
                  <a:pt x="1885" y="552"/>
                  <a:pt x="1898" y="545"/>
                  <a:pt x="1896" y="536"/>
                </a:cubicBezTo>
                <a:cubicBezTo>
                  <a:pt x="1892" y="517"/>
                  <a:pt x="1864" y="488"/>
                  <a:pt x="1864" y="488"/>
                </a:cubicBezTo>
                <a:cubicBezTo>
                  <a:pt x="1898" y="409"/>
                  <a:pt x="1913" y="419"/>
                  <a:pt x="1976" y="368"/>
                </a:cubicBezTo>
                <a:cubicBezTo>
                  <a:pt x="1985" y="340"/>
                  <a:pt x="1981" y="308"/>
                  <a:pt x="1992" y="280"/>
                </a:cubicBezTo>
                <a:cubicBezTo>
                  <a:pt x="1995" y="272"/>
                  <a:pt x="1997" y="296"/>
                  <a:pt x="2000" y="304"/>
                </a:cubicBezTo>
                <a:cubicBezTo>
                  <a:pt x="2064" y="445"/>
                  <a:pt x="2008" y="307"/>
                  <a:pt x="2048" y="408"/>
                </a:cubicBezTo>
                <a:cubicBezTo>
                  <a:pt x="2039" y="464"/>
                  <a:pt x="2035" y="520"/>
                  <a:pt x="2024" y="576"/>
                </a:cubicBezTo>
                <a:cubicBezTo>
                  <a:pt x="2039" y="635"/>
                  <a:pt x="2029" y="591"/>
                  <a:pt x="2080" y="608"/>
                </a:cubicBezTo>
                <a:cubicBezTo>
                  <a:pt x="2088" y="605"/>
                  <a:pt x="2096" y="604"/>
                  <a:pt x="2104" y="600"/>
                </a:cubicBezTo>
                <a:cubicBezTo>
                  <a:pt x="2113" y="596"/>
                  <a:pt x="2119" y="582"/>
                  <a:pt x="2128" y="584"/>
                </a:cubicBezTo>
                <a:cubicBezTo>
                  <a:pt x="2136" y="586"/>
                  <a:pt x="2129" y="603"/>
                  <a:pt x="2136" y="608"/>
                </a:cubicBezTo>
                <a:cubicBezTo>
                  <a:pt x="2147" y="616"/>
                  <a:pt x="2163" y="613"/>
                  <a:pt x="2176" y="616"/>
                </a:cubicBezTo>
                <a:cubicBezTo>
                  <a:pt x="2195" y="674"/>
                  <a:pt x="2208" y="660"/>
                  <a:pt x="2160" y="672"/>
                </a:cubicBezTo>
                <a:cubicBezTo>
                  <a:pt x="2179" y="729"/>
                  <a:pt x="2167" y="718"/>
                  <a:pt x="2288" y="688"/>
                </a:cubicBezTo>
                <a:cubicBezTo>
                  <a:pt x="2296" y="686"/>
                  <a:pt x="2292" y="671"/>
                  <a:pt x="2296" y="664"/>
                </a:cubicBezTo>
                <a:cubicBezTo>
                  <a:pt x="2305" y="647"/>
                  <a:pt x="2317" y="632"/>
                  <a:pt x="2328" y="616"/>
                </a:cubicBezTo>
                <a:cubicBezTo>
                  <a:pt x="2340" y="599"/>
                  <a:pt x="2396" y="594"/>
                  <a:pt x="2408" y="592"/>
                </a:cubicBezTo>
                <a:cubicBezTo>
                  <a:pt x="2413" y="584"/>
                  <a:pt x="2420" y="577"/>
                  <a:pt x="2424" y="568"/>
                </a:cubicBezTo>
                <a:cubicBezTo>
                  <a:pt x="2428" y="558"/>
                  <a:pt x="2423" y="543"/>
                  <a:pt x="2432" y="536"/>
                </a:cubicBezTo>
                <a:cubicBezTo>
                  <a:pt x="2440" y="530"/>
                  <a:pt x="2478" y="559"/>
                  <a:pt x="2480" y="560"/>
                </a:cubicBezTo>
                <a:cubicBezTo>
                  <a:pt x="2519" y="639"/>
                  <a:pt x="2503" y="636"/>
                  <a:pt x="2584" y="648"/>
                </a:cubicBezTo>
                <a:cubicBezTo>
                  <a:pt x="2587" y="664"/>
                  <a:pt x="2583" y="683"/>
                  <a:pt x="2592" y="696"/>
                </a:cubicBezTo>
                <a:cubicBezTo>
                  <a:pt x="2597" y="703"/>
                  <a:pt x="2593" y="677"/>
                  <a:pt x="2600" y="672"/>
                </a:cubicBezTo>
                <a:cubicBezTo>
                  <a:pt x="2614" y="662"/>
                  <a:pt x="2648" y="656"/>
                  <a:pt x="2648" y="656"/>
                </a:cubicBezTo>
                <a:cubicBezTo>
                  <a:pt x="2691" y="665"/>
                  <a:pt x="2734" y="685"/>
                  <a:pt x="2752" y="632"/>
                </a:cubicBezTo>
                <a:cubicBezTo>
                  <a:pt x="2758" y="554"/>
                  <a:pt x="2744" y="533"/>
                  <a:pt x="2800" y="496"/>
                </a:cubicBezTo>
                <a:cubicBezTo>
                  <a:pt x="2819" y="499"/>
                  <a:pt x="2840" y="494"/>
                  <a:pt x="2856" y="504"/>
                </a:cubicBezTo>
                <a:cubicBezTo>
                  <a:pt x="2872" y="514"/>
                  <a:pt x="2888" y="552"/>
                  <a:pt x="2888" y="552"/>
                </a:cubicBezTo>
                <a:cubicBezTo>
                  <a:pt x="2874" y="607"/>
                  <a:pt x="2885" y="574"/>
                  <a:pt x="2848" y="648"/>
                </a:cubicBezTo>
                <a:cubicBezTo>
                  <a:pt x="2844" y="656"/>
                  <a:pt x="2834" y="666"/>
                  <a:pt x="2840" y="672"/>
                </a:cubicBezTo>
                <a:cubicBezTo>
                  <a:pt x="2846" y="678"/>
                  <a:pt x="2856" y="667"/>
                  <a:pt x="2864" y="664"/>
                </a:cubicBezTo>
                <a:cubicBezTo>
                  <a:pt x="2839" y="765"/>
                  <a:pt x="2874" y="607"/>
                  <a:pt x="2864" y="744"/>
                </a:cubicBezTo>
                <a:cubicBezTo>
                  <a:pt x="2859" y="809"/>
                  <a:pt x="2772" y="929"/>
                  <a:pt x="2720" y="968"/>
                </a:cubicBezTo>
                <a:cubicBezTo>
                  <a:pt x="2707" y="1019"/>
                  <a:pt x="2698" y="1069"/>
                  <a:pt x="2688" y="1120"/>
                </a:cubicBezTo>
                <a:cubicBezTo>
                  <a:pt x="2773" y="1163"/>
                  <a:pt x="2672" y="1104"/>
                  <a:pt x="2736" y="1168"/>
                </a:cubicBezTo>
                <a:cubicBezTo>
                  <a:pt x="2755" y="1187"/>
                  <a:pt x="2794" y="1188"/>
                  <a:pt x="2816" y="1192"/>
                </a:cubicBezTo>
                <a:cubicBezTo>
                  <a:pt x="2821" y="1200"/>
                  <a:pt x="2831" y="1206"/>
                  <a:pt x="2832" y="1216"/>
                </a:cubicBezTo>
                <a:cubicBezTo>
                  <a:pt x="2833" y="1228"/>
                  <a:pt x="2812" y="1295"/>
                  <a:pt x="2832" y="1312"/>
                </a:cubicBezTo>
                <a:cubicBezTo>
                  <a:pt x="2851" y="1328"/>
                  <a:pt x="2881" y="1320"/>
                  <a:pt x="2904" y="1328"/>
                </a:cubicBezTo>
                <a:cubicBezTo>
                  <a:pt x="2887" y="1354"/>
                  <a:pt x="2888" y="1362"/>
                  <a:pt x="2888" y="1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52" name="Freeform 34"/>
          <p:cNvSpPr>
            <a:spLocks/>
          </p:cNvSpPr>
          <p:nvPr/>
        </p:nvSpPr>
        <p:spPr bwMode="auto">
          <a:xfrm>
            <a:off x="2613025" y="608013"/>
            <a:ext cx="2060575" cy="1989137"/>
          </a:xfrm>
          <a:custGeom>
            <a:avLst/>
            <a:gdLst>
              <a:gd name="T0" fmla="*/ 1539474 w 1297"/>
              <a:gd name="T1" fmla="*/ 495134 h 1619"/>
              <a:gd name="T2" fmla="*/ 1514054 w 1297"/>
              <a:gd name="T3" fmla="*/ 809661 h 1619"/>
              <a:gd name="T4" fmla="*/ 1412376 w 1297"/>
              <a:gd name="T5" fmla="*/ 848977 h 1619"/>
              <a:gd name="T6" fmla="*/ 1297987 w 1297"/>
              <a:gd name="T7" fmla="*/ 947267 h 1619"/>
              <a:gd name="T8" fmla="*/ 1247148 w 1297"/>
              <a:gd name="T9" fmla="*/ 1094701 h 1619"/>
              <a:gd name="T10" fmla="*/ 1209019 w 1297"/>
              <a:gd name="T11" fmla="*/ 1478031 h 1619"/>
              <a:gd name="T12" fmla="*/ 1120050 w 1297"/>
              <a:gd name="T13" fmla="*/ 1595978 h 1619"/>
              <a:gd name="T14" fmla="*/ 992952 w 1297"/>
              <a:gd name="T15" fmla="*/ 1674610 h 1619"/>
              <a:gd name="T16" fmla="*/ 776886 w 1297"/>
              <a:gd name="T17" fmla="*/ 1753242 h 1619"/>
              <a:gd name="T18" fmla="*/ 776886 w 1297"/>
              <a:gd name="T19" fmla="*/ 1881018 h 1619"/>
              <a:gd name="T20" fmla="*/ 1132760 w 1297"/>
              <a:gd name="T21" fmla="*/ 1772900 h 1619"/>
              <a:gd name="T22" fmla="*/ 1310697 w 1297"/>
              <a:gd name="T23" fmla="*/ 1595978 h 1619"/>
              <a:gd name="T24" fmla="*/ 1043792 w 1297"/>
              <a:gd name="T25" fmla="*/ 1861360 h 1619"/>
              <a:gd name="T26" fmla="*/ 929404 w 1297"/>
              <a:gd name="T27" fmla="*/ 1939992 h 1619"/>
              <a:gd name="T28" fmla="*/ 1259858 w 1297"/>
              <a:gd name="T29" fmla="*/ 1713926 h 1619"/>
              <a:gd name="T30" fmla="*/ 1272568 w 1297"/>
              <a:gd name="T31" fmla="*/ 1753242 h 1619"/>
              <a:gd name="T32" fmla="*/ 1132760 w 1297"/>
              <a:gd name="T33" fmla="*/ 1851531 h 1619"/>
              <a:gd name="T34" fmla="*/ 815015 w 1297"/>
              <a:gd name="T35" fmla="*/ 1989137 h 1619"/>
              <a:gd name="T36" fmla="*/ 700627 w 1297"/>
              <a:gd name="T37" fmla="*/ 1812216 h 1619"/>
              <a:gd name="T38" fmla="*/ 611659 w 1297"/>
              <a:gd name="T39" fmla="*/ 1645123 h 1619"/>
              <a:gd name="T40" fmla="*/ 395592 w 1297"/>
              <a:gd name="T41" fmla="*/ 1301109 h 1619"/>
              <a:gd name="T42" fmla="*/ 344753 w 1297"/>
              <a:gd name="T43" fmla="*/ 1173333 h 1619"/>
              <a:gd name="T44" fmla="*/ 293914 w 1297"/>
              <a:gd name="T45" fmla="*/ 1075043 h 1619"/>
              <a:gd name="T46" fmla="*/ 204945 w 1297"/>
              <a:gd name="T47" fmla="*/ 917780 h 1619"/>
              <a:gd name="T48" fmla="*/ 268494 w 1297"/>
              <a:gd name="T49" fmla="*/ 839148 h 1619"/>
              <a:gd name="T50" fmla="*/ 77847 w 1297"/>
              <a:gd name="T51" fmla="*/ 603253 h 1619"/>
              <a:gd name="T52" fmla="*/ 27008 w 1297"/>
              <a:gd name="T53" fmla="*/ 760516 h 1619"/>
              <a:gd name="T54" fmla="*/ 27008 w 1297"/>
              <a:gd name="T55" fmla="*/ 770345 h 1619"/>
              <a:gd name="T56" fmla="*/ 103267 w 1297"/>
              <a:gd name="T57" fmla="*/ 583595 h 1619"/>
              <a:gd name="T58" fmla="*/ 306624 w 1297"/>
              <a:gd name="T59" fmla="*/ 613082 h 1619"/>
              <a:gd name="T60" fmla="*/ 446431 w 1297"/>
              <a:gd name="T61" fmla="*/ 662227 h 1619"/>
              <a:gd name="T62" fmla="*/ 586239 w 1297"/>
              <a:gd name="T63" fmla="*/ 445989 h 1619"/>
              <a:gd name="T64" fmla="*/ 509980 w 1297"/>
              <a:gd name="T65" fmla="*/ 387016 h 1619"/>
              <a:gd name="T66" fmla="*/ 357463 w 1297"/>
              <a:gd name="T67" fmla="*/ 337871 h 1619"/>
              <a:gd name="T68" fmla="*/ 39718 w 1297"/>
              <a:gd name="T69" fmla="*/ 406673 h 1619"/>
              <a:gd name="T70" fmla="*/ 255785 w 1297"/>
              <a:gd name="T71" fmla="*/ 347700 h 1619"/>
              <a:gd name="T72" fmla="*/ 726047 w 1297"/>
              <a:gd name="T73" fmla="*/ 308384 h 1619"/>
              <a:gd name="T74" fmla="*/ 1043792 w 1297"/>
              <a:gd name="T75" fmla="*/ 219923 h 1619"/>
              <a:gd name="T76" fmla="*/ 980243 w 1297"/>
              <a:gd name="T77" fmla="*/ 160949 h 1619"/>
              <a:gd name="T78" fmla="*/ 700627 w 1297"/>
              <a:gd name="T79" fmla="*/ 62660 h 1619"/>
              <a:gd name="T80" fmla="*/ 675208 w 1297"/>
              <a:gd name="T81" fmla="*/ 62660 h 1619"/>
              <a:gd name="T82" fmla="*/ 1081921 w 1297"/>
              <a:gd name="T83" fmla="*/ 92147 h 1619"/>
              <a:gd name="T84" fmla="*/ 1501344 w 1297"/>
              <a:gd name="T85" fmla="*/ 131462 h 1619"/>
              <a:gd name="T86" fmla="*/ 1615732 w 1297"/>
              <a:gd name="T87" fmla="*/ 160949 h 1619"/>
              <a:gd name="T88" fmla="*/ 1869928 w 1297"/>
              <a:gd name="T89" fmla="*/ 200265 h 1619"/>
              <a:gd name="T90" fmla="*/ 1793669 w 1297"/>
              <a:gd name="T91" fmla="*/ 239581 h 1619"/>
              <a:gd name="T92" fmla="*/ 1908057 w 1297"/>
              <a:gd name="T93" fmla="*/ 347700 h 1619"/>
              <a:gd name="T94" fmla="*/ 1653862 w 1297"/>
              <a:gd name="T95" fmla="*/ 377187 h 1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97" h="1619">
                <a:moveTo>
                  <a:pt x="1041" y="323"/>
                </a:moveTo>
                <a:cubicBezTo>
                  <a:pt x="984" y="342"/>
                  <a:pt x="1002" y="325"/>
                  <a:pt x="977" y="363"/>
                </a:cubicBezTo>
                <a:cubicBezTo>
                  <a:pt x="974" y="376"/>
                  <a:pt x="978" y="393"/>
                  <a:pt x="969" y="403"/>
                </a:cubicBezTo>
                <a:cubicBezTo>
                  <a:pt x="938" y="440"/>
                  <a:pt x="918" y="373"/>
                  <a:pt x="953" y="443"/>
                </a:cubicBezTo>
                <a:cubicBezTo>
                  <a:pt x="962" y="486"/>
                  <a:pt x="978" y="511"/>
                  <a:pt x="985" y="555"/>
                </a:cubicBezTo>
                <a:cubicBezTo>
                  <a:pt x="978" y="595"/>
                  <a:pt x="966" y="621"/>
                  <a:pt x="953" y="659"/>
                </a:cubicBezTo>
                <a:cubicBezTo>
                  <a:pt x="950" y="651"/>
                  <a:pt x="953" y="635"/>
                  <a:pt x="945" y="635"/>
                </a:cubicBezTo>
                <a:cubicBezTo>
                  <a:pt x="914" y="635"/>
                  <a:pt x="925" y="671"/>
                  <a:pt x="913" y="683"/>
                </a:cubicBezTo>
                <a:cubicBezTo>
                  <a:pt x="907" y="689"/>
                  <a:pt x="897" y="688"/>
                  <a:pt x="889" y="691"/>
                </a:cubicBezTo>
                <a:cubicBezTo>
                  <a:pt x="871" y="709"/>
                  <a:pt x="860" y="717"/>
                  <a:pt x="849" y="739"/>
                </a:cubicBezTo>
                <a:cubicBezTo>
                  <a:pt x="845" y="747"/>
                  <a:pt x="847" y="757"/>
                  <a:pt x="841" y="763"/>
                </a:cubicBezTo>
                <a:cubicBezTo>
                  <a:pt x="835" y="769"/>
                  <a:pt x="825" y="768"/>
                  <a:pt x="817" y="771"/>
                </a:cubicBezTo>
                <a:cubicBezTo>
                  <a:pt x="822" y="760"/>
                  <a:pt x="828" y="728"/>
                  <a:pt x="833" y="739"/>
                </a:cubicBezTo>
                <a:cubicBezTo>
                  <a:pt x="847" y="767"/>
                  <a:pt x="811" y="820"/>
                  <a:pt x="801" y="843"/>
                </a:cubicBezTo>
                <a:cubicBezTo>
                  <a:pt x="794" y="858"/>
                  <a:pt x="785" y="891"/>
                  <a:pt x="785" y="891"/>
                </a:cubicBezTo>
                <a:cubicBezTo>
                  <a:pt x="804" y="968"/>
                  <a:pt x="801" y="946"/>
                  <a:pt x="801" y="1083"/>
                </a:cubicBezTo>
                <a:cubicBezTo>
                  <a:pt x="801" y="1109"/>
                  <a:pt x="789" y="1155"/>
                  <a:pt x="777" y="1179"/>
                </a:cubicBezTo>
                <a:cubicBezTo>
                  <a:pt x="773" y="1188"/>
                  <a:pt x="754" y="1196"/>
                  <a:pt x="761" y="1203"/>
                </a:cubicBezTo>
                <a:cubicBezTo>
                  <a:pt x="768" y="1210"/>
                  <a:pt x="777" y="1192"/>
                  <a:pt x="785" y="1187"/>
                </a:cubicBezTo>
                <a:cubicBezTo>
                  <a:pt x="766" y="1224"/>
                  <a:pt x="763" y="1261"/>
                  <a:pt x="721" y="1275"/>
                </a:cubicBezTo>
                <a:cubicBezTo>
                  <a:pt x="716" y="1283"/>
                  <a:pt x="712" y="1292"/>
                  <a:pt x="705" y="1299"/>
                </a:cubicBezTo>
                <a:cubicBezTo>
                  <a:pt x="698" y="1306"/>
                  <a:pt x="687" y="1307"/>
                  <a:pt x="681" y="1315"/>
                </a:cubicBezTo>
                <a:cubicBezTo>
                  <a:pt x="676" y="1322"/>
                  <a:pt x="678" y="1332"/>
                  <a:pt x="673" y="1339"/>
                </a:cubicBezTo>
                <a:cubicBezTo>
                  <a:pt x="662" y="1353"/>
                  <a:pt x="641" y="1358"/>
                  <a:pt x="625" y="1363"/>
                </a:cubicBezTo>
                <a:cubicBezTo>
                  <a:pt x="610" y="1423"/>
                  <a:pt x="630" y="1385"/>
                  <a:pt x="593" y="1379"/>
                </a:cubicBezTo>
                <a:cubicBezTo>
                  <a:pt x="585" y="1378"/>
                  <a:pt x="577" y="1384"/>
                  <a:pt x="569" y="1387"/>
                </a:cubicBezTo>
                <a:cubicBezTo>
                  <a:pt x="546" y="1421"/>
                  <a:pt x="530" y="1419"/>
                  <a:pt x="489" y="1427"/>
                </a:cubicBezTo>
                <a:cubicBezTo>
                  <a:pt x="445" y="1361"/>
                  <a:pt x="459" y="1360"/>
                  <a:pt x="449" y="1443"/>
                </a:cubicBezTo>
                <a:cubicBezTo>
                  <a:pt x="486" y="1462"/>
                  <a:pt x="494" y="1467"/>
                  <a:pt x="481" y="1507"/>
                </a:cubicBezTo>
                <a:cubicBezTo>
                  <a:pt x="484" y="1515"/>
                  <a:pt x="481" y="1530"/>
                  <a:pt x="489" y="1531"/>
                </a:cubicBezTo>
                <a:cubicBezTo>
                  <a:pt x="535" y="1539"/>
                  <a:pt x="523" y="1509"/>
                  <a:pt x="545" y="1491"/>
                </a:cubicBezTo>
                <a:cubicBezTo>
                  <a:pt x="567" y="1474"/>
                  <a:pt x="614" y="1474"/>
                  <a:pt x="641" y="1467"/>
                </a:cubicBezTo>
                <a:cubicBezTo>
                  <a:pt x="696" y="1494"/>
                  <a:pt x="667" y="1473"/>
                  <a:pt x="713" y="1443"/>
                </a:cubicBezTo>
                <a:cubicBezTo>
                  <a:pt x="723" y="1412"/>
                  <a:pt x="741" y="1366"/>
                  <a:pt x="769" y="1347"/>
                </a:cubicBezTo>
                <a:cubicBezTo>
                  <a:pt x="784" y="1337"/>
                  <a:pt x="802" y="1333"/>
                  <a:pt x="817" y="1323"/>
                </a:cubicBezTo>
                <a:cubicBezTo>
                  <a:pt x="820" y="1315"/>
                  <a:pt x="833" y="1299"/>
                  <a:pt x="825" y="1299"/>
                </a:cubicBezTo>
                <a:cubicBezTo>
                  <a:pt x="814" y="1299"/>
                  <a:pt x="804" y="1341"/>
                  <a:pt x="801" y="1347"/>
                </a:cubicBezTo>
                <a:cubicBezTo>
                  <a:pt x="782" y="1391"/>
                  <a:pt x="775" y="1412"/>
                  <a:pt x="729" y="1427"/>
                </a:cubicBezTo>
                <a:cubicBezTo>
                  <a:pt x="698" y="1473"/>
                  <a:pt x="718" y="1500"/>
                  <a:pt x="657" y="1515"/>
                </a:cubicBezTo>
                <a:cubicBezTo>
                  <a:pt x="614" y="1544"/>
                  <a:pt x="505" y="1547"/>
                  <a:pt x="505" y="1547"/>
                </a:cubicBezTo>
                <a:cubicBezTo>
                  <a:pt x="508" y="1566"/>
                  <a:pt x="499" y="1591"/>
                  <a:pt x="513" y="1603"/>
                </a:cubicBezTo>
                <a:cubicBezTo>
                  <a:pt x="532" y="1619"/>
                  <a:pt x="570" y="1589"/>
                  <a:pt x="585" y="1579"/>
                </a:cubicBezTo>
                <a:cubicBezTo>
                  <a:pt x="607" y="1547"/>
                  <a:pt x="643" y="1532"/>
                  <a:pt x="681" y="1523"/>
                </a:cubicBezTo>
                <a:cubicBezTo>
                  <a:pt x="693" y="1487"/>
                  <a:pt x="709" y="1484"/>
                  <a:pt x="745" y="1475"/>
                </a:cubicBezTo>
                <a:cubicBezTo>
                  <a:pt x="766" y="1413"/>
                  <a:pt x="749" y="1439"/>
                  <a:pt x="793" y="1395"/>
                </a:cubicBezTo>
                <a:cubicBezTo>
                  <a:pt x="804" y="1363"/>
                  <a:pt x="818" y="1357"/>
                  <a:pt x="849" y="1347"/>
                </a:cubicBezTo>
                <a:cubicBezTo>
                  <a:pt x="865" y="1323"/>
                  <a:pt x="873" y="1299"/>
                  <a:pt x="889" y="1275"/>
                </a:cubicBezTo>
                <a:cubicBezTo>
                  <a:pt x="870" y="1352"/>
                  <a:pt x="887" y="1398"/>
                  <a:pt x="801" y="1427"/>
                </a:cubicBezTo>
                <a:cubicBezTo>
                  <a:pt x="784" y="1478"/>
                  <a:pt x="809" y="1427"/>
                  <a:pt x="753" y="1459"/>
                </a:cubicBezTo>
                <a:cubicBezTo>
                  <a:pt x="745" y="1464"/>
                  <a:pt x="743" y="1476"/>
                  <a:pt x="737" y="1483"/>
                </a:cubicBezTo>
                <a:cubicBezTo>
                  <a:pt x="730" y="1492"/>
                  <a:pt x="721" y="1499"/>
                  <a:pt x="713" y="1507"/>
                </a:cubicBezTo>
                <a:cubicBezTo>
                  <a:pt x="691" y="1574"/>
                  <a:pt x="645" y="1572"/>
                  <a:pt x="585" y="1587"/>
                </a:cubicBezTo>
                <a:cubicBezTo>
                  <a:pt x="577" y="1592"/>
                  <a:pt x="570" y="1599"/>
                  <a:pt x="561" y="1603"/>
                </a:cubicBezTo>
                <a:cubicBezTo>
                  <a:pt x="546" y="1610"/>
                  <a:pt x="513" y="1619"/>
                  <a:pt x="513" y="1619"/>
                </a:cubicBezTo>
                <a:cubicBezTo>
                  <a:pt x="505" y="1608"/>
                  <a:pt x="493" y="1600"/>
                  <a:pt x="489" y="1587"/>
                </a:cubicBezTo>
                <a:cubicBezTo>
                  <a:pt x="460" y="1492"/>
                  <a:pt x="509" y="1534"/>
                  <a:pt x="457" y="1499"/>
                </a:cubicBezTo>
                <a:cubicBezTo>
                  <a:pt x="452" y="1491"/>
                  <a:pt x="448" y="1482"/>
                  <a:pt x="441" y="1475"/>
                </a:cubicBezTo>
                <a:cubicBezTo>
                  <a:pt x="434" y="1468"/>
                  <a:pt x="423" y="1467"/>
                  <a:pt x="417" y="1459"/>
                </a:cubicBezTo>
                <a:cubicBezTo>
                  <a:pt x="406" y="1445"/>
                  <a:pt x="403" y="1426"/>
                  <a:pt x="393" y="1411"/>
                </a:cubicBezTo>
                <a:cubicBezTo>
                  <a:pt x="390" y="1387"/>
                  <a:pt x="396" y="1360"/>
                  <a:pt x="385" y="1339"/>
                </a:cubicBezTo>
                <a:cubicBezTo>
                  <a:pt x="376" y="1322"/>
                  <a:pt x="337" y="1307"/>
                  <a:pt x="337" y="1307"/>
                </a:cubicBezTo>
                <a:cubicBezTo>
                  <a:pt x="328" y="1239"/>
                  <a:pt x="323" y="1248"/>
                  <a:pt x="305" y="1195"/>
                </a:cubicBezTo>
                <a:cubicBezTo>
                  <a:pt x="297" y="1130"/>
                  <a:pt x="294" y="1104"/>
                  <a:pt x="249" y="1059"/>
                </a:cubicBezTo>
                <a:cubicBezTo>
                  <a:pt x="246" y="1051"/>
                  <a:pt x="241" y="1043"/>
                  <a:pt x="241" y="1035"/>
                </a:cubicBezTo>
                <a:cubicBezTo>
                  <a:pt x="241" y="1027"/>
                  <a:pt x="250" y="1019"/>
                  <a:pt x="249" y="1011"/>
                </a:cubicBezTo>
                <a:cubicBezTo>
                  <a:pt x="246" y="991"/>
                  <a:pt x="226" y="972"/>
                  <a:pt x="217" y="955"/>
                </a:cubicBezTo>
                <a:cubicBezTo>
                  <a:pt x="213" y="947"/>
                  <a:pt x="216" y="936"/>
                  <a:pt x="209" y="931"/>
                </a:cubicBezTo>
                <a:cubicBezTo>
                  <a:pt x="195" y="921"/>
                  <a:pt x="161" y="915"/>
                  <a:pt x="161" y="915"/>
                </a:cubicBezTo>
                <a:cubicBezTo>
                  <a:pt x="123" y="858"/>
                  <a:pt x="157" y="926"/>
                  <a:pt x="185" y="875"/>
                </a:cubicBezTo>
                <a:cubicBezTo>
                  <a:pt x="201" y="847"/>
                  <a:pt x="191" y="810"/>
                  <a:pt x="201" y="779"/>
                </a:cubicBezTo>
                <a:cubicBezTo>
                  <a:pt x="198" y="766"/>
                  <a:pt x="205" y="745"/>
                  <a:pt x="193" y="739"/>
                </a:cubicBezTo>
                <a:cubicBezTo>
                  <a:pt x="173" y="730"/>
                  <a:pt x="150" y="742"/>
                  <a:pt x="129" y="747"/>
                </a:cubicBezTo>
                <a:cubicBezTo>
                  <a:pt x="113" y="751"/>
                  <a:pt x="69" y="751"/>
                  <a:pt x="81" y="763"/>
                </a:cubicBezTo>
                <a:cubicBezTo>
                  <a:pt x="94" y="776"/>
                  <a:pt x="118" y="758"/>
                  <a:pt x="137" y="755"/>
                </a:cubicBezTo>
                <a:cubicBezTo>
                  <a:pt x="182" y="710"/>
                  <a:pt x="195" y="748"/>
                  <a:pt x="169" y="683"/>
                </a:cubicBezTo>
                <a:cubicBezTo>
                  <a:pt x="176" y="647"/>
                  <a:pt x="203" y="593"/>
                  <a:pt x="153" y="571"/>
                </a:cubicBezTo>
                <a:cubicBezTo>
                  <a:pt x="138" y="564"/>
                  <a:pt x="121" y="566"/>
                  <a:pt x="105" y="563"/>
                </a:cubicBezTo>
                <a:cubicBezTo>
                  <a:pt x="173" y="540"/>
                  <a:pt x="81" y="502"/>
                  <a:pt x="49" y="491"/>
                </a:cubicBezTo>
                <a:cubicBezTo>
                  <a:pt x="44" y="499"/>
                  <a:pt x="33" y="505"/>
                  <a:pt x="33" y="515"/>
                </a:cubicBezTo>
                <a:cubicBezTo>
                  <a:pt x="33" y="525"/>
                  <a:pt x="48" y="529"/>
                  <a:pt x="49" y="539"/>
                </a:cubicBezTo>
                <a:cubicBezTo>
                  <a:pt x="55" y="603"/>
                  <a:pt x="52" y="596"/>
                  <a:pt x="17" y="619"/>
                </a:cubicBezTo>
                <a:cubicBezTo>
                  <a:pt x="12" y="627"/>
                  <a:pt x="3" y="634"/>
                  <a:pt x="1" y="643"/>
                </a:cubicBezTo>
                <a:cubicBezTo>
                  <a:pt x="0" y="651"/>
                  <a:pt x="3" y="673"/>
                  <a:pt x="9" y="667"/>
                </a:cubicBezTo>
                <a:cubicBezTo>
                  <a:pt x="19" y="657"/>
                  <a:pt x="15" y="640"/>
                  <a:pt x="17" y="627"/>
                </a:cubicBezTo>
                <a:cubicBezTo>
                  <a:pt x="21" y="605"/>
                  <a:pt x="22" y="570"/>
                  <a:pt x="33" y="547"/>
                </a:cubicBezTo>
                <a:cubicBezTo>
                  <a:pt x="37" y="538"/>
                  <a:pt x="45" y="532"/>
                  <a:pt x="49" y="523"/>
                </a:cubicBezTo>
                <a:cubicBezTo>
                  <a:pt x="56" y="508"/>
                  <a:pt x="65" y="475"/>
                  <a:pt x="65" y="475"/>
                </a:cubicBezTo>
                <a:cubicBezTo>
                  <a:pt x="118" y="493"/>
                  <a:pt x="109" y="506"/>
                  <a:pt x="137" y="547"/>
                </a:cubicBezTo>
                <a:cubicBezTo>
                  <a:pt x="153" y="544"/>
                  <a:pt x="173" y="550"/>
                  <a:pt x="185" y="539"/>
                </a:cubicBezTo>
                <a:cubicBezTo>
                  <a:pt x="195" y="530"/>
                  <a:pt x="183" y="509"/>
                  <a:pt x="193" y="499"/>
                </a:cubicBezTo>
                <a:cubicBezTo>
                  <a:pt x="199" y="493"/>
                  <a:pt x="209" y="505"/>
                  <a:pt x="217" y="507"/>
                </a:cubicBezTo>
                <a:cubicBezTo>
                  <a:pt x="230" y="510"/>
                  <a:pt x="244" y="512"/>
                  <a:pt x="257" y="515"/>
                </a:cubicBezTo>
                <a:cubicBezTo>
                  <a:pt x="265" y="523"/>
                  <a:pt x="270" y="537"/>
                  <a:pt x="281" y="539"/>
                </a:cubicBezTo>
                <a:cubicBezTo>
                  <a:pt x="319" y="545"/>
                  <a:pt x="307" y="478"/>
                  <a:pt x="321" y="467"/>
                </a:cubicBezTo>
                <a:cubicBezTo>
                  <a:pt x="331" y="458"/>
                  <a:pt x="348" y="462"/>
                  <a:pt x="361" y="459"/>
                </a:cubicBezTo>
                <a:cubicBezTo>
                  <a:pt x="350" y="394"/>
                  <a:pt x="348" y="426"/>
                  <a:pt x="369" y="363"/>
                </a:cubicBezTo>
                <a:cubicBezTo>
                  <a:pt x="372" y="355"/>
                  <a:pt x="377" y="339"/>
                  <a:pt x="377" y="339"/>
                </a:cubicBezTo>
                <a:cubicBezTo>
                  <a:pt x="369" y="334"/>
                  <a:pt x="362" y="327"/>
                  <a:pt x="353" y="323"/>
                </a:cubicBezTo>
                <a:cubicBezTo>
                  <a:pt x="343" y="319"/>
                  <a:pt x="329" y="323"/>
                  <a:pt x="321" y="315"/>
                </a:cubicBezTo>
                <a:cubicBezTo>
                  <a:pt x="313" y="307"/>
                  <a:pt x="319" y="292"/>
                  <a:pt x="313" y="283"/>
                </a:cubicBezTo>
                <a:cubicBezTo>
                  <a:pt x="308" y="275"/>
                  <a:pt x="297" y="272"/>
                  <a:pt x="289" y="267"/>
                </a:cubicBezTo>
                <a:cubicBezTo>
                  <a:pt x="268" y="270"/>
                  <a:pt x="245" y="266"/>
                  <a:pt x="225" y="275"/>
                </a:cubicBezTo>
                <a:cubicBezTo>
                  <a:pt x="217" y="278"/>
                  <a:pt x="225" y="297"/>
                  <a:pt x="217" y="299"/>
                </a:cubicBezTo>
                <a:cubicBezTo>
                  <a:pt x="162" y="309"/>
                  <a:pt x="105" y="304"/>
                  <a:pt x="49" y="307"/>
                </a:cubicBezTo>
                <a:cubicBezTo>
                  <a:pt x="41" y="315"/>
                  <a:pt x="20" y="321"/>
                  <a:pt x="25" y="331"/>
                </a:cubicBezTo>
                <a:cubicBezTo>
                  <a:pt x="30" y="341"/>
                  <a:pt x="47" y="327"/>
                  <a:pt x="57" y="323"/>
                </a:cubicBezTo>
                <a:cubicBezTo>
                  <a:pt x="68" y="319"/>
                  <a:pt x="78" y="311"/>
                  <a:pt x="89" y="307"/>
                </a:cubicBezTo>
                <a:cubicBezTo>
                  <a:pt x="113" y="298"/>
                  <a:pt x="137" y="291"/>
                  <a:pt x="161" y="283"/>
                </a:cubicBezTo>
                <a:cubicBezTo>
                  <a:pt x="217" y="264"/>
                  <a:pt x="271" y="263"/>
                  <a:pt x="329" y="251"/>
                </a:cubicBezTo>
                <a:cubicBezTo>
                  <a:pt x="393" y="293"/>
                  <a:pt x="358" y="286"/>
                  <a:pt x="433" y="275"/>
                </a:cubicBezTo>
                <a:cubicBezTo>
                  <a:pt x="441" y="267"/>
                  <a:pt x="446" y="249"/>
                  <a:pt x="457" y="251"/>
                </a:cubicBezTo>
                <a:cubicBezTo>
                  <a:pt x="464" y="252"/>
                  <a:pt x="478" y="299"/>
                  <a:pt x="481" y="307"/>
                </a:cubicBezTo>
                <a:cubicBezTo>
                  <a:pt x="500" y="270"/>
                  <a:pt x="505" y="262"/>
                  <a:pt x="545" y="275"/>
                </a:cubicBezTo>
                <a:cubicBezTo>
                  <a:pt x="580" y="240"/>
                  <a:pt x="608" y="195"/>
                  <a:pt x="657" y="179"/>
                </a:cubicBezTo>
                <a:cubicBezTo>
                  <a:pt x="662" y="171"/>
                  <a:pt x="677" y="164"/>
                  <a:pt x="673" y="155"/>
                </a:cubicBezTo>
                <a:cubicBezTo>
                  <a:pt x="668" y="145"/>
                  <a:pt x="651" y="151"/>
                  <a:pt x="641" y="147"/>
                </a:cubicBezTo>
                <a:cubicBezTo>
                  <a:pt x="632" y="143"/>
                  <a:pt x="625" y="136"/>
                  <a:pt x="617" y="131"/>
                </a:cubicBezTo>
                <a:cubicBezTo>
                  <a:pt x="639" y="97"/>
                  <a:pt x="634" y="89"/>
                  <a:pt x="601" y="67"/>
                </a:cubicBezTo>
                <a:cubicBezTo>
                  <a:pt x="587" y="24"/>
                  <a:pt x="570" y="38"/>
                  <a:pt x="529" y="43"/>
                </a:cubicBezTo>
                <a:cubicBezTo>
                  <a:pt x="500" y="47"/>
                  <a:pt x="470" y="48"/>
                  <a:pt x="441" y="51"/>
                </a:cubicBezTo>
                <a:cubicBezTo>
                  <a:pt x="398" y="62"/>
                  <a:pt x="378" y="83"/>
                  <a:pt x="329" y="83"/>
                </a:cubicBezTo>
                <a:cubicBezTo>
                  <a:pt x="318" y="83"/>
                  <a:pt x="351" y="78"/>
                  <a:pt x="361" y="75"/>
                </a:cubicBezTo>
                <a:cubicBezTo>
                  <a:pt x="383" y="68"/>
                  <a:pt x="404" y="59"/>
                  <a:pt x="425" y="51"/>
                </a:cubicBezTo>
                <a:cubicBezTo>
                  <a:pt x="466" y="35"/>
                  <a:pt x="502" y="14"/>
                  <a:pt x="545" y="3"/>
                </a:cubicBezTo>
                <a:cubicBezTo>
                  <a:pt x="582" y="6"/>
                  <a:pt x="621" y="0"/>
                  <a:pt x="657" y="11"/>
                </a:cubicBezTo>
                <a:cubicBezTo>
                  <a:pt x="675" y="17"/>
                  <a:pt x="672" y="65"/>
                  <a:pt x="681" y="75"/>
                </a:cubicBezTo>
                <a:cubicBezTo>
                  <a:pt x="694" y="91"/>
                  <a:pt x="750" y="106"/>
                  <a:pt x="769" y="115"/>
                </a:cubicBezTo>
                <a:cubicBezTo>
                  <a:pt x="866" y="103"/>
                  <a:pt x="811" y="108"/>
                  <a:pt x="873" y="67"/>
                </a:cubicBezTo>
                <a:cubicBezTo>
                  <a:pt x="932" y="87"/>
                  <a:pt x="909" y="71"/>
                  <a:pt x="945" y="107"/>
                </a:cubicBezTo>
                <a:cubicBezTo>
                  <a:pt x="951" y="131"/>
                  <a:pt x="944" y="162"/>
                  <a:pt x="961" y="179"/>
                </a:cubicBezTo>
                <a:cubicBezTo>
                  <a:pt x="967" y="185"/>
                  <a:pt x="964" y="162"/>
                  <a:pt x="969" y="155"/>
                </a:cubicBezTo>
                <a:cubicBezTo>
                  <a:pt x="980" y="141"/>
                  <a:pt x="1001" y="136"/>
                  <a:pt x="1017" y="131"/>
                </a:cubicBezTo>
                <a:cubicBezTo>
                  <a:pt x="1030" y="134"/>
                  <a:pt x="1044" y="134"/>
                  <a:pt x="1057" y="139"/>
                </a:cubicBezTo>
                <a:cubicBezTo>
                  <a:pt x="1066" y="142"/>
                  <a:pt x="1072" y="153"/>
                  <a:pt x="1081" y="155"/>
                </a:cubicBezTo>
                <a:cubicBezTo>
                  <a:pt x="1112" y="161"/>
                  <a:pt x="1145" y="160"/>
                  <a:pt x="1177" y="163"/>
                </a:cubicBezTo>
                <a:cubicBezTo>
                  <a:pt x="1214" y="170"/>
                  <a:pt x="1253" y="167"/>
                  <a:pt x="1289" y="179"/>
                </a:cubicBezTo>
                <a:cubicBezTo>
                  <a:pt x="1297" y="182"/>
                  <a:pt x="1273" y="186"/>
                  <a:pt x="1265" y="187"/>
                </a:cubicBezTo>
                <a:cubicBezTo>
                  <a:pt x="1220" y="192"/>
                  <a:pt x="1174" y="192"/>
                  <a:pt x="1129" y="195"/>
                </a:cubicBezTo>
                <a:cubicBezTo>
                  <a:pt x="1111" y="221"/>
                  <a:pt x="1087" y="246"/>
                  <a:pt x="1129" y="283"/>
                </a:cubicBezTo>
                <a:cubicBezTo>
                  <a:pt x="1141" y="294"/>
                  <a:pt x="1161" y="278"/>
                  <a:pt x="1177" y="275"/>
                </a:cubicBezTo>
                <a:cubicBezTo>
                  <a:pt x="1185" y="278"/>
                  <a:pt x="1203" y="275"/>
                  <a:pt x="1201" y="283"/>
                </a:cubicBezTo>
                <a:cubicBezTo>
                  <a:pt x="1198" y="296"/>
                  <a:pt x="1180" y="299"/>
                  <a:pt x="1169" y="307"/>
                </a:cubicBezTo>
                <a:cubicBezTo>
                  <a:pt x="1153" y="318"/>
                  <a:pt x="1121" y="339"/>
                  <a:pt x="1121" y="339"/>
                </a:cubicBezTo>
                <a:cubicBezTo>
                  <a:pt x="1092" y="329"/>
                  <a:pt x="1067" y="324"/>
                  <a:pt x="1041" y="307"/>
                </a:cubicBezTo>
                <a:cubicBezTo>
                  <a:pt x="1022" y="336"/>
                  <a:pt x="1016" y="335"/>
                  <a:pt x="1041" y="32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23" name="Freeform 35"/>
          <p:cNvSpPr>
            <a:spLocks/>
          </p:cNvSpPr>
          <p:nvPr/>
        </p:nvSpPr>
        <p:spPr bwMode="auto">
          <a:xfrm flipH="1">
            <a:off x="152400" y="749300"/>
            <a:ext cx="8809038" cy="3979863"/>
          </a:xfrm>
          <a:custGeom>
            <a:avLst/>
            <a:gdLst>
              <a:gd name="T0" fmla="*/ 8409060 w 5550"/>
              <a:gd name="T1" fmla="*/ 351092 h 3242"/>
              <a:gd name="T2" fmla="*/ 8180501 w 5550"/>
              <a:gd name="T3" fmla="*/ 400196 h 3242"/>
              <a:gd name="T4" fmla="*/ 7939245 w 5550"/>
              <a:gd name="T5" fmla="*/ 410017 h 3242"/>
              <a:gd name="T6" fmla="*/ 7507522 w 5550"/>
              <a:gd name="T7" fmla="*/ 468941 h 3242"/>
              <a:gd name="T8" fmla="*/ 7025009 w 5550"/>
              <a:gd name="T9" fmla="*/ 488583 h 3242"/>
              <a:gd name="T10" fmla="*/ 6605985 w 5550"/>
              <a:gd name="T11" fmla="*/ 410017 h 3242"/>
              <a:gd name="T12" fmla="*/ 6377426 w 5550"/>
              <a:gd name="T13" fmla="*/ 321630 h 3242"/>
              <a:gd name="T14" fmla="*/ 6161565 w 5550"/>
              <a:gd name="T15" fmla="*/ 174318 h 3242"/>
              <a:gd name="T16" fmla="*/ 5894913 w 5550"/>
              <a:gd name="T17" fmla="*/ 115394 h 3242"/>
              <a:gd name="T18" fmla="*/ 5653656 w 5550"/>
              <a:gd name="T19" fmla="*/ 46649 h 3242"/>
              <a:gd name="T20" fmla="*/ 5272725 w 5550"/>
              <a:gd name="T21" fmla="*/ 46649 h 3242"/>
              <a:gd name="T22" fmla="*/ 4942585 w 5550"/>
              <a:gd name="T23" fmla="*/ 135035 h 3242"/>
              <a:gd name="T24" fmla="*/ 4866398 w 5550"/>
              <a:gd name="T25" fmla="*/ 351092 h 3242"/>
              <a:gd name="T26" fmla="*/ 4561653 w 5550"/>
              <a:gd name="T27" fmla="*/ 468941 h 3242"/>
              <a:gd name="T28" fmla="*/ 4714026 w 5550"/>
              <a:gd name="T29" fmla="*/ 783206 h 3242"/>
              <a:gd name="T30" fmla="*/ 4536258 w 5550"/>
              <a:gd name="T31" fmla="*/ 940338 h 3242"/>
              <a:gd name="T32" fmla="*/ 4218815 w 5550"/>
              <a:gd name="T33" fmla="*/ 802847 h 3242"/>
              <a:gd name="T34" fmla="*/ 4218815 w 5550"/>
              <a:gd name="T35" fmla="*/ 910875 h 3242"/>
              <a:gd name="T36" fmla="*/ 3202998 w 5550"/>
              <a:gd name="T37" fmla="*/ 734102 h 3242"/>
              <a:gd name="T38" fmla="*/ 2479228 w 5550"/>
              <a:gd name="T39" fmla="*/ 498404 h 3242"/>
              <a:gd name="T40" fmla="*/ 1552295 w 5550"/>
              <a:gd name="T41" fmla="*/ 360913 h 3242"/>
              <a:gd name="T42" fmla="*/ 841223 w 5550"/>
              <a:gd name="T43" fmla="*/ 498404 h 3242"/>
              <a:gd name="T44" fmla="*/ 574571 w 5550"/>
              <a:gd name="T45" fmla="*/ 459121 h 3242"/>
              <a:gd name="T46" fmla="*/ 168245 w 5550"/>
              <a:gd name="T47" fmla="*/ 400196 h 3242"/>
              <a:gd name="T48" fmla="*/ 117454 w 5550"/>
              <a:gd name="T49" fmla="*/ 1195678 h 3242"/>
              <a:gd name="T50" fmla="*/ 307920 w 5550"/>
              <a:gd name="T51" fmla="*/ 773385 h 3242"/>
              <a:gd name="T52" fmla="*/ 650758 w 5550"/>
              <a:gd name="T53" fmla="*/ 910875 h 3242"/>
              <a:gd name="T54" fmla="*/ 803130 w 5550"/>
              <a:gd name="T55" fmla="*/ 1126932 h 3242"/>
              <a:gd name="T56" fmla="*/ 1082480 w 5550"/>
              <a:gd name="T57" fmla="*/ 1097470 h 3242"/>
              <a:gd name="T58" fmla="*/ 1564993 w 5550"/>
              <a:gd name="T59" fmla="*/ 1087649 h 3242"/>
              <a:gd name="T60" fmla="*/ 2212576 w 5550"/>
              <a:gd name="T61" fmla="*/ 1077828 h 3242"/>
              <a:gd name="T62" fmla="*/ 2656996 w 5550"/>
              <a:gd name="T63" fmla="*/ 1401913 h 3242"/>
              <a:gd name="T64" fmla="*/ 3114114 w 5550"/>
              <a:gd name="T65" fmla="*/ 1804565 h 3242"/>
              <a:gd name="T66" fmla="*/ 3609325 w 5550"/>
              <a:gd name="T67" fmla="*/ 2236678 h 3242"/>
              <a:gd name="T68" fmla="*/ 4129931 w 5550"/>
              <a:gd name="T69" fmla="*/ 3179471 h 3242"/>
              <a:gd name="T70" fmla="*/ 4295001 w 5550"/>
              <a:gd name="T71" fmla="*/ 3405349 h 3242"/>
              <a:gd name="T72" fmla="*/ 4091838 w 5550"/>
              <a:gd name="T73" fmla="*/ 2511659 h 3242"/>
              <a:gd name="T74" fmla="*/ 4155326 w 5550"/>
              <a:gd name="T75" fmla="*/ 1735819 h 3242"/>
              <a:gd name="T76" fmla="*/ 4434676 w 5550"/>
              <a:gd name="T77" fmla="*/ 1205498 h 3242"/>
              <a:gd name="T78" fmla="*/ 4701328 w 5550"/>
              <a:gd name="T79" fmla="*/ 1215319 h 3242"/>
              <a:gd name="T80" fmla="*/ 5069562 w 5550"/>
              <a:gd name="T81" fmla="*/ 1264423 h 3242"/>
              <a:gd name="T82" fmla="*/ 5082259 w 5550"/>
              <a:gd name="T83" fmla="*/ 1509942 h 3242"/>
              <a:gd name="T84" fmla="*/ 5031469 w 5550"/>
              <a:gd name="T85" fmla="*/ 1745640 h 3242"/>
              <a:gd name="T86" fmla="*/ 4980678 w 5550"/>
              <a:gd name="T87" fmla="*/ 2040263 h 3242"/>
              <a:gd name="T88" fmla="*/ 4841003 w 5550"/>
              <a:gd name="T89" fmla="*/ 2590225 h 3242"/>
              <a:gd name="T90" fmla="*/ 4726723 w 5550"/>
              <a:gd name="T91" fmla="*/ 2894669 h 3242"/>
              <a:gd name="T92" fmla="*/ 4714026 w 5550"/>
              <a:gd name="T93" fmla="*/ 3316962 h 3242"/>
              <a:gd name="T94" fmla="*/ 4955282 w 5550"/>
              <a:gd name="T95" fmla="*/ 3758896 h 3242"/>
              <a:gd name="T96" fmla="*/ 5425098 w 5550"/>
              <a:gd name="T97" fmla="*/ 3955311 h 3242"/>
              <a:gd name="T98" fmla="*/ 6244100 w 5550"/>
              <a:gd name="T99" fmla="*/ 3945490 h 3242"/>
              <a:gd name="T100" fmla="*/ 6517101 w 5550"/>
              <a:gd name="T101" fmla="*/ 3719613 h 3242"/>
              <a:gd name="T102" fmla="*/ 6618683 w 5550"/>
              <a:gd name="T103" fmla="*/ 3395528 h 3242"/>
              <a:gd name="T104" fmla="*/ 6771055 w 5550"/>
              <a:gd name="T105" fmla="*/ 2884848 h 3242"/>
              <a:gd name="T106" fmla="*/ 6732962 w 5550"/>
              <a:gd name="T107" fmla="*/ 2590225 h 3242"/>
              <a:gd name="T108" fmla="*/ 6859939 w 5550"/>
              <a:gd name="T109" fmla="*/ 2305423 h 3242"/>
              <a:gd name="T110" fmla="*/ 7151987 w 5550"/>
              <a:gd name="T111" fmla="*/ 2187574 h 3242"/>
              <a:gd name="T112" fmla="*/ 7266266 w 5550"/>
              <a:gd name="T113" fmla="*/ 1892951 h 3242"/>
              <a:gd name="T114" fmla="*/ 7469429 w 5550"/>
              <a:gd name="T115" fmla="*/ 1873310 h 3242"/>
              <a:gd name="T116" fmla="*/ 7850361 w 5550"/>
              <a:gd name="T117" fmla="*/ 1775102 h 3242"/>
              <a:gd name="T118" fmla="*/ 7888454 w 5550"/>
              <a:gd name="T119" fmla="*/ 1617970 h 3242"/>
              <a:gd name="T120" fmla="*/ 8091617 w 5550"/>
              <a:gd name="T121" fmla="*/ 1441197 h 3242"/>
              <a:gd name="T122" fmla="*/ 8459851 w 5550"/>
              <a:gd name="T123" fmla="*/ 1185857 h 32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50" h="3242">
                <a:moveTo>
                  <a:pt x="5482" y="254"/>
                </a:moveTo>
                <a:cubicBezTo>
                  <a:pt x="5402" y="307"/>
                  <a:pt x="5511" y="246"/>
                  <a:pt x="5442" y="246"/>
                </a:cubicBezTo>
                <a:cubicBezTo>
                  <a:pt x="5432" y="246"/>
                  <a:pt x="5433" y="263"/>
                  <a:pt x="5426" y="270"/>
                </a:cubicBezTo>
                <a:cubicBezTo>
                  <a:pt x="5419" y="277"/>
                  <a:pt x="5410" y="281"/>
                  <a:pt x="5402" y="286"/>
                </a:cubicBezTo>
                <a:cubicBezTo>
                  <a:pt x="5421" y="230"/>
                  <a:pt x="5434" y="233"/>
                  <a:pt x="5394" y="246"/>
                </a:cubicBezTo>
                <a:cubicBezTo>
                  <a:pt x="5335" y="226"/>
                  <a:pt x="5339" y="258"/>
                  <a:pt x="5298" y="286"/>
                </a:cubicBezTo>
                <a:cubicBezTo>
                  <a:pt x="5295" y="294"/>
                  <a:pt x="5298" y="310"/>
                  <a:pt x="5290" y="310"/>
                </a:cubicBezTo>
                <a:cubicBezTo>
                  <a:pt x="5269" y="310"/>
                  <a:pt x="5290" y="262"/>
                  <a:pt x="5290" y="262"/>
                </a:cubicBezTo>
                <a:cubicBezTo>
                  <a:pt x="5284" y="256"/>
                  <a:pt x="5274" y="267"/>
                  <a:pt x="5266" y="270"/>
                </a:cubicBezTo>
                <a:cubicBezTo>
                  <a:pt x="5263" y="280"/>
                  <a:pt x="5256" y="316"/>
                  <a:pt x="5234" y="310"/>
                </a:cubicBezTo>
                <a:cubicBezTo>
                  <a:pt x="5226" y="308"/>
                  <a:pt x="5229" y="294"/>
                  <a:pt x="5226" y="286"/>
                </a:cubicBezTo>
                <a:cubicBezTo>
                  <a:pt x="5171" y="323"/>
                  <a:pt x="5196" y="312"/>
                  <a:pt x="5154" y="326"/>
                </a:cubicBezTo>
                <a:cubicBezTo>
                  <a:pt x="5151" y="334"/>
                  <a:pt x="5154" y="349"/>
                  <a:pt x="5146" y="350"/>
                </a:cubicBezTo>
                <a:cubicBezTo>
                  <a:pt x="5124" y="352"/>
                  <a:pt x="5082" y="334"/>
                  <a:pt x="5082" y="334"/>
                </a:cubicBezTo>
                <a:cubicBezTo>
                  <a:pt x="5119" y="279"/>
                  <a:pt x="5108" y="304"/>
                  <a:pt x="5122" y="262"/>
                </a:cubicBezTo>
                <a:cubicBezTo>
                  <a:pt x="5114" y="259"/>
                  <a:pt x="5106" y="253"/>
                  <a:pt x="5098" y="254"/>
                </a:cubicBezTo>
                <a:cubicBezTo>
                  <a:pt x="5081" y="256"/>
                  <a:pt x="5050" y="270"/>
                  <a:pt x="5050" y="270"/>
                </a:cubicBezTo>
                <a:cubicBezTo>
                  <a:pt x="5039" y="302"/>
                  <a:pt x="5017" y="304"/>
                  <a:pt x="5002" y="334"/>
                </a:cubicBezTo>
                <a:cubicBezTo>
                  <a:pt x="4998" y="342"/>
                  <a:pt x="5001" y="353"/>
                  <a:pt x="4994" y="358"/>
                </a:cubicBezTo>
                <a:cubicBezTo>
                  <a:pt x="4979" y="370"/>
                  <a:pt x="4956" y="368"/>
                  <a:pt x="4938" y="374"/>
                </a:cubicBezTo>
                <a:cubicBezTo>
                  <a:pt x="4909" y="355"/>
                  <a:pt x="4899" y="347"/>
                  <a:pt x="4866" y="358"/>
                </a:cubicBezTo>
                <a:cubicBezTo>
                  <a:pt x="4851" y="404"/>
                  <a:pt x="4824" y="389"/>
                  <a:pt x="4778" y="382"/>
                </a:cubicBezTo>
                <a:cubicBezTo>
                  <a:pt x="4778" y="382"/>
                  <a:pt x="4762" y="377"/>
                  <a:pt x="4754" y="374"/>
                </a:cubicBezTo>
                <a:cubicBezTo>
                  <a:pt x="4746" y="377"/>
                  <a:pt x="4737" y="377"/>
                  <a:pt x="4730" y="382"/>
                </a:cubicBezTo>
                <a:cubicBezTo>
                  <a:pt x="4702" y="404"/>
                  <a:pt x="4726" y="424"/>
                  <a:pt x="4698" y="382"/>
                </a:cubicBezTo>
                <a:cubicBezTo>
                  <a:pt x="4665" y="393"/>
                  <a:pt x="4645" y="381"/>
                  <a:pt x="4610" y="374"/>
                </a:cubicBezTo>
                <a:cubicBezTo>
                  <a:pt x="4562" y="386"/>
                  <a:pt x="4588" y="385"/>
                  <a:pt x="4530" y="366"/>
                </a:cubicBezTo>
                <a:cubicBezTo>
                  <a:pt x="4522" y="363"/>
                  <a:pt x="4506" y="358"/>
                  <a:pt x="4506" y="358"/>
                </a:cubicBezTo>
                <a:cubicBezTo>
                  <a:pt x="4467" y="368"/>
                  <a:pt x="4462" y="377"/>
                  <a:pt x="4450" y="414"/>
                </a:cubicBezTo>
                <a:cubicBezTo>
                  <a:pt x="4442" y="409"/>
                  <a:pt x="4431" y="406"/>
                  <a:pt x="4426" y="398"/>
                </a:cubicBezTo>
                <a:cubicBezTo>
                  <a:pt x="4403" y="357"/>
                  <a:pt x="4439" y="344"/>
                  <a:pt x="4394" y="374"/>
                </a:cubicBezTo>
                <a:cubicBezTo>
                  <a:pt x="4364" y="329"/>
                  <a:pt x="4308" y="333"/>
                  <a:pt x="4258" y="326"/>
                </a:cubicBezTo>
                <a:cubicBezTo>
                  <a:pt x="4255" y="318"/>
                  <a:pt x="4257" y="307"/>
                  <a:pt x="4250" y="302"/>
                </a:cubicBezTo>
                <a:cubicBezTo>
                  <a:pt x="4236" y="292"/>
                  <a:pt x="4202" y="286"/>
                  <a:pt x="4202" y="286"/>
                </a:cubicBezTo>
                <a:cubicBezTo>
                  <a:pt x="4184" y="233"/>
                  <a:pt x="4204" y="279"/>
                  <a:pt x="4186" y="318"/>
                </a:cubicBezTo>
                <a:cubicBezTo>
                  <a:pt x="4182" y="327"/>
                  <a:pt x="4170" y="329"/>
                  <a:pt x="4162" y="334"/>
                </a:cubicBezTo>
                <a:cubicBezTo>
                  <a:pt x="4131" y="288"/>
                  <a:pt x="4167" y="264"/>
                  <a:pt x="4114" y="246"/>
                </a:cubicBezTo>
                <a:cubicBezTo>
                  <a:pt x="4111" y="235"/>
                  <a:pt x="4115" y="220"/>
                  <a:pt x="4106" y="214"/>
                </a:cubicBezTo>
                <a:cubicBezTo>
                  <a:pt x="4052" y="181"/>
                  <a:pt x="4081" y="244"/>
                  <a:pt x="4082" y="246"/>
                </a:cubicBezTo>
                <a:cubicBezTo>
                  <a:pt x="4066" y="310"/>
                  <a:pt x="4082" y="270"/>
                  <a:pt x="4066" y="254"/>
                </a:cubicBezTo>
                <a:cubicBezTo>
                  <a:pt x="4060" y="248"/>
                  <a:pt x="4050" y="249"/>
                  <a:pt x="4042" y="246"/>
                </a:cubicBezTo>
                <a:cubicBezTo>
                  <a:pt x="4034" y="251"/>
                  <a:pt x="4027" y="264"/>
                  <a:pt x="4018" y="262"/>
                </a:cubicBezTo>
                <a:cubicBezTo>
                  <a:pt x="3990" y="255"/>
                  <a:pt x="4025" y="215"/>
                  <a:pt x="4026" y="214"/>
                </a:cubicBezTo>
                <a:cubicBezTo>
                  <a:pt x="3997" y="170"/>
                  <a:pt x="4000" y="205"/>
                  <a:pt x="3954" y="190"/>
                </a:cubicBezTo>
                <a:cubicBezTo>
                  <a:pt x="3946" y="195"/>
                  <a:pt x="3937" y="200"/>
                  <a:pt x="3930" y="206"/>
                </a:cubicBezTo>
                <a:cubicBezTo>
                  <a:pt x="3921" y="213"/>
                  <a:pt x="3913" y="239"/>
                  <a:pt x="3906" y="230"/>
                </a:cubicBezTo>
                <a:cubicBezTo>
                  <a:pt x="3893" y="213"/>
                  <a:pt x="3904" y="187"/>
                  <a:pt x="3898" y="166"/>
                </a:cubicBezTo>
                <a:cubicBezTo>
                  <a:pt x="3895" y="157"/>
                  <a:pt x="3887" y="150"/>
                  <a:pt x="3882" y="142"/>
                </a:cubicBezTo>
                <a:cubicBezTo>
                  <a:pt x="3874" y="153"/>
                  <a:pt x="3864" y="162"/>
                  <a:pt x="3858" y="174"/>
                </a:cubicBezTo>
                <a:cubicBezTo>
                  <a:pt x="3853" y="184"/>
                  <a:pt x="3860" y="211"/>
                  <a:pt x="3850" y="206"/>
                </a:cubicBezTo>
                <a:cubicBezTo>
                  <a:pt x="3830" y="196"/>
                  <a:pt x="3841" y="163"/>
                  <a:pt x="3834" y="142"/>
                </a:cubicBezTo>
                <a:cubicBezTo>
                  <a:pt x="3777" y="161"/>
                  <a:pt x="3838" y="150"/>
                  <a:pt x="3802" y="126"/>
                </a:cubicBezTo>
                <a:cubicBezTo>
                  <a:pt x="3791" y="118"/>
                  <a:pt x="3775" y="121"/>
                  <a:pt x="3762" y="118"/>
                </a:cubicBezTo>
                <a:cubicBezTo>
                  <a:pt x="3747" y="108"/>
                  <a:pt x="3728" y="105"/>
                  <a:pt x="3714" y="94"/>
                </a:cubicBezTo>
                <a:cubicBezTo>
                  <a:pt x="3698" y="81"/>
                  <a:pt x="3689" y="61"/>
                  <a:pt x="3674" y="46"/>
                </a:cubicBezTo>
                <a:cubicBezTo>
                  <a:pt x="3670" y="57"/>
                  <a:pt x="3665" y="91"/>
                  <a:pt x="3642" y="86"/>
                </a:cubicBezTo>
                <a:cubicBezTo>
                  <a:pt x="3633" y="84"/>
                  <a:pt x="3634" y="68"/>
                  <a:pt x="3626" y="62"/>
                </a:cubicBezTo>
                <a:cubicBezTo>
                  <a:pt x="3619" y="57"/>
                  <a:pt x="3610" y="57"/>
                  <a:pt x="3602" y="54"/>
                </a:cubicBezTo>
                <a:cubicBezTo>
                  <a:pt x="3600" y="47"/>
                  <a:pt x="3598" y="0"/>
                  <a:pt x="3570" y="14"/>
                </a:cubicBezTo>
                <a:cubicBezTo>
                  <a:pt x="3562" y="18"/>
                  <a:pt x="3566" y="30"/>
                  <a:pt x="3562" y="38"/>
                </a:cubicBezTo>
                <a:cubicBezTo>
                  <a:pt x="3551" y="60"/>
                  <a:pt x="3540" y="68"/>
                  <a:pt x="3522" y="86"/>
                </a:cubicBezTo>
                <a:cubicBezTo>
                  <a:pt x="3514" y="81"/>
                  <a:pt x="3507" y="72"/>
                  <a:pt x="3498" y="70"/>
                </a:cubicBezTo>
                <a:cubicBezTo>
                  <a:pt x="3471" y="66"/>
                  <a:pt x="3466" y="101"/>
                  <a:pt x="3482" y="54"/>
                </a:cubicBezTo>
                <a:cubicBezTo>
                  <a:pt x="3448" y="3"/>
                  <a:pt x="3438" y="14"/>
                  <a:pt x="3370" y="22"/>
                </a:cubicBezTo>
                <a:cubicBezTo>
                  <a:pt x="3364" y="39"/>
                  <a:pt x="3361" y="68"/>
                  <a:pt x="3330" y="62"/>
                </a:cubicBezTo>
                <a:cubicBezTo>
                  <a:pt x="3322" y="60"/>
                  <a:pt x="3325" y="46"/>
                  <a:pt x="3322" y="38"/>
                </a:cubicBezTo>
                <a:cubicBezTo>
                  <a:pt x="3314" y="43"/>
                  <a:pt x="3302" y="45"/>
                  <a:pt x="3298" y="54"/>
                </a:cubicBezTo>
                <a:cubicBezTo>
                  <a:pt x="3290" y="71"/>
                  <a:pt x="3303" y="97"/>
                  <a:pt x="3290" y="110"/>
                </a:cubicBezTo>
                <a:cubicBezTo>
                  <a:pt x="3282" y="118"/>
                  <a:pt x="3282" y="86"/>
                  <a:pt x="3274" y="78"/>
                </a:cubicBezTo>
                <a:cubicBezTo>
                  <a:pt x="3268" y="72"/>
                  <a:pt x="3258" y="73"/>
                  <a:pt x="3250" y="70"/>
                </a:cubicBezTo>
                <a:cubicBezTo>
                  <a:pt x="3200" y="87"/>
                  <a:pt x="3186" y="117"/>
                  <a:pt x="3170" y="166"/>
                </a:cubicBezTo>
                <a:cubicBezTo>
                  <a:pt x="3133" y="111"/>
                  <a:pt x="3156" y="124"/>
                  <a:pt x="3114" y="110"/>
                </a:cubicBezTo>
                <a:cubicBezTo>
                  <a:pt x="3095" y="166"/>
                  <a:pt x="3114" y="153"/>
                  <a:pt x="3074" y="166"/>
                </a:cubicBezTo>
                <a:cubicBezTo>
                  <a:pt x="3066" y="163"/>
                  <a:pt x="3053" y="166"/>
                  <a:pt x="3050" y="158"/>
                </a:cubicBezTo>
                <a:cubicBezTo>
                  <a:pt x="3021" y="92"/>
                  <a:pt x="3070" y="85"/>
                  <a:pt x="3018" y="102"/>
                </a:cubicBezTo>
                <a:cubicBezTo>
                  <a:pt x="3025" y="145"/>
                  <a:pt x="3034" y="187"/>
                  <a:pt x="3042" y="230"/>
                </a:cubicBezTo>
                <a:cubicBezTo>
                  <a:pt x="3044" y="241"/>
                  <a:pt x="3046" y="252"/>
                  <a:pt x="3050" y="262"/>
                </a:cubicBezTo>
                <a:cubicBezTo>
                  <a:pt x="3054" y="271"/>
                  <a:pt x="3070" y="277"/>
                  <a:pt x="3066" y="286"/>
                </a:cubicBezTo>
                <a:cubicBezTo>
                  <a:pt x="3062" y="294"/>
                  <a:pt x="3049" y="282"/>
                  <a:pt x="3042" y="278"/>
                </a:cubicBezTo>
                <a:cubicBezTo>
                  <a:pt x="3025" y="269"/>
                  <a:pt x="3012" y="252"/>
                  <a:pt x="2994" y="246"/>
                </a:cubicBezTo>
                <a:cubicBezTo>
                  <a:pt x="2955" y="233"/>
                  <a:pt x="2978" y="239"/>
                  <a:pt x="2922" y="230"/>
                </a:cubicBezTo>
                <a:cubicBezTo>
                  <a:pt x="2920" y="232"/>
                  <a:pt x="2880" y="269"/>
                  <a:pt x="2882" y="278"/>
                </a:cubicBezTo>
                <a:cubicBezTo>
                  <a:pt x="2884" y="286"/>
                  <a:pt x="2898" y="283"/>
                  <a:pt x="2906" y="286"/>
                </a:cubicBezTo>
                <a:cubicBezTo>
                  <a:pt x="2898" y="334"/>
                  <a:pt x="2888" y="341"/>
                  <a:pt x="2874" y="382"/>
                </a:cubicBezTo>
                <a:cubicBezTo>
                  <a:pt x="2904" y="427"/>
                  <a:pt x="2868" y="441"/>
                  <a:pt x="2898" y="486"/>
                </a:cubicBezTo>
                <a:cubicBezTo>
                  <a:pt x="2893" y="494"/>
                  <a:pt x="2876" y="503"/>
                  <a:pt x="2882" y="510"/>
                </a:cubicBezTo>
                <a:cubicBezTo>
                  <a:pt x="2898" y="528"/>
                  <a:pt x="2946" y="542"/>
                  <a:pt x="2946" y="542"/>
                </a:cubicBezTo>
                <a:cubicBezTo>
                  <a:pt x="2949" y="550"/>
                  <a:pt x="2955" y="558"/>
                  <a:pt x="2954" y="566"/>
                </a:cubicBezTo>
                <a:cubicBezTo>
                  <a:pt x="2952" y="575"/>
                  <a:pt x="2936" y="581"/>
                  <a:pt x="2938" y="590"/>
                </a:cubicBezTo>
                <a:cubicBezTo>
                  <a:pt x="2942" y="609"/>
                  <a:pt x="2970" y="638"/>
                  <a:pt x="2970" y="638"/>
                </a:cubicBezTo>
                <a:cubicBezTo>
                  <a:pt x="2949" y="702"/>
                  <a:pt x="2970" y="622"/>
                  <a:pt x="2970" y="686"/>
                </a:cubicBezTo>
                <a:cubicBezTo>
                  <a:pt x="2970" y="707"/>
                  <a:pt x="2966" y="729"/>
                  <a:pt x="2962" y="750"/>
                </a:cubicBezTo>
                <a:cubicBezTo>
                  <a:pt x="2960" y="758"/>
                  <a:pt x="2946" y="774"/>
                  <a:pt x="2954" y="774"/>
                </a:cubicBezTo>
                <a:cubicBezTo>
                  <a:pt x="2964" y="774"/>
                  <a:pt x="2976" y="732"/>
                  <a:pt x="2978" y="726"/>
                </a:cubicBezTo>
                <a:cubicBezTo>
                  <a:pt x="2967" y="694"/>
                  <a:pt x="2971" y="678"/>
                  <a:pt x="2914" y="710"/>
                </a:cubicBezTo>
                <a:cubicBezTo>
                  <a:pt x="2891" y="723"/>
                  <a:pt x="2858" y="766"/>
                  <a:pt x="2858" y="766"/>
                </a:cubicBezTo>
                <a:cubicBezTo>
                  <a:pt x="2853" y="739"/>
                  <a:pt x="2855" y="710"/>
                  <a:pt x="2842" y="686"/>
                </a:cubicBezTo>
                <a:cubicBezTo>
                  <a:pt x="2838" y="679"/>
                  <a:pt x="2826" y="698"/>
                  <a:pt x="2818" y="694"/>
                </a:cubicBezTo>
                <a:cubicBezTo>
                  <a:pt x="2810" y="690"/>
                  <a:pt x="2813" y="678"/>
                  <a:pt x="2810" y="670"/>
                </a:cubicBezTo>
                <a:cubicBezTo>
                  <a:pt x="2778" y="681"/>
                  <a:pt x="2754" y="667"/>
                  <a:pt x="2722" y="678"/>
                </a:cubicBezTo>
                <a:cubicBezTo>
                  <a:pt x="2709" y="675"/>
                  <a:pt x="2695" y="675"/>
                  <a:pt x="2682" y="670"/>
                </a:cubicBezTo>
                <a:cubicBezTo>
                  <a:pt x="2673" y="667"/>
                  <a:pt x="2668" y="655"/>
                  <a:pt x="2658" y="654"/>
                </a:cubicBezTo>
                <a:cubicBezTo>
                  <a:pt x="2644" y="652"/>
                  <a:pt x="2610" y="665"/>
                  <a:pt x="2594" y="670"/>
                </a:cubicBezTo>
                <a:cubicBezTo>
                  <a:pt x="2589" y="678"/>
                  <a:pt x="2576" y="685"/>
                  <a:pt x="2578" y="694"/>
                </a:cubicBezTo>
                <a:cubicBezTo>
                  <a:pt x="2580" y="702"/>
                  <a:pt x="2596" y="696"/>
                  <a:pt x="2602" y="702"/>
                </a:cubicBezTo>
                <a:cubicBezTo>
                  <a:pt x="2608" y="708"/>
                  <a:pt x="2606" y="718"/>
                  <a:pt x="2610" y="726"/>
                </a:cubicBezTo>
                <a:cubicBezTo>
                  <a:pt x="2614" y="735"/>
                  <a:pt x="2621" y="742"/>
                  <a:pt x="2626" y="750"/>
                </a:cubicBezTo>
                <a:cubicBezTo>
                  <a:pt x="2637" y="747"/>
                  <a:pt x="2647" y="742"/>
                  <a:pt x="2658" y="742"/>
                </a:cubicBezTo>
                <a:cubicBezTo>
                  <a:pt x="2666" y="742"/>
                  <a:pt x="2642" y="750"/>
                  <a:pt x="2634" y="750"/>
                </a:cubicBezTo>
                <a:cubicBezTo>
                  <a:pt x="2607" y="750"/>
                  <a:pt x="2581" y="745"/>
                  <a:pt x="2554" y="742"/>
                </a:cubicBezTo>
                <a:cubicBezTo>
                  <a:pt x="2513" y="732"/>
                  <a:pt x="2481" y="747"/>
                  <a:pt x="2466" y="702"/>
                </a:cubicBezTo>
                <a:cubicBezTo>
                  <a:pt x="2491" y="683"/>
                  <a:pt x="2579" y="644"/>
                  <a:pt x="2514" y="622"/>
                </a:cubicBezTo>
                <a:cubicBezTo>
                  <a:pt x="2409" y="674"/>
                  <a:pt x="2474" y="655"/>
                  <a:pt x="2314" y="646"/>
                </a:cubicBezTo>
                <a:cubicBezTo>
                  <a:pt x="2248" y="580"/>
                  <a:pt x="2084" y="601"/>
                  <a:pt x="2018" y="598"/>
                </a:cubicBezTo>
                <a:cubicBezTo>
                  <a:pt x="1976" y="590"/>
                  <a:pt x="1930" y="591"/>
                  <a:pt x="1890" y="574"/>
                </a:cubicBezTo>
                <a:cubicBezTo>
                  <a:pt x="1879" y="569"/>
                  <a:pt x="1868" y="564"/>
                  <a:pt x="1858" y="558"/>
                </a:cubicBezTo>
                <a:cubicBezTo>
                  <a:pt x="1842" y="548"/>
                  <a:pt x="1810" y="526"/>
                  <a:pt x="1810" y="526"/>
                </a:cubicBezTo>
                <a:cubicBezTo>
                  <a:pt x="1777" y="477"/>
                  <a:pt x="1814" y="525"/>
                  <a:pt x="1770" y="486"/>
                </a:cubicBezTo>
                <a:cubicBezTo>
                  <a:pt x="1753" y="471"/>
                  <a:pt x="1744" y="443"/>
                  <a:pt x="1722" y="438"/>
                </a:cubicBezTo>
                <a:cubicBezTo>
                  <a:pt x="1644" y="418"/>
                  <a:pt x="1667" y="415"/>
                  <a:pt x="1562" y="406"/>
                </a:cubicBezTo>
                <a:cubicBezTo>
                  <a:pt x="1559" y="398"/>
                  <a:pt x="1562" y="386"/>
                  <a:pt x="1554" y="382"/>
                </a:cubicBezTo>
                <a:cubicBezTo>
                  <a:pt x="1500" y="355"/>
                  <a:pt x="1304" y="351"/>
                  <a:pt x="1290" y="350"/>
                </a:cubicBezTo>
                <a:cubicBezTo>
                  <a:pt x="1263" y="347"/>
                  <a:pt x="1236" y="348"/>
                  <a:pt x="1210" y="342"/>
                </a:cubicBezTo>
                <a:cubicBezTo>
                  <a:pt x="1201" y="340"/>
                  <a:pt x="1195" y="330"/>
                  <a:pt x="1186" y="326"/>
                </a:cubicBezTo>
                <a:cubicBezTo>
                  <a:pt x="1164" y="315"/>
                  <a:pt x="1127" y="313"/>
                  <a:pt x="1106" y="310"/>
                </a:cubicBezTo>
                <a:cubicBezTo>
                  <a:pt x="1031" y="285"/>
                  <a:pt x="1090" y="283"/>
                  <a:pt x="978" y="294"/>
                </a:cubicBezTo>
                <a:cubicBezTo>
                  <a:pt x="954" y="278"/>
                  <a:pt x="930" y="270"/>
                  <a:pt x="906" y="254"/>
                </a:cubicBezTo>
                <a:cubicBezTo>
                  <a:pt x="851" y="268"/>
                  <a:pt x="852" y="290"/>
                  <a:pt x="810" y="318"/>
                </a:cubicBezTo>
                <a:cubicBezTo>
                  <a:pt x="734" y="299"/>
                  <a:pt x="752" y="277"/>
                  <a:pt x="762" y="398"/>
                </a:cubicBezTo>
                <a:cubicBezTo>
                  <a:pt x="743" y="426"/>
                  <a:pt x="730" y="435"/>
                  <a:pt x="698" y="446"/>
                </a:cubicBezTo>
                <a:cubicBezTo>
                  <a:pt x="630" y="423"/>
                  <a:pt x="734" y="457"/>
                  <a:pt x="578" y="422"/>
                </a:cubicBezTo>
                <a:cubicBezTo>
                  <a:pt x="562" y="418"/>
                  <a:pt x="530" y="406"/>
                  <a:pt x="530" y="406"/>
                </a:cubicBezTo>
                <a:cubicBezTo>
                  <a:pt x="519" y="409"/>
                  <a:pt x="508" y="418"/>
                  <a:pt x="498" y="414"/>
                </a:cubicBezTo>
                <a:cubicBezTo>
                  <a:pt x="490" y="411"/>
                  <a:pt x="492" y="398"/>
                  <a:pt x="490" y="390"/>
                </a:cubicBezTo>
                <a:cubicBezTo>
                  <a:pt x="486" y="369"/>
                  <a:pt x="485" y="347"/>
                  <a:pt x="482" y="326"/>
                </a:cubicBezTo>
                <a:cubicBezTo>
                  <a:pt x="478" y="329"/>
                  <a:pt x="436" y="362"/>
                  <a:pt x="426" y="366"/>
                </a:cubicBezTo>
                <a:cubicBezTo>
                  <a:pt x="411" y="373"/>
                  <a:pt x="378" y="382"/>
                  <a:pt x="378" y="382"/>
                </a:cubicBezTo>
                <a:cubicBezTo>
                  <a:pt x="359" y="458"/>
                  <a:pt x="382" y="387"/>
                  <a:pt x="362" y="374"/>
                </a:cubicBezTo>
                <a:cubicBezTo>
                  <a:pt x="356" y="370"/>
                  <a:pt x="309" y="386"/>
                  <a:pt x="298" y="390"/>
                </a:cubicBezTo>
                <a:cubicBezTo>
                  <a:pt x="293" y="376"/>
                  <a:pt x="275" y="326"/>
                  <a:pt x="282" y="318"/>
                </a:cubicBezTo>
                <a:cubicBezTo>
                  <a:pt x="294" y="304"/>
                  <a:pt x="319" y="313"/>
                  <a:pt x="338" y="310"/>
                </a:cubicBezTo>
                <a:cubicBezTo>
                  <a:pt x="299" y="284"/>
                  <a:pt x="284" y="267"/>
                  <a:pt x="218" y="302"/>
                </a:cubicBezTo>
                <a:cubicBezTo>
                  <a:pt x="196" y="314"/>
                  <a:pt x="210" y="351"/>
                  <a:pt x="202" y="374"/>
                </a:cubicBezTo>
                <a:cubicBezTo>
                  <a:pt x="169" y="363"/>
                  <a:pt x="135" y="345"/>
                  <a:pt x="106" y="326"/>
                </a:cubicBezTo>
                <a:cubicBezTo>
                  <a:pt x="66" y="334"/>
                  <a:pt x="34" y="327"/>
                  <a:pt x="50" y="374"/>
                </a:cubicBezTo>
                <a:cubicBezTo>
                  <a:pt x="20" y="435"/>
                  <a:pt x="0" y="485"/>
                  <a:pt x="66" y="534"/>
                </a:cubicBezTo>
                <a:cubicBezTo>
                  <a:pt x="85" y="647"/>
                  <a:pt x="63" y="765"/>
                  <a:pt x="50" y="878"/>
                </a:cubicBezTo>
                <a:cubicBezTo>
                  <a:pt x="48" y="897"/>
                  <a:pt x="45" y="936"/>
                  <a:pt x="34" y="958"/>
                </a:cubicBezTo>
                <a:cubicBezTo>
                  <a:pt x="30" y="967"/>
                  <a:pt x="9" y="978"/>
                  <a:pt x="18" y="982"/>
                </a:cubicBezTo>
                <a:cubicBezTo>
                  <a:pt x="36" y="989"/>
                  <a:pt x="55" y="977"/>
                  <a:pt x="74" y="974"/>
                </a:cubicBezTo>
                <a:cubicBezTo>
                  <a:pt x="47" y="933"/>
                  <a:pt x="21" y="929"/>
                  <a:pt x="66" y="910"/>
                </a:cubicBezTo>
                <a:cubicBezTo>
                  <a:pt x="76" y="906"/>
                  <a:pt x="87" y="905"/>
                  <a:pt x="98" y="902"/>
                </a:cubicBezTo>
                <a:cubicBezTo>
                  <a:pt x="141" y="816"/>
                  <a:pt x="83" y="835"/>
                  <a:pt x="218" y="846"/>
                </a:cubicBezTo>
                <a:cubicBezTo>
                  <a:pt x="274" y="865"/>
                  <a:pt x="261" y="878"/>
                  <a:pt x="274" y="838"/>
                </a:cubicBezTo>
                <a:cubicBezTo>
                  <a:pt x="261" y="788"/>
                  <a:pt x="237" y="777"/>
                  <a:pt x="202" y="742"/>
                </a:cubicBezTo>
                <a:cubicBezTo>
                  <a:pt x="199" y="705"/>
                  <a:pt x="210" y="664"/>
                  <a:pt x="194" y="630"/>
                </a:cubicBezTo>
                <a:cubicBezTo>
                  <a:pt x="188" y="618"/>
                  <a:pt x="159" y="625"/>
                  <a:pt x="154" y="638"/>
                </a:cubicBezTo>
                <a:cubicBezTo>
                  <a:pt x="149" y="650"/>
                  <a:pt x="168" y="661"/>
                  <a:pt x="178" y="670"/>
                </a:cubicBezTo>
                <a:cubicBezTo>
                  <a:pt x="201" y="689"/>
                  <a:pt x="246" y="685"/>
                  <a:pt x="274" y="694"/>
                </a:cubicBezTo>
                <a:cubicBezTo>
                  <a:pt x="299" y="719"/>
                  <a:pt x="319" y="721"/>
                  <a:pt x="338" y="750"/>
                </a:cubicBezTo>
                <a:cubicBezTo>
                  <a:pt x="319" y="808"/>
                  <a:pt x="306" y="913"/>
                  <a:pt x="370" y="934"/>
                </a:cubicBezTo>
                <a:cubicBezTo>
                  <a:pt x="409" y="876"/>
                  <a:pt x="395" y="809"/>
                  <a:pt x="410" y="742"/>
                </a:cubicBezTo>
                <a:cubicBezTo>
                  <a:pt x="419" y="702"/>
                  <a:pt x="408" y="668"/>
                  <a:pt x="450" y="654"/>
                </a:cubicBezTo>
                <a:cubicBezTo>
                  <a:pt x="455" y="667"/>
                  <a:pt x="460" y="681"/>
                  <a:pt x="466" y="694"/>
                </a:cubicBezTo>
                <a:cubicBezTo>
                  <a:pt x="470" y="703"/>
                  <a:pt x="481" y="708"/>
                  <a:pt x="482" y="718"/>
                </a:cubicBezTo>
                <a:cubicBezTo>
                  <a:pt x="486" y="762"/>
                  <a:pt x="463" y="792"/>
                  <a:pt x="450" y="830"/>
                </a:cubicBezTo>
                <a:cubicBezTo>
                  <a:pt x="471" y="937"/>
                  <a:pt x="434" y="814"/>
                  <a:pt x="498" y="878"/>
                </a:cubicBezTo>
                <a:cubicBezTo>
                  <a:pt x="508" y="888"/>
                  <a:pt x="503" y="905"/>
                  <a:pt x="506" y="918"/>
                </a:cubicBezTo>
                <a:cubicBezTo>
                  <a:pt x="517" y="915"/>
                  <a:pt x="527" y="913"/>
                  <a:pt x="538" y="910"/>
                </a:cubicBezTo>
                <a:cubicBezTo>
                  <a:pt x="546" y="908"/>
                  <a:pt x="554" y="899"/>
                  <a:pt x="562" y="902"/>
                </a:cubicBezTo>
                <a:cubicBezTo>
                  <a:pt x="571" y="906"/>
                  <a:pt x="571" y="919"/>
                  <a:pt x="578" y="926"/>
                </a:cubicBezTo>
                <a:cubicBezTo>
                  <a:pt x="585" y="933"/>
                  <a:pt x="594" y="937"/>
                  <a:pt x="602" y="942"/>
                </a:cubicBezTo>
                <a:cubicBezTo>
                  <a:pt x="613" y="937"/>
                  <a:pt x="624" y="932"/>
                  <a:pt x="634" y="926"/>
                </a:cubicBezTo>
                <a:cubicBezTo>
                  <a:pt x="650" y="916"/>
                  <a:pt x="682" y="894"/>
                  <a:pt x="682" y="894"/>
                </a:cubicBezTo>
                <a:cubicBezTo>
                  <a:pt x="693" y="928"/>
                  <a:pt x="703" y="938"/>
                  <a:pt x="738" y="926"/>
                </a:cubicBezTo>
                <a:cubicBezTo>
                  <a:pt x="788" y="943"/>
                  <a:pt x="802" y="971"/>
                  <a:pt x="858" y="982"/>
                </a:cubicBezTo>
                <a:cubicBezTo>
                  <a:pt x="863" y="990"/>
                  <a:pt x="864" y="1006"/>
                  <a:pt x="874" y="1006"/>
                </a:cubicBezTo>
                <a:cubicBezTo>
                  <a:pt x="884" y="1006"/>
                  <a:pt x="887" y="991"/>
                  <a:pt x="890" y="982"/>
                </a:cubicBezTo>
                <a:cubicBezTo>
                  <a:pt x="891" y="981"/>
                  <a:pt x="902" y="915"/>
                  <a:pt x="906" y="910"/>
                </a:cubicBezTo>
                <a:cubicBezTo>
                  <a:pt x="921" y="887"/>
                  <a:pt x="968" y="889"/>
                  <a:pt x="986" y="886"/>
                </a:cubicBezTo>
                <a:cubicBezTo>
                  <a:pt x="1064" y="847"/>
                  <a:pt x="987" y="895"/>
                  <a:pt x="1026" y="846"/>
                </a:cubicBezTo>
                <a:cubicBezTo>
                  <a:pt x="1042" y="826"/>
                  <a:pt x="1068" y="826"/>
                  <a:pt x="1090" y="822"/>
                </a:cubicBezTo>
                <a:cubicBezTo>
                  <a:pt x="1124" y="831"/>
                  <a:pt x="1144" y="849"/>
                  <a:pt x="1178" y="838"/>
                </a:cubicBezTo>
                <a:cubicBezTo>
                  <a:pt x="1221" y="867"/>
                  <a:pt x="1221" y="873"/>
                  <a:pt x="1274" y="862"/>
                </a:cubicBezTo>
                <a:cubicBezTo>
                  <a:pt x="1289" y="818"/>
                  <a:pt x="1303" y="846"/>
                  <a:pt x="1346" y="862"/>
                </a:cubicBezTo>
                <a:cubicBezTo>
                  <a:pt x="1362" y="868"/>
                  <a:pt x="1394" y="878"/>
                  <a:pt x="1394" y="878"/>
                </a:cubicBezTo>
                <a:cubicBezTo>
                  <a:pt x="1410" y="902"/>
                  <a:pt x="1418" y="926"/>
                  <a:pt x="1434" y="950"/>
                </a:cubicBezTo>
                <a:cubicBezTo>
                  <a:pt x="1479" y="935"/>
                  <a:pt x="1488" y="971"/>
                  <a:pt x="1530" y="990"/>
                </a:cubicBezTo>
                <a:cubicBezTo>
                  <a:pt x="1545" y="997"/>
                  <a:pt x="1578" y="1006"/>
                  <a:pt x="1578" y="1006"/>
                </a:cubicBezTo>
                <a:cubicBezTo>
                  <a:pt x="1581" y="1019"/>
                  <a:pt x="1577" y="1036"/>
                  <a:pt x="1586" y="1046"/>
                </a:cubicBezTo>
                <a:cubicBezTo>
                  <a:pt x="1593" y="1054"/>
                  <a:pt x="1609" y="1048"/>
                  <a:pt x="1618" y="1054"/>
                </a:cubicBezTo>
                <a:cubicBezTo>
                  <a:pt x="1658" y="1081"/>
                  <a:pt x="1620" y="1124"/>
                  <a:pt x="1674" y="1142"/>
                </a:cubicBezTo>
                <a:cubicBezTo>
                  <a:pt x="1685" y="1135"/>
                  <a:pt x="1707" y="1111"/>
                  <a:pt x="1722" y="1134"/>
                </a:cubicBezTo>
                <a:cubicBezTo>
                  <a:pt x="1730" y="1145"/>
                  <a:pt x="1727" y="1161"/>
                  <a:pt x="1730" y="1174"/>
                </a:cubicBezTo>
                <a:cubicBezTo>
                  <a:pt x="1740" y="1214"/>
                  <a:pt x="1760" y="1247"/>
                  <a:pt x="1794" y="1270"/>
                </a:cubicBezTo>
                <a:cubicBezTo>
                  <a:pt x="1823" y="1314"/>
                  <a:pt x="1805" y="1344"/>
                  <a:pt x="1850" y="1374"/>
                </a:cubicBezTo>
                <a:cubicBezTo>
                  <a:pt x="1861" y="1407"/>
                  <a:pt x="1885" y="1418"/>
                  <a:pt x="1914" y="1438"/>
                </a:cubicBezTo>
                <a:cubicBezTo>
                  <a:pt x="1930" y="1449"/>
                  <a:pt x="1962" y="1470"/>
                  <a:pt x="1962" y="1470"/>
                </a:cubicBezTo>
                <a:cubicBezTo>
                  <a:pt x="1984" y="1503"/>
                  <a:pt x="2011" y="1537"/>
                  <a:pt x="2026" y="1574"/>
                </a:cubicBezTo>
                <a:cubicBezTo>
                  <a:pt x="2032" y="1590"/>
                  <a:pt x="2026" y="1617"/>
                  <a:pt x="2042" y="1622"/>
                </a:cubicBezTo>
                <a:cubicBezTo>
                  <a:pt x="2050" y="1625"/>
                  <a:pt x="2058" y="1627"/>
                  <a:pt x="2066" y="1630"/>
                </a:cubicBezTo>
                <a:cubicBezTo>
                  <a:pt x="2093" y="1670"/>
                  <a:pt x="2097" y="1652"/>
                  <a:pt x="2138" y="1638"/>
                </a:cubicBezTo>
                <a:cubicBezTo>
                  <a:pt x="2161" y="1695"/>
                  <a:pt x="2143" y="1794"/>
                  <a:pt x="2218" y="1814"/>
                </a:cubicBezTo>
                <a:cubicBezTo>
                  <a:pt x="2236" y="1819"/>
                  <a:pt x="2255" y="1819"/>
                  <a:pt x="2274" y="1822"/>
                </a:cubicBezTo>
                <a:cubicBezTo>
                  <a:pt x="2283" y="1875"/>
                  <a:pt x="2301" y="1905"/>
                  <a:pt x="2338" y="1942"/>
                </a:cubicBezTo>
                <a:cubicBezTo>
                  <a:pt x="2387" y="1909"/>
                  <a:pt x="2430" y="1946"/>
                  <a:pt x="2466" y="1982"/>
                </a:cubicBezTo>
                <a:cubicBezTo>
                  <a:pt x="2480" y="2023"/>
                  <a:pt x="2518" y="2087"/>
                  <a:pt x="2562" y="2102"/>
                </a:cubicBezTo>
                <a:cubicBezTo>
                  <a:pt x="2585" y="2136"/>
                  <a:pt x="2579" y="2172"/>
                  <a:pt x="2602" y="2206"/>
                </a:cubicBezTo>
                <a:cubicBezTo>
                  <a:pt x="2605" y="2299"/>
                  <a:pt x="2610" y="2393"/>
                  <a:pt x="2610" y="2486"/>
                </a:cubicBezTo>
                <a:cubicBezTo>
                  <a:pt x="2610" y="2521"/>
                  <a:pt x="2607" y="2556"/>
                  <a:pt x="2602" y="2590"/>
                </a:cubicBezTo>
                <a:cubicBezTo>
                  <a:pt x="2599" y="2607"/>
                  <a:pt x="2586" y="2638"/>
                  <a:pt x="2586" y="2638"/>
                </a:cubicBezTo>
                <a:cubicBezTo>
                  <a:pt x="2589" y="2646"/>
                  <a:pt x="2587" y="2657"/>
                  <a:pt x="2594" y="2662"/>
                </a:cubicBezTo>
                <a:cubicBezTo>
                  <a:pt x="2603" y="2669"/>
                  <a:pt x="2621" y="2660"/>
                  <a:pt x="2626" y="2670"/>
                </a:cubicBezTo>
                <a:cubicBezTo>
                  <a:pt x="2630" y="2678"/>
                  <a:pt x="2607" y="2752"/>
                  <a:pt x="2602" y="2766"/>
                </a:cubicBezTo>
                <a:cubicBezTo>
                  <a:pt x="2679" y="2792"/>
                  <a:pt x="2559" y="2758"/>
                  <a:pt x="2658" y="2758"/>
                </a:cubicBezTo>
                <a:cubicBezTo>
                  <a:pt x="2675" y="2758"/>
                  <a:pt x="2690" y="2769"/>
                  <a:pt x="2706" y="2774"/>
                </a:cubicBezTo>
                <a:cubicBezTo>
                  <a:pt x="2714" y="2777"/>
                  <a:pt x="2682" y="2766"/>
                  <a:pt x="2682" y="2766"/>
                </a:cubicBezTo>
                <a:cubicBezTo>
                  <a:pt x="2677" y="2681"/>
                  <a:pt x="2687" y="2593"/>
                  <a:pt x="2666" y="2510"/>
                </a:cubicBezTo>
                <a:cubicBezTo>
                  <a:pt x="2659" y="2483"/>
                  <a:pt x="2642" y="2430"/>
                  <a:pt x="2642" y="2430"/>
                </a:cubicBezTo>
                <a:cubicBezTo>
                  <a:pt x="2621" y="2284"/>
                  <a:pt x="2647" y="2479"/>
                  <a:pt x="2626" y="2174"/>
                </a:cubicBezTo>
                <a:cubicBezTo>
                  <a:pt x="2624" y="2141"/>
                  <a:pt x="2606" y="2122"/>
                  <a:pt x="2594" y="2094"/>
                </a:cubicBezTo>
                <a:cubicBezTo>
                  <a:pt x="2587" y="2079"/>
                  <a:pt x="2578" y="2046"/>
                  <a:pt x="2578" y="2046"/>
                </a:cubicBezTo>
                <a:cubicBezTo>
                  <a:pt x="2581" y="1971"/>
                  <a:pt x="2586" y="1897"/>
                  <a:pt x="2586" y="1822"/>
                </a:cubicBezTo>
                <a:cubicBezTo>
                  <a:pt x="2586" y="1753"/>
                  <a:pt x="2576" y="1683"/>
                  <a:pt x="2578" y="1614"/>
                </a:cubicBezTo>
                <a:cubicBezTo>
                  <a:pt x="2579" y="1597"/>
                  <a:pt x="2594" y="1566"/>
                  <a:pt x="2594" y="1566"/>
                </a:cubicBezTo>
                <a:cubicBezTo>
                  <a:pt x="2597" y="1531"/>
                  <a:pt x="2602" y="1497"/>
                  <a:pt x="2602" y="1462"/>
                </a:cubicBezTo>
                <a:cubicBezTo>
                  <a:pt x="2602" y="1454"/>
                  <a:pt x="2591" y="1446"/>
                  <a:pt x="2594" y="1438"/>
                </a:cubicBezTo>
                <a:cubicBezTo>
                  <a:pt x="2598" y="1427"/>
                  <a:pt x="2610" y="1422"/>
                  <a:pt x="2618" y="1414"/>
                </a:cubicBezTo>
                <a:cubicBezTo>
                  <a:pt x="2624" y="1363"/>
                  <a:pt x="2614" y="1309"/>
                  <a:pt x="2634" y="1262"/>
                </a:cubicBezTo>
                <a:cubicBezTo>
                  <a:pt x="2638" y="1252"/>
                  <a:pt x="2655" y="1257"/>
                  <a:pt x="2666" y="1254"/>
                </a:cubicBezTo>
                <a:cubicBezTo>
                  <a:pt x="2674" y="1212"/>
                  <a:pt x="2683" y="1177"/>
                  <a:pt x="2706" y="1142"/>
                </a:cubicBezTo>
                <a:cubicBezTo>
                  <a:pt x="2695" y="1109"/>
                  <a:pt x="2703" y="1099"/>
                  <a:pt x="2722" y="1070"/>
                </a:cubicBezTo>
                <a:cubicBezTo>
                  <a:pt x="2734" y="1010"/>
                  <a:pt x="2732" y="1036"/>
                  <a:pt x="2778" y="1006"/>
                </a:cubicBezTo>
                <a:cubicBezTo>
                  <a:pt x="2783" y="998"/>
                  <a:pt x="2792" y="991"/>
                  <a:pt x="2794" y="982"/>
                </a:cubicBezTo>
                <a:cubicBezTo>
                  <a:pt x="2795" y="974"/>
                  <a:pt x="2786" y="966"/>
                  <a:pt x="2786" y="958"/>
                </a:cubicBezTo>
                <a:cubicBezTo>
                  <a:pt x="2786" y="924"/>
                  <a:pt x="2794" y="926"/>
                  <a:pt x="2818" y="910"/>
                </a:cubicBezTo>
                <a:cubicBezTo>
                  <a:pt x="2826" y="915"/>
                  <a:pt x="2836" y="918"/>
                  <a:pt x="2842" y="926"/>
                </a:cubicBezTo>
                <a:cubicBezTo>
                  <a:pt x="2847" y="933"/>
                  <a:pt x="2844" y="944"/>
                  <a:pt x="2850" y="950"/>
                </a:cubicBezTo>
                <a:cubicBezTo>
                  <a:pt x="2854" y="954"/>
                  <a:pt x="2906" y="966"/>
                  <a:pt x="2906" y="966"/>
                </a:cubicBezTo>
                <a:cubicBezTo>
                  <a:pt x="2917" y="1000"/>
                  <a:pt x="2929" y="1001"/>
                  <a:pt x="2962" y="990"/>
                </a:cubicBezTo>
                <a:cubicBezTo>
                  <a:pt x="2970" y="995"/>
                  <a:pt x="2976" y="1006"/>
                  <a:pt x="2986" y="1006"/>
                </a:cubicBezTo>
                <a:cubicBezTo>
                  <a:pt x="3003" y="1006"/>
                  <a:pt x="3034" y="990"/>
                  <a:pt x="3034" y="990"/>
                </a:cubicBezTo>
                <a:cubicBezTo>
                  <a:pt x="3042" y="993"/>
                  <a:pt x="3050" y="998"/>
                  <a:pt x="3058" y="998"/>
                </a:cubicBezTo>
                <a:cubicBezTo>
                  <a:pt x="3066" y="998"/>
                  <a:pt x="3074" y="989"/>
                  <a:pt x="3082" y="990"/>
                </a:cubicBezTo>
                <a:cubicBezTo>
                  <a:pt x="3129" y="997"/>
                  <a:pt x="3099" y="1010"/>
                  <a:pt x="3138" y="1022"/>
                </a:cubicBezTo>
                <a:cubicBezTo>
                  <a:pt x="3156" y="1027"/>
                  <a:pt x="3175" y="1027"/>
                  <a:pt x="3194" y="1030"/>
                </a:cubicBezTo>
                <a:cubicBezTo>
                  <a:pt x="3183" y="1035"/>
                  <a:pt x="3171" y="1038"/>
                  <a:pt x="3162" y="1046"/>
                </a:cubicBezTo>
                <a:cubicBezTo>
                  <a:pt x="3155" y="1052"/>
                  <a:pt x="3138" y="1064"/>
                  <a:pt x="3146" y="1070"/>
                </a:cubicBezTo>
                <a:cubicBezTo>
                  <a:pt x="3161" y="1082"/>
                  <a:pt x="3183" y="1075"/>
                  <a:pt x="3202" y="1078"/>
                </a:cubicBezTo>
                <a:cubicBezTo>
                  <a:pt x="3185" y="1104"/>
                  <a:pt x="3163" y="1116"/>
                  <a:pt x="3146" y="1142"/>
                </a:cubicBezTo>
                <a:cubicBezTo>
                  <a:pt x="3195" y="1149"/>
                  <a:pt x="3241" y="1144"/>
                  <a:pt x="3218" y="1206"/>
                </a:cubicBezTo>
                <a:cubicBezTo>
                  <a:pt x="3215" y="1215"/>
                  <a:pt x="3207" y="1222"/>
                  <a:pt x="3202" y="1230"/>
                </a:cubicBezTo>
                <a:cubicBezTo>
                  <a:pt x="3205" y="1249"/>
                  <a:pt x="3202" y="1269"/>
                  <a:pt x="3210" y="1286"/>
                </a:cubicBezTo>
                <a:cubicBezTo>
                  <a:pt x="3214" y="1294"/>
                  <a:pt x="3229" y="1287"/>
                  <a:pt x="3234" y="1294"/>
                </a:cubicBezTo>
                <a:cubicBezTo>
                  <a:pt x="3241" y="1303"/>
                  <a:pt x="3239" y="1315"/>
                  <a:pt x="3242" y="1326"/>
                </a:cubicBezTo>
                <a:cubicBezTo>
                  <a:pt x="3239" y="1328"/>
                  <a:pt x="3191" y="1359"/>
                  <a:pt x="3194" y="1374"/>
                </a:cubicBezTo>
                <a:cubicBezTo>
                  <a:pt x="3196" y="1383"/>
                  <a:pt x="3210" y="1385"/>
                  <a:pt x="3218" y="1390"/>
                </a:cubicBezTo>
                <a:cubicBezTo>
                  <a:pt x="3202" y="1401"/>
                  <a:pt x="3186" y="1411"/>
                  <a:pt x="3170" y="1422"/>
                </a:cubicBezTo>
                <a:cubicBezTo>
                  <a:pt x="3162" y="1427"/>
                  <a:pt x="3146" y="1438"/>
                  <a:pt x="3146" y="1438"/>
                </a:cubicBezTo>
                <a:cubicBezTo>
                  <a:pt x="3143" y="1449"/>
                  <a:pt x="3134" y="1460"/>
                  <a:pt x="3138" y="1470"/>
                </a:cubicBezTo>
                <a:cubicBezTo>
                  <a:pt x="3141" y="1478"/>
                  <a:pt x="3159" y="1470"/>
                  <a:pt x="3162" y="1478"/>
                </a:cubicBezTo>
                <a:cubicBezTo>
                  <a:pt x="3166" y="1488"/>
                  <a:pt x="3157" y="1499"/>
                  <a:pt x="3154" y="1510"/>
                </a:cubicBezTo>
                <a:cubicBezTo>
                  <a:pt x="3175" y="1572"/>
                  <a:pt x="3142" y="1497"/>
                  <a:pt x="3138" y="1486"/>
                </a:cubicBezTo>
                <a:cubicBezTo>
                  <a:pt x="3104" y="1536"/>
                  <a:pt x="3113" y="1607"/>
                  <a:pt x="3138" y="1662"/>
                </a:cubicBezTo>
                <a:cubicBezTo>
                  <a:pt x="3141" y="1670"/>
                  <a:pt x="3154" y="1667"/>
                  <a:pt x="3162" y="1670"/>
                </a:cubicBezTo>
                <a:cubicBezTo>
                  <a:pt x="3178" y="1719"/>
                  <a:pt x="3161" y="1772"/>
                  <a:pt x="3154" y="1822"/>
                </a:cubicBezTo>
                <a:cubicBezTo>
                  <a:pt x="3136" y="1795"/>
                  <a:pt x="3116" y="1769"/>
                  <a:pt x="3098" y="1742"/>
                </a:cubicBezTo>
                <a:cubicBezTo>
                  <a:pt x="3090" y="1763"/>
                  <a:pt x="3074" y="1783"/>
                  <a:pt x="3074" y="1806"/>
                </a:cubicBezTo>
                <a:cubicBezTo>
                  <a:pt x="3074" y="1857"/>
                  <a:pt x="3094" y="1902"/>
                  <a:pt x="3106" y="1950"/>
                </a:cubicBezTo>
                <a:cubicBezTo>
                  <a:pt x="3089" y="2116"/>
                  <a:pt x="3140" y="2092"/>
                  <a:pt x="3050" y="2110"/>
                </a:cubicBezTo>
                <a:cubicBezTo>
                  <a:pt x="3040" y="2149"/>
                  <a:pt x="3017" y="2222"/>
                  <a:pt x="2994" y="2254"/>
                </a:cubicBezTo>
                <a:cubicBezTo>
                  <a:pt x="2981" y="2272"/>
                  <a:pt x="2946" y="2302"/>
                  <a:pt x="2946" y="2302"/>
                </a:cubicBezTo>
                <a:cubicBezTo>
                  <a:pt x="2997" y="2322"/>
                  <a:pt x="3024" y="2329"/>
                  <a:pt x="3058" y="2374"/>
                </a:cubicBezTo>
                <a:cubicBezTo>
                  <a:pt x="3055" y="2387"/>
                  <a:pt x="3061" y="2406"/>
                  <a:pt x="3050" y="2414"/>
                </a:cubicBezTo>
                <a:cubicBezTo>
                  <a:pt x="3042" y="2420"/>
                  <a:pt x="3033" y="2404"/>
                  <a:pt x="3026" y="2398"/>
                </a:cubicBezTo>
                <a:cubicBezTo>
                  <a:pt x="2964" y="2347"/>
                  <a:pt x="3038" y="2398"/>
                  <a:pt x="2978" y="2358"/>
                </a:cubicBezTo>
                <a:cubicBezTo>
                  <a:pt x="2959" y="2414"/>
                  <a:pt x="2953" y="2461"/>
                  <a:pt x="2986" y="2510"/>
                </a:cubicBezTo>
                <a:cubicBezTo>
                  <a:pt x="2983" y="2542"/>
                  <a:pt x="3001" y="2583"/>
                  <a:pt x="2978" y="2606"/>
                </a:cubicBezTo>
                <a:cubicBezTo>
                  <a:pt x="2955" y="2629"/>
                  <a:pt x="2912" y="2603"/>
                  <a:pt x="2882" y="2614"/>
                </a:cubicBezTo>
                <a:cubicBezTo>
                  <a:pt x="2875" y="2616"/>
                  <a:pt x="2890" y="2649"/>
                  <a:pt x="2914" y="2654"/>
                </a:cubicBezTo>
                <a:cubicBezTo>
                  <a:pt x="2943" y="2660"/>
                  <a:pt x="2973" y="2659"/>
                  <a:pt x="3002" y="2662"/>
                </a:cubicBezTo>
                <a:cubicBezTo>
                  <a:pt x="2988" y="2704"/>
                  <a:pt x="3004" y="2672"/>
                  <a:pt x="2970" y="2702"/>
                </a:cubicBezTo>
                <a:cubicBezTo>
                  <a:pt x="2953" y="2717"/>
                  <a:pt x="2922" y="2750"/>
                  <a:pt x="2922" y="2750"/>
                </a:cubicBezTo>
                <a:cubicBezTo>
                  <a:pt x="2919" y="2758"/>
                  <a:pt x="2910" y="2767"/>
                  <a:pt x="2914" y="2774"/>
                </a:cubicBezTo>
                <a:cubicBezTo>
                  <a:pt x="2926" y="2794"/>
                  <a:pt x="2981" y="2799"/>
                  <a:pt x="3002" y="2806"/>
                </a:cubicBezTo>
                <a:cubicBezTo>
                  <a:pt x="3012" y="2836"/>
                  <a:pt x="2991" y="2872"/>
                  <a:pt x="3002" y="2902"/>
                </a:cubicBezTo>
                <a:cubicBezTo>
                  <a:pt x="3005" y="2909"/>
                  <a:pt x="3084" y="2957"/>
                  <a:pt x="3106" y="2974"/>
                </a:cubicBezTo>
                <a:cubicBezTo>
                  <a:pt x="3115" y="3002"/>
                  <a:pt x="3108" y="3036"/>
                  <a:pt x="3122" y="3062"/>
                </a:cubicBezTo>
                <a:cubicBezTo>
                  <a:pt x="3127" y="3072"/>
                  <a:pt x="3143" y="3067"/>
                  <a:pt x="3154" y="3070"/>
                </a:cubicBezTo>
                <a:cubicBezTo>
                  <a:pt x="3144" y="3176"/>
                  <a:pt x="3145" y="3136"/>
                  <a:pt x="3122" y="3206"/>
                </a:cubicBezTo>
                <a:cubicBezTo>
                  <a:pt x="3175" y="3219"/>
                  <a:pt x="3229" y="3217"/>
                  <a:pt x="3282" y="3230"/>
                </a:cubicBezTo>
                <a:cubicBezTo>
                  <a:pt x="3290" y="3235"/>
                  <a:pt x="3305" y="3180"/>
                  <a:pt x="3312" y="3186"/>
                </a:cubicBezTo>
                <a:cubicBezTo>
                  <a:pt x="3321" y="3193"/>
                  <a:pt x="3387" y="3212"/>
                  <a:pt x="3398" y="3214"/>
                </a:cubicBezTo>
                <a:cubicBezTo>
                  <a:pt x="3412" y="3216"/>
                  <a:pt x="3397" y="3229"/>
                  <a:pt x="3418" y="3222"/>
                </a:cubicBezTo>
                <a:cubicBezTo>
                  <a:pt x="3437" y="3227"/>
                  <a:pt x="3455" y="3234"/>
                  <a:pt x="3474" y="3238"/>
                </a:cubicBezTo>
                <a:cubicBezTo>
                  <a:pt x="3492" y="3242"/>
                  <a:pt x="3514" y="3211"/>
                  <a:pt x="3531" y="3219"/>
                </a:cubicBezTo>
                <a:cubicBezTo>
                  <a:pt x="3539" y="3223"/>
                  <a:pt x="3519" y="3161"/>
                  <a:pt x="3526" y="3166"/>
                </a:cubicBezTo>
                <a:cubicBezTo>
                  <a:pt x="3537" y="3174"/>
                  <a:pt x="3609" y="3171"/>
                  <a:pt x="3622" y="3174"/>
                </a:cubicBezTo>
                <a:cubicBezTo>
                  <a:pt x="3683" y="3204"/>
                  <a:pt x="3739" y="3157"/>
                  <a:pt x="3806" y="3174"/>
                </a:cubicBezTo>
                <a:cubicBezTo>
                  <a:pt x="3825" y="3171"/>
                  <a:pt x="3916" y="3221"/>
                  <a:pt x="3934" y="3214"/>
                </a:cubicBezTo>
                <a:cubicBezTo>
                  <a:pt x="3961" y="3204"/>
                  <a:pt x="4073" y="3175"/>
                  <a:pt x="4102" y="3174"/>
                </a:cubicBezTo>
                <a:cubicBezTo>
                  <a:pt x="4190" y="3171"/>
                  <a:pt x="4166" y="3161"/>
                  <a:pt x="4254" y="3158"/>
                </a:cubicBezTo>
                <a:cubicBezTo>
                  <a:pt x="4268" y="3115"/>
                  <a:pt x="4200" y="3175"/>
                  <a:pt x="4170" y="3134"/>
                </a:cubicBezTo>
                <a:cubicBezTo>
                  <a:pt x="4159" y="3118"/>
                  <a:pt x="4122" y="3102"/>
                  <a:pt x="4122" y="3102"/>
                </a:cubicBezTo>
                <a:cubicBezTo>
                  <a:pt x="4050" y="3126"/>
                  <a:pt x="4117" y="3059"/>
                  <a:pt x="4130" y="3046"/>
                </a:cubicBezTo>
                <a:cubicBezTo>
                  <a:pt x="4122" y="3041"/>
                  <a:pt x="4110" y="3039"/>
                  <a:pt x="4106" y="3030"/>
                </a:cubicBezTo>
                <a:cubicBezTo>
                  <a:pt x="4103" y="3022"/>
                  <a:pt x="4114" y="3014"/>
                  <a:pt x="4114" y="3006"/>
                </a:cubicBezTo>
                <a:cubicBezTo>
                  <a:pt x="4114" y="2997"/>
                  <a:pt x="4093" y="2953"/>
                  <a:pt x="4090" y="2950"/>
                </a:cubicBezTo>
                <a:cubicBezTo>
                  <a:pt x="4075" y="2938"/>
                  <a:pt x="4052" y="2940"/>
                  <a:pt x="4034" y="2934"/>
                </a:cubicBezTo>
                <a:cubicBezTo>
                  <a:pt x="4075" y="2914"/>
                  <a:pt x="4116" y="2919"/>
                  <a:pt x="4154" y="2894"/>
                </a:cubicBezTo>
                <a:cubicBezTo>
                  <a:pt x="4170" y="2846"/>
                  <a:pt x="4148" y="2847"/>
                  <a:pt x="4106" y="2830"/>
                </a:cubicBezTo>
                <a:cubicBezTo>
                  <a:pt x="4133" y="2812"/>
                  <a:pt x="4147" y="2789"/>
                  <a:pt x="4170" y="2766"/>
                </a:cubicBezTo>
                <a:cubicBezTo>
                  <a:pt x="4167" y="2747"/>
                  <a:pt x="4173" y="2725"/>
                  <a:pt x="4162" y="2710"/>
                </a:cubicBezTo>
                <a:cubicBezTo>
                  <a:pt x="4156" y="2702"/>
                  <a:pt x="4146" y="2744"/>
                  <a:pt x="4146" y="2734"/>
                </a:cubicBezTo>
                <a:cubicBezTo>
                  <a:pt x="4146" y="2726"/>
                  <a:pt x="4186" y="2662"/>
                  <a:pt x="4186" y="2662"/>
                </a:cubicBezTo>
                <a:cubicBezTo>
                  <a:pt x="4192" y="2580"/>
                  <a:pt x="4176" y="2557"/>
                  <a:pt x="4234" y="2518"/>
                </a:cubicBezTo>
                <a:cubicBezTo>
                  <a:pt x="4253" y="2462"/>
                  <a:pt x="4287" y="2475"/>
                  <a:pt x="4210" y="2462"/>
                </a:cubicBezTo>
                <a:cubicBezTo>
                  <a:pt x="4193" y="2411"/>
                  <a:pt x="4232" y="2384"/>
                  <a:pt x="4266" y="2350"/>
                </a:cubicBezTo>
                <a:cubicBezTo>
                  <a:pt x="4249" y="2300"/>
                  <a:pt x="4273" y="2349"/>
                  <a:pt x="4210" y="2310"/>
                </a:cubicBezTo>
                <a:cubicBezTo>
                  <a:pt x="4197" y="2302"/>
                  <a:pt x="4190" y="2275"/>
                  <a:pt x="4186" y="2262"/>
                </a:cubicBezTo>
                <a:cubicBezTo>
                  <a:pt x="4214" y="2234"/>
                  <a:pt x="4230" y="2218"/>
                  <a:pt x="4266" y="2206"/>
                </a:cubicBezTo>
                <a:cubicBezTo>
                  <a:pt x="4271" y="2198"/>
                  <a:pt x="4275" y="2188"/>
                  <a:pt x="4282" y="2182"/>
                </a:cubicBezTo>
                <a:cubicBezTo>
                  <a:pt x="4294" y="2172"/>
                  <a:pt x="4314" y="2172"/>
                  <a:pt x="4322" y="2158"/>
                </a:cubicBezTo>
                <a:cubicBezTo>
                  <a:pt x="4346" y="2116"/>
                  <a:pt x="4256" y="2113"/>
                  <a:pt x="4242" y="2110"/>
                </a:cubicBezTo>
                <a:cubicBezTo>
                  <a:pt x="4234" y="2105"/>
                  <a:pt x="4227" y="2098"/>
                  <a:pt x="4218" y="2094"/>
                </a:cubicBezTo>
                <a:cubicBezTo>
                  <a:pt x="4203" y="2087"/>
                  <a:pt x="4170" y="2078"/>
                  <a:pt x="4170" y="2078"/>
                </a:cubicBezTo>
                <a:cubicBezTo>
                  <a:pt x="4167" y="2070"/>
                  <a:pt x="4156" y="2060"/>
                  <a:pt x="4162" y="2054"/>
                </a:cubicBezTo>
                <a:cubicBezTo>
                  <a:pt x="4195" y="2021"/>
                  <a:pt x="4264" y="2011"/>
                  <a:pt x="4306" y="1990"/>
                </a:cubicBezTo>
                <a:cubicBezTo>
                  <a:pt x="4320" y="1947"/>
                  <a:pt x="4304" y="1968"/>
                  <a:pt x="4266" y="1942"/>
                </a:cubicBezTo>
                <a:cubicBezTo>
                  <a:pt x="4294" y="1923"/>
                  <a:pt x="4311" y="1910"/>
                  <a:pt x="4322" y="1878"/>
                </a:cubicBezTo>
                <a:cubicBezTo>
                  <a:pt x="4391" y="1912"/>
                  <a:pt x="4391" y="1901"/>
                  <a:pt x="4490" y="1894"/>
                </a:cubicBezTo>
                <a:cubicBezTo>
                  <a:pt x="4524" y="1877"/>
                  <a:pt x="4583" y="1874"/>
                  <a:pt x="4538" y="1838"/>
                </a:cubicBezTo>
                <a:cubicBezTo>
                  <a:pt x="4514" y="1819"/>
                  <a:pt x="4479" y="1824"/>
                  <a:pt x="4450" y="1814"/>
                </a:cubicBezTo>
                <a:cubicBezTo>
                  <a:pt x="4434" y="1809"/>
                  <a:pt x="4418" y="1803"/>
                  <a:pt x="4402" y="1798"/>
                </a:cubicBezTo>
                <a:cubicBezTo>
                  <a:pt x="4394" y="1795"/>
                  <a:pt x="4378" y="1790"/>
                  <a:pt x="4378" y="1790"/>
                </a:cubicBezTo>
                <a:cubicBezTo>
                  <a:pt x="4421" y="1787"/>
                  <a:pt x="4465" y="1795"/>
                  <a:pt x="4506" y="1782"/>
                </a:cubicBezTo>
                <a:cubicBezTo>
                  <a:pt x="4517" y="1779"/>
                  <a:pt x="4492" y="1764"/>
                  <a:pt x="4482" y="1758"/>
                </a:cubicBezTo>
                <a:cubicBezTo>
                  <a:pt x="4434" y="1728"/>
                  <a:pt x="4429" y="1729"/>
                  <a:pt x="4386" y="1718"/>
                </a:cubicBezTo>
                <a:cubicBezTo>
                  <a:pt x="4394" y="1713"/>
                  <a:pt x="4401" y="1705"/>
                  <a:pt x="4410" y="1702"/>
                </a:cubicBezTo>
                <a:cubicBezTo>
                  <a:pt x="4428" y="1697"/>
                  <a:pt x="4453" y="1707"/>
                  <a:pt x="4466" y="1694"/>
                </a:cubicBezTo>
                <a:cubicBezTo>
                  <a:pt x="4479" y="1681"/>
                  <a:pt x="4439" y="1620"/>
                  <a:pt x="4434" y="1606"/>
                </a:cubicBezTo>
                <a:cubicBezTo>
                  <a:pt x="4482" y="1582"/>
                  <a:pt x="4531" y="1570"/>
                  <a:pt x="4578" y="1542"/>
                </a:cubicBezTo>
                <a:cubicBezTo>
                  <a:pt x="4600" y="1509"/>
                  <a:pt x="4593" y="1458"/>
                  <a:pt x="4618" y="1430"/>
                </a:cubicBezTo>
                <a:cubicBezTo>
                  <a:pt x="4634" y="1412"/>
                  <a:pt x="4662" y="1411"/>
                  <a:pt x="4682" y="1398"/>
                </a:cubicBezTo>
                <a:cubicBezTo>
                  <a:pt x="4690" y="1401"/>
                  <a:pt x="4704" y="1398"/>
                  <a:pt x="4706" y="1406"/>
                </a:cubicBezTo>
                <a:cubicBezTo>
                  <a:pt x="4714" y="1435"/>
                  <a:pt x="4687" y="1492"/>
                  <a:pt x="4674" y="1518"/>
                </a:cubicBezTo>
                <a:cubicBezTo>
                  <a:pt x="4677" y="1526"/>
                  <a:pt x="4674" y="1540"/>
                  <a:pt x="4682" y="1542"/>
                </a:cubicBezTo>
                <a:cubicBezTo>
                  <a:pt x="4691" y="1544"/>
                  <a:pt x="4699" y="1533"/>
                  <a:pt x="4706" y="1526"/>
                </a:cubicBezTo>
                <a:cubicBezTo>
                  <a:pt x="4738" y="1494"/>
                  <a:pt x="4754" y="1454"/>
                  <a:pt x="4786" y="1422"/>
                </a:cubicBezTo>
                <a:cubicBezTo>
                  <a:pt x="4808" y="1509"/>
                  <a:pt x="4734" y="1581"/>
                  <a:pt x="4714" y="1662"/>
                </a:cubicBezTo>
                <a:cubicBezTo>
                  <a:pt x="4709" y="1683"/>
                  <a:pt x="4694" y="1764"/>
                  <a:pt x="4698" y="1774"/>
                </a:cubicBezTo>
                <a:cubicBezTo>
                  <a:pt x="4702" y="1784"/>
                  <a:pt x="4719" y="1769"/>
                  <a:pt x="4730" y="1766"/>
                </a:cubicBezTo>
                <a:cubicBezTo>
                  <a:pt x="4783" y="1713"/>
                  <a:pt x="4802" y="1653"/>
                  <a:pt x="4834" y="1590"/>
                </a:cubicBezTo>
                <a:cubicBezTo>
                  <a:pt x="4844" y="1447"/>
                  <a:pt x="4813" y="1458"/>
                  <a:pt x="4946" y="1446"/>
                </a:cubicBezTo>
                <a:cubicBezTo>
                  <a:pt x="4994" y="1430"/>
                  <a:pt x="5062" y="1466"/>
                  <a:pt x="5098" y="1430"/>
                </a:cubicBezTo>
                <a:cubicBezTo>
                  <a:pt x="5121" y="1407"/>
                  <a:pt x="5002" y="1406"/>
                  <a:pt x="5002" y="1406"/>
                </a:cubicBezTo>
                <a:cubicBezTo>
                  <a:pt x="5023" y="1399"/>
                  <a:pt x="5052" y="1407"/>
                  <a:pt x="5066" y="1390"/>
                </a:cubicBezTo>
                <a:cubicBezTo>
                  <a:pt x="5089" y="1361"/>
                  <a:pt x="5043" y="1353"/>
                  <a:pt x="5034" y="1350"/>
                </a:cubicBezTo>
                <a:cubicBezTo>
                  <a:pt x="4993" y="1338"/>
                  <a:pt x="4990" y="1340"/>
                  <a:pt x="4938" y="1334"/>
                </a:cubicBezTo>
                <a:cubicBezTo>
                  <a:pt x="4897" y="1320"/>
                  <a:pt x="4904" y="1327"/>
                  <a:pt x="4970" y="1318"/>
                </a:cubicBezTo>
                <a:cubicBezTo>
                  <a:pt x="4991" y="1315"/>
                  <a:pt x="5013" y="1313"/>
                  <a:pt x="5034" y="1310"/>
                </a:cubicBezTo>
                <a:cubicBezTo>
                  <a:pt x="5039" y="1302"/>
                  <a:pt x="5050" y="1296"/>
                  <a:pt x="5050" y="1286"/>
                </a:cubicBezTo>
                <a:cubicBezTo>
                  <a:pt x="5050" y="1276"/>
                  <a:pt x="5041" y="1269"/>
                  <a:pt x="5034" y="1262"/>
                </a:cubicBezTo>
                <a:cubicBezTo>
                  <a:pt x="5001" y="1229"/>
                  <a:pt x="4942" y="1221"/>
                  <a:pt x="4898" y="1206"/>
                </a:cubicBezTo>
                <a:cubicBezTo>
                  <a:pt x="4877" y="1143"/>
                  <a:pt x="4933" y="1155"/>
                  <a:pt x="4986" y="1150"/>
                </a:cubicBezTo>
                <a:cubicBezTo>
                  <a:pt x="5064" y="1128"/>
                  <a:pt x="5038" y="1134"/>
                  <a:pt x="5098" y="1174"/>
                </a:cubicBezTo>
                <a:cubicBezTo>
                  <a:pt x="5103" y="1166"/>
                  <a:pt x="5111" y="1159"/>
                  <a:pt x="5114" y="1150"/>
                </a:cubicBezTo>
                <a:cubicBezTo>
                  <a:pt x="5132" y="1090"/>
                  <a:pt x="5102" y="1081"/>
                  <a:pt x="5146" y="1110"/>
                </a:cubicBezTo>
                <a:cubicBezTo>
                  <a:pt x="5202" y="1091"/>
                  <a:pt x="5178" y="1089"/>
                  <a:pt x="5218" y="1102"/>
                </a:cubicBezTo>
                <a:cubicBezTo>
                  <a:pt x="5249" y="1055"/>
                  <a:pt x="5232" y="1087"/>
                  <a:pt x="5250" y="998"/>
                </a:cubicBezTo>
                <a:cubicBezTo>
                  <a:pt x="5252" y="990"/>
                  <a:pt x="5250" y="977"/>
                  <a:pt x="5258" y="974"/>
                </a:cubicBezTo>
                <a:cubicBezTo>
                  <a:pt x="5280" y="965"/>
                  <a:pt x="5306" y="969"/>
                  <a:pt x="5330" y="966"/>
                </a:cubicBezTo>
                <a:cubicBezTo>
                  <a:pt x="5343" y="926"/>
                  <a:pt x="5371" y="926"/>
                  <a:pt x="5410" y="918"/>
                </a:cubicBezTo>
                <a:cubicBezTo>
                  <a:pt x="5418" y="913"/>
                  <a:pt x="5430" y="911"/>
                  <a:pt x="5434" y="902"/>
                </a:cubicBezTo>
                <a:cubicBezTo>
                  <a:pt x="5441" y="887"/>
                  <a:pt x="5431" y="866"/>
                  <a:pt x="5442" y="854"/>
                </a:cubicBezTo>
                <a:cubicBezTo>
                  <a:pt x="5451" y="844"/>
                  <a:pt x="5469" y="849"/>
                  <a:pt x="5482" y="846"/>
                </a:cubicBezTo>
                <a:cubicBezTo>
                  <a:pt x="5550" y="642"/>
                  <a:pt x="5490" y="830"/>
                  <a:pt x="5482" y="254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54" name="Freeform 36"/>
          <p:cNvSpPr>
            <a:spLocks/>
          </p:cNvSpPr>
          <p:nvPr/>
        </p:nvSpPr>
        <p:spPr bwMode="auto">
          <a:xfrm>
            <a:off x="220663" y="3930650"/>
            <a:ext cx="8739187" cy="931863"/>
          </a:xfrm>
          <a:custGeom>
            <a:avLst/>
            <a:gdLst>
              <a:gd name="T0" fmla="*/ 8559832 w 5506"/>
              <a:gd name="T1" fmla="*/ 610192 h 759"/>
              <a:gd name="T2" fmla="*/ 8369367 w 5506"/>
              <a:gd name="T3" fmla="*/ 551260 h 759"/>
              <a:gd name="T4" fmla="*/ 8216994 w 5506"/>
              <a:gd name="T5" fmla="*/ 448129 h 759"/>
              <a:gd name="T6" fmla="*/ 7855110 w 5506"/>
              <a:gd name="T7" fmla="*/ 492328 h 759"/>
              <a:gd name="T8" fmla="*/ 7264667 w 5506"/>
              <a:gd name="T9" fmla="*/ 683857 h 759"/>
              <a:gd name="T10" fmla="*/ 6864690 w 5506"/>
              <a:gd name="T11" fmla="*/ 551260 h 759"/>
              <a:gd name="T12" fmla="*/ 6464713 w 5506"/>
              <a:gd name="T13" fmla="*/ 713323 h 759"/>
              <a:gd name="T14" fmla="*/ 6274247 w 5506"/>
              <a:gd name="T15" fmla="*/ 624925 h 759"/>
              <a:gd name="T16" fmla="*/ 5931410 w 5506"/>
              <a:gd name="T17" fmla="*/ 624925 h 759"/>
              <a:gd name="T18" fmla="*/ 5759991 w 5506"/>
              <a:gd name="T19" fmla="*/ 772255 h 759"/>
              <a:gd name="T20" fmla="*/ 5474293 w 5506"/>
              <a:gd name="T21" fmla="*/ 713323 h 759"/>
              <a:gd name="T22" fmla="*/ 5017176 w 5506"/>
              <a:gd name="T23" fmla="*/ 624925 h 759"/>
              <a:gd name="T24" fmla="*/ 4845757 w 5506"/>
              <a:gd name="T25" fmla="*/ 669124 h 759"/>
              <a:gd name="T26" fmla="*/ 4579105 w 5506"/>
              <a:gd name="T27" fmla="*/ 565993 h 759"/>
              <a:gd name="T28" fmla="*/ 4560059 w 5506"/>
              <a:gd name="T29" fmla="*/ 477595 h 759"/>
              <a:gd name="T30" fmla="*/ 4483873 w 5506"/>
              <a:gd name="T31" fmla="*/ 256600 h 759"/>
              <a:gd name="T32" fmla="*/ 4293407 w 5506"/>
              <a:gd name="T33" fmla="*/ 153469 h 759"/>
              <a:gd name="T34" fmla="*/ 3817244 w 5506"/>
              <a:gd name="T35" fmla="*/ 109270 h 759"/>
              <a:gd name="T36" fmla="*/ 3683918 w 5506"/>
              <a:gd name="T37" fmla="*/ 124003 h 759"/>
              <a:gd name="T38" fmla="*/ 3512499 w 5506"/>
              <a:gd name="T39" fmla="*/ 35605 h 759"/>
              <a:gd name="T40" fmla="*/ 3360127 w 5506"/>
              <a:gd name="T41" fmla="*/ 109270 h 759"/>
              <a:gd name="T42" fmla="*/ 3398220 w 5506"/>
              <a:gd name="T43" fmla="*/ 286066 h 759"/>
              <a:gd name="T44" fmla="*/ 3474406 w 5506"/>
              <a:gd name="T45" fmla="*/ 359731 h 759"/>
              <a:gd name="T46" fmla="*/ 3588685 w 5506"/>
              <a:gd name="T47" fmla="*/ 448129 h 759"/>
              <a:gd name="T48" fmla="*/ 3302987 w 5506"/>
              <a:gd name="T49" fmla="*/ 300799 h 759"/>
              <a:gd name="T50" fmla="*/ 3226801 w 5506"/>
              <a:gd name="T51" fmla="*/ 462862 h 759"/>
              <a:gd name="T52" fmla="*/ 3017289 w 5506"/>
              <a:gd name="T53" fmla="*/ 521794 h 759"/>
              <a:gd name="T54" fmla="*/ 3207755 w 5506"/>
              <a:gd name="T55" fmla="*/ 624925 h 759"/>
              <a:gd name="T56" fmla="*/ 3493453 w 5506"/>
              <a:gd name="T57" fmla="*/ 683857 h 759"/>
              <a:gd name="T58" fmla="*/ 3131568 w 5506"/>
              <a:gd name="T59" fmla="*/ 639658 h 759"/>
              <a:gd name="T60" fmla="*/ 2941103 w 5506"/>
              <a:gd name="T61" fmla="*/ 565993 h 759"/>
              <a:gd name="T62" fmla="*/ 2464940 w 5506"/>
              <a:gd name="T63" fmla="*/ 492328 h 759"/>
              <a:gd name="T64" fmla="*/ 2064962 w 5506"/>
              <a:gd name="T65" fmla="*/ 521794 h 759"/>
              <a:gd name="T66" fmla="*/ 1645938 w 5506"/>
              <a:gd name="T67" fmla="*/ 565993 h 759"/>
              <a:gd name="T68" fmla="*/ 1226915 w 5506"/>
              <a:gd name="T69" fmla="*/ 433396 h 759"/>
              <a:gd name="T70" fmla="*/ 807891 w 5506"/>
              <a:gd name="T71" fmla="*/ 565993 h 759"/>
              <a:gd name="T72" fmla="*/ 541239 w 5506"/>
              <a:gd name="T73" fmla="*/ 565993 h 759"/>
              <a:gd name="T74" fmla="*/ 26983 w 5506"/>
              <a:gd name="T75" fmla="*/ 595459 h 759"/>
              <a:gd name="T76" fmla="*/ 14285 w 5506"/>
              <a:gd name="T77" fmla="*/ 906080 h 759"/>
              <a:gd name="T78" fmla="*/ 980897 w 5506"/>
              <a:gd name="T79" fmla="*/ 909763 h 759"/>
              <a:gd name="T80" fmla="*/ 6137747 w 5506"/>
              <a:gd name="T81" fmla="*/ 917130 h 759"/>
              <a:gd name="T82" fmla="*/ 8689983 w 5506"/>
              <a:gd name="T83" fmla="*/ 913447 h 759"/>
              <a:gd name="T84" fmla="*/ 8636018 w 5506"/>
              <a:gd name="T85" fmla="*/ 698590 h 7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506" h="759">
                <a:moveTo>
                  <a:pt x="5441" y="569"/>
                </a:moveTo>
                <a:cubicBezTo>
                  <a:pt x="5429" y="565"/>
                  <a:pt x="5405" y="557"/>
                  <a:pt x="5405" y="557"/>
                </a:cubicBezTo>
                <a:cubicBezTo>
                  <a:pt x="5401" y="537"/>
                  <a:pt x="5406" y="513"/>
                  <a:pt x="5393" y="497"/>
                </a:cubicBezTo>
                <a:cubicBezTo>
                  <a:pt x="5382" y="484"/>
                  <a:pt x="5360" y="491"/>
                  <a:pt x="5345" y="485"/>
                </a:cubicBezTo>
                <a:cubicBezTo>
                  <a:pt x="5332" y="479"/>
                  <a:pt x="5322" y="467"/>
                  <a:pt x="5309" y="461"/>
                </a:cubicBezTo>
                <a:cubicBezTo>
                  <a:pt x="5298" y="455"/>
                  <a:pt x="5285" y="453"/>
                  <a:pt x="5273" y="449"/>
                </a:cubicBezTo>
                <a:cubicBezTo>
                  <a:pt x="5266" y="427"/>
                  <a:pt x="5261" y="389"/>
                  <a:pt x="5225" y="389"/>
                </a:cubicBezTo>
                <a:cubicBezTo>
                  <a:pt x="5211" y="389"/>
                  <a:pt x="5201" y="405"/>
                  <a:pt x="5189" y="413"/>
                </a:cubicBezTo>
                <a:cubicBezTo>
                  <a:pt x="5185" y="397"/>
                  <a:pt x="5191" y="374"/>
                  <a:pt x="5177" y="365"/>
                </a:cubicBezTo>
                <a:cubicBezTo>
                  <a:pt x="5153" y="350"/>
                  <a:pt x="5120" y="361"/>
                  <a:pt x="5093" y="353"/>
                </a:cubicBezTo>
                <a:cubicBezTo>
                  <a:pt x="5079" y="349"/>
                  <a:pt x="5069" y="337"/>
                  <a:pt x="5057" y="329"/>
                </a:cubicBezTo>
                <a:cubicBezTo>
                  <a:pt x="5018" y="355"/>
                  <a:pt x="4994" y="386"/>
                  <a:pt x="4949" y="401"/>
                </a:cubicBezTo>
                <a:cubicBezTo>
                  <a:pt x="4899" y="475"/>
                  <a:pt x="4819" y="476"/>
                  <a:pt x="4733" y="485"/>
                </a:cubicBezTo>
                <a:cubicBezTo>
                  <a:pt x="4709" y="501"/>
                  <a:pt x="4685" y="517"/>
                  <a:pt x="4661" y="533"/>
                </a:cubicBezTo>
                <a:cubicBezTo>
                  <a:pt x="4650" y="540"/>
                  <a:pt x="4584" y="555"/>
                  <a:pt x="4577" y="557"/>
                </a:cubicBezTo>
                <a:cubicBezTo>
                  <a:pt x="4536" y="569"/>
                  <a:pt x="4536" y="572"/>
                  <a:pt x="4493" y="593"/>
                </a:cubicBezTo>
                <a:cubicBezTo>
                  <a:pt x="4468" y="556"/>
                  <a:pt x="4433" y="525"/>
                  <a:pt x="4397" y="497"/>
                </a:cubicBezTo>
                <a:cubicBezTo>
                  <a:pt x="4374" y="479"/>
                  <a:pt x="4325" y="449"/>
                  <a:pt x="4325" y="449"/>
                </a:cubicBezTo>
                <a:cubicBezTo>
                  <a:pt x="4317" y="454"/>
                  <a:pt x="4269" y="491"/>
                  <a:pt x="4253" y="485"/>
                </a:cubicBezTo>
                <a:cubicBezTo>
                  <a:pt x="4240" y="480"/>
                  <a:pt x="4237" y="461"/>
                  <a:pt x="4229" y="449"/>
                </a:cubicBezTo>
                <a:cubicBezTo>
                  <a:pt x="4147" y="503"/>
                  <a:pt x="4173" y="548"/>
                  <a:pt x="4073" y="581"/>
                </a:cubicBezTo>
                <a:cubicBezTo>
                  <a:pt x="4049" y="573"/>
                  <a:pt x="4025" y="565"/>
                  <a:pt x="4001" y="557"/>
                </a:cubicBezTo>
                <a:cubicBezTo>
                  <a:pt x="3989" y="553"/>
                  <a:pt x="3965" y="545"/>
                  <a:pt x="3965" y="545"/>
                </a:cubicBezTo>
                <a:cubicBezTo>
                  <a:pt x="3961" y="533"/>
                  <a:pt x="3962" y="518"/>
                  <a:pt x="3953" y="509"/>
                </a:cubicBezTo>
                <a:cubicBezTo>
                  <a:pt x="3925" y="481"/>
                  <a:pt x="3829" y="522"/>
                  <a:pt x="3797" y="533"/>
                </a:cubicBezTo>
                <a:cubicBezTo>
                  <a:pt x="3793" y="517"/>
                  <a:pt x="3800" y="491"/>
                  <a:pt x="3785" y="485"/>
                </a:cubicBezTo>
                <a:cubicBezTo>
                  <a:pt x="3768" y="478"/>
                  <a:pt x="3753" y="500"/>
                  <a:pt x="3737" y="509"/>
                </a:cubicBezTo>
                <a:cubicBezTo>
                  <a:pt x="3670" y="547"/>
                  <a:pt x="3734" y="526"/>
                  <a:pt x="3641" y="545"/>
                </a:cubicBezTo>
                <a:cubicBezTo>
                  <a:pt x="3625" y="560"/>
                  <a:pt x="3617" y="568"/>
                  <a:pt x="3615" y="582"/>
                </a:cubicBezTo>
                <a:cubicBezTo>
                  <a:pt x="3613" y="596"/>
                  <a:pt x="3631" y="627"/>
                  <a:pt x="3629" y="629"/>
                </a:cubicBezTo>
                <a:cubicBezTo>
                  <a:pt x="3620" y="641"/>
                  <a:pt x="3616" y="602"/>
                  <a:pt x="3605" y="593"/>
                </a:cubicBezTo>
                <a:cubicBezTo>
                  <a:pt x="3548" y="543"/>
                  <a:pt x="3545" y="548"/>
                  <a:pt x="3485" y="533"/>
                </a:cubicBezTo>
                <a:cubicBezTo>
                  <a:pt x="3375" y="555"/>
                  <a:pt x="3439" y="523"/>
                  <a:pt x="3449" y="581"/>
                </a:cubicBezTo>
                <a:cubicBezTo>
                  <a:pt x="3451" y="593"/>
                  <a:pt x="3441" y="605"/>
                  <a:pt x="3437" y="617"/>
                </a:cubicBezTo>
                <a:cubicBezTo>
                  <a:pt x="3395" y="561"/>
                  <a:pt x="3396" y="547"/>
                  <a:pt x="3329" y="569"/>
                </a:cubicBezTo>
                <a:cubicBezTo>
                  <a:pt x="3251" y="543"/>
                  <a:pt x="3211" y="584"/>
                  <a:pt x="3161" y="509"/>
                </a:cubicBezTo>
                <a:cubicBezTo>
                  <a:pt x="3153" y="521"/>
                  <a:pt x="3150" y="540"/>
                  <a:pt x="3137" y="545"/>
                </a:cubicBezTo>
                <a:cubicBezTo>
                  <a:pt x="3125" y="550"/>
                  <a:pt x="3114" y="533"/>
                  <a:pt x="3101" y="533"/>
                </a:cubicBezTo>
                <a:cubicBezTo>
                  <a:pt x="3085" y="533"/>
                  <a:pt x="3069" y="541"/>
                  <a:pt x="3053" y="545"/>
                </a:cubicBezTo>
                <a:cubicBezTo>
                  <a:pt x="2957" y="513"/>
                  <a:pt x="3077" y="545"/>
                  <a:pt x="2981" y="545"/>
                </a:cubicBezTo>
                <a:cubicBezTo>
                  <a:pt x="2961" y="545"/>
                  <a:pt x="2941" y="537"/>
                  <a:pt x="2921" y="533"/>
                </a:cubicBezTo>
                <a:cubicBezTo>
                  <a:pt x="2917" y="527"/>
                  <a:pt x="2878" y="475"/>
                  <a:pt x="2885" y="461"/>
                </a:cubicBezTo>
                <a:cubicBezTo>
                  <a:pt x="2891" y="450"/>
                  <a:pt x="2909" y="453"/>
                  <a:pt x="2921" y="449"/>
                </a:cubicBezTo>
                <a:cubicBezTo>
                  <a:pt x="2917" y="437"/>
                  <a:pt x="2917" y="423"/>
                  <a:pt x="2909" y="413"/>
                </a:cubicBezTo>
                <a:cubicBezTo>
                  <a:pt x="2900" y="402"/>
                  <a:pt x="2881" y="401"/>
                  <a:pt x="2873" y="389"/>
                </a:cubicBezTo>
                <a:cubicBezTo>
                  <a:pt x="2814" y="295"/>
                  <a:pt x="2888" y="330"/>
                  <a:pt x="2813" y="305"/>
                </a:cubicBezTo>
                <a:cubicBezTo>
                  <a:pt x="2892" y="253"/>
                  <a:pt x="2830" y="309"/>
                  <a:pt x="2813" y="257"/>
                </a:cubicBezTo>
                <a:cubicBezTo>
                  <a:pt x="2808" y="241"/>
                  <a:pt x="2821" y="225"/>
                  <a:pt x="2825" y="209"/>
                </a:cubicBezTo>
                <a:cubicBezTo>
                  <a:pt x="2816" y="173"/>
                  <a:pt x="2820" y="137"/>
                  <a:pt x="2765" y="137"/>
                </a:cubicBezTo>
                <a:cubicBezTo>
                  <a:pt x="2751" y="137"/>
                  <a:pt x="2741" y="153"/>
                  <a:pt x="2729" y="161"/>
                </a:cubicBezTo>
                <a:cubicBezTo>
                  <a:pt x="2721" y="149"/>
                  <a:pt x="2719" y="128"/>
                  <a:pt x="2705" y="125"/>
                </a:cubicBezTo>
                <a:cubicBezTo>
                  <a:pt x="2673" y="119"/>
                  <a:pt x="2641" y="137"/>
                  <a:pt x="2609" y="137"/>
                </a:cubicBezTo>
                <a:cubicBezTo>
                  <a:pt x="2571" y="137"/>
                  <a:pt x="2526" y="108"/>
                  <a:pt x="2489" y="101"/>
                </a:cubicBezTo>
                <a:cubicBezTo>
                  <a:pt x="2461" y="95"/>
                  <a:pt x="2433" y="93"/>
                  <a:pt x="2405" y="89"/>
                </a:cubicBezTo>
                <a:cubicBezTo>
                  <a:pt x="2393" y="93"/>
                  <a:pt x="2379" y="93"/>
                  <a:pt x="2369" y="101"/>
                </a:cubicBezTo>
                <a:cubicBezTo>
                  <a:pt x="2358" y="110"/>
                  <a:pt x="2359" y="137"/>
                  <a:pt x="2345" y="137"/>
                </a:cubicBezTo>
                <a:cubicBezTo>
                  <a:pt x="2331" y="137"/>
                  <a:pt x="2332" y="110"/>
                  <a:pt x="2321" y="101"/>
                </a:cubicBezTo>
                <a:cubicBezTo>
                  <a:pt x="2311" y="93"/>
                  <a:pt x="2297" y="93"/>
                  <a:pt x="2285" y="89"/>
                </a:cubicBezTo>
                <a:cubicBezTo>
                  <a:pt x="2255" y="0"/>
                  <a:pt x="2299" y="90"/>
                  <a:pt x="2237" y="65"/>
                </a:cubicBezTo>
                <a:cubicBezTo>
                  <a:pt x="2224" y="60"/>
                  <a:pt x="2221" y="41"/>
                  <a:pt x="2213" y="29"/>
                </a:cubicBezTo>
                <a:cubicBezTo>
                  <a:pt x="2201" y="33"/>
                  <a:pt x="2186" y="32"/>
                  <a:pt x="2177" y="41"/>
                </a:cubicBezTo>
                <a:cubicBezTo>
                  <a:pt x="2168" y="50"/>
                  <a:pt x="2175" y="69"/>
                  <a:pt x="2165" y="77"/>
                </a:cubicBezTo>
                <a:cubicBezTo>
                  <a:pt x="2152" y="87"/>
                  <a:pt x="2133" y="85"/>
                  <a:pt x="2117" y="89"/>
                </a:cubicBezTo>
                <a:cubicBezTo>
                  <a:pt x="2159" y="152"/>
                  <a:pt x="2143" y="102"/>
                  <a:pt x="2105" y="149"/>
                </a:cubicBezTo>
                <a:cubicBezTo>
                  <a:pt x="2097" y="159"/>
                  <a:pt x="2097" y="173"/>
                  <a:pt x="2093" y="185"/>
                </a:cubicBezTo>
                <a:cubicBezTo>
                  <a:pt x="2110" y="191"/>
                  <a:pt x="2156" y="195"/>
                  <a:pt x="2141" y="233"/>
                </a:cubicBezTo>
                <a:cubicBezTo>
                  <a:pt x="2136" y="246"/>
                  <a:pt x="2091" y="257"/>
                  <a:pt x="2105" y="257"/>
                </a:cubicBezTo>
                <a:cubicBezTo>
                  <a:pt x="2130" y="257"/>
                  <a:pt x="2177" y="233"/>
                  <a:pt x="2177" y="233"/>
                </a:cubicBezTo>
                <a:cubicBezTo>
                  <a:pt x="2181" y="253"/>
                  <a:pt x="2176" y="277"/>
                  <a:pt x="2189" y="293"/>
                </a:cubicBezTo>
                <a:cubicBezTo>
                  <a:pt x="2212" y="321"/>
                  <a:pt x="2250" y="301"/>
                  <a:pt x="2273" y="293"/>
                </a:cubicBezTo>
                <a:cubicBezTo>
                  <a:pt x="2285" y="330"/>
                  <a:pt x="2301" y="359"/>
                  <a:pt x="2273" y="401"/>
                </a:cubicBezTo>
                <a:cubicBezTo>
                  <a:pt x="2266" y="412"/>
                  <a:pt x="2267" y="376"/>
                  <a:pt x="2261" y="365"/>
                </a:cubicBezTo>
                <a:cubicBezTo>
                  <a:pt x="2255" y="352"/>
                  <a:pt x="2248" y="338"/>
                  <a:pt x="2237" y="329"/>
                </a:cubicBezTo>
                <a:cubicBezTo>
                  <a:pt x="2213" y="310"/>
                  <a:pt x="2179" y="309"/>
                  <a:pt x="2153" y="293"/>
                </a:cubicBezTo>
                <a:cubicBezTo>
                  <a:pt x="2128" y="278"/>
                  <a:pt x="2081" y="245"/>
                  <a:pt x="2081" y="245"/>
                </a:cubicBezTo>
                <a:cubicBezTo>
                  <a:pt x="2085" y="261"/>
                  <a:pt x="2081" y="281"/>
                  <a:pt x="2093" y="293"/>
                </a:cubicBezTo>
                <a:cubicBezTo>
                  <a:pt x="2126" y="326"/>
                  <a:pt x="2191" y="280"/>
                  <a:pt x="2093" y="329"/>
                </a:cubicBezTo>
                <a:cubicBezTo>
                  <a:pt x="2024" y="432"/>
                  <a:pt x="2116" y="311"/>
                  <a:pt x="2033" y="377"/>
                </a:cubicBezTo>
                <a:cubicBezTo>
                  <a:pt x="1955" y="439"/>
                  <a:pt x="2063" y="395"/>
                  <a:pt x="1973" y="425"/>
                </a:cubicBezTo>
                <a:cubicBezTo>
                  <a:pt x="1969" y="409"/>
                  <a:pt x="1974" y="387"/>
                  <a:pt x="1961" y="377"/>
                </a:cubicBezTo>
                <a:cubicBezTo>
                  <a:pt x="1935" y="358"/>
                  <a:pt x="1905" y="419"/>
                  <a:pt x="1901" y="425"/>
                </a:cubicBezTo>
                <a:cubicBezTo>
                  <a:pt x="1905" y="441"/>
                  <a:pt x="1900" y="463"/>
                  <a:pt x="1913" y="473"/>
                </a:cubicBezTo>
                <a:cubicBezTo>
                  <a:pt x="1933" y="487"/>
                  <a:pt x="1962" y="477"/>
                  <a:pt x="1985" y="485"/>
                </a:cubicBezTo>
                <a:cubicBezTo>
                  <a:pt x="1999" y="490"/>
                  <a:pt x="2009" y="501"/>
                  <a:pt x="2021" y="509"/>
                </a:cubicBezTo>
                <a:cubicBezTo>
                  <a:pt x="2033" y="505"/>
                  <a:pt x="2048" y="506"/>
                  <a:pt x="2057" y="497"/>
                </a:cubicBezTo>
                <a:cubicBezTo>
                  <a:pt x="2092" y="462"/>
                  <a:pt x="2037" y="429"/>
                  <a:pt x="2105" y="497"/>
                </a:cubicBezTo>
                <a:cubicBezTo>
                  <a:pt x="2124" y="555"/>
                  <a:pt x="2144" y="543"/>
                  <a:pt x="2201" y="557"/>
                </a:cubicBezTo>
                <a:cubicBezTo>
                  <a:pt x="2180" y="643"/>
                  <a:pt x="2195" y="647"/>
                  <a:pt x="2033" y="593"/>
                </a:cubicBezTo>
                <a:cubicBezTo>
                  <a:pt x="2016" y="587"/>
                  <a:pt x="2020" y="559"/>
                  <a:pt x="2009" y="545"/>
                </a:cubicBezTo>
                <a:cubicBezTo>
                  <a:pt x="2000" y="534"/>
                  <a:pt x="1985" y="529"/>
                  <a:pt x="1973" y="521"/>
                </a:cubicBezTo>
                <a:cubicBezTo>
                  <a:pt x="1961" y="525"/>
                  <a:pt x="1948" y="539"/>
                  <a:pt x="1937" y="533"/>
                </a:cubicBezTo>
                <a:cubicBezTo>
                  <a:pt x="1926" y="527"/>
                  <a:pt x="1933" y="507"/>
                  <a:pt x="1925" y="497"/>
                </a:cubicBezTo>
                <a:cubicBezTo>
                  <a:pt x="1908" y="476"/>
                  <a:pt x="1877" y="469"/>
                  <a:pt x="1853" y="461"/>
                </a:cubicBezTo>
                <a:cubicBezTo>
                  <a:pt x="1829" y="469"/>
                  <a:pt x="1802" y="499"/>
                  <a:pt x="1781" y="485"/>
                </a:cubicBezTo>
                <a:cubicBezTo>
                  <a:pt x="1721" y="445"/>
                  <a:pt x="1648" y="449"/>
                  <a:pt x="1577" y="437"/>
                </a:cubicBezTo>
                <a:cubicBezTo>
                  <a:pt x="1569" y="425"/>
                  <a:pt x="1566" y="406"/>
                  <a:pt x="1553" y="401"/>
                </a:cubicBezTo>
                <a:cubicBezTo>
                  <a:pt x="1537" y="395"/>
                  <a:pt x="1489" y="432"/>
                  <a:pt x="1481" y="437"/>
                </a:cubicBezTo>
                <a:cubicBezTo>
                  <a:pt x="1385" y="405"/>
                  <a:pt x="1505" y="437"/>
                  <a:pt x="1409" y="437"/>
                </a:cubicBezTo>
                <a:cubicBezTo>
                  <a:pt x="1373" y="437"/>
                  <a:pt x="1337" y="429"/>
                  <a:pt x="1301" y="425"/>
                </a:cubicBezTo>
                <a:cubicBezTo>
                  <a:pt x="1205" y="457"/>
                  <a:pt x="1325" y="425"/>
                  <a:pt x="1229" y="425"/>
                </a:cubicBezTo>
                <a:cubicBezTo>
                  <a:pt x="1209" y="425"/>
                  <a:pt x="1189" y="433"/>
                  <a:pt x="1169" y="437"/>
                </a:cubicBezTo>
                <a:cubicBezTo>
                  <a:pt x="1103" y="424"/>
                  <a:pt x="1091" y="425"/>
                  <a:pt x="1037" y="461"/>
                </a:cubicBezTo>
                <a:cubicBezTo>
                  <a:pt x="993" y="446"/>
                  <a:pt x="958" y="422"/>
                  <a:pt x="917" y="401"/>
                </a:cubicBezTo>
                <a:cubicBezTo>
                  <a:pt x="881" y="413"/>
                  <a:pt x="881" y="421"/>
                  <a:pt x="845" y="401"/>
                </a:cubicBezTo>
                <a:cubicBezTo>
                  <a:pt x="820" y="387"/>
                  <a:pt x="773" y="353"/>
                  <a:pt x="773" y="353"/>
                </a:cubicBezTo>
                <a:cubicBezTo>
                  <a:pt x="724" y="386"/>
                  <a:pt x="726" y="416"/>
                  <a:pt x="677" y="449"/>
                </a:cubicBezTo>
                <a:cubicBezTo>
                  <a:pt x="615" y="434"/>
                  <a:pt x="608" y="421"/>
                  <a:pt x="545" y="437"/>
                </a:cubicBezTo>
                <a:cubicBezTo>
                  <a:pt x="533" y="445"/>
                  <a:pt x="519" y="451"/>
                  <a:pt x="509" y="461"/>
                </a:cubicBezTo>
                <a:cubicBezTo>
                  <a:pt x="499" y="471"/>
                  <a:pt x="498" y="492"/>
                  <a:pt x="485" y="497"/>
                </a:cubicBezTo>
                <a:cubicBezTo>
                  <a:pt x="473" y="502"/>
                  <a:pt x="461" y="488"/>
                  <a:pt x="449" y="485"/>
                </a:cubicBezTo>
                <a:cubicBezTo>
                  <a:pt x="322" y="457"/>
                  <a:pt x="422" y="488"/>
                  <a:pt x="341" y="461"/>
                </a:cubicBezTo>
                <a:cubicBezTo>
                  <a:pt x="293" y="389"/>
                  <a:pt x="242" y="409"/>
                  <a:pt x="149" y="401"/>
                </a:cubicBezTo>
                <a:cubicBezTo>
                  <a:pt x="33" y="440"/>
                  <a:pt x="208" y="372"/>
                  <a:pt x="89" y="461"/>
                </a:cubicBezTo>
                <a:cubicBezTo>
                  <a:pt x="69" y="476"/>
                  <a:pt x="17" y="485"/>
                  <a:pt x="17" y="485"/>
                </a:cubicBezTo>
                <a:cubicBezTo>
                  <a:pt x="4" y="497"/>
                  <a:pt x="4" y="480"/>
                  <a:pt x="3" y="507"/>
                </a:cubicBezTo>
                <a:cubicBezTo>
                  <a:pt x="2" y="534"/>
                  <a:pt x="8" y="610"/>
                  <a:pt x="9" y="648"/>
                </a:cubicBezTo>
                <a:cubicBezTo>
                  <a:pt x="10" y="686"/>
                  <a:pt x="0" y="722"/>
                  <a:pt x="9" y="738"/>
                </a:cubicBezTo>
                <a:cubicBezTo>
                  <a:pt x="18" y="754"/>
                  <a:pt x="17" y="741"/>
                  <a:pt x="60" y="741"/>
                </a:cubicBezTo>
                <a:cubicBezTo>
                  <a:pt x="103" y="741"/>
                  <a:pt x="177" y="741"/>
                  <a:pt x="270" y="741"/>
                </a:cubicBezTo>
                <a:cubicBezTo>
                  <a:pt x="363" y="741"/>
                  <a:pt x="236" y="740"/>
                  <a:pt x="618" y="741"/>
                </a:cubicBezTo>
                <a:cubicBezTo>
                  <a:pt x="1000" y="742"/>
                  <a:pt x="2149" y="746"/>
                  <a:pt x="2562" y="747"/>
                </a:cubicBezTo>
                <a:cubicBezTo>
                  <a:pt x="2975" y="748"/>
                  <a:pt x="2882" y="747"/>
                  <a:pt x="3099" y="747"/>
                </a:cubicBezTo>
                <a:cubicBezTo>
                  <a:pt x="3316" y="747"/>
                  <a:pt x="3585" y="748"/>
                  <a:pt x="3867" y="747"/>
                </a:cubicBezTo>
                <a:cubicBezTo>
                  <a:pt x="4149" y="746"/>
                  <a:pt x="4552" y="745"/>
                  <a:pt x="4791" y="744"/>
                </a:cubicBezTo>
                <a:cubicBezTo>
                  <a:pt x="5030" y="743"/>
                  <a:pt x="5190" y="741"/>
                  <a:pt x="5304" y="741"/>
                </a:cubicBezTo>
                <a:cubicBezTo>
                  <a:pt x="5418" y="741"/>
                  <a:pt x="5444" y="759"/>
                  <a:pt x="5475" y="744"/>
                </a:cubicBezTo>
                <a:cubicBezTo>
                  <a:pt x="5506" y="729"/>
                  <a:pt x="5488" y="676"/>
                  <a:pt x="5489" y="653"/>
                </a:cubicBezTo>
                <a:cubicBezTo>
                  <a:pt x="5493" y="641"/>
                  <a:pt x="5484" y="616"/>
                  <a:pt x="5484" y="603"/>
                </a:cubicBezTo>
                <a:cubicBezTo>
                  <a:pt x="5476" y="589"/>
                  <a:pt x="5457" y="579"/>
                  <a:pt x="5441" y="56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355" name="Group 37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14409" name="AutoShape 3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C0C0C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10" name="AutoShape 3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C0C0C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4356" name="AutoShape 40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rgbClr val="969696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357" name="Group 41"/>
          <p:cNvGrpSpPr>
            <a:grpSpLocks/>
          </p:cNvGrpSpPr>
          <p:nvPr/>
        </p:nvGrpSpPr>
        <p:grpSpPr bwMode="auto">
          <a:xfrm rot="1534486">
            <a:off x="3810000" y="457200"/>
            <a:ext cx="2667000" cy="1524000"/>
            <a:chOff x="3936" y="960"/>
            <a:chExt cx="1680" cy="912"/>
          </a:xfrm>
        </p:grpSpPr>
        <p:sp>
          <p:nvSpPr>
            <p:cNvPr id="14407" name="AutoShape 42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08" name="AutoShape 43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969696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4358" name="Group 44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4405" name="AutoShape 45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80808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06" name="AutoShape 46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80808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4359" name="Freeform 47"/>
          <p:cNvSpPr>
            <a:spLocks/>
          </p:cNvSpPr>
          <p:nvPr/>
        </p:nvSpPr>
        <p:spPr bwMode="auto">
          <a:xfrm>
            <a:off x="228600" y="2700338"/>
            <a:ext cx="8539163" cy="4059237"/>
          </a:xfrm>
          <a:custGeom>
            <a:avLst/>
            <a:gdLst>
              <a:gd name="T0" fmla="*/ 2960688 w 5379"/>
              <a:gd name="T1" fmla="*/ 661987 h 2557"/>
              <a:gd name="T2" fmla="*/ 3378200 w 5379"/>
              <a:gd name="T3" fmla="*/ 806450 h 2557"/>
              <a:gd name="T4" fmla="*/ 3638550 w 5379"/>
              <a:gd name="T5" fmla="*/ 879475 h 2557"/>
              <a:gd name="T6" fmla="*/ 3884613 w 5379"/>
              <a:gd name="T7" fmla="*/ 1038225 h 2557"/>
              <a:gd name="T8" fmla="*/ 4029075 w 5379"/>
              <a:gd name="T9" fmla="*/ 1023937 h 2557"/>
              <a:gd name="T10" fmla="*/ 4505325 w 5379"/>
              <a:gd name="T11" fmla="*/ 1138237 h 2557"/>
              <a:gd name="T12" fmla="*/ 4605338 w 5379"/>
              <a:gd name="T13" fmla="*/ 1239837 h 2557"/>
              <a:gd name="T14" fmla="*/ 5441950 w 5379"/>
              <a:gd name="T15" fmla="*/ 1528762 h 2557"/>
              <a:gd name="T16" fmla="*/ 7723188 w 5379"/>
              <a:gd name="T17" fmla="*/ 2135187 h 2557"/>
              <a:gd name="T18" fmla="*/ 7664450 w 5379"/>
              <a:gd name="T19" fmla="*/ 2481262 h 2557"/>
              <a:gd name="T20" fmla="*/ 7837488 w 5379"/>
              <a:gd name="T21" fmla="*/ 2725737 h 2557"/>
              <a:gd name="T22" fmla="*/ 7924800 w 5379"/>
              <a:gd name="T23" fmla="*/ 2900362 h 2557"/>
              <a:gd name="T24" fmla="*/ 7967663 w 5379"/>
              <a:gd name="T25" fmla="*/ 3187700 h 2557"/>
              <a:gd name="T26" fmla="*/ 6318250 w 5379"/>
              <a:gd name="T27" fmla="*/ 3349625 h 2557"/>
              <a:gd name="T28" fmla="*/ 7054850 w 5379"/>
              <a:gd name="T29" fmla="*/ 3617912 h 2557"/>
              <a:gd name="T30" fmla="*/ 8056563 w 5379"/>
              <a:gd name="T31" fmla="*/ 3663950 h 2557"/>
              <a:gd name="T32" fmla="*/ 8418513 w 5379"/>
              <a:gd name="T33" fmla="*/ 3813175 h 2557"/>
              <a:gd name="T34" fmla="*/ 7332663 w 5379"/>
              <a:gd name="T35" fmla="*/ 4011612 h 2557"/>
              <a:gd name="T36" fmla="*/ 5946775 w 5379"/>
              <a:gd name="T37" fmla="*/ 4011612 h 2557"/>
              <a:gd name="T38" fmla="*/ 4510088 w 5379"/>
              <a:gd name="T39" fmla="*/ 3932237 h 2557"/>
              <a:gd name="T40" fmla="*/ 3970338 w 5379"/>
              <a:gd name="T41" fmla="*/ 4011612 h 2557"/>
              <a:gd name="T42" fmla="*/ 2979738 w 5379"/>
              <a:gd name="T43" fmla="*/ 3948112 h 2557"/>
              <a:gd name="T44" fmla="*/ 2409825 w 5379"/>
              <a:gd name="T45" fmla="*/ 3948112 h 2557"/>
              <a:gd name="T46" fmla="*/ 1797050 w 5379"/>
              <a:gd name="T47" fmla="*/ 3992562 h 2557"/>
              <a:gd name="T48" fmla="*/ 963613 w 5379"/>
              <a:gd name="T49" fmla="*/ 3962400 h 2557"/>
              <a:gd name="T50" fmla="*/ 309563 w 5379"/>
              <a:gd name="T51" fmla="*/ 3948112 h 2557"/>
              <a:gd name="T52" fmla="*/ 73025 w 5379"/>
              <a:gd name="T53" fmla="*/ 3962400 h 2557"/>
              <a:gd name="T54" fmla="*/ 74613 w 5379"/>
              <a:gd name="T55" fmla="*/ 3751262 h 2557"/>
              <a:gd name="T56" fmla="*/ 1588 w 5379"/>
              <a:gd name="T57" fmla="*/ 3303587 h 2557"/>
              <a:gd name="T58" fmla="*/ 88900 w 5379"/>
              <a:gd name="T59" fmla="*/ 2509837 h 2557"/>
              <a:gd name="T60" fmla="*/ 31750 w 5379"/>
              <a:gd name="T61" fmla="*/ 1168400 h 2557"/>
              <a:gd name="T62" fmla="*/ 46038 w 5379"/>
              <a:gd name="T63" fmla="*/ 806450 h 2557"/>
              <a:gd name="T64" fmla="*/ 46038 w 5379"/>
              <a:gd name="T65" fmla="*/ 692150 h 2557"/>
              <a:gd name="T66" fmla="*/ 176213 w 5379"/>
              <a:gd name="T67" fmla="*/ 503237 h 2557"/>
              <a:gd name="T68" fmla="*/ 954088 w 5379"/>
              <a:gd name="T69" fmla="*/ 128587 h 2557"/>
              <a:gd name="T70" fmla="*/ 1430338 w 5379"/>
              <a:gd name="T71" fmla="*/ 12700 h 2557"/>
              <a:gd name="T72" fmla="*/ 1647825 w 5379"/>
              <a:gd name="T73" fmla="*/ 55562 h 2557"/>
              <a:gd name="T74" fmla="*/ 2109788 w 5379"/>
              <a:gd name="T75" fmla="*/ 244475 h 2557"/>
              <a:gd name="T76" fmla="*/ 2643188 w 5379"/>
              <a:gd name="T77" fmla="*/ 590550 h 2557"/>
              <a:gd name="T78" fmla="*/ 2960688 w 5379"/>
              <a:gd name="T79" fmla="*/ 661987 h 25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79" h="2557">
                <a:moveTo>
                  <a:pt x="1865" y="417"/>
                </a:moveTo>
                <a:cubicBezTo>
                  <a:pt x="1938" y="408"/>
                  <a:pt x="2085" y="420"/>
                  <a:pt x="2128" y="508"/>
                </a:cubicBezTo>
                <a:cubicBezTo>
                  <a:pt x="2185" y="525"/>
                  <a:pt x="2239" y="530"/>
                  <a:pt x="2292" y="554"/>
                </a:cubicBezTo>
                <a:cubicBezTo>
                  <a:pt x="2345" y="578"/>
                  <a:pt x="2406" y="639"/>
                  <a:pt x="2447" y="654"/>
                </a:cubicBezTo>
                <a:cubicBezTo>
                  <a:pt x="2545" y="735"/>
                  <a:pt x="2457" y="599"/>
                  <a:pt x="2538" y="645"/>
                </a:cubicBezTo>
                <a:cubicBezTo>
                  <a:pt x="2603" y="662"/>
                  <a:pt x="2778" y="694"/>
                  <a:pt x="2838" y="717"/>
                </a:cubicBezTo>
                <a:cubicBezTo>
                  <a:pt x="2898" y="740"/>
                  <a:pt x="2803" y="740"/>
                  <a:pt x="2901" y="781"/>
                </a:cubicBezTo>
                <a:cubicBezTo>
                  <a:pt x="3322" y="834"/>
                  <a:pt x="3101" y="869"/>
                  <a:pt x="3428" y="963"/>
                </a:cubicBezTo>
                <a:cubicBezTo>
                  <a:pt x="3755" y="1057"/>
                  <a:pt x="4632" y="1245"/>
                  <a:pt x="4865" y="1345"/>
                </a:cubicBezTo>
                <a:cubicBezTo>
                  <a:pt x="5098" y="1445"/>
                  <a:pt x="4816" y="1501"/>
                  <a:pt x="4828" y="1563"/>
                </a:cubicBezTo>
                <a:cubicBezTo>
                  <a:pt x="4846" y="1576"/>
                  <a:pt x="4937" y="1717"/>
                  <a:pt x="4937" y="1717"/>
                </a:cubicBezTo>
                <a:cubicBezTo>
                  <a:pt x="4960" y="1754"/>
                  <a:pt x="4969" y="1790"/>
                  <a:pt x="4992" y="1827"/>
                </a:cubicBezTo>
                <a:cubicBezTo>
                  <a:pt x="5065" y="1873"/>
                  <a:pt x="5188" y="1961"/>
                  <a:pt x="5019" y="2008"/>
                </a:cubicBezTo>
                <a:cubicBezTo>
                  <a:pt x="4850" y="2055"/>
                  <a:pt x="4076" y="2065"/>
                  <a:pt x="3980" y="2110"/>
                </a:cubicBezTo>
                <a:cubicBezTo>
                  <a:pt x="3884" y="2155"/>
                  <a:pt x="4262" y="2246"/>
                  <a:pt x="4444" y="2279"/>
                </a:cubicBezTo>
                <a:cubicBezTo>
                  <a:pt x="4533" y="2316"/>
                  <a:pt x="5043" y="2283"/>
                  <a:pt x="5075" y="2308"/>
                </a:cubicBezTo>
                <a:cubicBezTo>
                  <a:pt x="5218" y="2328"/>
                  <a:pt x="5379" y="2366"/>
                  <a:pt x="5303" y="2402"/>
                </a:cubicBezTo>
                <a:cubicBezTo>
                  <a:pt x="5227" y="2438"/>
                  <a:pt x="4878" y="2506"/>
                  <a:pt x="4619" y="2527"/>
                </a:cubicBezTo>
                <a:cubicBezTo>
                  <a:pt x="4501" y="2557"/>
                  <a:pt x="4042" y="2535"/>
                  <a:pt x="3746" y="2527"/>
                </a:cubicBezTo>
                <a:cubicBezTo>
                  <a:pt x="3450" y="2519"/>
                  <a:pt x="3048" y="2477"/>
                  <a:pt x="2841" y="2477"/>
                </a:cubicBezTo>
                <a:cubicBezTo>
                  <a:pt x="2823" y="2496"/>
                  <a:pt x="2525" y="2527"/>
                  <a:pt x="2501" y="2527"/>
                </a:cubicBezTo>
                <a:cubicBezTo>
                  <a:pt x="2317" y="2527"/>
                  <a:pt x="2041" y="2494"/>
                  <a:pt x="1877" y="2487"/>
                </a:cubicBezTo>
                <a:cubicBezTo>
                  <a:pt x="1713" y="2480"/>
                  <a:pt x="1642" y="2482"/>
                  <a:pt x="1518" y="2487"/>
                </a:cubicBezTo>
                <a:cubicBezTo>
                  <a:pt x="1394" y="2492"/>
                  <a:pt x="1284" y="2514"/>
                  <a:pt x="1132" y="2515"/>
                </a:cubicBezTo>
                <a:cubicBezTo>
                  <a:pt x="980" y="2517"/>
                  <a:pt x="763" y="2501"/>
                  <a:pt x="607" y="2496"/>
                </a:cubicBezTo>
                <a:cubicBezTo>
                  <a:pt x="450" y="2492"/>
                  <a:pt x="288" y="2487"/>
                  <a:pt x="195" y="2487"/>
                </a:cubicBezTo>
                <a:cubicBezTo>
                  <a:pt x="101" y="2487"/>
                  <a:pt x="71" y="2517"/>
                  <a:pt x="46" y="2496"/>
                </a:cubicBezTo>
                <a:cubicBezTo>
                  <a:pt x="21" y="2475"/>
                  <a:pt x="54" y="2432"/>
                  <a:pt x="47" y="2363"/>
                </a:cubicBezTo>
                <a:cubicBezTo>
                  <a:pt x="8" y="2270"/>
                  <a:pt x="0" y="2211"/>
                  <a:pt x="1" y="2081"/>
                </a:cubicBezTo>
                <a:cubicBezTo>
                  <a:pt x="2" y="1951"/>
                  <a:pt x="53" y="1805"/>
                  <a:pt x="56" y="1581"/>
                </a:cubicBezTo>
                <a:cubicBezTo>
                  <a:pt x="54" y="1377"/>
                  <a:pt x="19" y="928"/>
                  <a:pt x="20" y="736"/>
                </a:cubicBezTo>
                <a:cubicBezTo>
                  <a:pt x="26" y="638"/>
                  <a:pt x="17" y="540"/>
                  <a:pt x="29" y="508"/>
                </a:cubicBezTo>
                <a:cubicBezTo>
                  <a:pt x="30" y="458"/>
                  <a:pt x="15" y="468"/>
                  <a:pt x="29" y="436"/>
                </a:cubicBezTo>
                <a:cubicBezTo>
                  <a:pt x="43" y="404"/>
                  <a:pt x="16" y="376"/>
                  <a:pt x="111" y="317"/>
                </a:cubicBezTo>
                <a:cubicBezTo>
                  <a:pt x="206" y="258"/>
                  <a:pt x="469" y="133"/>
                  <a:pt x="601" y="81"/>
                </a:cubicBezTo>
                <a:cubicBezTo>
                  <a:pt x="733" y="29"/>
                  <a:pt x="828" y="16"/>
                  <a:pt x="901" y="8"/>
                </a:cubicBezTo>
                <a:cubicBezTo>
                  <a:pt x="974" y="0"/>
                  <a:pt x="967" y="11"/>
                  <a:pt x="1038" y="35"/>
                </a:cubicBezTo>
                <a:cubicBezTo>
                  <a:pt x="1109" y="59"/>
                  <a:pt x="1225" y="98"/>
                  <a:pt x="1329" y="154"/>
                </a:cubicBezTo>
                <a:cubicBezTo>
                  <a:pt x="1433" y="210"/>
                  <a:pt x="1576" y="328"/>
                  <a:pt x="1665" y="372"/>
                </a:cubicBezTo>
                <a:cubicBezTo>
                  <a:pt x="1754" y="416"/>
                  <a:pt x="1823" y="398"/>
                  <a:pt x="1865" y="4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dist="28398" dir="14606097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60" name="Freeform 48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61" name="Freeform 49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362" name="Group 51"/>
          <p:cNvGrpSpPr>
            <a:grpSpLocks/>
          </p:cNvGrpSpPr>
          <p:nvPr/>
        </p:nvGrpSpPr>
        <p:grpSpPr bwMode="auto">
          <a:xfrm>
            <a:off x="5715000" y="457200"/>
            <a:ext cx="2667000" cy="2286000"/>
            <a:chOff x="3120" y="0"/>
            <a:chExt cx="2304" cy="2016"/>
          </a:xfrm>
        </p:grpSpPr>
        <p:grpSp>
          <p:nvGrpSpPr>
            <p:cNvPr id="14369" name="Group 52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14371" name="Freeform 53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2" name="Freeform 54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3" name="Freeform 55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4" name="Freeform 56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5" name="Freeform 57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6" name="Freeform 58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7" name="Freeform 59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8" name="Freeform 60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9" name="Freeform 61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0" name="Freeform 62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1" name="Freeform 63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2" name="Freeform 64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3" name="Freeform 65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4" name="Freeform 66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5" name="Freeform 67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6" name="Freeform 68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7" name="Freeform 69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8" name="Freeform 70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9" name="Freeform 71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0" name="Freeform 72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1" name="Freeform 73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2" name="Freeform 74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3" name="Freeform 75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4" name="Freeform 76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5" name="Freeform 77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6" name="Freeform 78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7" name="Freeform 79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8" name="Freeform 80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9" name="Freeform 81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0" name="Freeform 82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1" name="Freeform 83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2" name="Freeform 84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3" name="Freeform 85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4" name="Freeform 86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14370" name="Picture 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3" name="AutoShape 88"/>
          <p:cNvSpPr>
            <a:spLocks noChangeArrowheads="1"/>
          </p:cNvSpPr>
          <p:nvPr/>
        </p:nvSpPr>
        <p:spPr bwMode="auto">
          <a:xfrm rot="793425">
            <a:off x="4068763" y="468313"/>
            <a:ext cx="4865687" cy="2508250"/>
          </a:xfrm>
          <a:prstGeom prst="cloudCallout">
            <a:avLst>
              <a:gd name="adj1" fmla="val 5500"/>
              <a:gd name="adj2" fmla="val 20486"/>
            </a:avLst>
          </a:prstGeom>
          <a:solidFill>
            <a:srgbClr val="808080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84" name="Freeform 96"/>
          <p:cNvSpPr>
            <a:spLocks/>
          </p:cNvSpPr>
          <p:nvPr/>
        </p:nvSpPr>
        <p:spPr bwMode="auto">
          <a:xfrm>
            <a:off x="155575" y="2890838"/>
            <a:ext cx="8897938" cy="3790950"/>
          </a:xfrm>
          <a:custGeom>
            <a:avLst/>
            <a:gdLst>
              <a:gd name="T0" fmla="*/ 3025775 w 5605"/>
              <a:gd name="T1" fmla="*/ 3709988 h 2388"/>
              <a:gd name="T2" fmla="*/ 211138 w 5605"/>
              <a:gd name="T3" fmla="*/ 3724275 h 2388"/>
              <a:gd name="T4" fmla="*/ 168275 w 5605"/>
              <a:gd name="T5" fmla="*/ 3622675 h 2388"/>
              <a:gd name="T6" fmla="*/ 125413 w 5605"/>
              <a:gd name="T7" fmla="*/ 3435350 h 2388"/>
              <a:gd name="T8" fmla="*/ 139700 w 5605"/>
              <a:gd name="T9" fmla="*/ 3017838 h 2388"/>
              <a:gd name="T10" fmla="*/ 153988 w 5605"/>
              <a:gd name="T11" fmla="*/ 2973388 h 2388"/>
              <a:gd name="T12" fmla="*/ 182563 w 5605"/>
              <a:gd name="T13" fmla="*/ 2844800 h 2388"/>
              <a:gd name="T14" fmla="*/ 211138 w 5605"/>
              <a:gd name="T15" fmla="*/ 2757488 h 2388"/>
              <a:gd name="T16" fmla="*/ 225425 w 5605"/>
              <a:gd name="T17" fmla="*/ 2309813 h 2388"/>
              <a:gd name="T18" fmla="*/ 196850 w 5605"/>
              <a:gd name="T19" fmla="*/ 1703388 h 2388"/>
              <a:gd name="T20" fmla="*/ 125413 w 5605"/>
              <a:gd name="T21" fmla="*/ 1617663 h 2388"/>
              <a:gd name="T22" fmla="*/ 125413 w 5605"/>
              <a:gd name="T23" fmla="*/ 1458913 h 2388"/>
              <a:gd name="T24" fmla="*/ 139700 w 5605"/>
              <a:gd name="T25" fmla="*/ 1414463 h 2388"/>
              <a:gd name="T26" fmla="*/ 182563 w 5605"/>
              <a:gd name="T27" fmla="*/ 1385888 h 2388"/>
              <a:gd name="T28" fmla="*/ 153988 w 5605"/>
              <a:gd name="T29" fmla="*/ 1300163 h 2388"/>
              <a:gd name="T30" fmla="*/ 168275 w 5605"/>
              <a:gd name="T31" fmla="*/ 1112838 h 2388"/>
              <a:gd name="T32" fmla="*/ 153988 w 5605"/>
              <a:gd name="T33" fmla="*/ 996950 h 2388"/>
              <a:gd name="T34" fmla="*/ 239713 w 5605"/>
              <a:gd name="T35" fmla="*/ 968375 h 2388"/>
              <a:gd name="T36" fmla="*/ 254000 w 5605"/>
              <a:gd name="T37" fmla="*/ 923925 h 2388"/>
              <a:gd name="T38" fmla="*/ 211138 w 5605"/>
              <a:gd name="T39" fmla="*/ 895350 h 2388"/>
              <a:gd name="T40" fmla="*/ 125413 w 5605"/>
              <a:gd name="T41" fmla="*/ 795338 h 2388"/>
              <a:gd name="T42" fmla="*/ 153988 w 5605"/>
              <a:gd name="T43" fmla="*/ 722313 h 2388"/>
              <a:gd name="T44" fmla="*/ 139700 w 5605"/>
              <a:gd name="T45" fmla="*/ 577850 h 2388"/>
              <a:gd name="T46" fmla="*/ 153988 w 5605"/>
              <a:gd name="T47" fmla="*/ 534988 h 2388"/>
              <a:gd name="T48" fmla="*/ 190500 w 5605"/>
              <a:gd name="T49" fmla="*/ 327025 h 2388"/>
              <a:gd name="T50" fmla="*/ 927100 w 5605"/>
              <a:gd name="T51" fmla="*/ 9525 h 2388"/>
              <a:gd name="T52" fmla="*/ 1258888 w 5605"/>
              <a:gd name="T53" fmla="*/ 400050 h 2388"/>
              <a:gd name="T54" fmla="*/ 1235075 w 5605"/>
              <a:gd name="T55" fmla="*/ 606425 h 2388"/>
              <a:gd name="T56" fmla="*/ 1135063 w 5605"/>
              <a:gd name="T57" fmla="*/ 679450 h 2388"/>
              <a:gd name="T58" fmla="*/ 1177925 w 5605"/>
              <a:gd name="T59" fmla="*/ 693738 h 2388"/>
              <a:gd name="T60" fmla="*/ 1350963 w 5605"/>
              <a:gd name="T61" fmla="*/ 708025 h 2388"/>
              <a:gd name="T62" fmla="*/ 1393825 w 5605"/>
              <a:gd name="T63" fmla="*/ 736600 h 2388"/>
              <a:gd name="T64" fmla="*/ 1639888 w 5605"/>
              <a:gd name="T65" fmla="*/ 823913 h 2388"/>
              <a:gd name="T66" fmla="*/ 1568450 w 5605"/>
              <a:gd name="T67" fmla="*/ 909638 h 2388"/>
              <a:gd name="T68" fmla="*/ 1625600 w 5605"/>
              <a:gd name="T69" fmla="*/ 938213 h 2388"/>
              <a:gd name="T70" fmla="*/ 1668463 w 5605"/>
              <a:gd name="T71" fmla="*/ 968375 h 2388"/>
              <a:gd name="T72" fmla="*/ 1870075 w 5605"/>
              <a:gd name="T73" fmla="*/ 1141413 h 2388"/>
              <a:gd name="T74" fmla="*/ 2130425 w 5605"/>
              <a:gd name="T75" fmla="*/ 1169988 h 2388"/>
              <a:gd name="T76" fmla="*/ 2317750 w 5605"/>
              <a:gd name="T77" fmla="*/ 1198563 h 2388"/>
              <a:gd name="T78" fmla="*/ 2433638 w 5605"/>
              <a:gd name="T79" fmla="*/ 1227138 h 2388"/>
              <a:gd name="T80" fmla="*/ 2563813 w 5605"/>
              <a:gd name="T81" fmla="*/ 1241425 h 2388"/>
              <a:gd name="T82" fmla="*/ 4554538 w 5605"/>
              <a:gd name="T83" fmla="*/ 1227138 h 2388"/>
              <a:gd name="T84" fmla="*/ 4511675 w 5605"/>
              <a:gd name="T85" fmla="*/ 1198563 h 2388"/>
              <a:gd name="T86" fmla="*/ 4395788 w 5605"/>
              <a:gd name="T87" fmla="*/ 1155700 h 2388"/>
              <a:gd name="T88" fmla="*/ 4310063 w 5605"/>
              <a:gd name="T89" fmla="*/ 1096963 h 2388"/>
              <a:gd name="T90" fmla="*/ 4265613 w 5605"/>
              <a:gd name="T91" fmla="*/ 1068388 h 2388"/>
              <a:gd name="T92" fmla="*/ 4829175 w 5605"/>
              <a:gd name="T93" fmla="*/ 1054100 h 2388"/>
              <a:gd name="T94" fmla="*/ 4987925 w 5605"/>
              <a:gd name="T95" fmla="*/ 1096963 h 2388"/>
              <a:gd name="T96" fmla="*/ 5030788 w 5605"/>
              <a:gd name="T97" fmla="*/ 1082675 h 2388"/>
              <a:gd name="T98" fmla="*/ 5016500 w 5605"/>
              <a:gd name="T99" fmla="*/ 1039813 h 2388"/>
              <a:gd name="T100" fmla="*/ 5059363 w 5605"/>
              <a:gd name="T101" fmla="*/ 1025525 h 2388"/>
              <a:gd name="T102" fmla="*/ 5319713 w 5605"/>
              <a:gd name="T103" fmla="*/ 1212850 h 2388"/>
              <a:gd name="T104" fmla="*/ 6646863 w 5605"/>
              <a:gd name="T105" fmla="*/ 1530350 h 2388"/>
              <a:gd name="T106" fmla="*/ 7888288 w 5605"/>
              <a:gd name="T107" fmla="*/ 1790700 h 2388"/>
              <a:gd name="T108" fmla="*/ 8748713 w 5605"/>
              <a:gd name="T109" fmla="*/ 1958975 h 2388"/>
              <a:gd name="T110" fmla="*/ 8783638 w 5605"/>
              <a:gd name="T111" fmla="*/ 2281238 h 2388"/>
              <a:gd name="T112" fmla="*/ 8767763 w 5605"/>
              <a:gd name="T113" fmla="*/ 3709988 h 2388"/>
              <a:gd name="T114" fmla="*/ 8523288 w 5605"/>
              <a:gd name="T115" fmla="*/ 3695700 h 2388"/>
              <a:gd name="T116" fmla="*/ 3025775 w 5605"/>
              <a:gd name="T117" fmla="*/ 3709988 h 23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605" h="2388">
                <a:moveTo>
                  <a:pt x="1906" y="2337"/>
                </a:moveTo>
                <a:cubicBezTo>
                  <a:pt x="1317" y="2371"/>
                  <a:pt x="723" y="2352"/>
                  <a:pt x="133" y="2346"/>
                </a:cubicBezTo>
                <a:cubicBezTo>
                  <a:pt x="89" y="2331"/>
                  <a:pt x="93" y="2324"/>
                  <a:pt x="106" y="2282"/>
                </a:cubicBezTo>
                <a:cubicBezTo>
                  <a:pt x="99" y="2241"/>
                  <a:pt x="92" y="2203"/>
                  <a:pt x="79" y="2164"/>
                </a:cubicBezTo>
                <a:cubicBezTo>
                  <a:pt x="82" y="2076"/>
                  <a:pt x="83" y="1989"/>
                  <a:pt x="88" y="1901"/>
                </a:cubicBezTo>
                <a:cubicBezTo>
                  <a:pt x="89" y="1891"/>
                  <a:pt x="95" y="1883"/>
                  <a:pt x="97" y="1873"/>
                </a:cubicBezTo>
                <a:cubicBezTo>
                  <a:pt x="110" y="1821"/>
                  <a:pt x="101" y="1838"/>
                  <a:pt x="115" y="1792"/>
                </a:cubicBezTo>
                <a:cubicBezTo>
                  <a:pt x="120" y="1774"/>
                  <a:pt x="133" y="1737"/>
                  <a:pt x="133" y="1737"/>
                </a:cubicBezTo>
                <a:cubicBezTo>
                  <a:pt x="128" y="1616"/>
                  <a:pt x="109" y="1554"/>
                  <a:pt x="142" y="1455"/>
                </a:cubicBezTo>
                <a:cubicBezTo>
                  <a:pt x="137" y="1328"/>
                  <a:pt x="147" y="1198"/>
                  <a:pt x="124" y="1073"/>
                </a:cubicBezTo>
                <a:cubicBezTo>
                  <a:pt x="120" y="1050"/>
                  <a:pt x="92" y="1038"/>
                  <a:pt x="79" y="1019"/>
                </a:cubicBezTo>
                <a:cubicBezTo>
                  <a:pt x="121" y="976"/>
                  <a:pt x="111" y="966"/>
                  <a:pt x="79" y="919"/>
                </a:cubicBezTo>
                <a:cubicBezTo>
                  <a:pt x="82" y="910"/>
                  <a:pt x="82" y="899"/>
                  <a:pt x="88" y="891"/>
                </a:cubicBezTo>
                <a:cubicBezTo>
                  <a:pt x="95" y="882"/>
                  <a:pt x="114" y="884"/>
                  <a:pt x="115" y="873"/>
                </a:cubicBezTo>
                <a:cubicBezTo>
                  <a:pt x="117" y="854"/>
                  <a:pt x="97" y="819"/>
                  <a:pt x="97" y="819"/>
                </a:cubicBezTo>
                <a:cubicBezTo>
                  <a:pt x="100" y="780"/>
                  <a:pt x="106" y="740"/>
                  <a:pt x="106" y="701"/>
                </a:cubicBezTo>
                <a:cubicBezTo>
                  <a:pt x="106" y="676"/>
                  <a:pt x="86" y="650"/>
                  <a:pt x="97" y="628"/>
                </a:cubicBezTo>
                <a:cubicBezTo>
                  <a:pt x="105" y="611"/>
                  <a:pt x="151" y="610"/>
                  <a:pt x="151" y="610"/>
                </a:cubicBezTo>
                <a:cubicBezTo>
                  <a:pt x="154" y="601"/>
                  <a:pt x="164" y="591"/>
                  <a:pt x="160" y="582"/>
                </a:cubicBezTo>
                <a:cubicBezTo>
                  <a:pt x="156" y="572"/>
                  <a:pt x="141" y="572"/>
                  <a:pt x="133" y="564"/>
                </a:cubicBezTo>
                <a:cubicBezTo>
                  <a:pt x="99" y="530"/>
                  <a:pt x="129" y="518"/>
                  <a:pt x="79" y="501"/>
                </a:cubicBezTo>
                <a:cubicBezTo>
                  <a:pt x="46" y="408"/>
                  <a:pt x="82" y="539"/>
                  <a:pt x="97" y="455"/>
                </a:cubicBezTo>
                <a:cubicBezTo>
                  <a:pt x="102" y="425"/>
                  <a:pt x="91" y="394"/>
                  <a:pt x="88" y="364"/>
                </a:cubicBezTo>
                <a:cubicBezTo>
                  <a:pt x="91" y="355"/>
                  <a:pt x="95" y="346"/>
                  <a:pt x="97" y="337"/>
                </a:cubicBezTo>
                <a:cubicBezTo>
                  <a:pt x="116" y="243"/>
                  <a:pt x="0" y="194"/>
                  <a:pt x="120" y="206"/>
                </a:cubicBezTo>
                <a:cubicBezTo>
                  <a:pt x="168" y="240"/>
                  <a:pt x="527" y="0"/>
                  <a:pt x="584" y="6"/>
                </a:cubicBezTo>
                <a:cubicBezTo>
                  <a:pt x="684" y="55"/>
                  <a:pt x="565" y="235"/>
                  <a:pt x="793" y="252"/>
                </a:cubicBezTo>
                <a:cubicBezTo>
                  <a:pt x="852" y="256"/>
                  <a:pt x="722" y="363"/>
                  <a:pt x="778" y="382"/>
                </a:cubicBezTo>
                <a:cubicBezTo>
                  <a:pt x="739" y="395"/>
                  <a:pt x="729" y="387"/>
                  <a:pt x="715" y="428"/>
                </a:cubicBezTo>
                <a:cubicBezTo>
                  <a:pt x="724" y="431"/>
                  <a:pt x="733" y="436"/>
                  <a:pt x="742" y="437"/>
                </a:cubicBezTo>
                <a:cubicBezTo>
                  <a:pt x="778" y="442"/>
                  <a:pt x="815" y="439"/>
                  <a:pt x="851" y="446"/>
                </a:cubicBezTo>
                <a:cubicBezTo>
                  <a:pt x="862" y="448"/>
                  <a:pt x="868" y="460"/>
                  <a:pt x="878" y="464"/>
                </a:cubicBezTo>
                <a:cubicBezTo>
                  <a:pt x="923" y="484"/>
                  <a:pt x="986" y="507"/>
                  <a:pt x="1033" y="519"/>
                </a:cubicBezTo>
                <a:cubicBezTo>
                  <a:pt x="1032" y="520"/>
                  <a:pt x="984" y="564"/>
                  <a:pt x="988" y="573"/>
                </a:cubicBezTo>
                <a:cubicBezTo>
                  <a:pt x="993" y="585"/>
                  <a:pt x="1012" y="584"/>
                  <a:pt x="1024" y="591"/>
                </a:cubicBezTo>
                <a:cubicBezTo>
                  <a:pt x="1033" y="597"/>
                  <a:pt x="1042" y="604"/>
                  <a:pt x="1051" y="610"/>
                </a:cubicBezTo>
                <a:cubicBezTo>
                  <a:pt x="997" y="691"/>
                  <a:pt x="1121" y="711"/>
                  <a:pt x="1178" y="719"/>
                </a:cubicBezTo>
                <a:cubicBezTo>
                  <a:pt x="1233" y="726"/>
                  <a:pt x="1342" y="737"/>
                  <a:pt x="1342" y="737"/>
                </a:cubicBezTo>
                <a:cubicBezTo>
                  <a:pt x="1410" y="760"/>
                  <a:pt x="1320" y="732"/>
                  <a:pt x="1460" y="755"/>
                </a:cubicBezTo>
                <a:cubicBezTo>
                  <a:pt x="1485" y="759"/>
                  <a:pt x="1508" y="770"/>
                  <a:pt x="1533" y="773"/>
                </a:cubicBezTo>
                <a:cubicBezTo>
                  <a:pt x="1560" y="776"/>
                  <a:pt x="1588" y="779"/>
                  <a:pt x="1615" y="782"/>
                </a:cubicBezTo>
                <a:cubicBezTo>
                  <a:pt x="2033" y="779"/>
                  <a:pt x="2451" y="782"/>
                  <a:pt x="2869" y="773"/>
                </a:cubicBezTo>
                <a:cubicBezTo>
                  <a:pt x="2880" y="773"/>
                  <a:pt x="2851" y="760"/>
                  <a:pt x="2842" y="755"/>
                </a:cubicBezTo>
                <a:cubicBezTo>
                  <a:pt x="2805" y="734"/>
                  <a:pt x="2809" y="738"/>
                  <a:pt x="2769" y="728"/>
                </a:cubicBezTo>
                <a:cubicBezTo>
                  <a:pt x="2751" y="716"/>
                  <a:pt x="2733" y="703"/>
                  <a:pt x="2715" y="691"/>
                </a:cubicBezTo>
                <a:cubicBezTo>
                  <a:pt x="2706" y="685"/>
                  <a:pt x="2687" y="673"/>
                  <a:pt x="2687" y="673"/>
                </a:cubicBezTo>
                <a:cubicBezTo>
                  <a:pt x="2806" y="597"/>
                  <a:pt x="2714" y="648"/>
                  <a:pt x="3042" y="664"/>
                </a:cubicBezTo>
                <a:cubicBezTo>
                  <a:pt x="3076" y="666"/>
                  <a:pt x="3142" y="691"/>
                  <a:pt x="3142" y="691"/>
                </a:cubicBezTo>
                <a:cubicBezTo>
                  <a:pt x="3151" y="688"/>
                  <a:pt x="3165" y="690"/>
                  <a:pt x="3169" y="682"/>
                </a:cubicBezTo>
                <a:cubicBezTo>
                  <a:pt x="3173" y="674"/>
                  <a:pt x="3156" y="663"/>
                  <a:pt x="3160" y="655"/>
                </a:cubicBezTo>
                <a:cubicBezTo>
                  <a:pt x="3164" y="647"/>
                  <a:pt x="3178" y="649"/>
                  <a:pt x="3187" y="646"/>
                </a:cubicBezTo>
                <a:cubicBezTo>
                  <a:pt x="3219" y="652"/>
                  <a:pt x="3184" y="711"/>
                  <a:pt x="3351" y="764"/>
                </a:cubicBezTo>
                <a:cubicBezTo>
                  <a:pt x="3518" y="817"/>
                  <a:pt x="3917" y="903"/>
                  <a:pt x="4187" y="964"/>
                </a:cubicBezTo>
                <a:cubicBezTo>
                  <a:pt x="4457" y="1025"/>
                  <a:pt x="4748" y="1083"/>
                  <a:pt x="4969" y="1128"/>
                </a:cubicBezTo>
                <a:cubicBezTo>
                  <a:pt x="5170" y="1181"/>
                  <a:pt x="5417" y="1183"/>
                  <a:pt x="5511" y="1234"/>
                </a:cubicBezTo>
                <a:cubicBezTo>
                  <a:pt x="5605" y="1285"/>
                  <a:pt x="5531" y="1253"/>
                  <a:pt x="5533" y="1437"/>
                </a:cubicBezTo>
                <a:cubicBezTo>
                  <a:pt x="5530" y="1737"/>
                  <a:pt x="5577" y="2042"/>
                  <a:pt x="5523" y="2337"/>
                </a:cubicBezTo>
                <a:cubicBezTo>
                  <a:pt x="5514" y="2388"/>
                  <a:pt x="5420" y="2328"/>
                  <a:pt x="5369" y="2328"/>
                </a:cubicBezTo>
                <a:cubicBezTo>
                  <a:pt x="4215" y="2328"/>
                  <a:pt x="3060" y="2334"/>
                  <a:pt x="1906" y="2337"/>
                </a:cubicBezTo>
                <a:close/>
              </a:path>
            </a:pathLst>
          </a:cu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985" name="Freeform 97"/>
          <p:cNvSpPr>
            <a:spLocks/>
          </p:cNvSpPr>
          <p:nvPr/>
        </p:nvSpPr>
        <p:spPr bwMode="auto">
          <a:xfrm>
            <a:off x="152400" y="2971800"/>
            <a:ext cx="8897938" cy="3790950"/>
          </a:xfrm>
          <a:custGeom>
            <a:avLst/>
            <a:gdLst>
              <a:gd name="T0" fmla="*/ 3025775 w 5605"/>
              <a:gd name="T1" fmla="*/ 3709988 h 2388"/>
              <a:gd name="T2" fmla="*/ 211138 w 5605"/>
              <a:gd name="T3" fmla="*/ 3724275 h 2388"/>
              <a:gd name="T4" fmla="*/ 168275 w 5605"/>
              <a:gd name="T5" fmla="*/ 3622675 h 2388"/>
              <a:gd name="T6" fmla="*/ 125413 w 5605"/>
              <a:gd name="T7" fmla="*/ 3435350 h 2388"/>
              <a:gd name="T8" fmla="*/ 139700 w 5605"/>
              <a:gd name="T9" fmla="*/ 3017838 h 2388"/>
              <a:gd name="T10" fmla="*/ 153988 w 5605"/>
              <a:gd name="T11" fmla="*/ 2973388 h 2388"/>
              <a:gd name="T12" fmla="*/ 182563 w 5605"/>
              <a:gd name="T13" fmla="*/ 2844800 h 2388"/>
              <a:gd name="T14" fmla="*/ 211138 w 5605"/>
              <a:gd name="T15" fmla="*/ 2757488 h 2388"/>
              <a:gd name="T16" fmla="*/ 225425 w 5605"/>
              <a:gd name="T17" fmla="*/ 2309813 h 2388"/>
              <a:gd name="T18" fmla="*/ 196850 w 5605"/>
              <a:gd name="T19" fmla="*/ 1703388 h 2388"/>
              <a:gd name="T20" fmla="*/ 125413 w 5605"/>
              <a:gd name="T21" fmla="*/ 1617663 h 2388"/>
              <a:gd name="T22" fmla="*/ 125413 w 5605"/>
              <a:gd name="T23" fmla="*/ 1458913 h 2388"/>
              <a:gd name="T24" fmla="*/ 139700 w 5605"/>
              <a:gd name="T25" fmla="*/ 1414463 h 2388"/>
              <a:gd name="T26" fmla="*/ 182563 w 5605"/>
              <a:gd name="T27" fmla="*/ 1385888 h 2388"/>
              <a:gd name="T28" fmla="*/ 153988 w 5605"/>
              <a:gd name="T29" fmla="*/ 1300163 h 2388"/>
              <a:gd name="T30" fmla="*/ 168275 w 5605"/>
              <a:gd name="T31" fmla="*/ 1112838 h 2388"/>
              <a:gd name="T32" fmla="*/ 153988 w 5605"/>
              <a:gd name="T33" fmla="*/ 996950 h 2388"/>
              <a:gd name="T34" fmla="*/ 239713 w 5605"/>
              <a:gd name="T35" fmla="*/ 968375 h 2388"/>
              <a:gd name="T36" fmla="*/ 254000 w 5605"/>
              <a:gd name="T37" fmla="*/ 923925 h 2388"/>
              <a:gd name="T38" fmla="*/ 211138 w 5605"/>
              <a:gd name="T39" fmla="*/ 895350 h 2388"/>
              <a:gd name="T40" fmla="*/ 125413 w 5605"/>
              <a:gd name="T41" fmla="*/ 795338 h 2388"/>
              <a:gd name="T42" fmla="*/ 153988 w 5605"/>
              <a:gd name="T43" fmla="*/ 722313 h 2388"/>
              <a:gd name="T44" fmla="*/ 139700 w 5605"/>
              <a:gd name="T45" fmla="*/ 577850 h 2388"/>
              <a:gd name="T46" fmla="*/ 153988 w 5605"/>
              <a:gd name="T47" fmla="*/ 534988 h 2388"/>
              <a:gd name="T48" fmla="*/ 190500 w 5605"/>
              <a:gd name="T49" fmla="*/ 327025 h 2388"/>
              <a:gd name="T50" fmla="*/ 927100 w 5605"/>
              <a:gd name="T51" fmla="*/ 9525 h 2388"/>
              <a:gd name="T52" fmla="*/ 1258888 w 5605"/>
              <a:gd name="T53" fmla="*/ 400050 h 2388"/>
              <a:gd name="T54" fmla="*/ 1235075 w 5605"/>
              <a:gd name="T55" fmla="*/ 606425 h 2388"/>
              <a:gd name="T56" fmla="*/ 1135063 w 5605"/>
              <a:gd name="T57" fmla="*/ 679450 h 2388"/>
              <a:gd name="T58" fmla="*/ 1177925 w 5605"/>
              <a:gd name="T59" fmla="*/ 693738 h 2388"/>
              <a:gd name="T60" fmla="*/ 1350963 w 5605"/>
              <a:gd name="T61" fmla="*/ 708025 h 2388"/>
              <a:gd name="T62" fmla="*/ 1393825 w 5605"/>
              <a:gd name="T63" fmla="*/ 736600 h 2388"/>
              <a:gd name="T64" fmla="*/ 1639888 w 5605"/>
              <a:gd name="T65" fmla="*/ 823913 h 2388"/>
              <a:gd name="T66" fmla="*/ 1568450 w 5605"/>
              <a:gd name="T67" fmla="*/ 909638 h 2388"/>
              <a:gd name="T68" fmla="*/ 1625600 w 5605"/>
              <a:gd name="T69" fmla="*/ 938213 h 2388"/>
              <a:gd name="T70" fmla="*/ 1668463 w 5605"/>
              <a:gd name="T71" fmla="*/ 968375 h 2388"/>
              <a:gd name="T72" fmla="*/ 1870075 w 5605"/>
              <a:gd name="T73" fmla="*/ 1141413 h 2388"/>
              <a:gd name="T74" fmla="*/ 2130425 w 5605"/>
              <a:gd name="T75" fmla="*/ 1169988 h 2388"/>
              <a:gd name="T76" fmla="*/ 2317750 w 5605"/>
              <a:gd name="T77" fmla="*/ 1198563 h 2388"/>
              <a:gd name="T78" fmla="*/ 2433638 w 5605"/>
              <a:gd name="T79" fmla="*/ 1227138 h 2388"/>
              <a:gd name="T80" fmla="*/ 2563813 w 5605"/>
              <a:gd name="T81" fmla="*/ 1241425 h 2388"/>
              <a:gd name="T82" fmla="*/ 4554538 w 5605"/>
              <a:gd name="T83" fmla="*/ 1227138 h 2388"/>
              <a:gd name="T84" fmla="*/ 4511675 w 5605"/>
              <a:gd name="T85" fmla="*/ 1198563 h 2388"/>
              <a:gd name="T86" fmla="*/ 4395788 w 5605"/>
              <a:gd name="T87" fmla="*/ 1155700 h 2388"/>
              <a:gd name="T88" fmla="*/ 4310063 w 5605"/>
              <a:gd name="T89" fmla="*/ 1096963 h 2388"/>
              <a:gd name="T90" fmla="*/ 4265613 w 5605"/>
              <a:gd name="T91" fmla="*/ 1068388 h 2388"/>
              <a:gd name="T92" fmla="*/ 4829175 w 5605"/>
              <a:gd name="T93" fmla="*/ 1054100 h 2388"/>
              <a:gd name="T94" fmla="*/ 4987925 w 5605"/>
              <a:gd name="T95" fmla="*/ 1096963 h 2388"/>
              <a:gd name="T96" fmla="*/ 5030788 w 5605"/>
              <a:gd name="T97" fmla="*/ 1082675 h 2388"/>
              <a:gd name="T98" fmla="*/ 5016500 w 5605"/>
              <a:gd name="T99" fmla="*/ 1039813 h 2388"/>
              <a:gd name="T100" fmla="*/ 5059363 w 5605"/>
              <a:gd name="T101" fmla="*/ 1025525 h 2388"/>
              <a:gd name="T102" fmla="*/ 5319713 w 5605"/>
              <a:gd name="T103" fmla="*/ 1212850 h 2388"/>
              <a:gd name="T104" fmla="*/ 6646863 w 5605"/>
              <a:gd name="T105" fmla="*/ 1530350 h 2388"/>
              <a:gd name="T106" fmla="*/ 7888288 w 5605"/>
              <a:gd name="T107" fmla="*/ 1790700 h 2388"/>
              <a:gd name="T108" fmla="*/ 8748713 w 5605"/>
              <a:gd name="T109" fmla="*/ 1958975 h 2388"/>
              <a:gd name="T110" fmla="*/ 8783638 w 5605"/>
              <a:gd name="T111" fmla="*/ 2281238 h 2388"/>
              <a:gd name="T112" fmla="*/ 8767763 w 5605"/>
              <a:gd name="T113" fmla="*/ 3709988 h 2388"/>
              <a:gd name="T114" fmla="*/ 8523288 w 5605"/>
              <a:gd name="T115" fmla="*/ 3695700 h 2388"/>
              <a:gd name="T116" fmla="*/ 3025775 w 5605"/>
              <a:gd name="T117" fmla="*/ 3709988 h 23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605" h="2388">
                <a:moveTo>
                  <a:pt x="1906" y="2337"/>
                </a:moveTo>
                <a:cubicBezTo>
                  <a:pt x="1317" y="2371"/>
                  <a:pt x="723" y="2352"/>
                  <a:pt x="133" y="2346"/>
                </a:cubicBezTo>
                <a:cubicBezTo>
                  <a:pt x="89" y="2331"/>
                  <a:pt x="93" y="2324"/>
                  <a:pt x="106" y="2282"/>
                </a:cubicBezTo>
                <a:cubicBezTo>
                  <a:pt x="99" y="2241"/>
                  <a:pt x="92" y="2203"/>
                  <a:pt x="79" y="2164"/>
                </a:cubicBezTo>
                <a:cubicBezTo>
                  <a:pt x="82" y="2076"/>
                  <a:pt x="83" y="1989"/>
                  <a:pt x="88" y="1901"/>
                </a:cubicBezTo>
                <a:cubicBezTo>
                  <a:pt x="89" y="1891"/>
                  <a:pt x="95" y="1883"/>
                  <a:pt x="97" y="1873"/>
                </a:cubicBezTo>
                <a:cubicBezTo>
                  <a:pt x="110" y="1821"/>
                  <a:pt x="101" y="1838"/>
                  <a:pt x="115" y="1792"/>
                </a:cubicBezTo>
                <a:cubicBezTo>
                  <a:pt x="120" y="1774"/>
                  <a:pt x="133" y="1737"/>
                  <a:pt x="133" y="1737"/>
                </a:cubicBezTo>
                <a:cubicBezTo>
                  <a:pt x="128" y="1616"/>
                  <a:pt x="109" y="1554"/>
                  <a:pt x="142" y="1455"/>
                </a:cubicBezTo>
                <a:cubicBezTo>
                  <a:pt x="137" y="1328"/>
                  <a:pt x="147" y="1198"/>
                  <a:pt x="124" y="1073"/>
                </a:cubicBezTo>
                <a:cubicBezTo>
                  <a:pt x="120" y="1050"/>
                  <a:pt x="92" y="1038"/>
                  <a:pt x="79" y="1019"/>
                </a:cubicBezTo>
                <a:cubicBezTo>
                  <a:pt x="121" y="976"/>
                  <a:pt x="111" y="966"/>
                  <a:pt x="79" y="919"/>
                </a:cubicBezTo>
                <a:cubicBezTo>
                  <a:pt x="82" y="910"/>
                  <a:pt x="82" y="899"/>
                  <a:pt x="88" y="891"/>
                </a:cubicBezTo>
                <a:cubicBezTo>
                  <a:pt x="95" y="882"/>
                  <a:pt x="114" y="884"/>
                  <a:pt x="115" y="873"/>
                </a:cubicBezTo>
                <a:cubicBezTo>
                  <a:pt x="117" y="854"/>
                  <a:pt x="97" y="819"/>
                  <a:pt x="97" y="819"/>
                </a:cubicBezTo>
                <a:cubicBezTo>
                  <a:pt x="100" y="780"/>
                  <a:pt x="106" y="740"/>
                  <a:pt x="106" y="701"/>
                </a:cubicBezTo>
                <a:cubicBezTo>
                  <a:pt x="106" y="676"/>
                  <a:pt x="86" y="650"/>
                  <a:pt x="97" y="628"/>
                </a:cubicBezTo>
                <a:cubicBezTo>
                  <a:pt x="105" y="611"/>
                  <a:pt x="151" y="610"/>
                  <a:pt x="151" y="610"/>
                </a:cubicBezTo>
                <a:cubicBezTo>
                  <a:pt x="154" y="601"/>
                  <a:pt x="164" y="591"/>
                  <a:pt x="160" y="582"/>
                </a:cubicBezTo>
                <a:cubicBezTo>
                  <a:pt x="156" y="572"/>
                  <a:pt x="141" y="572"/>
                  <a:pt x="133" y="564"/>
                </a:cubicBezTo>
                <a:cubicBezTo>
                  <a:pt x="99" y="530"/>
                  <a:pt x="129" y="518"/>
                  <a:pt x="79" y="501"/>
                </a:cubicBezTo>
                <a:cubicBezTo>
                  <a:pt x="46" y="408"/>
                  <a:pt x="82" y="539"/>
                  <a:pt x="97" y="455"/>
                </a:cubicBezTo>
                <a:cubicBezTo>
                  <a:pt x="102" y="425"/>
                  <a:pt x="91" y="394"/>
                  <a:pt x="88" y="364"/>
                </a:cubicBezTo>
                <a:cubicBezTo>
                  <a:pt x="91" y="355"/>
                  <a:pt x="95" y="346"/>
                  <a:pt x="97" y="337"/>
                </a:cubicBezTo>
                <a:cubicBezTo>
                  <a:pt x="116" y="243"/>
                  <a:pt x="0" y="194"/>
                  <a:pt x="120" y="206"/>
                </a:cubicBezTo>
                <a:cubicBezTo>
                  <a:pt x="168" y="240"/>
                  <a:pt x="527" y="0"/>
                  <a:pt x="584" y="6"/>
                </a:cubicBezTo>
                <a:cubicBezTo>
                  <a:pt x="684" y="55"/>
                  <a:pt x="565" y="235"/>
                  <a:pt x="793" y="252"/>
                </a:cubicBezTo>
                <a:cubicBezTo>
                  <a:pt x="852" y="256"/>
                  <a:pt x="722" y="363"/>
                  <a:pt x="778" y="382"/>
                </a:cubicBezTo>
                <a:cubicBezTo>
                  <a:pt x="739" y="395"/>
                  <a:pt x="729" y="387"/>
                  <a:pt x="715" y="428"/>
                </a:cubicBezTo>
                <a:cubicBezTo>
                  <a:pt x="724" y="431"/>
                  <a:pt x="733" y="436"/>
                  <a:pt x="742" y="437"/>
                </a:cubicBezTo>
                <a:cubicBezTo>
                  <a:pt x="778" y="442"/>
                  <a:pt x="815" y="439"/>
                  <a:pt x="851" y="446"/>
                </a:cubicBezTo>
                <a:cubicBezTo>
                  <a:pt x="862" y="448"/>
                  <a:pt x="868" y="460"/>
                  <a:pt x="878" y="464"/>
                </a:cubicBezTo>
                <a:cubicBezTo>
                  <a:pt x="923" y="484"/>
                  <a:pt x="986" y="507"/>
                  <a:pt x="1033" y="519"/>
                </a:cubicBezTo>
                <a:cubicBezTo>
                  <a:pt x="1032" y="520"/>
                  <a:pt x="984" y="564"/>
                  <a:pt x="988" y="573"/>
                </a:cubicBezTo>
                <a:cubicBezTo>
                  <a:pt x="993" y="585"/>
                  <a:pt x="1012" y="584"/>
                  <a:pt x="1024" y="591"/>
                </a:cubicBezTo>
                <a:cubicBezTo>
                  <a:pt x="1033" y="597"/>
                  <a:pt x="1042" y="604"/>
                  <a:pt x="1051" y="610"/>
                </a:cubicBezTo>
                <a:cubicBezTo>
                  <a:pt x="997" y="691"/>
                  <a:pt x="1121" y="711"/>
                  <a:pt x="1178" y="719"/>
                </a:cubicBezTo>
                <a:cubicBezTo>
                  <a:pt x="1233" y="726"/>
                  <a:pt x="1342" y="737"/>
                  <a:pt x="1342" y="737"/>
                </a:cubicBezTo>
                <a:cubicBezTo>
                  <a:pt x="1410" y="760"/>
                  <a:pt x="1320" y="732"/>
                  <a:pt x="1460" y="755"/>
                </a:cubicBezTo>
                <a:cubicBezTo>
                  <a:pt x="1485" y="759"/>
                  <a:pt x="1508" y="770"/>
                  <a:pt x="1533" y="773"/>
                </a:cubicBezTo>
                <a:cubicBezTo>
                  <a:pt x="1560" y="776"/>
                  <a:pt x="1588" y="779"/>
                  <a:pt x="1615" y="782"/>
                </a:cubicBezTo>
                <a:cubicBezTo>
                  <a:pt x="2033" y="779"/>
                  <a:pt x="2451" y="782"/>
                  <a:pt x="2869" y="773"/>
                </a:cubicBezTo>
                <a:cubicBezTo>
                  <a:pt x="2880" y="773"/>
                  <a:pt x="2851" y="760"/>
                  <a:pt x="2842" y="755"/>
                </a:cubicBezTo>
                <a:cubicBezTo>
                  <a:pt x="2805" y="734"/>
                  <a:pt x="2809" y="738"/>
                  <a:pt x="2769" y="728"/>
                </a:cubicBezTo>
                <a:cubicBezTo>
                  <a:pt x="2751" y="716"/>
                  <a:pt x="2733" y="703"/>
                  <a:pt x="2715" y="691"/>
                </a:cubicBezTo>
                <a:cubicBezTo>
                  <a:pt x="2706" y="685"/>
                  <a:pt x="2687" y="673"/>
                  <a:pt x="2687" y="673"/>
                </a:cubicBezTo>
                <a:cubicBezTo>
                  <a:pt x="2806" y="597"/>
                  <a:pt x="2714" y="648"/>
                  <a:pt x="3042" y="664"/>
                </a:cubicBezTo>
                <a:cubicBezTo>
                  <a:pt x="3076" y="666"/>
                  <a:pt x="3142" y="691"/>
                  <a:pt x="3142" y="691"/>
                </a:cubicBezTo>
                <a:cubicBezTo>
                  <a:pt x="3151" y="688"/>
                  <a:pt x="3165" y="690"/>
                  <a:pt x="3169" y="682"/>
                </a:cubicBezTo>
                <a:cubicBezTo>
                  <a:pt x="3173" y="674"/>
                  <a:pt x="3156" y="663"/>
                  <a:pt x="3160" y="655"/>
                </a:cubicBezTo>
                <a:cubicBezTo>
                  <a:pt x="3164" y="647"/>
                  <a:pt x="3178" y="649"/>
                  <a:pt x="3187" y="646"/>
                </a:cubicBezTo>
                <a:cubicBezTo>
                  <a:pt x="3219" y="652"/>
                  <a:pt x="3184" y="711"/>
                  <a:pt x="3351" y="764"/>
                </a:cubicBezTo>
                <a:cubicBezTo>
                  <a:pt x="3518" y="817"/>
                  <a:pt x="3917" y="903"/>
                  <a:pt x="4187" y="964"/>
                </a:cubicBezTo>
                <a:cubicBezTo>
                  <a:pt x="4457" y="1025"/>
                  <a:pt x="4748" y="1083"/>
                  <a:pt x="4969" y="1128"/>
                </a:cubicBezTo>
                <a:cubicBezTo>
                  <a:pt x="5170" y="1181"/>
                  <a:pt x="5417" y="1183"/>
                  <a:pt x="5511" y="1234"/>
                </a:cubicBezTo>
                <a:cubicBezTo>
                  <a:pt x="5605" y="1285"/>
                  <a:pt x="5531" y="1253"/>
                  <a:pt x="5533" y="1437"/>
                </a:cubicBezTo>
                <a:cubicBezTo>
                  <a:pt x="5530" y="1737"/>
                  <a:pt x="5577" y="2042"/>
                  <a:pt x="5523" y="2337"/>
                </a:cubicBezTo>
                <a:cubicBezTo>
                  <a:pt x="5514" y="2388"/>
                  <a:pt x="5420" y="2328"/>
                  <a:pt x="5369" y="2328"/>
                </a:cubicBezTo>
                <a:cubicBezTo>
                  <a:pt x="4215" y="2328"/>
                  <a:pt x="3060" y="2334"/>
                  <a:pt x="1906" y="2337"/>
                </a:cubicBezTo>
                <a:close/>
              </a:path>
            </a:pathLst>
          </a:cu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66" name="Picture 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4267200" cy="2322513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86" name="Freeform 98"/>
          <p:cNvSpPr>
            <a:spLocks/>
          </p:cNvSpPr>
          <p:nvPr/>
        </p:nvSpPr>
        <p:spPr bwMode="auto">
          <a:xfrm>
            <a:off x="825500" y="3267075"/>
            <a:ext cx="4325938" cy="1770063"/>
          </a:xfrm>
          <a:custGeom>
            <a:avLst/>
            <a:gdLst>
              <a:gd name="T0" fmla="*/ 3965575 w 2725"/>
              <a:gd name="T1" fmla="*/ 817563 h 1115"/>
              <a:gd name="T2" fmla="*/ 3878263 w 2725"/>
              <a:gd name="T3" fmla="*/ 860425 h 1115"/>
              <a:gd name="T4" fmla="*/ 3778250 w 2725"/>
              <a:gd name="T5" fmla="*/ 774700 h 1115"/>
              <a:gd name="T6" fmla="*/ 3705225 w 2725"/>
              <a:gd name="T7" fmla="*/ 846138 h 1115"/>
              <a:gd name="T8" fmla="*/ 3619500 w 2725"/>
              <a:gd name="T9" fmla="*/ 889000 h 1115"/>
              <a:gd name="T10" fmla="*/ 3200400 w 2725"/>
              <a:gd name="T11" fmla="*/ 947738 h 1115"/>
              <a:gd name="T12" fmla="*/ 2970213 w 2725"/>
              <a:gd name="T13" fmla="*/ 889000 h 1115"/>
              <a:gd name="T14" fmla="*/ 2868613 w 2725"/>
              <a:gd name="T15" fmla="*/ 831850 h 1115"/>
              <a:gd name="T16" fmla="*/ 2738438 w 2725"/>
              <a:gd name="T17" fmla="*/ 760413 h 1115"/>
              <a:gd name="T18" fmla="*/ 2638425 w 2725"/>
              <a:gd name="T19" fmla="*/ 687388 h 1115"/>
              <a:gd name="T20" fmla="*/ 2103438 w 2725"/>
              <a:gd name="T21" fmla="*/ 601663 h 1115"/>
              <a:gd name="T22" fmla="*/ 1700213 w 2725"/>
              <a:gd name="T23" fmla="*/ 442913 h 1115"/>
              <a:gd name="T24" fmla="*/ 1323975 w 2725"/>
              <a:gd name="T25" fmla="*/ 341313 h 1115"/>
              <a:gd name="T26" fmla="*/ 1122363 w 2725"/>
              <a:gd name="T27" fmla="*/ 298450 h 1115"/>
              <a:gd name="T28" fmla="*/ 1006475 w 2725"/>
              <a:gd name="T29" fmla="*/ 225425 h 1115"/>
              <a:gd name="T30" fmla="*/ 762000 w 2725"/>
              <a:gd name="T31" fmla="*/ 66675 h 1115"/>
              <a:gd name="T32" fmla="*/ 501650 w 2725"/>
              <a:gd name="T33" fmla="*/ 23813 h 1115"/>
              <a:gd name="T34" fmla="*/ 228600 w 2725"/>
              <a:gd name="T35" fmla="*/ 95250 h 1115"/>
              <a:gd name="T36" fmla="*/ 98425 w 2725"/>
              <a:gd name="T37" fmla="*/ 38100 h 1115"/>
              <a:gd name="T38" fmla="*/ 127000 w 2725"/>
              <a:gd name="T39" fmla="*/ 398463 h 1115"/>
              <a:gd name="T40" fmla="*/ 257175 w 2725"/>
              <a:gd name="T41" fmla="*/ 585788 h 1115"/>
              <a:gd name="T42" fmla="*/ 473075 w 2725"/>
              <a:gd name="T43" fmla="*/ 962025 h 1115"/>
              <a:gd name="T44" fmla="*/ 646113 w 2725"/>
              <a:gd name="T45" fmla="*/ 1206500 h 1115"/>
              <a:gd name="T46" fmla="*/ 1122363 w 2725"/>
              <a:gd name="T47" fmla="*/ 1279525 h 1115"/>
              <a:gd name="T48" fmla="*/ 1323975 w 2725"/>
              <a:gd name="T49" fmla="*/ 1395413 h 1115"/>
              <a:gd name="T50" fmla="*/ 1482725 w 2725"/>
              <a:gd name="T51" fmla="*/ 1452563 h 1115"/>
              <a:gd name="T52" fmla="*/ 2219325 w 2725"/>
              <a:gd name="T53" fmla="*/ 1770063 h 1115"/>
              <a:gd name="T54" fmla="*/ 3546475 w 2725"/>
              <a:gd name="T55" fmla="*/ 1668463 h 1115"/>
              <a:gd name="T56" fmla="*/ 3908425 w 2725"/>
              <a:gd name="T57" fmla="*/ 1481138 h 1115"/>
              <a:gd name="T58" fmla="*/ 4138613 w 2725"/>
              <a:gd name="T59" fmla="*/ 1250950 h 1115"/>
              <a:gd name="T60" fmla="*/ 4325938 w 2725"/>
              <a:gd name="T61" fmla="*/ 1019175 h 1115"/>
              <a:gd name="T62" fmla="*/ 4195763 w 2725"/>
              <a:gd name="T63" fmla="*/ 760413 h 1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25" h="1115">
                <a:moveTo>
                  <a:pt x="2616" y="442"/>
                </a:moveTo>
                <a:cubicBezTo>
                  <a:pt x="2580" y="496"/>
                  <a:pt x="2560" y="494"/>
                  <a:pt x="2498" y="515"/>
                </a:cubicBezTo>
                <a:cubicBezTo>
                  <a:pt x="2488" y="518"/>
                  <a:pt x="2481" y="528"/>
                  <a:pt x="2471" y="533"/>
                </a:cubicBezTo>
                <a:cubicBezTo>
                  <a:pt x="2462" y="537"/>
                  <a:pt x="2452" y="539"/>
                  <a:pt x="2443" y="542"/>
                </a:cubicBezTo>
                <a:cubicBezTo>
                  <a:pt x="2384" y="522"/>
                  <a:pt x="2442" y="550"/>
                  <a:pt x="2407" y="506"/>
                </a:cubicBezTo>
                <a:cubicBezTo>
                  <a:pt x="2400" y="498"/>
                  <a:pt x="2389" y="494"/>
                  <a:pt x="2380" y="488"/>
                </a:cubicBezTo>
                <a:cubicBezTo>
                  <a:pt x="2371" y="494"/>
                  <a:pt x="2360" y="498"/>
                  <a:pt x="2352" y="506"/>
                </a:cubicBezTo>
                <a:cubicBezTo>
                  <a:pt x="2344" y="514"/>
                  <a:pt x="2342" y="526"/>
                  <a:pt x="2334" y="533"/>
                </a:cubicBezTo>
                <a:cubicBezTo>
                  <a:pt x="2327" y="539"/>
                  <a:pt x="2315" y="538"/>
                  <a:pt x="2307" y="542"/>
                </a:cubicBezTo>
                <a:cubicBezTo>
                  <a:pt x="2297" y="547"/>
                  <a:pt x="2288" y="553"/>
                  <a:pt x="2280" y="560"/>
                </a:cubicBezTo>
                <a:cubicBezTo>
                  <a:pt x="2273" y="566"/>
                  <a:pt x="2271" y="578"/>
                  <a:pt x="2262" y="579"/>
                </a:cubicBezTo>
                <a:cubicBezTo>
                  <a:pt x="2181" y="592"/>
                  <a:pt x="2098" y="589"/>
                  <a:pt x="2016" y="597"/>
                </a:cubicBezTo>
                <a:cubicBezTo>
                  <a:pt x="1971" y="594"/>
                  <a:pt x="1924" y="599"/>
                  <a:pt x="1880" y="588"/>
                </a:cubicBezTo>
                <a:cubicBezTo>
                  <a:pt x="1871" y="586"/>
                  <a:pt x="1879" y="565"/>
                  <a:pt x="1871" y="560"/>
                </a:cubicBezTo>
                <a:cubicBezTo>
                  <a:pt x="1855" y="551"/>
                  <a:pt x="1834" y="554"/>
                  <a:pt x="1816" y="551"/>
                </a:cubicBezTo>
                <a:cubicBezTo>
                  <a:pt x="1813" y="542"/>
                  <a:pt x="1815" y="529"/>
                  <a:pt x="1807" y="524"/>
                </a:cubicBezTo>
                <a:cubicBezTo>
                  <a:pt x="1791" y="513"/>
                  <a:pt x="1752" y="506"/>
                  <a:pt x="1752" y="506"/>
                </a:cubicBezTo>
                <a:cubicBezTo>
                  <a:pt x="1743" y="497"/>
                  <a:pt x="1732" y="490"/>
                  <a:pt x="1725" y="479"/>
                </a:cubicBezTo>
                <a:cubicBezTo>
                  <a:pt x="1720" y="471"/>
                  <a:pt x="1724" y="457"/>
                  <a:pt x="1716" y="451"/>
                </a:cubicBezTo>
                <a:cubicBezTo>
                  <a:pt x="1701" y="440"/>
                  <a:pt x="1662" y="433"/>
                  <a:pt x="1662" y="433"/>
                </a:cubicBezTo>
                <a:cubicBezTo>
                  <a:pt x="1546" y="470"/>
                  <a:pt x="1658" y="463"/>
                  <a:pt x="1425" y="451"/>
                </a:cubicBezTo>
                <a:cubicBezTo>
                  <a:pt x="1378" y="435"/>
                  <a:pt x="1352" y="420"/>
                  <a:pt x="1325" y="379"/>
                </a:cubicBezTo>
                <a:cubicBezTo>
                  <a:pt x="1302" y="307"/>
                  <a:pt x="1243" y="313"/>
                  <a:pt x="1180" y="306"/>
                </a:cubicBezTo>
                <a:cubicBezTo>
                  <a:pt x="1144" y="294"/>
                  <a:pt x="1107" y="290"/>
                  <a:pt x="1071" y="279"/>
                </a:cubicBezTo>
                <a:cubicBezTo>
                  <a:pt x="1041" y="270"/>
                  <a:pt x="1019" y="252"/>
                  <a:pt x="989" y="242"/>
                </a:cubicBezTo>
                <a:cubicBezTo>
                  <a:pt x="936" y="189"/>
                  <a:pt x="920" y="207"/>
                  <a:pt x="834" y="215"/>
                </a:cubicBezTo>
                <a:cubicBezTo>
                  <a:pt x="793" y="225"/>
                  <a:pt x="773" y="219"/>
                  <a:pt x="734" y="206"/>
                </a:cubicBezTo>
                <a:cubicBezTo>
                  <a:pt x="725" y="200"/>
                  <a:pt x="717" y="193"/>
                  <a:pt x="707" y="188"/>
                </a:cubicBezTo>
                <a:cubicBezTo>
                  <a:pt x="699" y="184"/>
                  <a:pt x="688" y="184"/>
                  <a:pt x="680" y="179"/>
                </a:cubicBezTo>
                <a:cubicBezTo>
                  <a:pt x="630" y="148"/>
                  <a:pt x="701" y="170"/>
                  <a:pt x="634" y="142"/>
                </a:cubicBezTo>
                <a:cubicBezTo>
                  <a:pt x="597" y="126"/>
                  <a:pt x="603" y="140"/>
                  <a:pt x="571" y="124"/>
                </a:cubicBezTo>
                <a:cubicBezTo>
                  <a:pt x="536" y="106"/>
                  <a:pt x="506" y="69"/>
                  <a:pt x="480" y="42"/>
                </a:cubicBezTo>
                <a:cubicBezTo>
                  <a:pt x="460" y="22"/>
                  <a:pt x="426" y="29"/>
                  <a:pt x="398" y="24"/>
                </a:cubicBezTo>
                <a:cubicBezTo>
                  <a:pt x="335" y="3"/>
                  <a:pt x="362" y="0"/>
                  <a:pt x="316" y="15"/>
                </a:cubicBezTo>
                <a:cubicBezTo>
                  <a:pt x="275" y="77"/>
                  <a:pt x="300" y="61"/>
                  <a:pt x="253" y="79"/>
                </a:cubicBezTo>
                <a:cubicBezTo>
                  <a:pt x="248" y="78"/>
                  <a:pt x="158" y="65"/>
                  <a:pt x="144" y="60"/>
                </a:cubicBezTo>
                <a:cubicBezTo>
                  <a:pt x="134" y="56"/>
                  <a:pt x="126" y="46"/>
                  <a:pt x="116" y="42"/>
                </a:cubicBezTo>
                <a:cubicBezTo>
                  <a:pt x="99" y="34"/>
                  <a:pt x="62" y="24"/>
                  <a:pt x="62" y="24"/>
                </a:cubicBezTo>
                <a:cubicBezTo>
                  <a:pt x="0" y="64"/>
                  <a:pt x="19" y="116"/>
                  <a:pt x="34" y="197"/>
                </a:cubicBezTo>
                <a:cubicBezTo>
                  <a:pt x="37" y="213"/>
                  <a:pt x="72" y="241"/>
                  <a:pt x="80" y="251"/>
                </a:cubicBezTo>
                <a:cubicBezTo>
                  <a:pt x="103" y="280"/>
                  <a:pt x="123" y="311"/>
                  <a:pt x="144" y="342"/>
                </a:cubicBezTo>
                <a:cubicBezTo>
                  <a:pt x="150" y="351"/>
                  <a:pt x="162" y="369"/>
                  <a:pt x="162" y="369"/>
                </a:cubicBezTo>
                <a:cubicBezTo>
                  <a:pt x="173" y="404"/>
                  <a:pt x="195" y="429"/>
                  <a:pt x="216" y="460"/>
                </a:cubicBezTo>
                <a:cubicBezTo>
                  <a:pt x="230" y="530"/>
                  <a:pt x="248" y="556"/>
                  <a:pt x="298" y="606"/>
                </a:cubicBezTo>
                <a:cubicBezTo>
                  <a:pt x="313" y="664"/>
                  <a:pt x="349" y="700"/>
                  <a:pt x="398" y="733"/>
                </a:cubicBezTo>
                <a:cubicBezTo>
                  <a:pt x="401" y="742"/>
                  <a:pt x="400" y="753"/>
                  <a:pt x="407" y="760"/>
                </a:cubicBezTo>
                <a:cubicBezTo>
                  <a:pt x="428" y="781"/>
                  <a:pt x="589" y="788"/>
                  <a:pt x="589" y="788"/>
                </a:cubicBezTo>
                <a:cubicBezTo>
                  <a:pt x="628" y="796"/>
                  <a:pt x="671" y="790"/>
                  <a:pt x="707" y="806"/>
                </a:cubicBezTo>
                <a:cubicBezTo>
                  <a:pt x="727" y="815"/>
                  <a:pt x="733" y="843"/>
                  <a:pt x="753" y="851"/>
                </a:cubicBezTo>
                <a:cubicBezTo>
                  <a:pt x="810" y="874"/>
                  <a:pt x="782" y="865"/>
                  <a:pt x="834" y="879"/>
                </a:cubicBezTo>
                <a:cubicBezTo>
                  <a:pt x="843" y="885"/>
                  <a:pt x="852" y="893"/>
                  <a:pt x="862" y="897"/>
                </a:cubicBezTo>
                <a:cubicBezTo>
                  <a:pt x="885" y="905"/>
                  <a:pt x="934" y="915"/>
                  <a:pt x="934" y="915"/>
                </a:cubicBezTo>
                <a:cubicBezTo>
                  <a:pt x="972" y="940"/>
                  <a:pt x="1019" y="967"/>
                  <a:pt x="1062" y="979"/>
                </a:cubicBezTo>
                <a:cubicBezTo>
                  <a:pt x="1162" y="1045"/>
                  <a:pt x="1288" y="1071"/>
                  <a:pt x="1398" y="1115"/>
                </a:cubicBezTo>
                <a:cubicBezTo>
                  <a:pt x="1675" y="1110"/>
                  <a:pt x="1859" y="1110"/>
                  <a:pt x="2107" y="1079"/>
                </a:cubicBezTo>
                <a:cubicBezTo>
                  <a:pt x="2150" y="1063"/>
                  <a:pt x="2189" y="1057"/>
                  <a:pt x="2234" y="1051"/>
                </a:cubicBezTo>
                <a:cubicBezTo>
                  <a:pt x="2276" y="1020"/>
                  <a:pt x="2312" y="1018"/>
                  <a:pt x="2362" y="1006"/>
                </a:cubicBezTo>
                <a:cubicBezTo>
                  <a:pt x="2399" y="969"/>
                  <a:pt x="2413" y="949"/>
                  <a:pt x="2462" y="933"/>
                </a:cubicBezTo>
                <a:cubicBezTo>
                  <a:pt x="2465" y="918"/>
                  <a:pt x="2465" y="902"/>
                  <a:pt x="2471" y="888"/>
                </a:cubicBezTo>
                <a:cubicBezTo>
                  <a:pt x="2485" y="855"/>
                  <a:pt x="2573" y="817"/>
                  <a:pt x="2607" y="788"/>
                </a:cubicBezTo>
                <a:cubicBezTo>
                  <a:pt x="2633" y="766"/>
                  <a:pt x="2641" y="743"/>
                  <a:pt x="2671" y="724"/>
                </a:cubicBezTo>
                <a:cubicBezTo>
                  <a:pt x="2682" y="690"/>
                  <a:pt x="2705" y="671"/>
                  <a:pt x="2725" y="642"/>
                </a:cubicBezTo>
                <a:cubicBezTo>
                  <a:pt x="2722" y="621"/>
                  <a:pt x="2724" y="599"/>
                  <a:pt x="2716" y="579"/>
                </a:cubicBezTo>
                <a:cubicBezTo>
                  <a:pt x="2701" y="539"/>
                  <a:pt x="2666" y="513"/>
                  <a:pt x="2643" y="479"/>
                </a:cubicBezTo>
                <a:cubicBezTo>
                  <a:pt x="2638" y="453"/>
                  <a:pt x="2637" y="358"/>
                  <a:pt x="2616" y="442"/>
                </a:cubicBezTo>
                <a:close/>
              </a:path>
            </a:pathLst>
          </a:cu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75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11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3" grpId="0" animBg="1"/>
      <p:bldP spid="37984" grpId="0" animBg="1"/>
      <p:bldP spid="37985" grpId="0" animBg="1"/>
      <p:bldP spid="379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8"/>
          <p:cNvSpPr>
            <a:spLocks noChangeArrowheads="1"/>
          </p:cNvSpPr>
          <p:nvPr/>
        </p:nvSpPr>
        <p:spPr bwMode="auto">
          <a:xfrm>
            <a:off x="4763" y="0"/>
            <a:ext cx="9144000" cy="68548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15457" name="AutoShape 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58" name="AutoShape 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65" name="Group 10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5455" name="AutoShape 1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56" name="AutoShape 1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66" name="Group 13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15453" name="AutoShape 1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54" name="AutoShape 1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67" name="Group 16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15451" name="AutoShape 1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52" name="AutoShape 1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381000" y="152400"/>
            <a:ext cx="2514600" cy="2133600"/>
            <a:chOff x="933" y="592"/>
            <a:chExt cx="3325" cy="2910"/>
          </a:xfrm>
        </p:grpSpPr>
        <p:sp>
          <p:nvSpPr>
            <p:cNvPr id="15447" name="Freeform 107"/>
            <p:cNvSpPr>
              <a:spLocks/>
            </p:cNvSpPr>
            <p:nvPr/>
          </p:nvSpPr>
          <p:spPr bwMode="auto">
            <a:xfrm>
              <a:off x="933" y="592"/>
              <a:ext cx="3325" cy="2910"/>
            </a:xfrm>
            <a:custGeom>
              <a:avLst/>
              <a:gdLst>
                <a:gd name="T0" fmla="*/ 1435 w 3325"/>
                <a:gd name="T1" fmla="*/ 2692 h 2910"/>
                <a:gd name="T2" fmla="*/ 1289 w 3325"/>
                <a:gd name="T3" fmla="*/ 2635 h 2910"/>
                <a:gd name="T4" fmla="*/ 1167 w 3325"/>
                <a:gd name="T5" fmla="*/ 2611 h 2910"/>
                <a:gd name="T6" fmla="*/ 1062 w 3325"/>
                <a:gd name="T7" fmla="*/ 2505 h 2910"/>
                <a:gd name="T8" fmla="*/ 948 w 3325"/>
                <a:gd name="T9" fmla="*/ 2440 h 2910"/>
                <a:gd name="T10" fmla="*/ 891 w 3325"/>
                <a:gd name="T11" fmla="*/ 2311 h 2910"/>
                <a:gd name="T12" fmla="*/ 535 w 3325"/>
                <a:gd name="T13" fmla="*/ 2132 h 2910"/>
                <a:gd name="T14" fmla="*/ 381 w 3325"/>
                <a:gd name="T15" fmla="*/ 1994 h 2910"/>
                <a:gd name="T16" fmla="*/ 324 w 3325"/>
                <a:gd name="T17" fmla="*/ 1792 h 2910"/>
                <a:gd name="T18" fmla="*/ 462 w 3325"/>
                <a:gd name="T19" fmla="*/ 1597 h 2910"/>
                <a:gd name="T20" fmla="*/ 251 w 3325"/>
                <a:gd name="T21" fmla="*/ 1175 h 2910"/>
                <a:gd name="T22" fmla="*/ 373 w 3325"/>
                <a:gd name="T23" fmla="*/ 1216 h 2910"/>
                <a:gd name="T24" fmla="*/ 316 w 3325"/>
                <a:gd name="T25" fmla="*/ 1005 h 2910"/>
                <a:gd name="T26" fmla="*/ 340 w 3325"/>
                <a:gd name="T27" fmla="*/ 875 h 2910"/>
                <a:gd name="T28" fmla="*/ 470 w 3325"/>
                <a:gd name="T29" fmla="*/ 648 h 2910"/>
                <a:gd name="T30" fmla="*/ 867 w 3325"/>
                <a:gd name="T31" fmla="*/ 754 h 2910"/>
                <a:gd name="T32" fmla="*/ 648 w 3325"/>
                <a:gd name="T33" fmla="*/ 389 h 2910"/>
                <a:gd name="T34" fmla="*/ 608 w 3325"/>
                <a:gd name="T35" fmla="*/ 219 h 2910"/>
                <a:gd name="T36" fmla="*/ 1078 w 3325"/>
                <a:gd name="T37" fmla="*/ 219 h 2910"/>
                <a:gd name="T38" fmla="*/ 1265 w 3325"/>
                <a:gd name="T39" fmla="*/ 243 h 2910"/>
                <a:gd name="T40" fmla="*/ 1459 w 3325"/>
                <a:gd name="T41" fmla="*/ 211 h 2910"/>
                <a:gd name="T42" fmla="*/ 1694 w 3325"/>
                <a:gd name="T43" fmla="*/ 430 h 2910"/>
                <a:gd name="T44" fmla="*/ 1832 w 3325"/>
                <a:gd name="T45" fmla="*/ 251 h 2910"/>
                <a:gd name="T46" fmla="*/ 1938 w 3325"/>
                <a:gd name="T47" fmla="*/ 243 h 2910"/>
                <a:gd name="T48" fmla="*/ 2083 w 3325"/>
                <a:gd name="T49" fmla="*/ 235 h 2910"/>
                <a:gd name="T50" fmla="*/ 2278 w 3325"/>
                <a:gd name="T51" fmla="*/ 348 h 2910"/>
                <a:gd name="T52" fmla="*/ 2359 w 3325"/>
                <a:gd name="T53" fmla="*/ 494 h 2910"/>
                <a:gd name="T54" fmla="*/ 2538 w 3325"/>
                <a:gd name="T55" fmla="*/ 608 h 2910"/>
                <a:gd name="T56" fmla="*/ 2619 w 3325"/>
                <a:gd name="T57" fmla="*/ 738 h 2910"/>
                <a:gd name="T58" fmla="*/ 2878 w 3325"/>
                <a:gd name="T59" fmla="*/ 843 h 2910"/>
                <a:gd name="T60" fmla="*/ 3032 w 3325"/>
                <a:gd name="T61" fmla="*/ 1119 h 2910"/>
                <a:gd name="T62" fmla="*/ 2805 w 3325"/>
                <a:gd name="T63" fmla="*/ 1378 h 2910"/>
                <a:gd name="T64" fmla="*/ 3121 w 3325"/>
                <a:gd name="T65" fmla="*/ 1565 h 2910"/>
                <a:gd name="T66" fmla="*/ 3040 w 3325"/>
                <a:gd name="T67" fmla="*/ 1743 h 2910"/>
                <a:gd name="T68" fmla="*/ 2951 w 3325"/>
                <a:gd name="T69" fmla="*/ 1889 h 2910"/>
                <a:gd name="T70" fmla="*/ 2927 w 3325"/>
                <a:gd name="T71" fmla="*/ 2019 h 2910"/>
                <a:gd name="T72" fmla="*/ 2765 w 3325"/>
                <a:gd name="T73" fmla="*/ 2197 h 2910"/>
                <a:gd name="T74" fmla="*/ 2611 w 3325"/>
                <a:gd name="T75" fmla="*/ 2311 h 2910"/>
                <a:gd name="T76" fmla="*/ 2538 w 3325"/>
                <a:gd name="T77" fmla="*/ 2538 h 2910"/>
                <a:gd name="T78" fmla="*/ 2359 w 3325"/>
                <a:gd name="T79" fmla="*/ 2667 h 2910"/>
                <a:gd name="T80" fmla="*/ 2246 w 3325"/>
                <a:gd name="T81" fmla="*/ 2724 h 2910"/>
                <a:gd name="T82" fmla="*/ 2027 w 3325"/>
                <a:gd name="T83" fmla="*/ 2805 h 2910"/>
                <a:gd name="T84" fmla="*/ 1824 w 3325"/>
                <a:gd name="T85" fmla="*/ 2862 h 2910"/>
                <a:gd name="T86" fmla="*/ 1654 w 3325"/>
                <a:gd name="T87" fmla="*/ 2789 h 2910"/>
                <a:gd name="T88" fmla="*/ 1759 w 3325"/>
                <a:gd name="T89" fmla="*/ 2878 h 2910"/>
                <a:gd name="T90" fmla="*/ 2156 w 3325"/>
                <a:gd name="T91" fmla="*/ 2862 h 2910"/>
                <a:gd name="T92" fmla="*/ 2886 w 3325"/>
                <a:gd name="T93" fmla="*/ 2448 h 2910"/>
                <a:gd name="T94" fmla="*/ 3194 w 3325"/>
                <a:gd name="T95" fmla="*/ 1848 h 2910"/>
                <a:gd name="T96" fmla="*/ 3235 w 3325"/>
                <a:gd name="T97" fmla="*/ 1330 h 2910"/>
                <a:gd name="T98" fmla="*/ 3048 w 3325"/>
                <a:gd name="T99" fmla="*/ 827 h 2910"/>
                <a:gd name="T100" fmla="*/ 2667 w 3325"/>
                <a:gd name="T101" fmla="*/ 519 h 2910"/>
                <a:gd name="T102" fmla="*/ 2092 w 3325"/>
                <a:gd name="T103" fmla="*/ 154 h 2910"/>
                <a:gd name="T104" fmla="*/ 1459 w 3325"/>
                <a:gd name="T105" fmla="*/ 49 h 2910"/>
                <a:gd name="T106" fmla="*/ 486 w 3325"/>
                <a:gd name="T107" fmla="*/ 219 h 2910"/>
                <a:gd name="T108" fmla="*/ 308 w 3325"/>
                <a:gd name="T109" fmla="*/ 503 h 2910"/>
                <a:gd name="T110" fmla="*/ 170 w 3325"/>
                <a:gd name="T111" fmla="*/ 794 h 2910"/>
                <a:gd name="T112" fmla="*/ 56 w 3325"/>
                <a:gd name="T113" fmla="*/ 1232 h 2910"/>
                <a:gd name="T114" fmla="*/ 81 w 3325"/>
                <a:gd name="T115" fmla="*/ 1800 h 2910"/>
                <a:gd name="T116" fmla="*/ 389 w 3325"/>
                <a:gd name="T117" fmla="*/ 2319 h 2910"/>
                <a:gd name="T118" fmla="*/ 697 w 3325"/>
                <a:gd name="T119" fmla="*/ 2513 h 2910"/>
                <a:gd name="T120" fmla="*/ 1119 w 3325"/>
                <a:gd name="T121" fmla="*/ 2886 h 2910"/>
                <a:gd name="T122" fmla="*/ 1556 w 3325"/>
                <a:gd name="T123" fmla="*/ 2854 h 2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25" h="2910">
                  <a:moveTo>
                    <a:pt x="1516" y="2716"/>
                  </a:moveTo>
                  <a:cubicBezTo>
                    <a:pt x="1486" y="2671"/>
                    <a:pt x="1449" y="2623"/>
                    <a:pt x="1410" y="2586"/>
                  </a:cubicBezTo>
                  <a:cubicBezTo>
                    <a:pt x="1402" y="2545"/>
                    <a:pt x="1398" y="2486"/>
                    <a:pt x="1370" y="2456"/>
                  </a:cubicBezTo>
                  <a:cubicBezTo>
                    <a:pt x="1374" y="2499"/>
                    <a:pt x="1363" y="2549"/>
                    <a:pt x="1386" y="2586"/>
                  </a:cubicBezTo>
                  <a:cubicBezTo>
                    <a:pt x="1396" y="2603"/>
                    <a:pt x="1413" y="2613"/>
                    <a:pt x="1427" y="2627"/>
                  </a:cubicBezTo>
                  <a:cubicBezTo>
                    <a:pt x="1441" y="2641"/>
                    <a:pt x="1459" y="2675"/>
                    <a:pt x="1459" y="2675"/>
                  </a:cubicBezTo>
                  <a:cubicBezTo>
                    <a:pt x="1478" y="2732"/>
                    <a:pt x="1491" y="2729"/>
                    <a:pt x="1451" y="2716"/>
                  </a:cubicBezTo>
                  <a:cubicBezTo>
                    <a:pt x="1446" y="2708"/>
                    <a:pt x="1441" y="2700"/>
                    <a:pt x="1435" y="2692"/>
                  </a:cubicBezTo>
                  <a:cubicBezTo>
                    <a:pt x="1430" y="2686"/>
                    <a:pt x="1425" y="2669"/>
                    <a:pt x="1419" y="2675"/>
                  </a:cubicBezTo>
                  <a:cubicBezTo>
                    <a:pt x="1413" y="2681"/>
                    <a:pt x="1433" y="2694"/>
                    <a:pt x="1427" y="2700"/>
                  </a:cubicBezTo>
                  <a:cubicBezTo>
                    <a:pt x="1421" y="2706"/>
                    <a:pt x="1410" y="2695"/>
                    <a:pt x="1402" y="2692"/>
                  </a:cubicBezTo>
                  <a:cubicBezTo>
                    <a:pt x="1360" y="2647"/>
                    <a:pt x="1411" y="2692"/>
                    <a:pt x="1378" y="2700"/>
                  </a:cubicBezTo>
                  <a:cubicBezTo>
                    <a:pt x="1368" y="2702"/>
                    <a:pt x="1362" y="2689"/>
                    <a:pt x="1354" y="2683"/>
                  </a:cubicBezTo>
                  <a:cubicBezTo>
                    <a:pt x="1346" y="2686"/>
                    <a:pt x="1336" y="2686"/>
                    <a:pt x="1329" y="2692"/>
                  </a:cubicBezTo>
                  <a:cubicBezTo>
                    <a:pt x="1322" y="2698"/>
                    <a:pt x="1321" y="2722"/>
                    <a:pt x="1313" y="2716"/>
                  </a:cubicBezTo>
                  <a:cubicBezTo>
                    <a:pt x="1307" y="2712"/>
                    <a:pt x="1292" y="2648"/>
                    <a:pt x="1289" y="2635"/>
                  </a:cubicBezTo>
                  <a:cubicBezTo>
                    <a:pt x="1243" y="2665"/>
                    <a:pt x="1281" y="2651"/>
                    <a:pt x="1256" y="2627"/>
                  </a:cubicBezTo>
                  <a:cubicBezTo>
                    <a:pt x="1250" y="2621"/>
                    <a:pt x="1240" y="2622"/>
                    <a:pt x="1232" y="2619"/>
                  </a:cubicBezTo>
                  <a:cubicBezTo>
                    <a:pt x="1221" y="2584"/>
                    <a:pt x="1228" y="2568"/>
                    <a:pt x="1248" y="2538"/>
                  </a:cubicBezTo>
                  <a:cubicBezTo>
                    <a:pt x="1251" y="2519"/>
                    <a:pt x="1252" y="2500"/>
                    <a:pt x="1256" y="2481"/>
                  </a:cubicBezTo>
                  <a:cubicBezTo>
                    <a:pt x="1261" y="2458"/>
                    <a:pt x="1279" y="2436"/>
                    <a:pt x="1248" y="2481"/>
                  </a:cubicBezTo>
                  <a:cubicBezTo>
                    <a:pt x="1240" y="2530"/>
                    <a:pt x="1239" y="2580"/>
                    <a:pt x="1224" y="2627"/>
                  </a:cubicBezTo>
                  <a:cubicBezTo>
                    <a:pt x="1208" y="2578"/>
                    <a:pt x="1221" y="2564"/>
                    <a:pt x="1183" y="2594"/>
                  </a:cubicBezTo>
                  <a:cubicBezTo>
                    <a:pt x="1177" y="2599"/>
                    <a:pt x="1172" y="2605"/>
                    <a:pt x="1167" y="2611"/>
                  </a:cubicBezTo>
                  <a:cubicBezTo>
                    <a:pt x="1160" y="2576"/>
                    <a:pt x="1159" y="2555"/>
                    <a:pt x="1135" y="2529"/>
                  </a:cubicBezTo>
                  <a:cubicBezTo>
                    <a:pt x="1152" y="2477"/>
                    <a:pt x="1133" y="2537"/>
                    <a:pt x="1151" y="2473"/>
                  </a:cubicBezTo>
                  <a:cubicBezTo>
                    <a:pt x="1153" y="2465"/>
                    <a:pt x="1159" y="2439"/>
                    <a:pt x="1159" y="2448"/>
                  </a:cubicBezTo>
                  <a:cubicBezTo>
                    <a:pt x="1159" y="2490"/>
                    <a:pt x="1134" y="2524"/>
                    <a:pt x="1102" y="2546"/>
                  </a:cubicBezTo>
                  <a:cubicBezTo>
                    <a:pt x="1099" y="2538"/>
                    <a:pt x="1102" y="2524"/>
                    <a:pt x="1094" y="2521"/>
                  </a:cubicBezTo>
                  <a:cubicBezTo>
                    <a:pt x="1087" y="2519"/>
                    <a:pt x="1081" y="2545"/>
                    <a:pt x="1078" y="2538"/>
                  </a:cubicBezTo>
                  <a:cubicBezTo>
                    <a:pt x="1070" y="2523"/>
                    <a:pt x="1108" y="2473"/>
                    <a:pt x="1070" y="2529"/>
                  </a:cubicBezTo>
                  <a:cubicBezTo>
                    <a:pt x="1067" y="2521"/>
                    <a:pt x="1070" y="2509"/>
                    <a:pt x="1062" y="2505"/>
                  </a:cubicBezTo>
                  <a:cubicBezTo>
                    <a:pt x="1054" y="2501"/>
                    <a:pt x="1041" y="2521"/>
                    <a:pt x="1037" y="2513"/>
                  </a:cubicBezTo>
                  <a:cubicBezTo>
                    <a:pt x="1027" y="2492"/>
                    <a:pt x="1092" y="2477"/>
                    <a:pt x="1029" y="2497"/>
                  </a:cubicBezTo>
                  <a:cubicBezTo>
                    <a:pt x="1035" y="2489"/>
                    <a:pt x="1053" y="2480"/>
                    <a:pt x="1046" y="2473"/>
                  </a:cubicBezTo>
                  <a:cubicBezTo>
                    <a:pt x="1038" y="2465"/>
                    <a:pt x="1023" y="2477"/>
                    <a:pt x="1013" y="2481"/>
                  </a:cubicBezTo>
                  <a:cubicBezTo>
                    <a:pt x="1004" y="2485"/>
                    <a:pt x="989" y="2507"/>
                    <a:pt x="989" y="2497"/>
                  </a:cubicBezTo>
                  <a:cubicBezTo>
                    <a:pt x="989" y="2477"/>
                    <a:pt x="1046" y="2462"/>
                    <a:pt x="989" y="2481"/>
                  </a:cubicBezTo>
                  <a:cubicBezTo>
                    <a:pt x="992" y="2473"/>
                    <a:pt x="1003" y="2462"/>
                    <a:pt x="997" y="2456"/>
                  </a:cubicBezTo>
                  <a:cubicBezTo>
                    <a:pt x="985" y="2444"/>
                    <a:pt x="948" y="2440"/>
                    <a:pt x="948" y="2440"/>
                  </a:cubicBezTo>
                  <a:cubicBezTo>
                    <a:pt x="953" y="2432"/>
                    <a:pt x="968" y="2425"/>
                    <a:pt x="964" y="2416"/>
                  </a:cubicBezTo>
                  <a:cubicBezTo>
                    <a:pt x="960" y="2408"/>
                    <a:pt x="948" y="2425"/>
                    <a:pt x="940" y="2424"/>
                  </a:cubicBezTo>
                  <a:cubicBezTo>
                    <a:pt x="922" y="2421"/>
                    <a:pt x="908" y="2406"/>
                    <a:pt x="891" y="2400"/>
                  </a:cubicBezTo>
                  <a:cubicBezTo>
                    <a:pt x="883" y="2403"/>
                    <a:pt x="874" y="2412"/>
                    <a:pt x="867" y="2408"/>
                  </a:cubicBezTo>
                  <a:cubicBezTo>
                    <a:pt x="859" y="2404"/>
                    <a:pt x="865" y="2389"/>
                    <a:pt x="859" y="2383"/>
                  </a:cubicBezTo>
                  <a:cubicBezTo>
                    <a:pt x="847" y="2371"/>
                    <a:pt x="785" y="2354"/>
                    <a:pt x="770" y="2351"/>
                  </a:cubicBezTo>
                  <a:cubicBezTo>
                    <a:pt x="741" y="2322"/>
                    <a:pt x="710" y="2316"/>
                    <a:pt x="673" y="2302"/>
                  </a:cubicBezTo>
                  <a:cubicBezTo>
                    <a:pt x="750" y="2276"/>
                    <a:pt x="1028" y="2274"/>
                    <a:pt x="891" y="2311"/>
                  </a:cubicBezTo>
                  <a:cubicBezTo>
                    <a:pt x="837" y="2308"/>
                    <a:pt x="783" y="2305"/>
                    <a:pt x="729" y="2302"/>
                  </a:cubicBezTo>
                  <a:cubicBezTo>
                    <a:pt x="608" y="2294"/>
                    <a:pt x="591" y="2302"/>
                    <a:pt x="656" y="2286"/>
                  </a:cubicBezTo>
                  <a:cubicBezTo>
                    <a:pt x="699" y="2245"/>
                    <a:pt x="628" y="2250"/>
                    <a:pt x="600" y="2246"/>
                  </a:cubicBezTo>
                  <a:cubicBezTo>
                    <a:pt x="658" y="2227"/>
                    <a:pt x="581" y="2228"/>
                    <a:pt x="559" y="2221"/>
                  </a:cubicBezTo>
                  <a:cubicBezTo>
                    <a:pt x="564" y="2213"/>
                    <a:pt x="581" y="2205"/>
                    <a:pt x="575" y="2197"/>
                  </a:cubicBezTo>
                  <a:cubicBezTo>
                    <a:pt x="564" y="2184"/>
                    <a:pt x="527" y="2181"/>
                    <a:pt x="527" y="2181"/>
                  </a:cubicBezTo>
                  <a:cubicBezTo>
                    <a:pt x="532" y="2173"/>
                    <a:pt x="546" y="2166"/>
                    <a:pt x="543" y="2156"/>
                  </a:cubicBezTo>
                  <a:cubicBezTo>
                    <a:pt x="534" y="2123"/>
                    <a:pt x="491" y="2174"/>
                    <a:pt x="535" y="2132"/>
                  </a:cubicBezTo>
                  <a:cubicBezTo>
                    <a:pt x="493" y="2122"/>
                    <a:pt x="471" y="2096"/>
                    <a:pt x="437" y="2075"/>
                  </a:cubicBezTo>
                  <a:cubicBezTo>
                    <a:pt x="416" y="2062"/>
                    <a:pt x="388" y="2051"/>
                    <a:pt x="364" y="2043"/>
                  </a:cubicBezTo>
                  <a:cubicBezTo>
                    <a:pt x="324" y="2016"/>
                    <a:pt x="291" y="2013"/>
                    <a:pt x="340" y="2002"/>
                  </a:cubicBezTo>
                  <a:cubicBezTo>
                    <a:pt x="356" y="1998"/>
                    <a:pt x="373" y="1997"/>
                    <a:pt x="389" y="1994"/>
                  </a:cubicBezTo>
                  <a:cubicBezTo>
                    <a:pt x="381" y="1991"/>
                    <a:pt x="355" y="1984"/>
                    <a:pt x="364" y="1986"/>
                  </a:cubicBezTo>
                  <a:cubicBezTo>
                    <a:pt x="386" y="1990"/>
                    <a:pt x="429" y="2002"/>
                    <a:pt x="429" y="2002"/>
                  </a:cubicBezTo>
                  <a:cubicBezTo>
                    <a:pt x="511" y="2044"/>
                    <a:pt x="541" y="2025"/>
                    <a:pt x="656" y="2019"/>
                  </a:cubicBezTo>
                  <a:cubicBezTo>
                    <a:pt x="559" y="2007"/>
                    <a:pt x="485" y="1999"/>
                    <a:pt x="381" y="1994"/>
                  </a:cubicBezTo>
                  <a:cubicBezTo>
                    <a:pt x="339" y="1967"/>
                    <a:pt x="319" y="1989"/>
                    <a:pt x="348" y="1946"/>
                  </a:cubicBezTo>
                  <a:cubicBezTo>
                    <a:pt x="306" y="1932"/>
                    <a:pt x="283" y="1946"/>
                    <a:pt x="324" y="1905"/>
                  </a:cubicBezTo>
                  <a:cubicBezTo>
                    <a:pt x="316" y="1897"/>
                    <a:pt x="310" y="1886"/>
                    <a:pt x="300" y="1881"/>
                  </a:cubicBezTo>
                  <a:cubicBezTo>
                    <a:pt x="285" y="1874"/>
                    <a:pt x="251" y="1890"/>
                    <a:pt x="251" y="1873"/>
                  </a:cubicBezTo>
                  <a:cubicBezTo>
                    <a:pt x="251" y="1856"/>
                    <a:pt x="300" y="1856"/>
                    <a:pt x="300" y="1856"/>
                  </a:cubicBezTo>
                  <a:cubicBezTo>
                    <a:pt x="292" y="1851"/>
                    <a:pt x="284" y="1844"/>
                    <a:pt x="275" y="1840"/>
                  </a:cubicBezTo>
                  <a:cubicBezTo>
                    <a:pt x="267" y="1836"/>
                    <a:pt x="247" y="1839"/>
                    <a:pt x="251" y="1832"/>
                  </a:cubicBezTo>
                  <a:cubicBezTo>
                    <a:pt x="265" y="1809"/>
                    <a:pt x="300" y="1800"/>
                    <a:pt x="324" y="1792"/>
                  </a:cubicBezTo>
                  <a:cubicBezTo>
                    <a:pt x="418" y="1807"/>
                    <a:pt x="703" y="1808"/>
                    <a:pt x="608" y="1808"/>
                  </a:cubicBezTo>
                  <a:cubicBezTo>
                    <a:pt x="502" y="1808"/>
                    <a:pt x="397" y="1803"/>
                    <a:pt x="291" y="1800"/>
                  </a:cubicBezTo>
                  <a:cubicBezTo>
                    <a:pt x="254" y="1788"/>
                    <a:pt x="264" y="1775"/>
                    <a:pt x="243" y="1743"/>
                  </a:cubicBezTo>
                  <a:cubicBezTo>
                    <a:pt x="234" y="1705"/>
                    <a:pt x="246" y="1696"/>
                    <a:pt x="235" y="1662"/>
                  </a:cubicBezTo>
                  <a:cubicBezTo>
                    <a:pt x="259" y="1591"/>
                    <a:pt x="211" y="1709"/>
                    <a:pt x="324" y="1629"/>
                  </a:cubicBezTo>
                  <a:cubicBezTo>
                    <a:pt x="340" y="1618"/>
                    <a:pt x="286" y="1624"/>
                    <a:pt x="267" y="1621"/>
                  </a:cubicBezTo>
                  <a:cubicBezTo>
                    <a:pt x="254" y="1619"/>
                    <a:pt x="240" y="1616"/>
                    <a:pt x="227" y="1613"/>
                  </a:cubicBezTo>
                  <a:cubicBezTo>
                    <a:pt x="324" y="1581"/>
                    <a:pt x="191" y="1623"/>
                    <a:pt x="462" y="1597"/>
                  </a:cubicBezTo>
                  <a:cubicBezTo>
                    <a:pt x="476" y="1596"/>
                    <a:pt x="435" y="1590"/>
                    <a:pt x="421" y="1589"/>
                  </a:cubicBezTo>
                  <a:cubicBezTo>
                    <a:pt x="362" y="1585"/>
                    <a:pt x="302" y="1584"/>
                    <a:pt x="243" y="1581"/>
                  </a:cubicBezTo>
                  <a:cubicBezTo>
                    <a:pt x="246" y="1573"/>
                    <a:pt x="255" y="1564"/>
                    <a:pt x="251" y="1557"/>
                  </a:cubicBezTo>
                  <a:cubicBezTo>
                    <a:pt x="249" y="1553"/>
                    <a:pt x="170" y="1512"/>
                    <a:pt x="162" y="1508"/>
                  </a:cubicBezTo>
                  <a:cubicBezTo>
                    <a:pt x="149" y="1470"/>
                    <a:pt x="158" y="1455"/>
                    <a:pt x="186" y="1427"/>
                  </a:cubicBezTo>
                  <a:cubicBezTo>
                    <a:pt x="193" y="1390"/>
                    <a:pt x="197" y="1369"/>
                    <a:pt x="218" y="1338"/>
                  </a:cubicBezTo>
                  <a:cubicBezTo>
                    <a:pt x="238" y="1261"/>
                    <a:pt x="259" y="1264"/>
                    <a:pt x="235" y="1192"/>
                  </a:cubicBezTo>
                  <a:cubicBezTo>
                    <a:pt x="240" y="1186"/>
                    <a:pt x="243" y="1177"/>
                    <a:pt x="251" y="1175"/>
                  </a:cubicBezTo>
                  <a:cubicBezTo>
                    <a:pt x="259" y="1173"/>
                    <a:pt x="268" y="1180"/>
                    <a:pt x="275" y="1184"/>
                  </a:cubicBezTo>
                  <a:cubicBezTo>
                    <a:pt x="292" y="1194"/>
                    <a:pt x="305" y="1211"/>
                    <a:pt x="324" y="1216"/>
                  </a:cubicBezTo>
                  <a:cubicBezTo>
                    <a:pt x="357" y="1224"/>
                    <a:pt x="383" y="1233"/>
                    <a:pt x="413" y="1248"/>
                  </a:cubicBezTo>
                  <a:cubicBezTo>
                    <a:pt x="437" y="1274"/>
                    <a:pt x="469" y="1278"/>
                    <a:pt x="502" y="1289"/>
                  </a:cubicBezTo>
                  <a:cubicBezTo>
                    <a:pt x="525" y="1297"/>
                    <a:pt x="544" y="1315"/>
                    <a:pt x="567" y="1321"/>
                  </a:cubicBezTo>
                  <a:cubicBezTo>
                    <a:pt x="578" y="1324"/>
                    <a:pt x="589" y="1327"/>
                    <a:pt x="600" y="1330"/>
                  </a:cubicBezTo>
                  <a:cubicBezTo>
                    <a:pt x="567" y="1305"/>
                    <a:pt x="549" y="1291"/>
                    <a:pt x="510" y="1281"/>
                  </a:cubicBezTo>
                  <a:cubicBezTo>
                    <a:pt x="471" y="1252"/>
                    <a:pt x="420" y="1231"/>
                    <a:pt x="373" y="1216"/>
                  </a:cubicBezTo>
                  <a:cubicBezTo>
                    <a:pt x="362" y="1212"/>
                    <a:pt x="351" y="1211"/>
                    <a:pt x="340" y="1208"/>
                  </a:cubicBezTo>
                  <a:cubicBezTo>
                    <a:pt x="324" y="1203"/>
                    <a:pt x="291" y="1192"/>
                    <a:pt x="291" y="1192"/>
                  </a:cubicBezTo>
                  <a:cubicBezTo>
                    <a:pt x="242" y="1157"/>
                    <a:pt x="279" y="1195"/>
                    <a:pt x="275" y="1151"/>
                  </a:cubicBezTo>
                  <a:cubicBezTo>
                    <a:pt x="273" y="1131"/>
                    <a:pt x="264" y="1113"/>
                    <a:pt x="259" y="1094"/>
                  </a:cubicBezTo>
                  <a:cubicBezTo>
                    <a:pt x="267" y="1086"/>
                    <a:pt x="279" y="1081"/>
                    <a:pt x="283" y="1070"/>
                  </a:cubicBezTo>
                  <a:cubicBezTo>
                    <a:pt x="286" y="1062"/>
                    <a:pt x="269" y="1052"/>
                    <a:pt x="275" y="1046"/>
                  </a:cubicBezTo>
                  <a:cubicBezTo>
                    <a:pt x="277" y="1044"/>
                    <a:pt x="355" y="1031"/>
                    <a:pt x="364" y="1030"/>
                  </a:cubicBezTo>
                  <a:cubicBezTo>
                    <a:pt x="363" y="1030"/>
                    <a:pt x="311" y="1012"/>
                    <a:pt x="316" y="1005"/>
                  </a:cubicBezTo>
                  <a:cubicBezTo>
                    <a:pt x="326" y="992"/>
                    <a:pt x="364" y="989"/>
                    <a:pt x="364" y="989"/>
                  </a:cubicBezTo>
                  <a:cubicBezTo>
                    <a:pt x="355" y="986"/>
                    <a:pt x="310" y="972"/>
                    <a:pt x="308" y="965"/>
                  </a:cubicBezTo>
                  <a:cubicBezTo>
                    <a:pt x="305" y="957"/>
                    <a:pt x="324" y="958"/>
                    <a:pt x="332" y="957"/>
                  </a:cubicBezTo>
                  <a:cubicBezTo>
                    <a:pt x="361" y="953"/>
                    <a:pt x="391" y="951"/>
                    <a:pt x="421" y="948"/>
                  </a:cubicBezTo>
                  <a:cubicBezTo>
                    <a:pt x="432" y="945"/>
                    <a:pt x="448" y="949"/>
                    <a:pt x="454" y="940"/>
                  </a:cubicBezTo>
                  <a:cubicBezTo>
                    <a:pt x="458" y="934"/>
                    <a:pt x="444" y="927"/>
                    <a:pt x="437" y="924"/>
                  </a:cubicBezTo>
                  <a:cubicBezTo>
                    <a:pt x="408" y="913"/>
                    <a:pt x="377" y="909"/>
                    <a:pt x="348" y="900"/>
                  </a:cubicBezTo>
                  <a:cubicBezTo>
                    <a:pt x="345" y="892"/>
                    <a:pt x="335" y="882"/>
                    <a:pt x="340" y="875"/>
                  </a:cubicBezTo>
                  <a:cubicBezTo>
                    <a:pt x="361" y="847"/>
                    <a:pt x="395" y="887"/>
                    <a:pt x="356" y="851"/>
                  </a:cubicBezTo>
                  <a:cubicBezTo>
                    <a:pt x="368" y="816"/>
                    <a:pt x="357" y="806"/>
                    <a:pt x="324" y="794"/>
                  </a:cubicBezTo>
                  <a:cubicBezTo>
                    <a:pt x="337" y="754"/>
                    <a:pt x="371" y="760"/>
                    <a:pt x="413" y="746"/>
                  </a:cubicBezTo>
                  <a:cubicBezTo>
                    <a:pt x="447" y="735"/>
                    <a:pt x="473" y="716"/>
                    <a:pt x="502" y="697"/>
                  </a:cubicBezTo>
                  <a:cubicBezTo>
                    <a:pt x="438" y="676"/>
                    <a:pt x="518" y="697"/>
                    <a:pt x="454" y="697"/>
                  </a:cubicBezTo>
                  <a:cubicBezTo>
                    <a:pt x="435" y="697"/>
                    <a:pt x="416" y="692"/>
                    <a:pt x="397" y="689"/>
                  </a:cubicBezTo>
                  <a:cubicBezTo>
                    <a:pt x="427" y="681"/>
                    <a:pt x="472" y="690"/>
                    <a:pt x="437" y="657"/>
                  </a:cubicBezTo>
                  <a:cubicBezTo>
                    <a:pt x="448" y="654"/>
                    <a:pt x="461" y="655"/>
                    <a:pt x="470" y="648"/>
                  </a:cubicBezTo>
                  <a:cubicBezTo>
                    <a:pt x="508" y="617"/>
                    <a:pt x="413" y="586"/>
                    <a:pt x="478" y="608"/>
                  </a:cubicBezTo>
                  <a:cubicBezTo>
                    <a:pt x="489" y="605"/>
                    <a:pt x="504" y="609"/>
                    <a:pt x="510" y="600"/>
                  </a:cubicBezTo>
                  <a:cubicBezTo>
                    <a:pt x="515" y="593"/>
                    <a:pt x="496" y="581"/>
                    <a:pt x="502" y="575"/>
                  </a:cubicBezTo>
                  <a:cubicBezTo>
                    <a:pt x="508" y="569"/>
                    <a:pt x="512" y="588"/>
                    <a:pt x="518" y="592"/>
                  </a:cubicBezTo>
                  <a:cubicBezTo>
                    <a:pt x="528" y="599"/>
                    <a:pt x="540" y="604"/>
                    <a:pt x="551" y="608"/>
                  </a:cubicBezTo>
                  <a:cubicBezTo>
                    <a:pt x="579" y="618"/>
                    <a:pt x="611" y="625"/>
                    <a:pt x="640" y="632"/>
                  </a:cubicBezTo>
                  <a:cubicBezTo>
                    <a:pt x="708" y="667"/>
                    <a:pt x="772" y="703"/>
                    <a:pt x="843" y="730"/>
                  </a:cubicBezTo>
                  <a:cubicBezTo>
                    <a:pt x="851" y="738"/>
                    <a:pt x="867" y="754"/>
                    <a:pt x="867" y="754"/>
                  </a:cubicBezTo>
                  <a:cubicBezTo>
                    <a:pt x="813" y="680"/>
                    <a:pt x="752" y="609"/>
                    <a:pt x="681" y="551"/>
                  </a:cubicBezTo>
                  <a:cubicBezTo>
                    <a:pt x="663" y="536"/>
                    <a:pt x="645" y="521"/>
                    <a:pt x="624" y="511"/>
                  </a:cubicBezTo>
                  <a:cubicBezTo>
                    <a:pt x="605" y="501"/>
                    <a:pt x="531" y="482"/>
                    <a:pt x="608" y="503"/>
                  </a:cubicBezTo>
                  <a:cubicBezTo>
                    <a:pt x="619" y="500"/>
                    <a:pt x="640" y="505"/>
                    <a:pt x="640" y="494"/>
                  </a:cubicBezTo>
                  <a:cubicBezTo>
                    <a:pt x="640" y="468"/>
                    <a:pt x="600" y="460"/>
                    <a:pt x="583" y="454"/>
                  </a:cubicBezTo>
                  <a:cubicBezTo>
                    <a:pt x="594" y="451"/>
                    <a:pt x="609" y="455"/>
                    <a:pt x="616" y="446"/>
                  </a:cubicBezTo>
                  <a:cubicBezTo>
                    <a:pt x="630" y="428"/>
                    <a:pt x="587" y="408"/>
                    <a:pt x="583" y="405"/>
                  </a:cubicBezTo>
                  <a:cubicBezTo>
                    <a:pt x="604" y="398"/>
                    <a:pt x="635" y="407"/>
                    <a:pt x="648" y="389"/>
                  </a:cubicBezTo>
                  <a:cubicBezTo>
                    <a:pt x="654" y="381"/>
                    <a:pt x="637" y="373"/>
                    <a:pt x="632" y="365"/>
                  </a:cubicBezTo>
                  <a:cubicBezTo>
                    <a:pt x="666" y="356"/>
                    <a:pt x="709" y="369"/>
                    <a:pt x="737" y="348"/>
                  </a:cubicBezTo>
                  <a:cubicBezTo>
                    <a:pt x="748" y="340"/>
                    <a:pt x="734" y="321"/>
                    <a:pt x="729" y="308"/>
                  </a:cubicBezTo>
                  <a:cubicBezTo>
                    <a:pt x="711" y="261"/>
                    <a:pt x="658" y="279"/>
                    <a:pt x="802" y="292"/>
                  </a:cubicBezTo>
                  <a:cubicBezTo>
                    <a:pt x="808" y="287"/>
                    <a:pt x="819" y="284"/>
                    <a:pt x="819" y="276"/>
                  </a:cubicBezTo>
                  <a:cubicBezTo>
                    <a:pt x="819" y="245"/>
                    <a:pt x="769" y="270"/>
                    <a:pt x="827" y="251"/>
                  </a:cubicBezTo>
                  <a:cubicBezTo>
                    <a:pt x="726" y="227"/>
                    <a:pt x="899" y="266"/>
                    <a:pt x="656" y="235"/>
                  </a:cubicBezTo>
                  <a:cubicBezTo>
                    <a:pt x="639" y="233"/>
                    <a:pt x="624" y="224"/>
                    <a:pt x="608" y="219"/>
                  </a:cubicBezTo>
                  <a:cubicBezTo>
                    <a:pt x="598" y="216"/>
                    <a:pt x="629" y="224"/>
                    <a:pt x="640" y="227"/>
                  </a:cubicBezTo>
                  <a:cubicBezTo>
                    <a:pt x="632" y="219"/>
                    <a:pt x="608" y="211"/>
                    <a:pt x="616" y="203"/>
                  </a:cubicBezTo>
                  <a:cubicBezTo>
                    <a:pt x="624" y="195"/>
                    <a:pt x="636" y="219"/>
                    <a:pt x="648" y="219"/>
                  </a:cubicBezTo>
                  <a:cubicBezTo>
                    <a:pt x="702" y="221"/>
                    <a:pt x="756" y="214"/>
                    <a:pt x="810" y="211"/>
                  </a:cubicBezTo>
                  <a:cubicBezTo>
                    <a:pt x="802" y="208"/>
                    <a:pt x="778" y="203"/>
                    <a:pt x="786" y="203"/>
                  </a:cubicBezTo>
                  <a:cubicBezTo>
                    <a:pt x="841" y="203"/>
                    <a:pt x="902" y="218"/>
                    <a:pt x="956" y="227"/>
                  </a:cubicBezTo>
                  <a:cubicBezTo>
                    <a:pt x="905" y="193"/>
                    <a:pt x="955" y="206"/>
                    <a:pt x="989" y="194"/>
                  </a:cubicBezTo>
                  <a:cubicBezTo>
                    <a:pt x="1046" y="207"/>
                    <a:pt x="1016" y="199"/>
                    <a:pt x="1078" y="219"/>
                  </a:cubicBezTo>
                  <a:cubicBezTo>
                    <a:pt x="1097" y="225"/>
                    <a:pt x="1127" y="251"/>
                    <a:pt x="1127" y="251"/>
                  </a:cubicBezTo>
                  <a:cubicBezTo>
                    <a:pt x="1184" y="232"/>
                    <a:pt x="1127" y="259"/>
                    <a:pt x="1127" y="219"/>
                  </a:cubicBezTo>
                  <a:cubicBezTo>
                    <a:pt x="1127" y="211"/>
                    <a:pt x="1143" y="223"/>
                    <a:pt x="1151" y="227"/>
                  </a:cubicBezTo>
                  <a:cubicBezTo>
                    <a:pt x="1160" y="231"/>
                    <a:pt x="1166" y="239"/>
                    <a:pt x="1175" y="243"/>
                  </a:cubicBezTo>
                  <a:cubicBezTo>
                    <a:pt x="1207" y="256"/>
                    <a:pt x="1241" y="264"/>
                    <a:pt x="1273" y="276"/>
                  </a:cubicBezTo>
                  <a:cubicBezTo>
                    <a:pt x="1291" y="283"/>
                    <a:pt x="1303" y="302"/>
                    <a:pt x="1321" y="308"/>
                  </a:cubicBezTo>
                  <a:cubicBezTo>
                    <a:pt x="1329" y="311"/>
                    <a:pt x="1338" y="313"/>
                    <a:pt x="1346" y="316"/>
                  </a:cubicBezTo>
                  <a:cubicBezTo>
                    <a:pt x="1325" y="261"/>
                    <a:pt x="1314" y="268"/>
                    <a:pt x="1265" y="243"/>
                  </a:cubicBezTo>
                  <a:cubicBezTo>
                    <a:pt x="1237" y="204"/>
                    <a:pt x="1256" y="216"/>
                    <a:pt x="1281" y="178"/>
                  </a:cubicBezTo>
                  <a:cubicBezTo>
                    <a:pt x="1284" y="181"/>
                    <a:pt x="1359" y="243"/>
                    <a:pt x="1313" y="194"/>
                  </a:cubicBezTo>
                  <a:cubicBezTo>
                    <a:pt x="1324" y="191"/>
                    <a:pt x="1335" y="184"/>
                    <a:pt x="1346" y="186"/>
                  </a:cubicBezTo>
                  <a:cubicBezTo>
                    <a:pt x="1365" y="189"/>
                    <a:pt x="1388" y="225"/>
                    <a:pt x="1419" y="235"/>
                  </a:cubicBezTo>
                  <a:cubicBezTo>
                    <a:pt x="1394" y="168"/>
                    <a:pt x="1436" y="251"/>
                    <a:pt x="1443" y="251"/>
                  </a:cubicBezTo>
                  <a:cubicBezTo>
                    <a:pt x="1451" y="251"/>
                    <a:pt x="1429" y="233"/>
                    <a:pt x="1435" y="227"/>
                  </a:cubicBezTo>
                  <a:cubicBezTo>
                    <a:pt x="1441" y="221"/>
                    <a:pt x="1451" y="232"/>
                    <a:pt x="1459" y="235"/>
                  </a:cubicBezTo>
                  <a:lnTo>
                    <a:pt x="1459" y="211"/>
                  </a:lnTo>
                  <a:cubicBezTo>
                    <a:pt x="1459" y="211"/>
                    <a:pt x="1459" y="211"/>
                    <a:pt x="1459" y="211"/>
                  </a:cubicBezTo>
                  <a:cubicBezTo>
                    <a:pt x="1467" y="214"/>
                    <a:pt x="1475" y="216"/>
                    <a:pt x="1483" y="219"/>
                  </a:cubicBezTo>
                  <a:cubicBezTo>
                    <a:pt x="1541" y="275"/>
                    <a:pt x="1484" y="235"/>
                    <a:pt x="1516" y="219"/>
                  </a:cubicBezTo>
                  <a:cubicBezTo>
                    <a:pt x="1524" y="215"/>
                    <a:pt x="1532" y="224"/>
                    <a:pt x="1540" y="227"/>
                  </a:cubicBezTo>
                  <a:cubicBezTo>
                    <a:pt x="1576" y="281"/>
                    <a:pt x="1539" y="240"/>
                    <a:pt x="1565" y="227"/>
                  </a:cubicBezTo>
                  <a:cubicBezTo>
                    <a:pt x="1573" y="223"/>
                    <a:pt x="1581" y="232"/>
                    <a:pt x="1589" y="235"/>
                  </a:cubicBezTo>
                  <a:cubicBezTo>
                    <a:pt x="1625" y="181"/>
                    <a:pt x="1629" y="208"/>
                    <a:pt x="1670" y="235"/>
                  </a:cubicBezTo>
                  <a:cubicBezTo>
                    <a:pt x="1683" y="299"/>
                    <a:pt x="1685" y="365"/>
                    <a:pt x="1694" y="430"/>
                  </a:cubicBezTo>
                  <a:cubicBezTo>
                    <a:pt x="1707" y="391"/>
                    <a:pt x="1699" y="355"/>
                    <a:pt x="1686" y="316"/>
                  </a:cubicBezTo>
                  <a:cubicBezTo>
                    <a:pt x="1683" y="289"/>
                    <a:pt x="1682" y="262"/>
                    <a:pt x="1678" y="235"/>
                  </a:cubicBezTo>
                  <a:cubicBezTo>
                    <a:pt x="1676" y="224"/>
                    <a:pt x="1661" y="209"/>
                    <a:pt x="1670" y="203"/>
                  </a:cubicBezTo>
                  <a:cubicBezTo>
                    <a:pt x="1680" y="196"/>
                    <a:pt x="1691" y="214"/>
                    <a:pt x="1702" y="219"/>
                  </a:cubicBezTo>
                  <a:cubicBezTo>
                    <a:pt x="1665" y="163"/>
                    <a:pt x="1651" y="164"/>
                    <a:pt x="1694" y="178"/>
                  </a:cubicBezTo>
                  <a:cubicBezTo>
                    <a:pt x="1746" y="165"/>
                    <a:pt x="1737" y="186"/>
                    <a:pt x="1783" y="203"/>
                  </a:cubicBezTo>
                  <a:cubicBezTo>
                    <a:pt x="1783" y="203"/>
                    <a:pt x="1789" y="186"/>
                    <a:pt x="1792" y="178"/>
                  </a:cubicBezTo>
                  <a:cubicBezTo>
                    <a:pt x="1808" y="202"/>
                    <a:pt x="1816" y="227"/>
                    <a:pt x="1832" y="251"/>
                  </a:cubicBezTo>
                  <a:cubicBezTo>
                    <a:pt x="1835" y="243"/>
                    <a:pt x="1832" y="229"/>
                    <a:pt x="1840" y="227"/>
                  </a:cubicBezTo>
                  <a:cubicBezTo>
                    <a:pt x="1879" y="216"/>
                    <a:pt x="1922" y="252"/>
                    <a:pt x="1946" y="276"/>
                  </a:cubicBezTo>
                  <a:cubicBezTo>
                    <a:pt x="1888" y="355"/>
                    <a:pt x="1915" y="303"/>
                    <a:pt x="1897" y="365"/>
                  </a:cubicBezTo>
                  <a:cubicBezTo>
                    <a:pt x="1892" y="381"/>
                    <a:pt x="1886" y="397"/>
                    <a:pt x="1881" y="413"/>
                  </a:cubicBezTo>
                  <a:cubicBezTo>
                    <a:pt x="1878" y="421"/>
                    <a:pt x="1873" y="438"/>
                    <a:pt x="1873" y="438"/>
                  </a:cubicBezTo>
                  <a:cubicBezTo>
                    <a:pt x="1861" y="376"/>
                    <a:pt x="1881" y="305"/>
                    <a:pt x="1913" y="251"/>
                  </a:cubicBezTo>
                  <a:cubicBezTo>
                    <a:pt x="1930" y="151"/>
                    <a:pt x="1912" y="228"/>
                    <a:pt x="1929" y="267"/>
                  </a:cubicBezTo>
                  <a:cubicBezTo>
                    <a:pt x="1932" y="275"/>
                    <a:pt x="1934" y="251"/>
                    <a:pt x="1938" y="243"/>
                  </a:cubicBezTo>
                  <a:cubicBezTo>
                    <a:pt x="1953" y="214"/>
                    <a:pt x="1950" y="220"/>
                    <a:pt x="1978" y="211"/>
                  </a:cubicBezTo>
                  <a:cubicBezTo>
                    <a:pt x="1992" y="224"/>
                    <a:pt x="2020" y="232"/>
                    <a:pt x="2019" y="251"/>
                  </a:cubicBezTo>
                  <a:cubicBezTo>
                    <a:pt x="2013" y="332"/>
                    <a:pt x="2012" y="356"/>
                    <a:pt x="1994" y="421"/>
                  </a:cubicBezTo>
                  <a:cubicBezTo>
                    <a:pt x="1989" y="440"/>
                    <a:pt x="1984" y="459"/>
                    <a:pt x="1978" y="478"/>
                  </a:cubicBezTo>
                  <a:cubicBezTo>
                    <a:pt x="1973" y="494"/>
                    <a:pt x="1952" y="541"/>
                    <a:pt x="1962" y="527"/>
                  </a:cubicBezTo>
                  <a:cubicBezTo>
                    <a:pt x="1983" y="496"/>
                    <a:pt x="2006" y="469"/>
                    <a:pt x="2027" y="438"/>
                  </a:cubicBezTo>
                  <a:cubicBezTo>
                    <a:pt x="2045" y="411"/>
                    <a:pt x="2061" y="386"/>
                    <a:pt x="2075" y="357"/>
                  </a:cubicBezTo>
                  <a:cubicBezTo>
                    <a:pt x="2085" y="314"/>
                    <a:pt x="2095" y="278"/>
                    <a:pt x="2083" y="235"/>
                  </a:cubicBezTo>
                  <a:cubicBezTo>
                    <a:pt x="2067" y="240"/>
                    <a:pt x="2021" y="252"/>
                    <a:pt x="2043" y="267"/>
                  </a:cubicBezTo>
                  <a:cubicBezTo>
                    <a:pt x="2061" y="279"/>
                    <a:pt x="2086" y="273"/>
                    <a:pt x="2108" y="276"/>
                  </a:cubicBezTo>
                  <a:cubicBezTo>
                    <a:pt x="2158" y="314"/>
                    <a:pt x="2200" y="336"/>
                    <a:pt x="2262" y="348"/>
                  </a:cubicBezTo>
                  <a:cubicBezTo>
                    <a:pt x="2245" y="400"/>
                    <a:pt x="2209" y="425"/>
                    <a:pt x="2165" y="454"/>
                  </a:cubicBezTo>
                  <a:cubicBezTo>
                    <a:pt x="2150" y="493"/>
                    <a:pt x="2151" y="520"/>
                    <a:pt x="2116" y="543"/>
                  </a:cubicBezTo>
                  <a:cubicBezTo>
                    <a:pt x="2152" y="489"/>
                    <a:pt x="2182" y="433"/>
                    <a:pt x="2238" y="397"/>
                  </a:cubicBezTo>
                  <a:cubicBezTo>
                    <a:pt x="2255" y="363"/>
                    <a:pt x="2259" y="343"/>
                    <a:pt x="2286" y="316"/>
                  </a:cubicBezTo>
                  <a:cubicBezTo>
                    <a:pt x="2283" y="327"/>
                    <a:pt x="2283" y="338"/>
                    <a:pt x="2278" y="348"/>
                  </a:cubicBezTo>
                  <a:cubicBezTo>
                    <a:pt x="2270" y="364"/>
                    <a:pt x="2194" y="446"/>
                    <a:pt x="2246" y="397"/>
                  </a:cubicBezTo>
                  <a:cubicBezTo>
                    <a:pt x="2262" y="402"/>
                    <a:pt x="2278" y="408"/>
                    <a:pt x="2294" y="413"/>
                  </a:cubicBezTo>
                  <a:cubicBezTo>
                    <a:pt x="2302" y="416"/>
                    <a:pt x="2278" y="408"/>
                    <a:pt x="2270" y="405"/>
                  </a:cubicBezTo>
                  <a:cubicBezTo>
                    <a:pt x="2239" y="395"/>
                    <a:pt x="2335" y="410"/>
                    <a:pt x="2367" y="413"/>
                  </a:cubicBezTo>
                  <a:cubicBezTo>
                    <a:pt x="2351" y="435"/>
                    <a:pt x="2339" y="460"/>
                    <a:pt x="2319" y="478"/>
                  </a:cubicBezTo>
                  <a:cubicBezTo>
                    <a:pt x="2313" y="483"/>
                    <a:pt x="2308" y="488"/>
                    <a:pt x="2302" y="494"/>
                  </a:cubicBezTo>
                  <a:cubicBezTo>
                    <a:pt x="2296" y="500"/>
                    <a:pt x="2279" y="508"/>
                    <a:pt x="2286" y="511"/>
                  </a:cubicBezTo>
                  <a:cubicBezTo>
                    <a:pt x="2293" y="514"/>
                    <a:pt x="2349" y="497"/>
                    <a:pt x="2359" y="494"/>
                  </a:cubicBezTo>
                  <a:cubicBezTo>
                    <a:pt x="2313" y="542"/>
                    <a:pt x="2370" y="467"/>
                    <a:pt x="2375" y="462"/>
                  </a:cubicBezTo>
                  <a:cubicBezTo>
                    <a:pt x="2378" y="470"/>
                    <a:pt x="2384" y="486"/>
                    <a:pt x="2384" y="486"/>
                  </a:cubicBezTo>
                  <a:cubicBezTo>
                    <a:pt x="2387" y="494"/>
                    <a:pt x="2384" y="508"/>
                    <a:pt x="2392" y="511"/>
                  </a:cubicBezTo>
                  <a:cubicBezTo>
                    <a:pt x="2399" y="513"/>
                    <a:pt x="2401" y="492"/>
                    <a:pt x="2408" y="494"/>
                  </a:cubicBezTo>
                  <a:cubicBezTo>
                    <a:pt x="2416" y="497"/>
                    <a:pt x="2409" y="513"/>
                    <a:pt x="2416" y="519"/>
                  </a:cubicBezTo>
                  <a:cubicBezTo>
                    <a:pt x="2424" y="526"/>
                    <a:pt x="2437" y="524"/>
                    <a:pt x="2448" y="527"/>
                  </a:cubicBezTo>
                  <a:cubicBezTo>
                    <a:pt x="2459" y="543"/>
                    <a:pt x="2463" y="568"/>
                    <a:pt x="2481" y="575"/>
                  </a:cubicBezTo>
                  <a:cubicBezTo>
                    <a:pt x="2540" y="597"/>
                    <a:pt x="2463" y="566"/>
                    <a:pt x="2538" y="608"/>
                  </a:cubicBezTo>
                  <a:cubicBezTo>
                    <a:pt x="2556" y="618"/>
                    <a:pt x="2576" y="623"/>
                    <a:pt x="2594" y="632"/>
                  </a:cubicBezTo>
                  <a:cubicBezTo>
                    <a:pt x="2575" y="635"/>
                    <a:pt x="2556" y="634"/>
                    <a:pt x="2538" y="640"/>
                  </a:cubicBezTo>
                  <a:cubicBezTo>
                    <a:pt x="2530" y="643"/>
                    <a:pt x="2528" y="654"/>
                    <a:pt x="2521" y="657"/>
                  </a:cubicBezTo>
                  <a:cubicBezTo>
                    <a:pt x="2509" y="661"/>
                    <a:pt x="2411" y="673"/>
                    <a:pt x="2408" y="673"/>
                  </a:cubicBezTo>
                  <a:cubicBezTo>
                    <a:pt x="2403" y="681"/>
                    <a:pt x="2398" y="690"/>
                    <a:pt x="2392" y="697"/>
                  </a:cubicBezTo>
                  <a:cubicBezTo>
                    <a:pt x="2387" y="703"/>
                    <a:pt x="2368" y="710"/>
                    <a:pt x="2375" y="713"/>
                  </a:cubicBezTo>
                  <a:cubicBezTo>
                    <a:pt x="2379" y="715"/>
                    <a:pt x="2425" y="699"/>
                    <a:pt x="2432" y="697"/>
                  </a:cubicBezTo>
                  <a:cubicBezTo>
                    <a:pt x="2495" y="712"/>
                    <a:pt x="2556" y="726"/>
                    <a:pt x="2619" y="738"/>
                  </a:cubicBezTo>
                  <a:cubicBezTo>
                    <a:pt x="2627" y="743"/>
                    <a:pt x="2635" y="748"/>
                    <a:pt x="2643" y="754"/>
                  </a:cubicBezTo>
                  <a:cubicBezTo>
                    <a:pt x="2654" y="762"/>
                    <a:pt x="2688" y="782"/>
                    <a:pt x="2675" y="778"/>
                  </a:cubicBezTo>
                  <a:cubicBezTo>
                    <a:pt x="2667" y="775"/>
                    <a:pt x="2651" y="770"/>
                    <a:pt x="2651" y="770"/>
                  </a:cubicBezTo>
                  <a:cubicBezTo>
                    <a:pt x="2640" y="737"/>
                    <a:pt x="2630" y="732"/>
                    <a:pt x="2692" y="754"/>
                  </a:cubicBezTo>
                  <a:cubicBezTo>
                    <a:pt x="2732" y="768"/>
                    <a:pt x="2779" y="804"/>
                    <a:pt x="2813" y="827"/>
                  </a:cubicBezTo>
                  <a:cubicBezTo>
                    <a:pt x="2822" y="833"/>
                    <a:pt x="2792" y="819"/>
                    <a:pt x="2781" y="819"/>
                  </a:cubicBezTo>
                  <a:cubicBezTo>
                    <a:pt x="2773" y="819"/>
                    <a:pt x="2797" y="825"/>
                    <a:pt x="2805" y="827"/>
                  </a:cubicBezTo>
                  <a:cubicBezTo>
                    <a:pt x="2829" y="833"/>
                    <a:pt x="2854" y="838"/>
                    <a:pt x="2878" y="843"/>
                  </a:cubicBezTo>
                  <a:cubicBezTo>
                    <a:pt x="2886" y="848"/>
                    <a:pt x="2910" y="854"/>
                    <a:pt x="2902" y="859"/>
                  </a:cubicBezTo>
                  <a:cubicBezTo>
                    <a:pt x="2884" y="870"/>
                    <a:pt x="2820" y="855"/>
                    <a:pt x="2838" y="867"/>
                  </a:cubicBezTo>
                  <a:cubicBezTo>
                    <a:pt x="2863" y="883"/>
                    <a:pt x="2897" y="872"/>
                    <a:pt x="2927" y="875"/>
                  </a:cubicBezTo>
                  <a:cubicBezTo>
                    <a:pt x="2970" y="906"/>
                    <a:pt x="2950" y="913"/>
                    <a:pt x="3008" y="924"/>
                  </a:cubicBezTo>
                  <a:cubicBezTo>
                    <a:pt x="3016" y="929"/>
                    <a:pt x="3029" y="931"/>
                    <a:pt x="3032" y="940"/>
                  </a:cubicBezTo>
                  <a:cubicBezTo>
                    <a:pt x="3043" y="979"/>
                    <a:pt x="3001" y="1012"/>
                    <a:pt x="2975" y="1030"/>
                  </a:cubicBezTo>
                  <a:cubicBezTo>
                    <a:pt x="3011" y="1064"/>
                    <a:pt x="2976" y="1026"/>
                    <a:pt x="3000" y="1070"/>
                  </a:cubicBezTo>
                  <a:cubicBezTo>
                    <a:pt x="3009" y="1087"/>
                    <a:pt x="3032" y="1119"/>
                    <a:pt x="3032" y="1119"/>
                  </a:cubicBezTo>
                  <a:cubicBezTo>
                    <a:pt x="3019" y="1122"/>
                    <a:pt x="2998" y="1115"/>
                    <a:pt x="2992" y="1127"/>
                  </a:cubicBezTo>
                  <a:cubicBezTo>
                    <a:pt x="2968" y="1175"/>
                    <a:pt x="3047" y="1173"/>
                    <a:pt x="3057" y="1175"/>
                  </a:cubicBezTo>
                  <a:cubicBezTo>
                    <a:pt x="3051" y="1181"/>
                    <a:pt x="3038" y="1184"/>
                    <a:pt x="3040" y="1192"/>
                  </a:cubicBezTo>
                  <a:cubicBezTo>
                    <a:pt x="3043" y="1200"/>
                    <a:pt x="3056" y="1198"/>
                    <a:pt x="3065" y="1200"/>
                  </a:cubicBezTo>
                  <a:cubicBezTo>
                    <a:pt x="3083" y="1204"/>
                    <a:pt x="3102" y="1205"/>
                    <a:pt x="3121" y="1208"/>
                  </a:cubicBezTo>
                  <a:cubicBezTo>
                    <a:pt x="3105" y="1257"/>
                    <a:pt x="3075" y="1315"/>
                    <a:pt x="3024" y="1338"/>
                  </a:cubicBezTo>
                  <a:cubicBezTo>
                    <a:pt x="2989" y="1354"/>
                    <a:pt x="2938" y="1358"/>
                    <a:pt x="2902" y="1362"/>
                  </a:cubicBezTo>
                  <a:cubicBezTo>
                    <a:pt x="2864" y="1375"/>
                    <a:pt x="2860" y="1378"/>
                    <a:pt x="2805" y="1378"/>
                  </a:cubicBezTo>
                  <a:cubicBezTo>
                    <a:pt x="2791" y="1378"/>
                    <a:pt x="2832" y="1373"/>
                    <a:pt x="2846" y="1370"/>
                  </a:cubicBezTo>
                  <a:cubicBezTo>
                    <a:pt x="2865" y="1366"/>
                    <a:pt x="2883" y="1365"/>
                    <a:pt x="2902" y="1362"/>
                  </a:cubicBezTo>
                  <a:cubicBezTo>
                    <a:pt x="2991" y="1333"/>
                    <a:pt x="2950" y="1342"/>
                    <a:pt x="3024" y="1330"/>
                  </a:cubicBezTo>
                  <a:cubicBezTo>
                    <a:pt x="3035" y="1335"/>
                    <a:pt x="3057" y="1334"/>
                    <a:pt x="3057" y="1346"/>
                  </a:cubicBezTo>
                  <a:cubicBezTo>
                    <a:pt x="3057" y="1383"/>
                    <a:pt x="3023" y="1412"/>
                    <a:pt x="3000" y="1435"/>
                  </a:cubicBezTo>
                  <a:cubicBezTo>
                    <a:pt x="3008" y="1440"/>
                    <a:pt x="3015" y="1447"/>
                    <a:pt x="3024" y="1451"/>
                  </a:cubicBezTo>
                  <a:cubicBezTo>
                    <a:pt x="3045" y="1460"/>
                    <a:pt x="3069" y="1463"/>
                    <a:pt x="3089" y="1475"/>
                  </a:cubicBezTo>
                  <a:cubicBezTo>
                    <a:pt x="3112" y="1489"/>
                    <a:pt x="3117" y="1545"/>
                    <a:pt x="3121" y="1565"/>
                  </a:cubicBezTo>
                  <a:cubicBezTo>
                    <a:pt x="3116" y="1573"/>
                    <a:pt x="3105" y="1579"/>
                    <a:pt x="3105" y="1589"/>
                  </a:cubicBezTo>
                  <a:cubicBezTo>
                    <a:pt x="3105" y="1661"/>
                    <a:pt x="3173" y="1539"/>
                    <a:pt x="3130" y="1670"/>
                  </a:cubicBezTo>
                  <a:cubicBezTo>
                    <a:pt x="3127" y="1678"/>
                    <a:pt x="3113" y="1665"/>
                    <a:pt x="3105" y="1662"/>
                  </a:cubicBezTo>
                  <a:cubicBezTo>
                    <a:pt x="3096" y="1664"/>
                    <a:pt x="3034" y="1678"/>
                    <a:pt x="3032" y="1686"/>
                  </a:cubicBezTo>
                  <a:cubicBezTo>
                    <a:pt x="3029" y="1698"/>
                    <a:pt x="3054" y="1697"/>
                    <a:pt x="3065" y="1702"/>
                  </a:cubicBezTo>
                  <a:cubicBezTo>
                    <a:pt x="3051" y="1705"/>
                    <a:pt x="3036" y="1704"/>
                    <a:pt x="3024" y="1711"/>
                  </a:cubicBezTo>
                  <a:cubicBezTo>
                    <a:pt x="3016" y="1716"/>
                    <a:pt x="3004" y="1726"/>
                    <a:pt x="3008" y="1735"/>
                  </a:cubicBezTo>
                  <a:cubicBezTo>
                    <a:pt x="3013" y="1745"/>
                    <a:pt x="3029" y="1740"/>
                    <a:pt x="3040" y="1743"/>
                  </a:cubicBezTo>
                  <a:cubicBezTo>
                    <a:pt x="3046" y="1748"/>
                    <a:pt x="3063" y="1754"/>
                    <a:pt x="3057" y="1759"/>
                  </a:cubicBezTo>
                  <a:cubicBezTo>
                    <a:pt x="3044" y="1769"/>
                    <a:pt x="3002" y="1752"/>
                    <a:pt x="3008" y="1767"/>
                  </a:cubicBezTo>
                  <a:cubicBezTo>
                    <a:pt x="3019" y="1796"/>
                    <a:pt x="3121" y="1812"/>
                    <a:pt x="3146" y="1816"/>
                  </a:cubicBezTo>
                  <a:cubicBezTo>
                    <a:pt x="3089" y="1822"/>
                    <a:pt x="3046" y="1831"/>
                    <a:pt x="2992" y="1840"/>
                  </a:cubicBezTo>
                  <a:cubicBezTo>
                    <a:pt x="2995" y="1851"/>
                    <a:pt x="2993" y="1864"/>
                    <a:pt x="3000" y="1873"/>
                  </a:cubicBezTo>
                  <a:cubicBezTo>
                    <a:pt x="3013" y="1890"/>
                    <a:pt x="3051" y="1872"/>
                    <a:pt x="3000" y="1889"/>
                  </a:cubicBezTo>
                  <a:cubicBezTo>
                    <a:pt x="2992" y="1886"/>
                    <a:pt x="2984" y="1881"/>
                    <a:pt x="2975" y="1881"/>
                  </a:cubicBezTo>
                  <a:cubicBezTo>
                    <a:pt x="2967" y="1881"/>
                    <a:pt x="2948" y="1881"/>
                    <a:pt x="2951" y="1889"/>
                  </a:cubicBezTo>
                  <a:cubicBezTo>
                    <a:pt x="2960" y="1910"/>
                    <a:pt x="2983" y="1922"/>
                    <a:pt x="3000" y="1938"/>
                  </a:cubicBezTo>
                  <a:cubicBezTo>
                    <a:pt x="3006" y="1943"/>
                    <a:pt x="2992" y="1923"/>
                    <a:pt x="2984" y="1921"/>
                  </a:cubicBezTo>
                  <a:cubicBezTo>
                    <a:pt x="2973" y="1918"/>
                    <a:pt x="2962" y="1916"/>
                    <a:pt x="2951" y="1913"/>
                  </a:cubicBezTo>
                  <a:cubicBezTo>
                    <a:pt x="2954" y="1924"/>
                    <a:pt x="2953" y="1937"/>
                    <a:pt x="2959" y="1946"/>
                  </a:cubicBezTo>
                  <a:cubicBezTo>
                    <a:pt x="2968" y="1959"/>
                    <a:pt x="3014" y="1972"/>
                    <a:pt x="2959" y="1954"/>
                  </a:cubicBezTo>
                  <a:cubicBezTo>
                    <a:pt x="2948" y="1962"/>
                    <a:pt x="2940" y="1975"/>
                    <a:pt x="2927" y="1978"/>
                  </a:cubicBezTo>
                  <a:cubicBezTo>
                    <a:pt x="2903" y="1984"/>
                    <a:pt x="2874" y="1951"/>
                    <a:pt x="2911" y="1986"/>
                  </a:cubicBezTo>
                  <a:cubicBezTo>
                    <a:pt x="2916" y="1997"/>
                    <a:pt x="2933" y="2008"/>
                    <a:pt x="2927" y="2019"/>
                  </a:cubicBezTo>
                  <a:cubicBezTo>
                    <a:pt x="2922" y="2028"/>
                    <a:pt x="2909" y="1995"/>
                    <a:pt x="2902" y="2002"/>
                  </a:cubicBezTo>
                  <a:cubicBezTo>
                    <a:pt x="2894" y="2010"/>
                    <a:pt x="2908" y="2024"/>
                    <a:pt x="2911" y="2035"/>
                  </a:cubicBezTo>
                  <a:cubicBezTo>
                    <a:pt x="2908" y="2046"/>
                    <a:pt x="2912" y="2061"/>
                    <a:pt x="2902" y="2067"/>
                  </a:cubicBezTo>
                  <a:cubicBezTo>
                    <a:pt x="2893" y="2073"/>
                    <a:pt x="2878" y="2051"/>
                    <a:pt x="2870" y="2059"/>
                  </a:cubicBezTo>
                  <a:cubicBezTo>
                    <a:pt x="2858" y="2071"/>
                    <a:pt x="2868" y="2093"/>
                    <a:pt x="2862" y="2108"/>
                  </a:cubicBezTo>
                  <a:cubicBezTo>
                    <a:pt x="2857" y="2120"/>
                    <a:pt x="2847" y="2130"/>
                    <a:pt x="2838" y="2140"/>
                  </a:cubicBezTo>
                  <a:cubicBezTo>
                    <a:pt x="2820" y="2161"/>
                    <a:pt x="2773" y="2189"/>
                    <a:pt x="2773" y="2189"/>
                  </a:cubicBezTo>
                  <a:cubicBezTo>
                    <a:pt x="2810" y="2214"/>
                    <a:pt x="2802" y="2204"/>
                    <a:pt x="2765" y="2197"/>
                  </a:cubicBezTo>
                  <a:cubicBezTo>
                    <a:pt x="2749" y="2194"/>
                    <a:pt x="2732" y="2192"/>
                    <a:pt x="2716" y="2189"/>
                  </a:cubicBezTo>
                  <a:cubicBezTo>
                    <a:pt x="2656" y="2209"/>
                    <a:pt x="2718" y="2180"/>
                    <a:pt x="2708" y="2221"/>
                  </a:cubicBezTo>
                  <a:cubicBezTo>
                    <a:pt x="2706" y="2229"/>
                    <a:pt x="2692" y="2226"/>
                    <a:pt x="2684" y="2229"/>
                  </a:cubicBezTo>
                  <a:cubicBezTo>
                    <a:pt x="2663" y="2210"/>
                    <a:pt x="2646" y="2198"/>
                    <a:pt x="2619" y="2189"/>
                  </a:cubicBezTo>
                  <a:cubicBezTo>
                    <a:pt x="2613" y="2197"/>
                    <a:pt x="2600" y="2203"/>
                    <a:pt x="2602" y="2213"/>
                  </a:cubicBezTo>
                  <a:cubicBezTo>
                    <a:pt x="2604" y="2225"/>
                    <a:pt x="2642" y="2248"/>
                    <a:pt x="2651" y="2254"/>
                  </a:cubicBezTo>
                  <a:cubicBezTo>
                    <a:pt x="2643" y="2257"/>
                    <a:pt x="2632" y="2255"/>
                    <a:pt x="2627" y="2262"/>
                  </a:cubicBezTo>
                  <a:cubicBezTo>
                    <a:pt x="2617" y="2276"/>
                    <a:pt x="2611" y="2311"/>
                    <a:pt x="2611" y="2311"/>
                  </a:cubicBezTo>
                  <a:cubicBezTo>
                    <a:pt x="2667" y="2390"/>
                    <a:pt x="2660" y="2377"/>
                    <a:pt x="2651" y="2481"/>
                  </a:cubicBezTo>
                  <a:cubicBezTo>
                    <a:pt x="2649" y="2475"/>
                    <a:pt x="2638" y="2432"/>
                    <a:pt x="2627" y="2432"/>
                  </a:cubicBezTo>
                  <a:cubicBezTo>
                    <a:pt x="2619" y="2432"/>
                    <a:pt x="2623" y="2449"/>
                    <a:pt x="2619" y="2456"/>
                  </a:cubicBezTo>
                  <a:cubicBezTo>
                    <a:pt x="2615" y="2463"/>
                    <a:pt x="2608" y="2467"/>
                    <a:pt x="2602" y="2473"/>
                  </a:cubicBezTo>
                  <a:cubicBezTo>
                    <a:pt x="2598" y="2466"/>
                    <a:pt x="2578" y="2428"/>
                    <a:pt x="2562" y="2432"/>
                  </a:cubicBezTo>
                  <a:cubicBezTo>
                    <a:pt x="2554" y="2434"/>
                    <a:pt x="2557" y="2448"/>
                    <a:pt x="2554" y="2456"/>
                  </a:cubicBezTo>
                  <a:cubicBezTo>
                    <a:pt x="2588" y="2510"/>
                    <a:pt x="2564" y="2453"/>
                    <a:pt x="2529" y="2497"/>
                  </a:cubicBezTo>
                  <a:cubicBezTo>
                    <a:pt x="2510" y="2521"/>
                    <a:pt x="2608" y="2561"/>
                    <a:pt x="2538" y="2538"/>
                  </a:cubicBezTo>
                  <a:cubicBezTo>
                    <a:pt x="2529" y="2529"/>
                    <a:pt x="2497" y="2491"/>
                    <a:pt x="2529" y="2554"/>
                  </a:cubicBezTo>
                  <a:cubicBezTo>
                    <a:pt x="2538" y="2571"/>
                    <a:pt x="2570" y="2578"/>
                    <a:pt x="2521" y="2562"/>
                  </a:cubicBezTo>
                  <a:cubicBezTo>
                    <a:pt x="2516" y="2578"/>
                    <a:pt x="2495" y="2597"/>
                    <a:pt x="2505" y="2611"/>
                  </a:cubicBezTo>
                  <a:cubicBezTo>
                    <a:pt x="2510" y="2619"/>
                    <a:pt x="2531" y="2635"/>
                    <a:pt x="2521" y="2635"/>
                  </a:cubicBezTo>
                  <a:cubicBezTo>
                    <a:pt x="2510" y="2635"/>
                    <a:pt x="2505" y="2619"/>
                    <a:pt x="2497" y="2611"/>
                  </a:cubicBezTo>
                  <a:cubicBezTo>
                    <a:pt x="2494" y="2622"/>
                    <a:pt x="2498" y="2637"/>
                    <a:pt x="2489" y="2643"/>
                  </a:cubicBezTo>
                  <a:cubicBezTo>
                    <a:pt x="2475" y="2653"/>
                    <a:pt x="2456" y="2648"/>
                    <a:pt x="2440" y="2651"/>
                  </a:cubicBezTo>
                  <a:cubicBezTo>
                    <a:pt x="2413" y="2656"/>
                    <a:pt x="2386" y="2662"/>
                    <a:pt x="2359" y="2667"/>
                  </a:cubicBezTo>
                  <a:cubicBezTo>
                    <a:pt x="2437" y="2717"/>
                    <a:pt x="2292" y="2645"/>
                    <a:pt x="2286" y="2643"/>
                  </a:cubicBezTo>
                  <a:cubicBezTo>
                    <a:pt x="2283" y="2651"/>
                    <a:pt x="2275" y="2659"/>
                    <a:pt x="2278" y="2667"/>
                  </a:cubicBezTo>
                  <a:cubicBezTo>
                    <a:pt x="2282" y="2678"/>
                    <a:pt x="2302" y="2680"/>
                    <a:pt x="2302" y="2692"/>
                  </a:cubicBezTo>
                  <a:cubicBezTo>
                    <a:pt x="2302" y="2702"/>
                    <a:pt x="2287" y="2680"/>
                    <a:pt x="2278" y="2675"/>
                  </a:cubicBezTo>
                  <a:cubicBezTo>
                    <a:pt x="2271" y="2671"/>
                    <a:pt x="2262" y="2670"/>
                    <a:pt x="2254" y="2667"/>
                  </a:cubicBezTo>
                  <a:cubicBezTo>
                    <a:pt x="2251" y="2675"/>
                    <a:pt x="2245" y="2683"/>
                    <a:pt x="2246" y="2692"/>
                  </a:cubicBezTo>
                  <a:cubicBezTo>
                    <a:pt x="2248" y="2705"/>
                    <a:pt x="2292" y="2746"/>
                    <a:pt x="2238" y="2692"/>
                  </a:cubicBezTo>
                  <a:cubicBezTo>
                    <a:pt x="2241" y="2703"/>
                    <a:pt x="2254" y="2717"/>
                    <a:pt x="2246" y="2724"/>
                  </a:cubicBezTo>
                  <a:cubicBezTo>
                    <a:pt x="2239" y="2731"/>
                    <a:pt x="2235" y="2708"/>
                    <a:pt x="2229" y="2700"/>
                  </a:cubicBezTo>
                  <a:cubicBezTo>
                    <a:pt x="2213" y="2681"/>
                    <a:pt x="2211" y="2682"/>
                    <a:pt x="2189" y="2667"/>
                  </a:cubicBezTo>
                  <a:cubicBezTo>
                    <a:pt x="2169" y="2729"/>
                    <a:pt x="2198" y="2666"/>
                    <a:pt x="2156" y="2683"/>
                  </a:cubicBezTo>
                  <a:cubicBezTo>
                    <a:pt x="2147" y="2687"/>
                    <a:pt x="2147" y="2701"/>
                    <a:pt x="2140" y="2708"/>
                  </a:cubicBezTo>
                  <a:cubicBezTo>
                    <a:pt x="2131" y="2718"/>
                    <a:pt x="2117" y="2722"/>
                    <a:pt x="2108" y="2732"/>
                  </a:cubicBezTo>
                  <a:cubicBezTo>
                    <a:pt x="2095" y="2747"/>
                    <a:pt x="2075" y="2781"/>
                    <a:pt x="2075" y="2781"/>
                  </a:cubicBezTo>
                  <a:cubicBezTo>
                    <a:pt x="2071" y="2793"/>
                    <a:pt x="2063" y="2829"/>
                    <a:pt x="2043" y="2829"/>
                  </a:cubicBezTo>
                  <a:cubicBezTo>
                    <a:pt x="2033" y="2829"/>
                    <a:pt x="2035" y="2811"/>
                    <a:pt x="2027" y="2805"/>
                  </a:cubicBezTo>
                  <a:cubicBezTo>
                    <a:pt x="2020" y="2800"/>
                    <a:pt x="2010" y="2800"/>
                    <a:pt x="2002" y="2797"/>
                  </a:cubicBezTo>
                  <a:cubicBezTo>
                    <a:pt x="1982" y="2857"/>
                    <a:pt x="2011" y="2795"/>
                    <a:pt x="1970" y="2813"/>
                  </a:cubicBezTo>
                  <a:cubicBezTo>
                    <a:pt x="1961" y="2817"/>
                    <a:pt x="1959" y="2830"/>
                    <a:pt x="1954" y="2838"/>
                  </a:cubicBezTo>
                  <a:cubicBezTo>
                    <a:pt x="1896" y="2799"/>
                    <a:pt x="1919" y="2791"/>
                    <a:pt x="1881" y="2829"/>
                  </a:cubicBezTo>
                  <a:cubicBezTo>
                    <a:pt x="1878" y="2821"/>
                    <a:pt x="1881" y="2805"/>
                    <a:pt x="1873" y="2805"/>
                  </a:cubicBezTo>
                  <a:cubicBezTo>
                    <a:pt x="1841" y="2805"/>
                    <a:pt x="1868" y="2865"/>
                    <a:pt x="1848" y="2805"/>
                  </a:cubicBezTo>
                  <a:cubicBezTo>
                    <a:pt x="1843" y="2816"/>
                    <a:pt x="1837" y="2827"/>
                    <a:pt x="1832" y="2838"/>
                  </a:cubicBezTo>
                  <a:cubicBezTo>
                    <a:pt x="1829" y="2846"/>
                    <a:pt x="1832" y="2862"/>
                    <a:pt x="1824" y="2862"/>
                  </a:cubicBezTo>
                  <a:cubicBezTo>
                    <a:pt x="1816" y="2862"/>
                    <a:pt x="1820" y="2846"/>
                    <a:pt x="1816" y="2838"/>
                  </a:cubicBezTo>
                  <a:cubicBezTo>
                    <a:pt x="1804" y="2813"/>
                    <a:pt x="1796" y="2809"/>
                    <a:pt x="1775" y="2789"/>
                  </a:cubicBezTo>
                  <a:cubicBezTo>
                    <a:pt x="1767" y="2792"/>
                    <a:pt x="1757" y="2791"/>
                    <a:pt x="1751" y="2797"/>
                  </a:cubicBezTo>
                  <a:cubicBezTo>
                    <a:pt x="1745" y="2803"/>
                    <a:pt x="1751" y="2821"/>
                    <a:pt x="1743" y="2821"/>
                  </a:cubicBezTo>
                  <a:cubicBezTo>
                    <a:pt x="1735" y="2821"/>
                    <a:pt x="1739" y="2805"/>
                    <a:pt x="1735" y="2797"/>
                  </a:cubicBezTo>
                  <a:cubicBezTo>
                    <a:pt x="1720" y="2768"/>
                    <a:pt x="1723" y="2774"/>
                    <a:pt x="1694" y="2765"/>
                  </a:cubicBezTo>
                  <a:cubicBezTo>
                    <a:pt x="1691" y="2757"/>
                    <a:pt x="1694" y="2735"/>
                    <a:pt x="1686" y="2740"/>
                  </a:cubicBezTo>
                  <a:cubicBezTo>
                    <a:pt x="1669" y="2750"/>
                    <a:pt x="1654" y="2789"/>
                    <a:pt x="1654" y="2789"/>
                  </a:cubicBezTo>
                  <a:cubicBezTo>
                    <a:pt x="1649" y="2781"/>
                    <a:pt x="1648" y="2765"/>
                    <a:pt x="1638" y="2765"/>
                  </a:cubicBezTo>
                  <a:cubicBezTo>
                    <a:pt x="1629" y="2765"/>
                    <a:pt x="1637" y="2791"/>
                    <a:pt x="1629" y="2789"/>
                  </a:cubicBezTo>
                  <a:cubicBezTo>
                    <a:pt x="1614" y="2786"/>
                    <a:pt x="1608" y="2767"/>
                    <a:pt x="1597" y="2756"/>
                  </a:cubicBezTo>
                  <a:cubicBezTo>
                    <a:pt x="1560" y="2796"/>
                    <a:pt x="1601" y="2762"/>
                    <a:pt x="1573" y="2748"/>
                  </a:cubicBezTo>
                  <a:cubicBezTo>
                    <a:pt x="1565" y="2744"/>
                    <a:pt x="1556" y="2753"/>
                    <a:pt x="1548" y="2756"/>
                  </a:cubicBezTo>
                  <a:cubicBezTo>
                    <a:pt x="1569" y="2820"/>
                    <a:pt x="1575" y="2828"/>
                    <a:pt x="1638" y="2854"/>
                  </a:cubicBezTo>
                  <a:cubicBezTo>
                    <a:pt x="1665" y="2865"/>
                    <a:pt x="1719" y="2886"/>
                    <a:pt x="1719" y="2886"/>
                  </a:cubicBezTo>
                  <a:cubicBezTo>
                    <a:pt x="1732" y="2883"/>
                    <a:pt x="1748" y="2886"/>
                    <a:pt x="1759" y="2878"/>
                  </a:cubicBezTo>
                  <a:cubicBezTo>
                    <a:pt x="1766" y="2873"/>
                    <a:pt x="1759" y="2857"/>
                    <a:pt x="1767" y="2854"/>
                  </a:cubicBezTo>
                  <a:cubicBezTo>
                    <a:pt x="1780" y="2850"/>
                    <a:pt x="1794" y="2860"/>
                    <a:pt x="1808" y="2862"/>
                  </a:cubicBezTo>
                  <a:cubicBezTo>
                    <a:pt x="1840" y="2866"/>
                    <a:pt x="1873" y="2867"/>
                    <a:pt x="1905" y="2870"/>
                  </a:cubicBezTo>
                  <a:cubicBezTo>
                    <a:pt x="1935" y="2876"/>
                    <a:pt x="1965" y="2877"/>
                    <a:pt x="1994" y="2886"/>
                  </a:cubicBezTo>
                  <a:cubicBezTo>
                    <a:pt x="2003" y="2889"/>
                    <a:pt x="2010" y="2898"/>
                    <a:pt x="2019" y="2902"/>
                  </a:cubicBezTo>
                  <a:cubicBezTo>
                    <a:pt x="2029" y="2906"/>
                    <a:pt x="2040" y="2907"/>
                    <a:pt x="2051" y="2910"/>
                  </a:cubicBezTo>
                  <a:cubicBezTo>
                    <a:pt x="2085" y="2902"/>
                    <a:pt x="2098" y="2886"/>
                    <a:pt x="2132" y="2878"/>
                  </a:cubicBezTo>
                  <a:cubicBezTo>
                    <a:pt x="2140" y="2873"/>
                    <a:pt x="2147" y="2866"/>
                    <a:pt x="2156" y="2862"/>
                  </a:cubicBezTo>
                  <a:cubicBezTo>
                    <a:pt x="2172" y="2855"/>
                    <a:pt x="2205" y="2846"/>
                    <a:pt x="2205" y="2846"/>
                  </a:cubicBezTo>
                  <a:cubicBezTo>
                    <a:pt x="2253" y="2812"/>
                    <a:pt x="2308" y="2793"/>
                    <a:pt x="2359" y="2765"/>
                  </a:cubicBezTo>
                  <a:cubicBezTo>
                    <a:pt x="2380" y="2753"/>
                    <a:pt x="2422" y="2725"/>
                    <a:pt x="2448" y="2708"/>
                  </a:cubicBezTo>
                  <a:cubicBezTo>
                    <a:pt x="2458" y="2701"/>
                    <a:pt x="2463" y="2689"/>
                    <a:pt x="2473" y="2683"/>
                  </a:cubicBezTo>
                  <a:cubicBezTo>
                    <a:pt x="2512" y="2658"/>
                    <a:pt x="2554" y="2647"/>
                    <a:pt x="2594" y="2627"/>
                  </a:cubicBezTo>
                  <a:cubicBezTo>
                    <a:pt x="2631" y="2609"/>
                    <a:pt x="2661" y="2582"/>
                    <a:pt x="2700" y="2570"/>
                  </a:cubicBezTo>
                  <a:cubicBezTo>
                    <a:pt x="2711" y="2553"/>
                    <a:pt x="2760" y="2461"/>
                    <a:pt x="2781" y="2456"/>
                  </a:cubicBezTo>
                  <a:cubicBezTo>
                    <a:pt x="2815" y="2447"/>
                    <a:pt x="2851" y="2451"/>
                    <a:pt x="2886" y="2448"/>
                  </a:cubicBezTo>
                  <a:cubicBezTo>
                    <a:pt x="2922" y="2395"/>
                    <a:pt x="2909" y="2379"/>
                    <a:pt x="2919" y="2302"/>
                  </a:cubicBezTo>
                  <a:cubicBezTo>
                    <a:pt x="2923" y="2274"/>
                    <a:pt x="2935" y="2271"/>
                    <a:pt x="2951" y="2246"/>
                  </a:cubicBezTo>
                  <a:cubicBezTo>
                    <a:pt x="2987" y="2188"/>
                    <a:pt x="3010" y="2116"/>
                    <a:pt x="3081" y="2092"/>
                  </a:cubicBezTo>
                  <a:cubicBezTo>
                    <a:pt x="3105" y="2075"/>
                    <a:pt x="3129" y="2067"/>
                    <a:pt x="3154" y="2051"/>
                  </a:cubicBezTo>
                  <a:cubicBezTo>
                    <a:pt x="3130" y="2015"/>
                    <a:pt x="3110" y="2027"/>
                    <a:pt x="3097" y="1986"/>
                  </a:cubicBezTo>
                  <a:cubicBezTo>
                    <a:pt x="3126" y="1967"/>
                    <a:pt x="3136" y="1955"/>
                    <a:pt x="3170" y="1946"/>
                  </a:cubicBezTo>
                  <a:cubicBezTo>
                    <a:pt x="3195" y="1920"/>
                    <a:pt x="3217" y="1915"/>
                    <a:pt x="3243" y="1889"/>
                  </a:cubicBezTo>
                  <a:cubicBezTo>
                    <a:pt x="3257" y="1846"/>
                    <a:pt x="3232" y="1857"/>
                    <a:pt x="3194" y="1848"/>
                  </a:cubicBezTo>
                  <a:cubicBezTo>
                    <a:pt x="3176" y="1821"/>
                    <a:pt x="3164" y="1815"/>
                    <a:pt x="3186" y="1775"/>
                  </a:cubicBezTo>
                  <a:cubicBezTo>
                    <a:pt x="3195" y="1758"/>
                    <a:pt x="3227" y="1735"/>
                    <a:pt x="3227" y="1735"/>
                  </a:cubicBezTo>
                  <a:cubicBezTo>
                    <a:pt x="3243" y="1687"/>
                    <a:pt x="3198" y="1690"/>
                    <a:pt x="3227" y="1629"/>
                  </a:cubicBezTo>
                  <a:cubicBezTo>
                    <a:pt x="3239" y="1603"/>
                    <a:pt x="3270" y="1572"/>
                    <a:pt x="3292" y="1548"/>
                  </a:cubicBezTo>
                  <a:cubicBezTo>
                    <a:pt x="3308" y="1486"/>
                    <a:pt x="3325" y="1468"/>
                    <a:pt x="3276" y="1419"/>
                  </a:cubicBezTo>
                  <a:cubicBezTo>
                    <a:pt x="3273" y="1411"/>
                    <a:pt x="3267" y="1403"/>
                    <a:pt x="3267" y="1394"/>
                  </a:cubicBezTo>
                  <a:cubicBezTo>
                    <a:pt x="3267" y="1385"/>
                    <a:pt x="3280" y="1378"/>
                    <a:pt x="3276" y="1370"/>
                  </a:cubicBezTo>
                  <a:cubicBezTo>
                    <a:pt x="3267" y="1353"/>
                    <a:pt x="3249" y="1344"/>
                    <a:pt x="3235" y="1330"/>
                  </a:cubicBezTo>
                  <a:cubicBezTo>
                    <a:pt x="3229" y="1324"/>
                    <a:pt x="3219" y="1313"/>
                    <a:pt x="3219" y="1313"/>
                  </a:cubicBezTo>
                  <a:cubicBezTo>
                    <a:pt x="3204" y="1269"/>
                    <a:pt x="3233" y="1280"/>
                    <a:pt x="3203" y="1248"/>
                  </a:cubicBezTo>
                  <a:cubicBezTo>
                    <a:pt x="3189" y="1210"/>
                    <a:pt x="3205" y="1217"/>
                    <a:pt x="3227" y="1184"/>
                  </a:cubicBezTo>
                  <a:cubicBezTo>
                    <a:pt x="3202" y="1166"/>
                    <a:pt x="3187" y="1153"/>
                    <a:pt x="3170" y="1127"/>
                  </a:cubicBezTo>
                  <a:cubicBezTo>
                    <a:pt x="3196" y="1110"/>
                    <a:pt x="3210" y="1096"/>
                    <a:pt x="3227" y="1070"/>
                  </a:cubicBezTo>
                  <a:cubicBezTo>
                    <a:pt x="3154" y="1034"/>
                    <a:pt x="3168" y="995"/>
                    <a:pt x="3194" y="916"/>
                  </a:cubicBezTo>
                  <a:cubicBezTo>
                    <a:pt x="3166" y="888"/>
                    <a:pt x="3146" y="888"/>
                    <a:pt x="3113" y="867"/>
                  </a:cubicBezTo>
                  <a:cubicBezTo>
                    <a:pt x="3037" y="819"/>
                    <a:pt x="3124" y="864"/>
                    <a:pt x="3048" y="827"/>
                  </a:cubicBezTo>
                  <a:cubicBezTo>
                    <a:pt x="3042" y="808"/>
                    <a:pt x="3047" y="783"/>
                    <a:pt x="3032" y="770"/>
                  </a:cubicBezTo>
                  <a:cubicBezTo>
                    <a:pt x="3012" y="753"/>
                    <a:pt x="2947" y="744"/>
                    <a:pt x="2919" y="738"/>
                  </a:cubicBezTo>
                  <a:cubicBezTo>
                    <a:pt x="2918" y="736"/>
                    <a:pt x="2904" y="691"/>
                    <a:pt x="2902" y="689"/>
                  </a:cubicBezTo>
                  <a:cubicBezTo>
                    <a:pt x="2879" y="673"/>
                    <a:pt x="2806" y="657"/>
                    <a:pt x="2773" y="648"/>
                  </a:cubicBezTo>
                  <a:cubicBezTo>
                    <a:pt x="2711" y="608"/>
                    <a:pt x="2765" y="654"/>
                    <a:pt x="2765" y="616"/>
                  </a:cubicBezTo>
                  <a:cubicBezTo>
                    <a:pt x="2765" y="596"/>
                    <a:pt x="2686" y="586"/>
                    <a:pt x="2675" y="584"/>
                  </a:cubicBezTo>
                  <a:cubicBezTo>
                    <a:pt x="2670" y="578"/>
                    <a:pt x="2659" y="575"/>
                    <a:pt x="2659" y="567"/>
                  </a:cubicBezTo>
                  <a:cubicBezTo>
                    <a:pt x="2659" y="547"/>
                    <a:pt x="2696" y="542"/>
                    <a:pt x="2667" y="519"/>
                  </a:cubicBezTo>
                  <a:cubicBezTo>
                    <a:pt x="2653" y="508"/>
                    <a:pt x="2584" y="500"/>
                    <a:pt x="2562" y="494"/>
                  </a:cubicBezTo>
                  <a:cubicBezTo>
                    <a:pt x="2546" y="470"/>
                    <a:pt x="2541" y="449"/>
                    <a:pt x="2521" y="430"/>
                  </a:cubicBezTo>
                  <a:cubicBezTo>
                    <a:pt x="2498" y="359"/>
                    <a:pt x="2492" y="344"/>
                    <a:pt x="2416" y="332"/>
                  </a:cubicBezTo>
                  <a:cubicBezTo>
                    <a:pt x="2400" y="284"/>
                    <a:pt x="2339" y="296"/>
                    <a:pt x="2294" y="292"/>
                  </a:cubicBezTo>
                  <a:cubicBezTo>
                    <a:pt x="2284" y="241"/>
                    <a:pt x="2293" y="221"/>
                    <a:pt x="2238" y="235"/>
                  </a:cubicBezTo>
                  <a:cubicBezTo>
                    <a:pt x="2182" y="217"/>
                    <a:pt x="2243" y="245"/>
                    <a:pt x="2205" y="186"/>
                  </a:cubicBezTo>
                  <a:cubicBezTo>
                    <a:pt x="2200" y="179"/>
                    <a:pt x="2189" y="182"/>
                    <a:pt x="2181" y="178"/>
                  </a:cubicBezTo>
                  <a:cubicBezTo>
                    <a:pt x="2120" y="148"/>
                    <a:pt x="2204" y="168"/>
                    <a:pt x="2092" y="154"/>
                  </a:cubicBezTo>
                  <a:cubicBezTo>
                    <a:pt x="2069" y="92"/>
                    <a:pt x="2024" y="72"/>
                    <a:pt x="1962" y="57"/>
                  </a:cubicBezTo>
                  <a:cubicBezTo>
                    <a:pt x="1889" y="64"/>
                    <a:pt x="1875" y="79"/>
                    <a:pt x="1840" y="24"/>
                  </a:cubicBezTo>
                  <a:cubicBezTo>
                    <a:pt x="1803" y="33"/>
                    <a:pt x="1788" y="41"/>
                    <a:pt x="1767" y="73"/>
                  </a:cubicBezTo>
                  <a:cubicBezTo>
                    <a:pt x="1719" y="57"/>
                    <a:pt x="1717" y="23"/>
                    <a:pt x="1670" y="0"/>
                  </a:cubicBezTo>
                  <a:cubicBezTo>
                    <a:pt x="1654" y="5"/>
                    <a:pt x="1636" y="7"/>
                    <a:pt x="1621" y="16"/>
                  </a:cubicBezTo>
                  <a:cubicBezTo>
                    <a:pt x="1606" y="25"/>
                    <a:pt x="1603" y="47"/>
                    <a:pt x="1589" y="57"/>
                  </a:cubicBezTo>
                  <a:cubicBezTo>
                    <a:pt x="1571" y="69"/>
                    <a:pt x="1552" y="74"/>
                    <a:pt x="1532" y="81"/>
                  </a:cubicBezTo>
                  <a:cubicBezTo>
                    <a:pt x="1506" y="72"/>
                    <a:pt x="1485" y="58"/>
                    <a:pt x="1459" y="49"/>
                  </a:cubicBezTo>
                  <a:cubicBezTo>
                    <a:pt x="1421" y="107"/>
                    <a:pt x="1441" y="110"/>
                    <a:pt x="1402" y="73"/>
                  </a:cubicBezTo>
                  <a:cubicBezTo>
                    <a:pt x="1350" y="82"/>
                    <a:pt x="1318" y="100"/>
                    <a:pt x="1265" y="73"/>
                  </a:cubicBezTo>
                  <a:cubicBezTo>
                    <a:pt x="1243" y="62"/>
                    <a:pt x="1200" y="40"/>
                    <a:pt x="1200" y="40"/>
                  </a:cubicBezTo>
                  <a:cubicBezTo>
                    <a:pt x="1101" y="56"/>
                    <a:pt x="998" y="77"/>
                    <a:pt x="900" y="40"/>
                  </a:cubicBezTo>
                  <a:cubicBezTo>
                    <a:pt x="878" y="101"/>
                    <a:pt x="850" y="76"/>
                    <a:pt x="786" y="73"/>
                  </a:cubicBezTo>
                  <a:cubicBezTo>
                    <a:pt x="691" y="69"/>
                    <a:pt x="597" y="68"/>
                    <a:pt x="502" y="65"/>
                  </a:cubicBezTo>
                  <a:cubicBezTo>
                    <a:pt x="368" y="73"/>
                    <a:pt x="313" y="59"/>
                    <a:pt x="421" y="113"/>
                  </a:cubicBezTo>
                  <a:cubicBezTo>
                    <a:pt x="439" y="171"/>
                    <a:pt x="427" y="190"/>
                    <a:pt x="486" y="219"/>
                  </a:cubicBezTo>
                  <a:cubicBezTo>
                    <a:pt x="483" y="227"/>
                    <a:pt x="484" y="237"/>
                    <a:pt x="478" y="243"/>
                  </a:cubicBezTo>
                  <a:cubicBezTo>
                    <a:pt x="469" y="252"/>
                    <a:pt x="393" y="279"/>
                    <a:pt x="381" y="284"/>
                  </a:cubicBezTo>
                  <a:cubicBezTo>
                    <a:pt x="342" y="321"/>
                    <a:pt x="326" y="353"/>
                    <a:pt x="381" y="389"/>
                  </a:cubicBezTo>
                  <a:cubicBezTo>
                    <a:pt x="383" y="392"/>
                    <a:pt x="411" y="430"/>
                    <a:pt x="405" y="438"/>
                  </a:cubicBezTo>
                  <a:cubicBezTo>
                    <a:pt x="399" y="447"/>
                    <a:pt x="384" y="445"/>
                    <a:pt x="373" y="446"/>
                  </a:cubicBezTo>
                  <a:cubicBezTo>
                    <a:pt x="340" y="450"/>
                    <a:pt x="308" y="451"/>
                    <a:pt x="275" y="454"/>
                  </a:cubicBezTo>
                  <a:cubicBezTo>
                    <a:pt x="278" y="467"/>
                    <a:pt x="275" y="483"/>
                    <a:pt x="283" y="494"/>
                  </a:cubicBezTo>
                  <a:cubicBezTo>
                    <a:pt x="288" y="501"/>
                    <a:pt x="300" y="499"/>
                    <a:pt x="308" y="503"/>
                  </a:cubicBezTo>
                  <a:cubicBezTo>
                    <a:pt x="379" y="539"/>
                    <a:pt x="320" y="518"/>
                    <a:pt x="373" y="535"/>
                  </a:cubicBezTo>
                  <a:cubicBezTo>
                    <a:pt x="418" y="565"/>
                    <a:pt x="455" y="554"/>
                    <a:pt x="364" y="567"/>
                  </a:cubicBezTo>
                  <a:cubicBezTo>
                    <a:pt x="328" y="590"/>
                    <a:pt x="313" y="612"/>
                    <a:pt x="283" y="640"/>
                  </a:cubicBezTo>
                  <a:cubicBezTo>
                    <a:pt x="280" y="651"/>
                    <a:pt x="273" y="662"/>
                    <a:pt x="275" y="673"/>
                  </a:cubicBezTo>
                  <a:cubicBezTo>
                    <a:pt x="276" y="683"/>
                    <a:pt x="293" y="688"/>
                    <a:pt x="291" y="697"/>
                  </a:cubicBezTo>
                  <a:cubicBezTo>
                    <a:pt x="288" y="712"/>
                    <a:pt x="242" y="719"/>
                    <a:pt x="235" y="721"/>
                  </a:cubicBezTo>
                  <a:cubicBezTo>
                    <a:pt x="213" y="743"/>
                    <a:pt x="192" y="760"/>
                    <a:pt x="162" y="770"/>
                  </a:cubicBezTo>
                  <a:cubicBezTo>
                    <a:pt x="126" y="803"/>
                    <a:pt x="151" y="771"/>
                    <a:pt x="170" y="794"/>
                  </a:cubicBezTo>
                  <a:cubicBezTo>
                    <a:pt x="177" y="803"/>
                    <a:pt x="175" y="816"/>
                    <a:pt x="178" y="827"/>
                  </a:cubicBezTo>
                  <a:cubicBezTo>
                    <a:pt x="171" y="853"/>
                    <a:pt x="158" y="941"/>
                    <a:pt x="145" y="957"/>
                  </a:cubicBezTo>
                  <a:cubicBezTo>
                    <a:pt x="140" y="964"/>
                    <a:pt x="128" y="961"/>
                    <a:pt x="121" y="965"/>
                  </a:cubicBezTo>
                  <a:cubicBezTo>
                    <a:pt x="104" y="974"/>
                    <a:pt x="72" y="997"/>
                    <a:pt x="72" y="997"/>
                  </a:cubicBezTo>
                  <a:cubicBezTo>
                    <a:pt x="96" y="1044"/>
                    <a:pt x="99" y="1055"/>
                    <a:pt x="145" y="1070"/>
                  </a:cubicBezTo>
                  <a:cubicBezTo>
                    <a:pt x="142" y="1084"/>
                    <a:pt x="144" y="1099"/>
                    <a:pt x="137" y="1111"/>
                  </a:cubicBezTo>
                  <a:cubicBezTo>
                    <a:pt x="123" y="1134"/>
                    <a:pt x="78" y="1145"/>
                    <a:pt x="56" y="1159"/>
                  </a:cubicBezTo>
                  <a:cubicBezTo>
                    <a:pt x="31" y="1198"/>
                    <a:pt x="37" y="1174"/>
                    <a:pt x="56" y="1232"/>
                  </a:cubicBezTo>
                  <a:cubicBezTo>
                    <a:pt x="59" y="1240"/>
                    <a:pt x="64" y="1257"/>
                    <a:pt x="64" y="1257"/>
                  </a:cubicBezTo>
                  <a:cubicBezTo>
                    <a:pt x="9" y="1312"/>
                    <a:pt x="28" y="1286"/>
                    <a:pt x="0" y="1330"/>
                  </a:cubicBezTo>
                  <a:cubicBezTo>
                    <a:pt x="17" y="1380"/>
                    <a:pt x="10" y="1444"/>
                    <a:pt x="56" y="1475"/>
                  </a:cubicBezTo>
                  <a:cubicBezTo>
                    <a:pt x="78" y="1545"/>
                    <a:pt x="46" y="1434"/>
                    <a:pt x="56" y="1589"/>
                  </a:cubicBezTo>
                  <a:cubicBezTo>
                    <a:pt x="57" y="1611"/>
                    <a:pt x="77" y="1636"/>
                    <a:pt x="89" y="1654"/>
                  </a:cubicBezTo>
                  <a:cubicBezTo>
                    <a:pt x="83" y="1665"/>
                    <a:pt x="81" y="1678"/>
                    <a:pt x="72" y="1686"/>
                  </a:cubicBezTo>
                  <a:cubicBezTo>
                    <a:pt x="30" y="1727"/>
                    <a:pt x="59" y="1647"/>
                    <a:pt x="40" y="1727"/>
                  </a:cubicBezTo>
                  <a:cubicBezTo>
                    <a:pt x="54" y="1751"/>
                    <a:pt x="65" y="1777"/>
                    <a:pt x="81" y="1800"/>
                  </a:cubicBezTo>
                  <a:cubicBezTo>
                    <a:pt x="106" y="1836"/>
                    <a:pt x="145" y="1852"/>
                    <a:pt x="170" y="1889"/>
                  </a:cubicBezTo>
                  <a:cubicBezTo>
                    <a:pt x="182" y="1936"/>
                    <a:pt x="176" y="1929"/>
                    <a:pt x="137" y="1954"/>
                  </a:cubicBezTo>
                  <a:cubicBezTo>
                    <a:pt x="151" y="1973"/>
                    <a:pt x="164" y="1992"/>
                    <a:pt x="178" y="2011"/>
                  </a:cubicBezTo>
                  <a:cubicBezTo>
                    <a:pt x="191" y="2030"/>
                    <a:pt x="227" y="2059"/>
                    <a:pt x="227" y="2059"/>
                  </a:cubicBezTo>
                  <a:cubicBezTo>
                    <a:pt x="240" y="2086"/>
                    <a:pt x="250" y="2132"/>
                    <a:pt x="267" y="2156"/>
                  </a:cubicBezTo>
                  <a:cubicBezTo>
                    <a:pt x="285" y="2181"/>
                    <a:pt x="321" y="2219"/>
                    <a:pt x="348" y="2238"/>
                  </a:cubicBezTo>
                  <a:cubicBezTo>
                    <a:pt x="354" y="2256"/>
                    <a:pt x="354" y="2277"/>
                    <a:pt x="364" y="2294"/>
                  </a:cubicBezTo>
                  <a:cubicBezTo>
                    <a:pt x="370" y="2304"/>
                    <a:pt x="381" y="2310"/>
                    <a:pt x="389" y="2319"/>
                  </a:cubicBezTo>
                  <a:cubicBezTo>
                    <a:pt x="395" y="2326"/>
                    <a:pt x="401" y="2334"/>
                    <a:pt x="405" y="2343"/>
                  </a:cubicBezTo>
                  <a:cubicBezTo>
                    <a:pt x="414" y="2362"/>
                    <a:pt x="413" y="2384"/>
                    <a:pt x="429" y="2400"/>
                  </a:cubicBezTo>
                  <a:cubicBezTo>
                    <a:pt x="435" y="2406"/>
                    <a:pt x="446" y="2404"/>
                    <a:pt x="454" y="2408"/>
                  </a:cubicBezTo>
                  <a:cubicBezTo>
                    <a:pt x="470" y="2415"/>
                    <a:pt x="485" y="2425"/>
                    <a:pt x="502" y="2432"/>
                  </a:cubicBezTo>
                  <a:cubicBezTo>
                    <a:pt x="518" y="2439"/>
                    <a:pt x="551" y="2448"/>
                    <a:pt x="551" y="2448"/>
                  </a:cubicBezTo>
                  <a:cubicBezTo>
                    <a:pt x="559" y="2454"/>
                    <a:pt x="568" y="2458"/>
                    <a:pt x="575" y="2465"/>
                  </a:cubicBezTo>
                  <a:cubicBezTo>
                    <a:pt x="582" y="2472"/>
                    <a:pt x="583" y="2484"/>
                    <a:pt x="591" y="2489"/>
                  </a:cubicBezTo>
                  <a:cubicBezTo>
                    <a:pt x="613" y="2503"/>
                    <a:pt x="675" y="2509"/>
                    <a:pt x="697" y="2513"/>
                  </a:cubicBezTo>
                  <a:cubicBezTo>
                    <a:pt x="724" y="2531"/>
                    <a:pt x="740" y="2547"/>
                    <a:pt x="770" y="2562"/>
                  </a:cubicBezTo>
                  <a:cubicBezTo>
                    <a:pt x="775" y="2570"/>
                    <a:pt x="780" y="2579"/>
                    <a:pt x="786" y="2586"/>
                  </a:cubicBezTo>
                  <a:cubicBezTo>
                    <a:pt x="799" y="2601"/>
                    <a:pt x="827" y="2627"/>
                    <a:pt x="827" y="2627"/>
                  </a:cubicBezTo>
                  <a:cubicBezTo>
                    <a:pt x="838" y="2659"/>
                    <a:pt x="851" y="2672"/>
                    <a:pt x="883" y="2683"/>
                  </a:cubicBezTo>
                  <a:cubicBezTo>
                    <a:pt x="902" y="2696"/>
                    <a:pt x="918" y="2705"/>
                    <a:pt x="932" y="2724"/>
                  </a:cubicBezTo>
                  <a:cubicBezTo>
                    <a:pt x="946" y="2744"/>
                    <a:pt x="959" y="2782"/>
                    <a:pt x="981" y="2797"/>
                  </a:cubicBezTo>
                  <a:cubicBezTo>
                    <a:pt x="1001" y="2811"/>
                    <a:pt x="1024" y="2818"/>
                    <a:pt x="1046" y="2829"/>
                  </a:cubicBezTo>
                  <a:cubicBezTo>
                    <a:pt x="1074" y="2843"/>
                    <a:pt x="1089" y="2878"/>
                    <a:pt x="1119" y="2886"/>
                  </a:cubicBezTo>
                  <a:cubicBezTo>
                    <a:pt x="1140" y="2892"/>
                    <a:pt x="1162" y="2891"/>
                    <a:pt x="1183" y="2894"/>
                  </a:cubicBezTo>
                  <a:cubicBezTo>
                    <a:pt x="1202" y="2891"/>
                    <a:pt x="1222" y="2893"/>
                    <a:pt x="1240" y="2886"/>
                  </a:cubicBezTo>
                  <a:cubicBezTo>
                    <a:pt x="1251" y="2882"/>
                    <a:pt x="1255" y="2868"/>
                    <a:pt x="1265" y="2862"/>
                  </a:cubicBezTo>
                  <a:cubicBezTo>
                    <a:pt x="1272" y="2857"/>
                    <a:pt x="1281" y="2857"/>
                    <a:pt x="1289" y="2854"/>
                  </a:cubicBezTo>
                  <a:cubicBezTo>
                    <a:pt x="1300" y="2857"/>
                    <a:pt x="1311" y="2858"/>
                    <a:pt x="1321" y="2862"/>
                  </a:cubicBezTo>
                  <a:cubicBezTo>
                    <a:pt x="1330" y="2866"/>
                    <a:pt x="1340" y="2886"/>
                    <a:pt x="1346" y="2878"/>
                  </a:cubicBezTo>
                  <a:cubicBezTo>
                    <a:pt x="1360" y="2861"/>
                    <a:pt x="1362" y="2813"/>
                    <a:pt x="1362" y="2813"/>
                  </a:cubicBezTo>
                  <a:cubicBezTo>
                    <a:pt x="1427" y="2826"/>
                    <a:pt x="1492" y="2838"/>
                    <a:pt x="1556" y="2854"/>
                  </a:cubicBezTo>
                  <a:cubicBezTo>
                    <a:pt x="1615" y="2835"/>
                    <a:pt x="1555" y="2829"/>
                    <a:pt x="1532" y="2821"/>
                  </a:cubicBezTo>
                  <a:cubicBezTo>
                    <a:pt x="1546" y="2812"/>
                    <a:pt x="1576" y="2799"/>
                    <a:pt x="1565" y="2773"/>
                  </a:cubicBezTo>
                  <a:cubicBezTo>
                    <a:pt x="1562" y="2765"/>
                    <a:pt x="1548" y="2768"/>
                    <a:pt x="1540" y="2765"/>
                  </a:cubicBezTo>
                  <a:cubicBezTo>
                    <a:pt x="1537" y="2757"/>
                    <a:pt x="1537" y="2747"/>
                    <a:pt x="1532" y="2740"/>
                  </a:cubicBezTo>
                  <a:cubicBezTo>
                    <a:pt x="1515" y="2714"/>
                    <a:pt x="1495" y="2716"/>
                    <a:pt x="1516" y="2716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48" name="Freeform 108"/>
            <p:cNvSpPr>
              <a:spLocks/>
            </p:cNvSpPr>
            <p:nvPr/>
          </p:nvSpPr>
          <p:spPr bwMode="auto">
            <a:xfrm>
              <a:off x="2112" y="1142"/>
              <a:ext cx="53" cy="76"/>
            </a:xfrm>
            <a:custGeom>
              <a:avLst/>
              <a:gdLst>
                <a:gd name="T0" fmla="*/ 51 w 53"/>
                <a:gd name="T1" fmla="*/ 60 h 76"/>
                <a:gd name="T2" fmla="*/ 42 w 53"/>
                <a:gd name="T3" fmla="*/ 49 h 76"/>
                <a:gd name="T4" fmla="*/ 27 w 53"/>
                <a:gd name="T5" fmla="*/ 42 h 76"/>
                <a:gd name="T6" fmla="*/ 20 w 53"/>
                <a:gd name="T7" fmla="*/ 30 h 76"/>
                <a:gd name="T8" fmla="*/ 12 w 53"/>
                <a:gd name="T9" fmla="*/ 0 h 76"/>
                <a:gd name="T10" fmla="*/ 21 w 53"/>
                <a:gd name="T11" fmla="*/ 51 h 76"/>
                <a:gd name="T12" fmla="*/ 17 w 53"/>
                <a:gd name="T13" fmla="*/ 63 h 76"/>
                <a:gd name="T14" fmla="*/ 23 w 53"/>
                <a:gd name="T15" fmla="*/ 76 h 76"/>
                <a:gd name="T16" fmla="*/ 53 w 53"/>
                <a:gd name="T17" fmla="*/ 64 h 76"/>
                <a:gd name="T18" fmla="*/ 51 w 53"/>
                <a:gd name="T19" fmla="*/ 6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76">
                  <a:moveTo>
                    <a:pt x="51" y="60"/>
                  </a:moveTo>
                  <a:cubicBezTo>
                    <a:pt x="34" y="57"/>
                    <a:pt x="40" y="60"/>
                    <a:pt x="42" y="49"/>
                  </a:cubicBezTo>
                  <a:cubicBezTo>
                    <a:pt x="34" y="48"/>
                    <a:pt x="35" y="43"/>
                    <a:pt x="27" y="42"/>
                  </a:cubicBezTo>
                  <a:cubicBezTo>
                    <a:pt x="26" y="36"/>
                    <a:pt x="25" y="34"/>
                    <a:pt x="20" y="30"/>
                  </a:cubicBezTo>
                  <a:cubicBezTo>
                    <a:pt x="14" y="21"/>
                    <a:pt x="17" y="10"/>
                    <a:pt x="12" y="0"/>
                  </a:cubicBezTo>
                  <a:cubicBezTo>
                    <a:pt x="9" y="17"/>
                    <a:pt x="0" y="44"/>
                    <a:pt x="21" y="51"/>
                  </a:cubicBezTo>
                  <a:cubicBezTo>
                    <a:pt x="15" y="55"/>
                    <a:pt x="14" y="56"/>
                    <a:pt x="17" y="63"/>
                  </a:cubicBezTo>
                  <a:cubicBezTo>
                    <a:pt x="18" y="71"/>
                    <a:pt x="14" y="74"/>
                    <a:pt x="23" y="76"/>
                  </a:cubicBezTo>
                  <a:cubicBezTo>
                    <a:pt x="40" y="73"/>
                    <a:pt x="39" y="67"/>
                    <a:pt x="53" y="64"/>
                  </a:cubicBezTo>
                  <a:cubicBezTo>
                    <a:pt x="52" y="63"/>
                    <a:pt x="51" y="60"/>
                    <a:pt x="51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49" name="Oval 109"/>
            <p:cNvSpPr>
              <a:spLocks noChangeArrowheads="1"/>
            </p:cNvSpPr>
            <p:nvPr/>
          </p:nvSpPr>
          <p:spPr bwMode="auto">
            <a:xfrm>
              <a:off x="1632" y="1152"/>
              <a:ext cx="1776" cy="177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50" name="Freeform 110"/>
            <p:cNvSpPr>
              <a:spLocks/>
            </p:cNvSpPr>
            <p:nvPr/>
          </p:nvSpPr>
          <p:spPr bwMode="auto">
            <a:xfrm>
              <a:off x="1027" y="728"/>
              <a:ext cx="3141" cy="2648"/>
            </a:xfrm>
            <a:custGeom>
              <a:avLst/>
              <a:gdLst>
                <a:gd name="T0" fmla="*/ 2257 w 3141"/>
                <a:gd name="T1" fmla="*/ 2296 h 2648"/>
                <a:gd name="T2" fmla="*/ 2144 w 3141"/>
                <a:gd name="T3" fmla="*/ 2410 h 2648"/>
                <a:gd name="T4" fmla="*/ 2014 w 3141"/>
                <a:gd name="T5" fmla="*/ 2491 h 2648"/>
                <a:gd name="T6" fmla="*/ 1973 w 3141"/>
                <a:gd name="T7" fmla="*/ 2523 h 2648"/>
                <a:gd name="T8" fmla="*/ 1714 w 3141"/>
                <a:gd name="T9" fmla="*/ 2629 h 2648"/>
                <a:gd name="T10" fmla="*/ 1511 w 3141"/>
                <a:gd name="T11" fmla="*/ 2402 h 2648"/>
                <a:gd name="T12" fmla="*/ 1511 w 3141"/>
                <a:gd name="T13" fmla="*/ 2572 h 2648"/>
                <a:gd name="T14" fmla="*/ 1276 w 3141"/>
                <a:gd name="T15" fmla="*/ 2418 h 2648"/>
                <a:gd name="T16" fmla="*/ 1252 w 3141"/>
                <a:gd name="T17" fmla="*/ 2580 h 2648"/>
                <a:gd name="T18" fmla="*/ 1089 w 3141"/>
                <a:gd name="T19" fmla="*/ 2458 h 2648"/>
                <a:gd name="T20" fmla="*/ 903 w 3141"/>
                <a:gd name="T21" fmla="*/ 2361 h 2648"/>
                <a:gd name="T22" fmla="*/ 797 w 3141"/>
                <a:gd name="T23" fmla="*/ 2223 h 2648"/>
                <a:gd name="T24" fmla="*/ 700 w 3141"/>
                <a:gd name="T25" fmla="*/ 2142 h 2648"/>
                <a:gd name="T26" fmla="*/ 457 w 3141"/>
                <a:gd name="T27" fmla="*/ 2037 h 2648"/>
                <a:gd name="T28" fmla="*/ 343 w 3141"/>
                <a:gd name="T29" fmla="*/ 1923 h 2648"/>
                <a:gd name="T30" fmla="*/ 214 w 3141"/>
                <a:gd name="T31" fmla="*/ 1745 h 2648"/>
                <a:gd name="T32" fmla="*/ 189 w 3141"/>
                <a:gd name="T33" fmla="*/ 1575 h 2648"/>
                <a:gd name="T34" fmla="*/ 173 w 3141"/>
                <a:gd name="T35" fmla="*/ 1348 h 2648"/>
                <a:gd name="T36" fmla="*/ 76 w 3141"/>
                <a:gd name="T37" fmla="*/ 1177 h 2648"/>
                <a:gd name="T38" fmla="*/ 206 w 3141"/>
                <a:gd name="T39" fmla="*/ 1072 h 2648"/>
                <a:gd name="T40" fmla="*/ 165 w 3141"/>
                <a:gd name="T41" fmla="*/ 902 h 2648"/>
                <a:gd name="T42" fmla="*/ 254 w 3141"/>
                <a:gd name="T43" fmla="*/ 731 h 2648"/>
                <a:gd name="T44" fmla="*/ 287 w 3141"/>
                <a:gd name="T45" fmla="*/ 594 h 2648"/>
                <a:gd name="T46" fmla="*/ 595 w 3141"/>
                <a:gd name="T47" fmla="*/ 496 h 2648"/>
                <a:gd name="T48" fmla="*/ 562 w 3141"/>
                <a:gd name="T49" fmla="*/ 407 h 2648"/>
                <a:gd name="T50" fmla="*/ 522 w 3141"/>
                <a:gd name="T51" fmla="*/ 285 h 2648"/>
                <a:gd name="T52" fmla="*/ 433 w 3141"/>
                <a:gd name="T53" fmla="*/ 180 h 2648"/>
                <a:gd name="T54" fmla="*/ 554 w 3141"/>
                <a:gd name="T55" fmla="*/ 123 h 2648"/>
                <a:gd name="T56" fmla="*/ 725 w 3141"/>
                <a:gd name="T57" fmla="*/ 42 h 2648"/>
                <a:gd name="T58" fmla="*/ 968 w 3141"/>
                <a:gd name="T59" fmla="*/ 67 h 2648"/>
                <a:gd name="T60" fmla="*/ 1179 w 3141"/>
                <a:gd name="T61" fmla="*/ 212 h 2648"/>
                <a:gd name="T62" fmla="*/ 1065 w 3141"/>
                <a:gd name="T63" fmla="*/ 34 h 2648"/>
                <a:gd name="T64" fmla="*/ 1179 w 3141"/>
                <a:gd name="T65" fmla="*/ 34 h 2648"/>
                <a:gd name="T66" fmla="*/ 1300 w 3141"/>
                <a:gd name="T67" fmla="*/ 115 h 2648"/>
                <a:gd name="T68" fmla="*/ 1349 w 3141"/>
                <a:gd name="T69" fmla="*/ 91 h 2648"/>
                <a:gd name="T70" fmla="*/ 1552 w 3141"/>
                <a:gd name="T71" fmla="*/ 131 h 2648"/>
                <a:gd name="T72" fmla="*/ 1730 w 3141"/>
                <a:gd name="T73" fmla="*/ 148 h 2648"/>
                <a:gd name="T74" fmla="*/ 1868 w 3141"/>
                <a:gd name="T75" fmla="*/ 180 h 2648"/>
                <a:gd name="T76" fmla="*/ 2062 w 3141"/>
                <a:gd name="T77" fmla="*/ 212 h 2648"/>
                <a:gd name="T78" fmla="*/ 2038 w 3141"/>
                <a:gd name="T79" fmla="*/ 326 h 2648"/>
                <a:gd name="T80" fmla="*/ 2249 w 3141"/>
                <a:gd name="T81" fmla="*/ 302 h 2648"/>
                <a:gd name="T82" fmla="*/ 2330 w 3141"/>
                <a:gd name="T83" fmla="*/ 423 h 2648"/>
                <a:gd name="T84" fmla="*/ 2508 w 3141"/>
                <a:gd name="T85" fmla="*/ 577 h 2648"/>
                <a:gd name="T86" fmla="*/ 2630 w 3141"/>
                <a:gd name="T87" fmla="*/ 634 h 2648"/>
                <a:gd name="T88" fmla="*/ 2784 w 3141"/>
                <a:gd name="T89" fmla="*/ 715 h 2648"/>
                <a:gd name="T90" fmla="*/ 2971 w 3141"/>
                <a:gd name="T91" fmla="*/ 902 h 2648"/>
                <a:gd name="T92" fmla="*/ 2995 w 3141"/>
                <a:gd name="T93" fmla="*/ 1145 h 2648"/>
                <a:gd name="T94" fmla="*/ 2963 w 3141"/>
                <a:gd name="T95" fmla="*/ 1226 h 2648"/>
                <a:gd name="T96" fmla="*/ 2873 w 3141"/>
                <a:gd name="T97" fmla="*/ 1275 h 2648"/>
                <a:gd name="T98" fmla="*/ 2979 w 3141"/>
                <a:gd name="T99" fmla="*/ 1372 h 2648"/>
                <a:gd name="T100" fmla="*/ 3019 w 3141"/>
                <a:gd name="T101" fmla="*/ 1558 h 2648"/>
                <a:gd name="T102" fmla="*/ 2946 w 3141"/>
                <a:gd name="T103" fmla="*/ 1607 h 2648"/>
                <a:gd name="T104" fmla="*/ 2954 w 3141"/>
                <a:gd name="T105" fmla="*/ 1696 h 2648"/>
                <a:gd name="T106" fmla="*/ 2865 w 3141"/>
                <a:gd name="T107" fmla="*/ 1745 h 2648"/>
                <a:gd name="T108" fmla="*/ 2841 w 3141"/>
                <a:gd name="T109" fmla="*/ 1842 h 2648"/>
                <a:gd name="T110" fmla="*/ 2711 w 3141"/>
                <a:gd name="T111" fmla="*/ 1948 h 2648"/>
                <a:gd name="T112" fmla="*/ 2614 w 3141"/>
                <a:gd name="T113" fmla="*/ 1972 h 2648"/>
                <a:gd name="T114" fmla="*/ 2654 w 3141"/>
                <a:gd name="T115" fmla="*/ 2069 h 2648"/>
                <a:gd name="T116" fmla="*/ 2517 w 3141"/>
                <a:gd name="T117" fmla="*/ 2223 h 2648"/>
                <a:gd name="T118" fmla="*/ 2452 w 3141"/>
                <a:gd name="T119" fmla="*/ 2353 h 2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41" h="2648">
                  <a:moveTo>
                    <a:pt x="2460" y="2483"/>
                  </a:moveTo>
                  <a:cubicBezTo>
                    <a:pt x="2434" y="2465"/>
                    <a:pt x="2421" y="2444"/>
                    <a:pt x="2395" y="2426"/>
                  </a:cubicBezTo>
                  <a:cubicBezTo>
                    <a:pt x="2373" y="2394"/>
                    <a:pt x="2342" y="2349"/>
                    <a:pt x="2306" y="2337"/>
                  </a:cubicBezTo>
                  <a:cubicBezTo>
                    <a:pt x="2317" y="2353"/>
                    <a:pt x="2327" y="2369"/>
                    <a:pt x="2338" y="2385"/>
                  </a:cubicBezTo>
                  <a:cubicBezTo>
                    <a:pt x="2342" y="2391"/>
                    <a:pt x="2360" y="2396"/>
                    <a:pt x="2354" y="2402"/>
                  </a:cubicBezTo>
                  <a:cubicBezTo>
                    <a:pt x="2348" y="2408"/>
                    <a:pt x="2338" y="2396"/>
                    <a:pt x="2330" y="2393"/>
                  </a:cubicBezTo>
                  <a:cubicBezTo>
                    <a:pt x="2322" y="2390"/>
                    <a:pt x="2314" y="2388"/>
                    <a:pt x="2306" y="2385"/>
                  </a:cubicBezTo>
                  <a:cubicBezTo>
                    <a:pt x="2303" y="2377"/>
                    <a:pt x="2302" y="2368"/>
                    <a:pt x="2298" y="2361"/>
                  </a:cubicBezTo>
                  <a:cubicBezTo>
                    <a:pt x="2285" y="2340"/>
                    <a:pt x="2256" y="2339"/>
                    <a:pt x="2314" y="2353"/>
                  </a:cubicBezTo>
                  <a:cubicBezTo>
                    <a:pt x="2311" y="2345"/>
                    <a:pt x="2312" y="2335"/>
                    <a:pt x="2306" y="2329"/>
                  </a:cubicBezTo>
                  <a:cubicBezTo>
                    <a:pt x="2292" y="2315"/>
                    <a:pt x="2257" y="2296"/>
                    <a:pt x="2257" y="2296"/>
                  </a:cubicBezTo>
                  <a:cubicBezTo>
                    <a:pt x="2286" y="2355"/>
                    <a:pt x="2322" y="2349"/>
                    <a:pt x="2233" y="2337"/>
                  </a:cubicBezTo>
                  <a:cubicBezTo>
                    <a:pt x="2269" y="2373"/>
                    <a:pt x="2253" y="2350"/>
                    <a:pt x="2273" y="2410"/>
                  </a:cubicBezTo>
                  <a:cubicBezTo>
                    <a:pt x="2280" y="2431"/>
                    <a:pt x="2217" y="2355"/>
                    <a:pt x="2217" y="2377"/>
                  </a:cubicBezTo>
                  <a:cubicBezTo>
                    <a:pt x="2217" y="2398"/>
                    <a:pt x="2252" y="2406"/>
                    <a:pt x="2265" y="2410"/>
                  </a:cubicBezTo>
                  <a:cubicBezTo>
                    <a:pt x="2217" y="2361"/>
                    <a:pt x="2239" y="2382"/>
                    <a:pt x="2200" y="2345"/>
                  </a:cubicBezTo>
                  <a:cubicBezTo>
                    <a:pt x="2188" y="2333"/>
                    <a:pt x="2152" y="2329"/>
                    <a:pt x="2152" y="2329"/>
                  </a:cubicBezTo>
                  <a:cubicBezTo>
                    <a:pt x="2163" y="2337"/>
                    <a:pt x="2195" y="2360"/>
                    <a:pt x="2184" y="2353"/>
                  </a:cubicBezTo>
                  <a:cubicBezTo>
                    <a:pt x="2179" y="2350"/>
                    <a:pt x="2131" y="2316"/>
                    <a:pt x="2127" y="2320"/>
                  </a:cubicBezTo>
                  <a:cubicBezTo>
                    <a:pt x="2112" y="2335"/>
                    <a:pt x="2174" y="2352"/>
                    <a:pt x="2176" y="2353"/>
                  </a:cubicBezTo>
                  <a:cubicBezTo>
                    <a:pt x="2073" y="2366"/>
                    <a:pt x="2112" y="2366"/>
                    <a:pt x="2168" y="2385"/>
                  </a:cubicBezTo>
                  <a:cubicBezTo>
                    <a:pt x="2111" y="2405"/>
                    <a:pt x="2103" y="2397"/>
                    <a:pt x="2144" y="2410"/>
                  </a:cubicBezTo>
                  <a:cubicBezTo>
                    <a:pt x="2130" y="2413"/>
                    <a:pt x="2111" y="2407"/>
                    <a:pt x="2103" y="2418"/>
                  </a:cubicBezTo>
                  <a:cubicBezTo>
                    <a:pt x="2097" y="2426"/>
                    <a:pt x="2133" y="2426"/>
                    <a:pt x="2127" y="2434"/>
                  </a:cubicBezTo>
                  <a:cubicBezTo>
                    <a:pt x="2117" y="2447"/>
                    <a:pt x="2079" y="2450"/>
                    <a:pt x="2079" y="2450"/>
                  </a:cubicBezTo>
                  <a:cubicBezTo>
                    <a:pt x="2090" y="2458"/>
                    <a:pt x="2100" y="2467"/>
                    <a:pt x="2111" y="2475"/>
                  </a:cubicBezTo>
                  <a:cubicBezTo>
                    <a:pt x="2119" y="2481"/>
                    <a:pt x="2142" y="2484"/>
                    <a:pt x="2135" y="2491"/>
                  </a:cubicBezTo>
                  <a:cubicBezTo>
                    <a:pt x="2127" y="2499"/>
                    <a:pt x="2114" y="2486"/>
                    <a:pt x="2103" y="2483"/>
                  </a:cubicBezTo>
                  <a:cubicBezTo>
                    <a:pt x="2086" y="2478"/>
                    <a:pt x="2070" y="2471"/>
                    <a:pt x="2054" y="2466"/>
                  </a:cubicBezTo>
                  <a:cubicBezTo>
                    <a:pt x="2046" y="2463"/>
                    <a:pt x="2071" y="2472"/>
                    <a:pt x="2079" y="2475"/>
                  </a:cubicBezTo>
                  <a:cubicBezTo>
                    <a:pt x="2087" y="2478"/>
                    <a:pt x="2048" y="2460"/>
                    <a:pt x="2054" y="2466"/>
                  </a:cubicBezTo>
                  <a:cubicBezTo>
                    <a:pt x="2063" y="2475"/>
                    <a:pt x="2076" y="2477"/>
                    <a:pt x="2087" y="2483"/>
                  </a:cubicBezTo>
                  <a:cubicBezTo>
                    <a:pt x="2063" y="2486"/>
                    <a:pt x="2035" y="2479"/>
                    <a:pt x="2014" y="2491"/>
                  </a:cubicBezTo>
                  <a:cubicBezTo>
                    <a:pt x="2007" y="2495"/>
                    <a:pt x="2090" y="2522"/>
                    <a:pt x="2022" y="2499"/>
                  </a:cubicBezTo>
                  <a:cubicBezTo>
                    <a:pt x="2022" y="2499"/>
                    <a:pt x="1989" y="2488"/>
                    <a:pt x="1973" y="2483"/>
                  </a:cubicBezTo>
                  <a:cubicBezTo>
                    <a:pt x="1950" y="2476"/>
                    <a:pt x="2057" y="2529"/>
                    <a:pt x="2038" y="2515"/>
                  </a:cubicBezTo>
                  <a:cubicBezTo>
                    <a:pt x="2027" y="2507"/>
                    <a:pt x="2018" y="2498"/>
                    <a:pt x="2006" y="2491"/>
                  </a:cubicBezTo>
                  <a:cubicBezTo>
                    <a:pt x="1998" y="2487"/>
                    <a:pt x="1981" y="2474"/>
                    <a:pt x="1981" y="2483"/>
                  </a:cubicBezTo>
                  <a:cubicBezTo>
                    <a:pt x="1981" y="2506"/>
                    <a:pt x="2038" y="2500"/>
                    <a:pt x="2038" y="2523"/>
                  </a:cubicBezTo>
                  <a:cubicBezTo>
                    <a:pt x="2038" y="2534"/>
                    <a:pt x="2017" y="2517"/>
                    <a:pt x="2006" y="2515"/>
                  </a:cubicBezTo>
                  <a:cubicBezTo>
                    <a:pt x="1992" y="2512"/>
                    <a:pt x="1979" y="2510"/>
                    <a:pt x="1965" y="2507"/>
                  </a:cubicBezTo>
                  <a:cubicBezTo>
                    <a:pt x="1973" y="2515"/>
                    <a:pt x="1979" y="2525"/>
                    <a:pt x="1989" y="2531"/>
                  </a:cubicBezTo>
                  <a:cubicBezTo>
                    <a:pt x="1999" y="2537"/>
                    <a:pt x="2032" y="2544"/>
                    <a:pt x="2022" y="2539"/>
                  </a:cubicBezTo>
                  <a:cubicBezTo>
                    <a:pt x="2007" y="2531"/>
                    <a:pt x="1973" y="2523"/>
                    <a:pt x="1973" y="2523"/>
                  </a:cubicBezTo>
                  <a:cubicBezTo>
                    <a:pt x="1984" y="2531"/>
                    <a:pt x="2014" y="2536"/>
                    <a:pt x="2006" y="2547"/>
                  </a:cubicBezTo>
                  <a:cubicBezTo>
                    <a:pt x="1979" y="2584"/>
                    <a:pt x="1913" y="2532"/>
                    <a:pt x="1973" y="2572"/>
                  </a:cubicBezTo>
                  <a:cubicBezTo>
                    <a:pt x="1876" y="2596"/>
                    <a:pt x="1998" y="2574"/>
                    <a:pt x="1917" y="2564"/>
                  </a:cubicBezTo>
                  <a:cubicBezTo>
                    <a:pt x="1903" y="2562"/>
                    <a:pt x="1890" y="2569"/>
                    <a:pt x="1876" y="2572"/>
                  </a:cubicBezTo>
                  <a:cubicBezTo>
                    <a:pt x="1865" y="2569"/>
                    <a:pt x="1852" y="2556"/>
                    <a:pt x="1844" y="2564"/>
                  </a:cubicBezTo>
                  <a:cubicBezTo>
                    <a:pt x="1808" y="2599"/>
                    <a:pt x="1864" y="2641"/>
                    <a:pt x="1811" y="2588"/>
                  </a:cubicBezTo>
                  <a:cubicBezTo>
                    <a:pt x="1791" y="2648"/>
                    <a:pt x="1818" y="2588"/>
                    <a:pt x="1787" y="2588"/>
                  </a:cubicBezTo>
                  <a:cubicBezTo>
                    <a:pt x="1779" y="2588"/>
                    <a:pt x="1783" y="2605"/>
                    <a:pt x="1779" y="2612"/>
                  </a:cubicBezTo>
                  <a:cubicBezTo>
                    <a:pt x="1775" y="2619"/>
                    <a:pt x="1768" y="2623"/>
                    <a:pt x="1762" y="2629"/>
                  </a:cubicBezTo>
                  <a:cubicBezTo>
                    <a:pt x="1758" y="2625"/>
                    <a:pt x="1730" y="2592"/>
                    <a:pt x="1722" y="2596"/>
                  </a:cubicBezTo>
                  <a:cubicBezTo>
                    <a:pt x="1712" y="2601"/>
                    <a:pt x="1717" y="2618"/>
                    <a:pt x="1714" y="2629"/>
                  </a:cubicBezTo>
                  <a:cubicBezTo>
                    <a:pt x="1675" y="2571"/>
                    <a:pt x="1686" y="2561"/>
                    <a:pt x="1673" y="2612"/>
                  </a:cubicBezTo>
                  <a:cubicBezTo>
                    <a:pt x="1654" y="2556"/>
                    <a:pt x="1662" y="2548"/>
                    <a:pt x="1649" y="2588"/>
                  </a:cubicBezTo>
                  <a:cubicBezTo>
                    <a:pt x="1622" y="2548"/>
                    <a:pt x="1640" y="2571"/>
                    <a:pt x="1592" y="2523"/>
                  </a:cubicBezTo>
                  <a:lnTo>
                    <a:pt x="1568" y="2499"/>
                  </a:lnTo>
                  <a:cubicBezTo>
                    <a:pt x="1568" y="2499"/>
                    <a:pt x="1592" y="2523"/>
                    <a:pt x="1592" y="2523"/>
                  </a:cubicBezTo>
                  <a:cubicBezTo>
                    <a:pt x="1592" y="2523"/>
                    <a:pt x="1576" y="2507"/>
                    <a:pt x="1568" y="2499"/>
                  </a:cubicBezTo>
                  <a:cubicBezTo>
                    <a:pt x="1558" y="2489"/>
                    <a:pt x="1551" y="2478"/>
                    <a:pt x="1544" y="2466"/>
                  </a:cubicBezTo>
                  <a:cubicBezTo>
                    <a:pt x="1522" y="2429"/>
                    <a:pt x="1497" y="2398"/>
                    <a:pt x="1471" y="2361"/>
                  </a:cubicBezTo>
                  <a:cubicBezTo>
                    <a:pt x="1466" y="2354"/>
                    <a:pt x="1456" y="2331"/>
                    <a:pt x="1462" y="2337"/>
                  </a:cubicBezTo>
                  <a:cubicBezTo>
                    <a:pt x="1476" y="2351"/>
                    <a:pt x="1484" y="2369"/>
                    <a:pt x="1495" y="2385"/>
                  </a:cubicBezTo>
                  <a:cubicBezTo>
                    <a:pt x="1499" y="2391"/>
                    <a:pt x="1507" y="2395"/>
                    <a:pt x="1511" y="2402"/>
                  </a:cubicBezTo>
                  <a:cubicBezTo>
                    <a:pt x="1522" y="2423"/>
                    <a:pt x="1544" y="2466"/>
                    <a:pt x="1544" y="2466"/>
                  </a:cubicBezTo>
                  <a:cubicBezTo>
                    <a:pt x="1541" y="2485"/>
                    <a:pt x="1533" y="2504"/>
                    <a:pt x="1535" y="2523"/>
                  </a:cubicBezTo>
                  <a:cubicBezTo>
                    <a:pt x="1536" y="2531"/>
                    <a:pt x="1545" y="2541"/>
                    <a:pt x="1552" y="2539"/>
                  </a:cubicBezTo>
                  <a:cubicBezTo>
                    <a:pt x="1560" y="2536"/>
                    <a:pt x="1557" y="2523"/>
                    <a:pt x="1560" y="2515"/>
                  </a:cubicBezTo>
                  <a:cubicBezTo>
                    <a:pt x="1563" y="2526"/>
                    <a:pt x="1565" y="2536"/>
                    <a:pt x="1568" y="2547"/>
                  </a:cubicBezTo>
                  <a:cubicBezTo>
                    <a:pt x="1570" y="2555"/>
                    <a:pt x="1585" y="2572"/>
                    <a:pt x="1576" y="2572"/>
                  </a:cubicBezTo>
                  <a:cubicBezTo>
                    <a:pt x="1566" y="2572"/>
                    <a:pt x="1567" y="2554"/>
                    <a:pt x="1560" y="2547"/>
                  </a:cubicBezTo>
                  <a:cubicBezTo>
                    <a:pt x="1553" y="2540"/>
                    <a:pt x="1543" y="2536"/>
                    <a:pt x="1535" y="2531"/>
                  </a:cubicBezTo>
                  <a:cubicBezTo>
                    <a:pt x="1532" y="2545"/>
                    <a:pt x="1541" y="2569"/>
                    <a:pt x="1527" y="2572"/>
                  </a:cubicBezTo>
                  <a:cubicBezTo>
                    <a:pt x="1514" y="2575"/>
                    <a:pt x="1517" y="2539"/>
                    <a:pt x="1503" y="2539"/>
                  </a:cubicBezTo>
                  <a:cubicBezTo>
                    <a:pt x="1492" y="2539"/>
                    <a:pt x="1521" y="2568"/>
                    <a:pt x="1511" y="2572"/>
                  </a:cubicBezTo>
                  <a:cubicBezTo>
                    <a:pt x="1495" y="2579"/>
                    <a:pt x="1462" y="2556"/>
                    <a:pt x="1462" y="2556"/>
                  </a:cubicBezTo>
                  <a:cubicBezTo>
                    <a:pt x="1457" y="2550"/>
                    <a:pt x="1452" y="2544"/>
                    <a:pt x="1446" y="2539"/>
                  </a:cubicBezTo>
                  <a:cubicBezTo>
                    <a:pt x="1439" y="2533"/>
                    <a:pt x="1422" y="2513"/>
                    <a:pt x="1422" y="2523"/>
                  </a:cubicBezTo>
                  <a:cubicBezTo>
                    <a:pt x="1422" y="2534"/>
                    <a:pt x="1435" y="2547"/>
                    <a:pt x="1446" y="2547"/>
                  </a:cubicBezTo>
                  <a:cubicBezTo>
                    <a:pt x="1456" y="2547"/>
                    <a:pt x="1435" y="2531"/>
                    <a:pt x="1430" y="2523"/>
                  </a:cubicBezTo>
                  <a:cubicBezTo>
                    <a:pt x="1373" y="2542"/>
                    <a:pt x="1397" y="2544"/>
                    <a:pt x="1357" y="2531"/>
                  </a:cubicBezTo>
                  <a:cubicBezTo>
                    <a:pt x="1346" y="2515"/>
                    <a:pt x="1336" y="2499"/>
                    <a:pt x="1325" y="2483"/>
                  </a:cubicBezTo>
                  <a:cubicBezTo>
                    <a:pt x="1320" y="2475"/>
                    <a:pt x="1336" y="2499"/>
                    <a:pt x="1341" y="2507"/>
                  </a:cubicBezTo>
                  <a:cubicBezTo>
                    <a:pt x="1346" y="2515"/>
                    <a:pt x="1324" y="2496"/>
                    <a:pt x="1316" y="2491"/>
                  </a:cubicBezTo>
                  <a:cubicBezTo>
                    <a:pt x="1297" y="2433"/>
                    <a:pt x="1323" y="2501"/>
                    <a:pt x="1284" y="2442"/>
                  </a:cubicBezTo>
                  <a:cubicBezTo>
                    <a:pt x="1279" y="2435"/>
                    <a:pt x="1276" y="2410"/>
                    <a:pt x="1276" y="2418"/>
                  </a:cubicBezTo>
                  <a:cubicBezTo>
                    <a:pt x="1276" y="2453"/>
                    <a:pt x="1287" y="2461"/>
                    <a:pt x="1300" y="2491"/>
                  </a:cubicBezTo>
                  <a:cubicBezTo>
                    <a:pt x="1303" y="2499"/>
                    <a:pt x="1310" y="2523"/>
                    <a:pt x="1308" y="2515"/>
                  </a:cubicBezTo>
                  <a:cubicBezTo>
                    <a:pt x="1301" y="2477"/>
                    <a:pt x="1291" y="2440"/>
                    <a:pt x="1284" y="2402"/>
                  </a:cubicBezTo>
                  <a:cubicBezTo>
                    <a:pt x="1282" y="2391"/>
                    <a:pt x="1269" y="2360"/>
                    <a:pt x="1276" y="2369"/>
                  </a:cubicBezTo>
                  <a:cubicBezTo>
                    <a:pt x="1278" y="2372"/>
                    <a:pt x="1335" y="2483"/>
                    <a:pt x="1325" y="2499"/>
                  </a:cubicBezTo>
                  <a:cubicBezTo>
                    <a:pt x="1320" y="2507"/>
                    <a:pt x="1308" y="2488"/>
                    <a:pt x="1300" y="2483"/>
                  </a:cubicBezTo>
                  <a:cubicBezTo>
                    <a:pt x="1315" y="2514"/>
                    <a:pt x="1315" y="2510"/>
                    <a:pt x="1325" y="2539"/>
                  </a:cubicBezTo>
                  <a:cubicBezTo>
                    <a:pt x="1328" y="2547"/>
                    <a:pt x="1339" y="2570"/>
                    <a:pt x="1333" y="2564"/>
                  </a:cubicBezTo>
                  <a:cubicBezTo>
                    <a:pt x="1319" y="2550"/>
                    <a:pt x="1300" y="2515"/>
                    <a:pt x="1300" y="2515"/>
                  </a:cubicBezTo>
                  <a:cubicBezTo>
                    <a:pt x="1281" y="2572"/>
                    <a:pt x="1267" y="2528"/>
                    <a:pt x="1260" y="2499"/>
                  </a:cubicBezTo>
                  <a:cubicBezTo>
                    <a:pt x="1257" y="2526"/>
                    <a:pt x="1260" y="2554"/>
                    <a:pt x="1252" y="2580"/>
                  </a:cubicBezTo>
                  <a:cubicBezTo>
                    <a:pt x="1250" y="2588"/>
                    <a:pt x="1246" y="2564"/>
                    <a:pt x="1243" y="2556"/>
                  </a:cubicBezTo>
                  <a:cubicBezTo>
                    <a:pt x="1237" y="2540"/>
                    <a:pt x="1227" y="2507"/>
                    <a:pt x="1227" y="2507"/>
                  </a:cubicBezTo>
                  <a:cubicBezTo>
                    <a:pt x="1222" y="2515"/>
                    <a:pt x="1221" y="2531"/>
                    <a:pt x="1211" y="2531"/>
                  </a:cubicBezTo>
                  <a:cubicBezTo>
                    <a:pt x="1203" y="2531"/>
                    <a:pt x="1207" y="2515"/>
                    <a:pt x="1203" y="2507"/>
                  </a:cubicBezTo>
                  <a:cubicBezTo>
                    <a:pt x="1188" y="2478"/>
                    <a:pt x="1191" y="2484"/>
                    <a:pt x="1162" y="2475"/>
                  </a:cubicBezTo>
                  <a:cubicBezTo>
                    <a:pt x="1175" y="2416"/>
                    <a:pt x="1177" y="2356"/>
                    <a:pt x="1187" y="2296"/>
                  </a:cubicBezTo>
                  <a:cubicBezTo>
                    <a:pt x="1188" y="2288"/>
                    <a:pt x="1179" y="2320"/>
                    <a:pt x="1179" y="2320"/>
                  </a:cubicBezTo>
                  <a:cubicBezTo>
                    <a:pt x="1172" y="2383"/>
                    <a:pt x="1165" y="2428"/>
                    <a:pt x="1138" y="2483"/>
                  </a:cubicBezTo>
                  <a:cubicBezTo>
                    <a:pt x="1135" y="2500"/>
                    <a:pt x="1135" y="2597"/>
                    <a:pt x="1114" y="2531"/>
                  </a:cubicBezTo>
                  <a:cubicBezTo>
                    <a:pt x="1111" y="2501"/>
                    <a:pt x="1116" y="2470"/>
                    <a:pt x="1106" y="2442"/>
                  </a:cubicBezTo>
                  <a:cubicBezTo>
                    <a:pt x="1103" y="2435"/>
                    <a:pt x="1097" y="2457"/>
                    <a:pt x="1089" y="2458"/>
                  </a:cubicBezTo>
                  <a:cubicBezTo>
                    <a:pt x="1081" y="2460"/>
                    <a:pt x="1073" y="2453"/>
                    <a:pt x="1065" y="2450"/>
                  </a:cubicBezTo>
                  <a:cubicBezTo>
                    <a:pt x="1062" y="2442"/>
                    <a:pt x="1065" y="2426"/>
                    <a:pt x="1057" y="2426"/>
                  </a:cubicBezTo>
                  <a:cubicBezTo>
                    <a:pt x="1047" y="2426"/>
                    <a:pt x="1047" y="2458"/>
                    <a:pt x="1041" y="2450"/>
                  </a:cubicBezTo>
                  <a:cubicBezTo>
                    <a:pt x="1030" y="2434"/>
                    <a:pt x="1036" y="2412"/>
                    <a:pt x="1033" y="2393"/>
                  </a:cubicBezTo>
                  <a:cubicBezTo>
                    <a:pt x="1001" y="2425"/>
                    <a:pt x="1014" y="2464"/>
                    <a:pt x="1000" y="2393"/>
                  </a:cubicBezTo>
                  <a:cubicBezTo>
                    <a:pt x="996" y="2401"/>
                    <a:pt x="978" y="2463"/>
                    <a:pt x="968" y="2402"/>
                  </a:cubicBezTo>
                  <a:cubicBezTo>
                    <a:pt x="967" y="2393"/>
                    <a:pt x="982" y="2383"/>
                    <a:pt x="976" y="2377"/>
                  </a:cubicBezTo>
                  <a:cubicBezTo>
                    <a:pt x="970" y="2371"/>
                    <a:pt x="960" y="2382"/>
                    <a:pt x="952" y="2385"/>
                  </a:cubicBezTo>
                  <a:cubicBezTo>
                    <a:pt x="949" y="2377"/>
                    <a:pt x="951" y="2363"/>
                    <a:pt x="943" y="2361"/>
                  </a:cubicBezTo>
                  <a:cubicBezTo>
                    <a:pt x="934" y="2359"/>
                    <a:pt x="926" y="2384"/>
                    <a:pt x="919" y="2377"/>
                  </a:cubicBezTo>
                  <a:cubicBezTo>
                    <a:pt x="898" y="2356"/>
                    <a:pt x="963" y="2321"/>
                    <a:pt x="903" y="2361"/>
                  </a:cubicBezTo>
                  <a:cubicBezTo>
                    <a:pt x="900" y="2350"/>
                    <a:pt x="904" y="2335"/>
                    <a:pt x="895" y="2329"/>
                  </a:cubicBezTo>
                  <a:cubicBezTo>
                    <a:pt x="888" y="2324"/>
                    <a:pt x="876" y="2343"/>
                    <a:pt x="870" y="2337"/>
                  </a:cubicBezTo>
                  <a:cubicBezTo>
                    <a:pt x="864" y="2331"/>
                    <a:pt x="887" y="2316"/>
                    <a:pt x="879" y="2312"/>
                  </a:cubicBezTo>
                  <a:cubicBezTo>
                    <a:pt x="867" y="2305"/>
                    <a:pt x="852" y="2317"/>
                    <a:pt x="838" y="2320"/>
                  </a:cubicBezTo>
                  <a:cubicBezTo>
                    <a:pt x="827" y="2323"/>
                    <a:pt x="806" y="2329"/>
                    <a:pt x="806" y="2329"/>
                  </a:cubicBezTo>
                  <a:cubicBezTo>
                    <a:pt x="859" y="2291"/>
                    <a:pt x="816" y="2326"/>
                    <a:pt x="797" y="2320"/>
                  </a:cubicBezTo>
                  <a:cubicBezTo>
                    <a:pt x="788" y="2317"/>
                    <a:pt x="786" y="2304"/>
                    <a:pt x="781" y="2296"/>
                  </a:cubicBezTo>
                  <a:cubicBezTo>
                    <a:pt x="843" y="2256"/>
                    <a:pt x="789" y="2302"/>
                    <a:pt x="789" y="2264"/>
                  </a:cubicBezTo>
                  <a:cubicBezTo>
                    <a:pt x="789" y="2237"/>
                    <a:pt x="812" y="2227"/>
                    <a:pt x="830" y="2215"/>
                  </a:cubicBezTo>
                  <a:cubicBezTo>
                    <a:pt x="822" y="2210"/>
                    <a:pt x="815" y="2197"/>
                    <a:pt x="806" y="2199"/>
                  </a:cubicBezTo>
                  <a:cubicBezTo>
                    <a:pt x="798" y="2201"/>
                    <a:pt x="797" y="2223"/>
                    <a:pt x="797" y="2223"/>
                  </a:cubicBezTo>
                  <a:cubicBezTo>
                    <a:pt x="794" y="2215"/>
                    <a:pt x="796" y="2195"/>
                    <a:pt x="789" y="2199"/>
                  </a:cubicBezTo>
                  <a:cubicBezTo>
                    <a:pt x="773" y="2209"/>
                    <a:pt x="757" y="2247"/>
                    <a:pt x="757" y="2247"/>
                  </a:cubicBezTo>
                  <a:cubicBezTo>
                    <a:pt x="685" y="2223"/>
                    <a:pt x="777" y="2260"/>
                    <a:pt x="765" y="2223"/>
                  </a:cubicBezTo>
                  <a:cubicBezTo>
                    <a:pt x="761" y="2210"/>
                    <a:pt x="738" y="2218"/>
                    <a:pt x="725" y="2215"/>
                  </a:cubicBezTo>
                  <a:cubicBezTo>
                    <a:pt x="768" y="2193"/>
                    <a:pt x="807" y="2204"/>
                    <a:pt x="749" y="2175"/>
                  </a:cubicBezTo>
                  <a:cubicBezTo>
                    <a:pt x="702" y="2191"/>
                    <a:pt x="718" y="2187"/>
                    <a:pt x="789" y="2150"/>
                  </a:cubicBezTo>
                  <a:cubicBezTo>
                    <a:pt x="799" y="2145"/>
                    <a:pt x="768" y="2155"/>
                    <a:pt x="757" y="2158"/>
                  </a:cubicBezTo>
                  <a:cubicBezTo>
                    <a:pt x="740" y="2163"/>
                    <a:pt x="694" y="2185"/>
                    <a:pt x="708" y="2175"/>
                  </a:cubicBezTo>
                  <a:cubicBezTo>
                    <a:pt x="716" y="2169"/>
                    <a:pt x="725" y="2164"/>
                    <a:pt x="733" y="2158"/>
                  </a:cubicBezTo>
                  <a:cubicBezTo>
                    <a:pt x="703" y="2155"/>
                    <a:pt x="670" y="2163"/>
                    <a:pt x="643" y="2150"/>
                  </a:cubicBezTo>
                  <a:cubicBezTo>
                    <a:pt x="626" y="2142"/>
                    <a:pt x="686" y="2155"/>
                    <a:pt x="700" y="2142"/>
                  </a:cubicBezTo>
                  <a:cubicBezTo>
                    <a:pt x="710" y="2133"/>
                    <a:pt x="673" y="2136"/>
                    <a:pt x="660" y="2134"/>
                  </a:cubicBezTo>
                  <a:cubicBezTo>
                    <a:pt x="617" y="2128"/>
                    <a:pt x="573" y="2124"/>
                    <a:pt x="530" y="2118"/>
                  </a:cubicBezTo>
                  <a:cubicBezTo>
                    <a:pt x="549" y="2115"/>
                    <a:pt x="571" y="2121"/>
                    <a:pt x="587" y="2110"/>
                  </a:cubicBezTo>
                  <a:cubicBezTo>
                    <a:pt x="596" y="2104"/>
                    <a:pt x="559" y="2112"/>
                    <a:pt x="554" y="2102"/>
                  </a:cubicBezTo>
                  <a:cubicBezTo>
                    <a:pt x="550" y="2094"/>
                    <a:pt x="571" y="2096"/>
                    <a:pt x="579" y="2093"/>
                  </a:cubicBezTo>
                  <a:cubicBezTo>
                    <a:pt x="557" y="2090"/>
                    <a:pt x="535" y="2089"/>
                    <a:pt x="514" y="2085"/>
                  </a:cubicBezTo>
                  <a:cubicBezTo>
                    <a:pt x="505" y="2083"/>
                    <a:pt x="492" y="2085"/>
                    <a:pt x="489" y="2077"/>
                  </a:cubicBezTo>
                  <a:cubicBezTo>
                    <a:pt x="487" y="2070"/>
                    <a:pt x="499" y="2065"/>
                    <a:pt x="506" y="2061"/>
                  </a:cubicBezTo>
                  <a:cubicBezTo>
                    <a:pt x="513" y="2057"/>
                    <a:pt x="522" y="2056"/>
                    <a:pt x="530" y="2053"/>
                  </a:cubicBezTo>
                  <a:cubicBezTo>
                    <a:pt x="522" y="2050"/>
                    <a:pt x="514" y="2047"/>
                    <a:pt x="506" y="2045"/>
                  </a:cubicBezTo>
                  <a:cubicBezTo>
                    <a:pt x="490" y="2041"/>
                    <a:pt x="451" y="2052"/>
                    <a:pt x="457" y="2037"/>
                  </a:cubicBezTo>
                  <a:cubicBezTo>
                    <a:pt x="469" y="2005"/>
                    <a:pt x="518" y="2007"/>
                    <a:pt x="546" y="1988"/>
                  </a:cubicBezTo>
                  <a:cubicBezTo>
                    <a:pt x="512" y="1977"/>
                    <a:pt x="494" y="1984"/>
                    <a:pt x="465" y="2004"/>
                  </a:cubicBezTo>
                  <a:cubicBezTo>
                    <a:pt x="473" y="2007"/>
                    <a:pt x="481" y="2013"/>
                    <a:pt x="489" y="2012"/>
                  </a:cubicBezTo>
                  <a:cubicBezTo>
                    <a:pt x="516" y="2008"/>
                    <a:pt x="525" y="1990"/>
                    <a:pt x="497" y="1980"/>
                  </a:cubicBezTo>
                  <a:cubicBezTo>
                    <a:pt x="482" y="1974"/>
                    <a:pt x="465" y="1975"/>
                    <a:pt x="449" y="1972"/>
                  </a:cubicBezTo>
                  <a:cubicBezTo>
                    <a:pt x="522" y="1935"/>
                    <a:pt x="468" y="1972"/>
                    <a:pt x="457" y="1948"/>
                  </a:cubicBezTo>
                  <a:cubicBezTo>
                    <a:pt x="453" y="1940"/>
                    <a:pt x="473" y="1927"/>
                    <a:pt x="465" y="1923"/>
                  </a:cubicBezTo>
                  <a:cubicBezTo>
                    <a:pt x="453" y="1917"/>
                    <a:pt x="438" y="1928"/>
                    <a:pt x="424" y="1931"/>
                  </a:cubicBezTo>
                  <a:cubicBezTo>
                    <a:pt x="416" y="1933"/>
                    <a:pt x="392" y="1939"/>
                    <a:pt x="400" y="1939"/>
                  </a:cubicBezTo>
                  <a:cubicBezTo>
                    <a:pt x="414" y="1939"/>
                    <a:pt x="427" y="1934"/>
                    <a:pt x="441" y="1931"/>
                  </a:cubicBezTo>
                  <a:cubicBezTo>
                    <a:pt x="408" y="1928"/>
                    <a:pt x="375" y="1929"/>
                    <a:pt x="343" y="1923"/>
                  </a:cubicBezTo>
                  <a:cubicBezTo>
                    <a:pt x="334" y="1921"/>
                    <a:pt x="316" y="1916"/>
                    <a:pt x="319" y="1907"/>
                  </a:cubicBezTo>
                  <a:cubicBezTo>
                    <a:pt x="322" y="1895"/>
                    <a:pt x="341" y="1896"/>
                    <a:pt x="352" y="1891"/>
                  </a:cubicBezTo>
                  <a:cubicBezTo>
                    <a:pt x="346" y="1883"/>
                    <a:pt x="344" y="1871"/>
                    <a:pt x="335" y="1866"/>
                  </a:cubicBezTo>
                  <a:cubicBezTo>
                    <a:pt x="321" y="1859"/>
                    <a:pt x="287" y="1874"/>
                    <a:pt x="287" y="1858"/>
                  </a:cubicBezTo>
                  <a:cubicBezTo>
                    <a:pt x="287" y="1841"/>
                    <a:pt x="335" y="1842"/>
                    <a:pt x="335" y="1842"/>
                  </a:cubicBezTo>
                  <a:cubicBezTo>
                    <a:pt x="327" y="1839"/>
                    <a:pt x="317" y="1840"/>
                    <a:pt x="311" y="1834"/>
                  </a:cubicBezTo>
                  <a:cubicBezTo>
                    <a:pt x="305" y="1828"/>
                    <a:pt x="310" y="1815"/>
                    <a:pt x="303" y="1810"/>
                  </a:cubicBezTo>
                  <a:cubicBezTo>
                    <a:pt x="291" y="1802"/>
                    <a:pt x="276" y="1805"/>
                    <a:pt x="262" y="1802"/>
                  </a:cubicBezTo>
                  <a:cubicBezTo>
                    <a:pt x="301" y="1763"/>
                    <a:pt x="246" y="1780"/>
                    <a:pt x="214" y="1769"/>
                  </a:cubicBezTo>
                  <a:cubicBezTo>
                    <a:pt x="222" y="1766"/>
                    <a:pt x="238" y="1769"/>
                    <a:pt x="238" y="1761"/>
                  </a:cubicBezTo>
                  <a:cubicBezTo>
                    <a:pt x="238" y="1751"/>
                    <a:pt x="211" y="1754"/>
                    <a:pt x="214" y="1745"/>
                  </a:cubicBezTo>
                  <a:cubicBezTo>
                    <a:pt x="217" y="1735"/>
                    <a:pt x="235" y="1740"/>
                    <a:pt x="246" y="1737"/>
                  </a:cubicBezTo>
                  <a:cubicBezTo>
                    <a:pt x="283" y="1697"/>
                    <a:pt x="252" y="1740"/>
                    <a:pt x="197" y="1712"/>
                  </a:cubicBezTo>
                  <a:cubicBezTo>
                    <a:pt x="187" y="1707"/>
                    <a:pt x="219" y="1706"/>
                    <a:pt x="230" y="1704"/>
                  </a:cubicBezTo>
                  <a:cubicBezTo>
                    <a:pt x="243" y="1701"/>
                    <a:pt x="257" y="1699"/>
                    <a:pt x="270" y="1696"/>
                  </a:cubicBezTo>
                  <a:cubicBezTo>
                    <a:pt x="211" y="1676"/>
                    <a:pt x="238" y="1684"/>
                    <a:pt x="189" y="1672"/>
                  </a:cubicBezTo>
                  <a:cubicBezTo>
                    <a:pt x="213" y="1656"/>
                    <a:pt x="235" y="1649"/>
                    <a:pt x="262" y="1639"/>
                  </a:cubicBezTo>
                  <a:cubicBezTo>
                    <a:pt x="254" y="1636"/>
                    <a:pt x="238" y="1639"/>
                    <a:pt x="238" y="1631"/>
                  </a:cubicBezTo>
                  <a:cubicBezTo>
                    <a:pt x="238" y="1621"/>
                    <a:pt x="267" y="1623"/>
                    <a:pt x="262" y="1615"/>
                  </a:cubicBezTo>
                  <a:cubicBezTo>
                    <a:pt x="254" y="1604"/>
                    <a:pt x="235" y="1609"/>
                    <a:pt x="222" y="1607"/>
                  </a:cubicBezTo>
                  <a:cubicBezTo>
                    <a:pt x="206" y="1604"/>
                    <a:pt x="189" y="1602"/>
                    <a:pt x="173" y="1599"/>
                  </a:cubicBezTo>
                  <a:cubicBezTo>
                    <a:pt x="178" y="1591"/>
                    <a:pt x="195" y="1583"/>
                    <a:pt x="189" y="1575"/>
                  </a:cubicBezTo>
                  <a:cubicBezTo>
                    <a:pt x="167" y="1545"/>
                    <a:pt x="118" y="1587"/>
                    <a:pt x="173" y="1550"/>
                  </a:cubicBezTo>
                  <a:cubicBezTo>
                    <a:pt x="152" y="1545"/>
                    <a:pt x="82" y="1545"/>
                    <a:pt x="141" y="1526"/>
                  </a:cubicBezTo>
                  <a:cubicBezTo>
                    <a:pt x="198" y="1488"/>
                    <a:pt x="147" y="1531"/>
                    <a:pt x="133" y="1502"/>
                  </a:cubicBezTo>
                  <a:cubicBezTo>
                    <a:pt x="132" y="1501"/>
                    <a:pt x="181" y="1485"/>
                    <a:pt x="181" y="1485"/>
                  </a:cubicBezTo>
                  <a:cubicBezTo>
                    <a:pt x="124" y="1466"/>
                    <a:pt x="124" y="1483"/>
                    <a:pt x="149" y="1445"/>
                  </a:cubicBezTo>
                  <a:cubicBezTo>
                    <a:pt x="67" y="1432"/>
                    <a:pt x="106" y="1441"/>
                    <a:pt x="149" y="1412"/>
                  </a:cubicBezTo>
                  <a:cubicBezTo>
                    <a:pt x="141" y="1407"/>
                    <a:pt x="124" y="1406"/>
                    <a:pt x="124" y="1396"/>
                  </a:cubicBezTo>
                  <a:cubicBezTo>
                    <a:pt x="124" y="1387"/>
                    <a:pt x="149" y="1397"/>
                    <a:pt x="149" y="1388"/>
                  </a:cubicBezTo>
                  <a:cubicBezTo>
                    <a:pt x="149" y="1378"/>
                    <a:pt x="132" y="1377"/>
                    <a:pt x="124" y="1372"/>
                  </a:cubicBezTo>
                  <a:cubicBezTo>
                    <a:pt x="132" y="1369"/>
                    <a:pt x="141" y="1368"/>
                    <a:pt x="149" y="1364"/>
                  </a:cubicBezTo>
                  <a:cubicBezTo>
                    <a:pt x="158" y="1360"/>
                    <a:pt x="181" y="1353"/>
                    <a:pt x="173" y="1348"/>
                  </a:cubicBezTo>
                  <a:cubicBezTo>
                    <a:pt x="154" y="1337"/>
                    <a:pt x="130" y="1342"/>
                    <a:pt x="108" y="1339"/>
                  </a:cubicBezTo>
                  <a:cubicBezTo>
                    <a:pt x="170" y="1299"/>
                    <a:pt x="116" y="1345"/>
                    <a:pt x="116" y="1307"/>
                  </a:cubicBezTo>
                  <a:cubicBezTo>
                    <a:pt x="116" y="1293"/>
                    <a:pt x="151" y="1285"/>
                    <a:pt x="157" y="1283"/>
                  </a:cubicBezTo>
                  <a:cubicBezTo>
                    <a:pt x="200" y="1297"/>
                    <a:pt x="367" y="1293"/>
                    <a:pt x="189" y="1275"/>
                  </a:cubicBezTo>
                  <a:cubicBezTo>
                    <a:pt x="208" y="1268"/>
                    <a:pt x="246" y="1278"/>
                    <a:pt x="246" y="1258"/>
                  </a:cubicBezTo>
                  <a:cubicBezTo>
                    <a:pt x="246" y="1246"/>
                    <a:pt x="226" y="1244"/>
                    <a:pt x="214" y="1242"/>
                  </a:cubicBezTo>
                  <a:cubicBezTo>
                    <a:pt x="179" y="1236"/>
                    <a:pt x="143" y="1237"/>
                    <a:pt x="108" y="1234"/>
                  </a:cubicBezTo>
                  <a:cubicBezTo>
                    <a:pt x="231" y="1217"/>
                    <a:pt x="129" y="1236"/>
                    <a:pt x="84" y="1218"/>
                  </a:cubicBezTo>
                  <a:cubicBezTo>
                    <a:pt x="71" y="1213"/>
                    <a:pt x="111" y="1213"/>
                    <a:pt x="124" y="1210"/>
                  </a:cubicBezTo>
                  <a:cubicBezTo>
                    <a:pt x="135" y="1208"/>
                    <a:pt x="146" y="1205"/>
                    <a:pt x="157" y="1202"/>
                  </a:cubicBezTo>
                  <a:cubicBezTo>
                    <a:pt x="116" y="1158"/>
                    <a:pt x="178" y="1217"/>
                    <a:pt x="76" y="1177"/>
                  </a:cubicBezTo>
                  <a:cubicBezTo>
                    <a:pt x="68" y="1174"/>
                    <a:pt x="92" y="1171"/>
                    <a:pt x="100" y="1169"/>
                  </a:cubicBezTo>
                  <a:cubicBezTo>
                    <a:pt x="114" y="1166"/>
                    <a:pt x="127" y="1164"/>
                    <a:pt x="141" y="1161"/>
                  </a:cubicBezTo>
                  <a:cubicBezTo>
                    <a:pt x="0" y="1144"/>
                    <a:pt x="121" y="1163"/>
                    <a:pt x="181" y="1145"/>
                  </a:cubicBezTo>
                  <a:cubicBezTo>
                    <a:pt x="190" y="1142"/>
                    <a:pt x="165" y="1134"/>
                    <a:pt x="157" y="1129"/>
                  </a:cubicBezTo>
                  <a:cubicBezTo>
                    <a:pt x="451" y="1118"/>
                    <a:pt x="425" y="1124"/>
                    <a:pt x="303" y="1104"/>
                  </a:cubicBezTo>
                  <a:cubicBezTo>
                    <a:pt x="254" y="1107"/>
                    <a:pt x="206" y="1112"/>
                    <a:pt x="157" y="1112"/>
                  </a:cubicBezTo>
                  <a:cubicBezTo>
                    <a:pt x="130" y="1112"/>
                    <a:pt x="238" y="1131"/>
                    <a:pt x="238" y="1104"/>
                  </a:cubicBezTo>
                  <a:cubicBezTo>
                    <a:pt x="238" y="1077"/>
                    <a:pt x="184" y="1099"/>
                    <a:pt x="157" y="1096"/>
                  </a:cubicBezTo>
                  <a:cubicBezTo>
                    <a:pt x="173" y="1093"/>
                    <a:pt x="190" y="1092"/>
                    <a:pt x="206" y="1088"/>
                  </a:cubicBezTo>
                  <a:cubicBezTo>
                    <a:pt x="214" y="1086"/>
                    <a:pt x="230" y="1088"/>
                    <a:pt x="230" y="1080"/>
                  </a:cubicBezTo>
                  <a:cubicBezTo>
                    <a:pt x="230" y="1072"/>
                    <a:pt x="214" y="1073"/>
                    <a:pt x="206" y="1072"/>
                  </a:cubicBezTo>
                  <a:cubicBezTo>
                    <a:pt x="182" y="1068"/>
                    <a:pt x="157" y="1067"/>
                    <a:pt x="133" y="1064"/>
                  </a:cubicBezTo>
                  <a:cubicBezTo>
                    <a:pt x="139" y="1063"/>
                    <a:pt x="268" y="1065"/>
                    <a:pt x="197" y="1039"/>
                  </a:cubicBezTo>
                  <a:cubicBezTo>
                    <a:pt x="345" y="1023"/>
                    <a:pt x="237" y="1039"/>
                    <a:pt x="149" y="1023"/>
                  </a:cubicBezTo>
                  <a:cubicBezTo>
                    <a:pt x="138" y="1021"/>
                    <a:pt x="170" y="1018"/>
                    <a:pt x="181" y="1015"/>
                  </a:cubicBezTo>
                  <a:cubicBezTo>
                    <a:pt x="88" y="996"/>
                    <a:pt x="181" y="1019"/>
                    <a:pt x="214" y="999"/>
                  </a:cubicBezTo>
                  <a:cubicBezTo>
                    <a:pt x="224" y="993"/>
                    <a:pt x="192" y="988"/>
                    <a:pt x="181" y="983"/>
                  </a:cubicBezTo>
                  <a:cubicBezTo>
                    <a:pt x="197" y="980"/>
                    <a:pt x="217" y="985"/>
                    <a:pt x="230" y="975"/>
                  </a:cubicBezTo>
                  <a:cubicBezTo>
                    <a:pt x="236" y="970"/>
                    <a:pt x="221" y="961"/>
                    <a:pt x="214" y="958"/>
                  </a:cubicBezTo>
                  <a:cubicBezTo>
                    <a:pt x="196" y="952"/>
                    <a:pt x="176" y="953"/>
                    <a:pt x="157" y="950"/>
                  </a:cubicBezTo>
                  <a:cubicBezTo>
                    <a:pt x="307" y="935"/>
                    <a:pt x="211" y="934"/>
                    <a:pt x="149" y="926"/>
                  </a:cubicBezTo>
                  <a:cubicBezTo>
                    <a:pt x="263" y="914"/>
                    <a:pt x="222" y="916"/>
                    <a:pt x="165" y="902"/>
                  </a:cubicBezTo>
                  <a:cubicBezTo>
                    <a:pt x="173" y="899"/>
                    <a:pt x="185" y="902"/>
                    <a:pt x="189" y="894"/>
                  </a:cubicBezTo>
                  <a:cubicBezTo>
                    <a:pt x="193" y="886"/>
                    <a:pt x="175" y="875"/>
                    <a:pt x="181" y="869"/>
                  </a:cubicBezTo>
                  <a:cubicBezTo>
                    <a:pt x="193" y="857"/>
                    <a:pt x="230" y="853"/>
                    <a:pt x="230" y="853"/>
                  </a:cubicBezTo>
                  <a:cubicBezTo>
                    <a:pt x="198" y="845"/>
                    <a:pt x="161" y="854"/>
                    <a:pt x="133" y="837"/>
                  </a:cubicBezTo>
                  <a:cubicBezTo>
                    <a:pt x="125" y="833"/>
                    <a:pt x="133" y="815"/>
                    <a:pt x="141" y="812"/>
                  </a:cubicBezTo>
                  <a:cubicBezTo>
                    <a:pt x="172" y="802"/>
                    <a:pt x="206" y="807"/>
                    <a:pt x="238" y="804"/>
                  </a:cubicBezTo>
                  <a:cubicBezTo>
                    <a:pt x="230" y="801"/>
                    <a:pt x="214" y="804"/>
                    <a:pt x="214" y="796"/>
                  </a:cubicBezTo>
                  <a:cubicBezTo>
                    <a:pt x="214" y="788"/>
                    <a:pt x="238" y="796"/>
                    <a:pt x="238" y="788"/>
                  </a:cubicBezTo>
                  <a:cubicBezTo>
                    <a:pt x="238" y="780"/>
                    <a:pt x="222" y="783"/>
                    <a:pt x="214" y="780"/>
                  </a:cubicBezTo>
                  <a:cubicBezTo>
                    <a:pt x="245" y="772"/>
                    <a:pt x="264" y="770"/>
                    <a:pt x="287" y="748"/>
                  </a:cubicBezTo>
                  <a:cubicBezTo>
                    <a:pt x="276" y="742"/>
                    <a:pt x="258" y="743"/>
                    <a:pt x="254" y="731"/>
                  </a:cubicBezTo>
                  <a:cubicBezTo>
                    <a:pt x="251" y="723"/>
                    <a:pt x="270" y="725"/>
                    <a:pt x="279" y="723"/>
                  </a:cubicBezTo>
                  <a:cubicBezTo>
                    <a:pt x="295" y="720"/>
                    <a:pt x="311" y="718"/>
                    <a:pt x="327" y="715"/>
                  </a:cubicBezTo>
                  <a:cubicBezTo>
                    <a:pt x="307" y="685"/>
                    <a:pt x="283" y="678"/>
                    <a:pt x="254" y="658"/>
                  </a:cubicBezTo>
                  <a:cubicBezTo>
                    <a:pt x="265" y="655"/>
                    <a:pt x="276" y="653"/>
                    <a:pt x="287" y="650"/>
                  </a:cubicBezTo>
                  <a:cubicBezTo>
                    <a:pt x="295" y="648"/>
                    <a:pt x="317" y="648"/>
                    <a:pt x="311" y="642"/>
                  </a:cubicBezTo>
                  <a:cubicBezTo>
                    <a:pt x="297" y="628"/>
                    <a:pt x="232" y="622"/>
                    <a:pt x="214" y="618"/>
                  </a:cubicBezTo>
                  <a:cubicBezTo>
                    <a:pt x="205" y="616"/>
                    <a:pt x="180" y="610"/>
                    <a:pt x="189" y="610"/>
                  </a:cubicBezTo>
                  <a:cubicBezTo>
                    <a:pt x="211" y="610"/>
                    <a:pt x="232" y="615"/>
                    <a:pt x="254" y="618"/>
                  </a:cubicBezTo>
                  <a:cubicBezTo>
                    <a:pt x="262" y="615"/>
                    <a:pt x="271" y="612"/>
                    <a:pt x="279" y="610"/>
                  </a:cubicBezTo>
                  <a:cubicBezTo>
                    <a:pt x="292" y="607"/>
                    <a:pt x="313" y="614"/>
                    <a:pt x="319" y="602"/>
                  </a:cubicBezTo>
                  <a:cubicBezTo>
                    <a:pt x="324" y="592"/>
                    <a:pt x="298" y="597"/>
                    <a:pt x="287" y="594"/>
                  </a:cubicBezTo>
                  <a:cubicBezTo>
                    <a:pt x="279" y="591"/>
                    <a:pt x="270" y="588"/>
                    <a:pt x="262" y="585"/>
                  </a:cubicBezTo>
                  <a:cubicBezTo>
                    <a:pt x="575" y="572"/>
                    <a:pt x="492" y="587"/>
                    <a:pt x="400" y="569"/>
                  </a:cubicBezTo>
                  <a:cubicBezTo>
                    <a:pt x="392" y="567"/>
                    <a:pt x="384" y="564"/>
                    <a:pt x="376" y="561"/>
                  </a:cubicBezTo>
                  <a:cubicBezTo>
                    <a:pt x="418" y="540"/>
                    <a:pt x="450" y="536"/>
                    <a:pt x="497" y="529"/>
                  </a:cubicBezTo>
                  <a:cubicBezTo>
                    <a:pt x="460" y="517"/>
                    <a:pt x="421" y="508"/>
                    <a:pt x="384" y="496"/>
                  </a:cubicBezTo>
                  <a:cubicBezTo>
                    <a:pt x="430" y="493"/>
                    <a:pt x="477" y="498"/>
                    <a:pt x="522" y="488"/>
                  </a:cubicBezTo>
                  <a:cubicBezTo>
                    <a:pt x="532" y="486"/>
                    <a:pt x="506" y="476"/>
                    <a:pt x="497" y="472"/>
                  </a:cubicBezTo>
                  <a:cubicBezTo>
                    <a:pt x="485" y="466"/>
                    <a:pt x="452" y="459"/>
                    <a:pt x="441" y="456"/>
                  </a:cubicBezTo>
                  <a:cubicBezTo>
                    <a:pt x="480" y="446"/>
                    <a:pt x="575" y="466"/>
                    <a:pt x="481" y="448"/>
                  </a:cubicBezTo>
                  <a:cubicBezTo>
                    <a:pt x="508" y="474"/>
                    <a:pt x="498" y="471"/>
                    <a:pt x="530" y="480"/>
                  </a:cubicBezTo>
                  <a:cubicBezTo>
                    <a:pt x="552" y="486"/>
                    <a:pt x="595" y="496"/>
                    <a:pt x="595" y="496"/>
                  </a:cubicBezTo>
                  <a:cubicBezTo>
                    <a:pt x="627" y="517"/>
                    <a:pt x="655" y="525"/>
                    <a:pt x="692" y="537"/>
                  </a:cubicBezTo>
                  <a:cubicBezTo>
                    <a:pt x="700" y="540"/>
                    <a:pt x="716" y="545"/>
                    <a:pt x="716" y="545"/>
                  </a:cubicBezTo>
                  <a:cubicBezTo>
                    <a:pt x="753" y="581"/>
                    <a:pt x="737" y="558"/>
                    <a:pt x="757" y="618"/>
                  </a:cubicBezTo>
                  <a:cubicBezTo>
                    <a:pt x="761" y="631"/>
                    <a:pt x="755" y="590"/>
                    <a:pt x="749" y="577"/>
                  </a:cubicBezTo>
                  <a:cubicBezTo>
                    <a:pt x="741" y="559"/>
                    <a:pt x="727" y="545"/>
                    <a:pt x="716" y="529"/>
                  </a:cubicBezTo>
                  <a:cubicBezTo>
                    <a:pt x="689" y="489"/>
                    <a:pt x="660" y="470"/>
                    <a:pt x="619" y="439"/>
                  </a:cubicBezTo>
                  <a:cubicBezTo>
                    <a:pt x="610" y="432"/>
                    <a:pt x="572" y="407"/>
                    <a:pt x="562" y="407"/>
                  </a:cubicBezTo>
                  <a:cubicBezTo>
                    <a:pt x="552" y="407"/>
                    <a:pt x="578" y="418"/>
                    <a:pt x="587" y="423"/>
                  </a:cubicBezTo>
                  <a:cubicBezTo>
                    <a:pt x="597" y="429"/>
                    <a:pt x="607" y="439"/>
                    <a:pt x="619" y="439"/>
                  </a:cubicBezTo>
                  <a:cubicBezTo>
                    <a:pt x="629" y="439"/>
                    <a:pt x="603" y="428"/>
                    <a:pt x="595" y="423"/>
                  </a:cubicBezTo>
                  <a:cubicBezTo>
                    <a:pt x="584" y="417"/>
                    <a:pt x="573" y="412"/>
                    <a:pt x="562" y="407"/>
                  </a:cubicBezTo>
                  <a:cubicBezTo>
                    <a:pt x="554" y="404"/>
                    <a:pt x="538" y="391"/>
                    <a:pt x="538" y="399"/>
                  </a:cubicBezTo>
                  <a:cubicBezTo>
                    <a:pt x="538" y="410"/>
                    <a:pt x="581" y="421"/>
                    <a:pt x="587" y="423"/>
                  </a:cubicBezTo>
                  <a:cubicBezTo>
                    <a:pt x="516" y="326"/>
                    <a:pt x="575" y="395"/>
                    <a:pt x="522" y="350"/>
                  </a:cubicBezTo>
                  <a:cubicBezTo>
                    <a:pt x="513" y="343"/>
                    <a:pt x="506" y="333"/>
                    <a:pt x="497" y="326"/>
                  </a:cubicBezTo>
                  <a:cubicBezTo>
                    <a:pt x="487" y="317"/>
                    <a:pt x="453" y="308"/>
                    <a:pt x="465" y="302"/>
                  </a:cubicBezTo>
                  <a:cubicBezTo>
                    <a:pt x="481" y="295"/>
                    <a:pt x="498" y="313"/>
                    <a:pt x="514" y="318"/>
                  </a:cubicBezTo>
                  <a:cubicBezTo>
                    <a:pt x="525" y="322"/>
                    <a:pt x="492" y="313"/>
                    <a:pt x="481" y="310"/>
                  </a:cubicBezTo>
                  <a:cubicBezTo>
                    <a:pt x="473" y="302"/>
                    <a:pt x="464" y="294"/>
                    <a:pt x="457" y="285"/>
                  </a:cubicBezTo>
                  <a:cubicBezTo>
                    <a:pt x="451" y="278"/>
                    <a:pt x="434" y="268"/>
                    <a:pt x="441" y="261"/>
                  </a:cubicBezTo>
                  <a:cubicBezTo>
                    <a:pt x="449" y="253"/>
                    <a:pt x="462" y="266"/>
                    <a:pt x="473" y="269"/>
                  </a:cubicBezTo>
                  <a:cubicBezTo>
                    <a:pt x="489" y="274"/>
                    <a:pt x="522" y="285"/>
                    <a:pt x="522" y="285"/>
                  </a:cubicBezTo>
                  <a:cubicBezTo>
                    <a:pt x="530" y="282"/>
                    <a:pt x="546" y="285"/>
                    <a:pt x="546" y="277"/>
                  </a:cubicBezTo>
                  <a:cubicBezTo>
                    <a:pt x="546" y="267"/>
                    <a:pt x="531" y="265"/>
                    <a:pt x="522" y="261"/>
                  </a:cubicBezTo>
                  <a:cubicBezTo>
                    <a:pt x="487" y="244"/>
                    <a:pt x="445" y="235"/>
                    <a:pt x="408" y="221"/>
                  </a:cubicBezTo>
                  <a:cubicBezTo>
                    <a:pt x="400" y="218"/>
                    <a:pt x="384" y="212"/>
                    <a:pt x="384" y="212"/>
                  </a:cubicBezTo>
                  <a:cubicBezTo>
                    <a:pt x="413" y="232"/>
                    <a:pt x="440" y="234"/>
                    <a:pt x="473" y="245"/>
                  </a:cubicBezTo>
                  <a:cubicBezTo>
                    <a:pt x="435" y="207"/>
                    <a:pt x="458" y="227"/>
                    <a:pt x="400" y="188"/>
                  </a:cubicBezTo>
                  <a:cubicBezTo>
                    <a:pt x="393" y="183"/>
                    <a:pt x="368" y="180"/>
                    <a:pt x="376" y="180"/>
                  </a:cubicBezTo>
                  <a:cubicBezTo>
                    <a:pt x="394" y="180"/>
                    <a:pt x="437" y="191"/>
                    <a:pt x="457" y="196"/>
                  </a:cubicBezTo>
                  <a:cubicBezTo>
                    <a:pt x="435" y="181"/>
                    <a:pt x="394" y="174"/>
                    <a:pt x="376" y="156"/>
                  </a:cubicBezTo>
                  <a:cubicBezTo>
                    <a:pt x="370" y="150"/>
                    <a:pt x="392" y="161"/>
                    <a:pt x="400" y="164"/>
                  </a:cubicBezTo>
                  <a:cubicBezTo>
                    <a:pt x="411" y="169"/>
                    <a:pt x="422" y="175"/>
                    <a:pt x="433" y="180"/>
                  </a:cubicBezTo>
                  <a:cubicBezTo>
                    <a:pt x="441" y="177"/>
                    <a:pt x="461" y="179"/>
                    <a:pt x="457" y="172"/>
                  </a:cubicBezTo>
                  <a:cubicBezTo>
                    <a:pt x="444" y="152"/>
                    <a:pt x="407" y="140"/>
                    <a:pt x="384" y="131"/>
                  </a:cubicBezTo>
                  <a:cubicBezTo>
                    <a:pt x="535" y="119"/>
                    <a:pt x="486" y="134"/>
                    <a:pt x="433" y="99"/>
                  </a:cubicBezTo>
                  <a:cubicBezTo>
                    <a:pt x="476" y="85"/>
                    <a:pt x="512" y="84"/>
                    <a:pt x="538" y="123"/>
                  </a:cubicBezTo>
                  <a:cubicBezTo>
                    <a:pt x="530" y="126"/>
                    <a:pt x="522" y="133"/>
                    <a:pt x="514" y="131"/>
                  </a:cubicBezTo>
                  <a:cubicBezTo>
                    <a:pt x="506" y="130"/>
                    <a:pt x="489" y="115"/>
                    <a:pt x="497" y="115"/>
                  </a:cubicBezTo>
                  <a:cubicBezTo>
                    <a:pt x="509" y="115"/>
                    <a:pt x="519" y="125"/>
                    <a:pt x="530" y="131"/>
                  </a:cubicBezTo>
                  <a:cubicBezTo>
                    <a:pt x="538" y="136"/>
                    <a:pt x="564" y="148"/>
                    <a:pt x="554" y="148"/>
                  </a:cubicBezTo>
                  <a:cubicBezTo>
                    <a:pt x="533" y="148"/>
                    <a:pt x="517" y="129"/>
                    <a:pt x="497" y="123"/>
                  </a:cubicBezTo>
                  <a:cubicBezTo>
                    <a:pt x="508" y="120"/>
                    <a:pt x="519" y="115"/>
                    <a:pt x="530" y="115"/>
                  </a:cubicBezTo>
                  <a:cubicBezTo>
                    <a:pt x="538" y="115"/>
                    <a:pt x="554" y="131"/>
                    <a:pt x="554" y="123"/>
                  </a:cubicBezTo>
                  <a:cubicBezTo>
                    <a:pt x="554" y="113"/>
                    <a:pt x="512" y="101"/>
                    <a:pt x="506" y="99"/>
                  </a:cubicBezTo>
                  <a:cubicBezTo>
                    <a:pt x="471" y="66"/>
                    <a:pt x="491" y="91"/>
                    <a:pt x="546" y="91"/>
                  </a:cubicBezTo>
                  <a:cubicBezTo>
                    <a:pt x="560" y="91"/>
                    <a:pt x="573" y="86"/>
                    <a:pt x="587" y="83"/>
                  </a:cubicBezTo>
                  <a:cubicBezTo>
                    <a:pt x="553" y="51"/>
                    <a:pt x="572" y="75"/>
                    <a:pt x="619" y="75"/>
                  </a:cubicBezTo>
                  <a:cubicBezTo>
                    <a:pt x="630" y="75"/>
                    <a:pt x="641" y="70"/>
                    <a:pt x="652" y="67"/>
                  </a:cubicBezTo>
                  <a:cubicBezTo>
                    <a:pt x="652" y="67"/>
                    <a:pt x="635" y="46"/>
                    <a:pt x="643" y="42"/>
                  </a:cubicBezTo>
                  <a:cubicBezTo>
                    <a:pt x="652" y="37"/>
                    <a:pt x="659" y="54"/>
                    <a:pt x="668" y="58"/>
                  </a:cubicBezTo>
                  <a:cubicBezTo>
                    <a:pt x="676" y="62"/>
                    <a:pt x="708" y="72"/>
                    <a:pt x="716" y="75"/>
                  </a:cubicBezTo>
                  <a:cubicBezTo>
                    <a:pt x="724" y="72"/>
                    <a:pt x="738" y="75"/>
                    <a:pt x="741" y="67"/>
                  </a:cubicBezTo>
                  <a:cubicBezTo>
                    <a:pt x="747" y="50"/>
                    <a:pt x="700" y="52"/>
                    <a:pt x="700" y="34"/>
                  </a:cubicBezTo>
                  <a:cubicBezTo>
                    <a:pt x="700" y="25"/>
                    <a:pt x="717" y="39"/>
                    <a:pt x="725" y="42"/>
                  </a:cubicBezTo>
                  <a:cubicBezTo>
                    <a:pt x="733" y="39"/>
                    <a:pt x="741" y="34"/>
                    <a:pt x="749" y="34"/>
                  </a:cubicBezTo>
                  <a:cubicBezTo>
                    <a:pt x="759" y="34"/>
                    <a:pt x="815" y="53"/>
                    <a:pt x="757" y="34"/>
                  </a:cubicBezTo>
                  <a:cubicBezTo>
                    <a:pt x="765" y="31"/>
                    <a:pt x="781" y="34"/>
                    <a:pt x="781" y="26"/>
                  </a:cubicBezTo>
                  <a:cubicBezTo>
                    <a:pt x="781" y="16"/>
                    <a:pt x="747" y="9"/>
                    <a:pt x="757" y="10"/>
                  </a:cubicBezTo>
                  <a:cubicBezTo>
                    <a:pt x="804" y="15"/>
                    <a:pt x="863" y="34"/>
                    <a:pt x="911" y="50"/>
                  </a:cubicBezTo>
                  <a:cubicBezTo>
                    <a:pt x="906" y="42"/>
                    <a:pt x="902" y="32"/>
                    <a:pt x="895" y="26"/>
                  </a:cubicBezTo>
                  <a:cubicBezTo>
                    <a:pt x="863" y="0"/>
                    <a:pt x="828" y="16"/>
                    <a:pt x="911" y="2"/>
                  </a:cubicBezTo>
                  <a:cubicBezTo>
                    <a:pt x="924" y="42"/>
                    <a:pt x="911" y="23"/>
                    <a:pt x="968" y="42"/>
                  </a:cubicBezTo>
                  <a:cubicBezTo>
                    <a:pt x="976" y="45"/>
                    <a:pt x="992" y="50"/>
                    <a:pt x="992" y="50"/>
                  </a:cubicBezTo>
                  <a:cubicBezTo>
                    <a:pt x="961" y="83"/>
                    <a:pt x="994" y="58"/>
                    <a:pt x="943" y="58"/>
                  </a:cubicBezTo>
                  <a:cubicBezTo>
                    <a:pt x="934" y="58"/>
                    <a:pt x="960" y="64"/>
                    <a:pt x="968" y="67"/>
                  </a:cubicBezTo>
                  <a:cubicBezTo>
                    <a:pt x="1023" y="83"/>
                    <a:pt x="977" y="64"/>
                    <a:pt x="1033" y="91"/>
                  </a:cubicBezTo>
                  <a:cubicBezTo>
                    <a:pt x="1042" y="95"/>
                    <a:pt x="1056" y="108"/>
                    <a:pt x="1049" y="115"/>
                  </a:cubicBezTo>
                  <a:cubicBezTo>
                    <a:pt x="1042" y="122"/>
                    <a:pt x="1025" y="89"/>
                    <a:pt x="1025" y="99"/>
                  </a:cubicBezTo>
                  <a:cubicBezTo>
                    <a:pt x="1025" y="108"/>
                    <a:pt x="1067" y="135"/>
                    <a:pt x="1073" y="140"/>
                  </a:cubicBezTo>
                  <a:cubicBezTo>
                    <a:pt x="1036" y="82"/>
                    <a:pt x="1087" y="134"/>
                    <a:pt x="1114" y="148"/>
                  </a:cubicBezTo>
                  <a:cubicBezTo>
                    <a:pt x="1114" y="148"/>
                    <a:pt x="1123" y="165"/>
                    <a:pt x="1130" y="172"/>
                  </a:cubicBezTo>
                  <a:cubicBezTo>
                    <a:pt x="1137" y="179"/>
                    <a:pt x="1146" y="183"/>
                    <a:pt x="1154" y="188"/>
                  </a:cubicBezTo>
                  <a:cubicBezTo>
                    <a:pt x="1149" y="180"/>
                    <a:pt x="1145" y="171"/>
                    <a:pt x="1138" y="164"/>
                  </a:cubicBezTo>
                  <a:cubicBezTo>
                    <a:pt x="1131" y="157"/>
                    <a:pt x="1104" y="148"/>
                    <a:pt x="1114" y="148"/>
                  </a:cubicBezTo>
                  <a:cubicBezTo>
                    <a:pt x="1134" y="148"/>
                    <a:pt x="1159" y="176"/>
                    <a:pt x="1171" y="188"/>
                  </a:cubicBezTo>
                  <a:cubicBezTo>
                    <a:pt x="1174" y="196"/>
                    <a:pt x="1185" y="206"/>
                    <a:pt x="1179" y="212"/>
                  </a:cubicBezTo>
                  <a:cubicBezTo>
                    <a:pt x="1179" y="212"/>
                    <a:pt x="1125" y="162"/>
                    <a:pt x="1187" y="212"/>
                  </a:cubicBezTo>
                  <a:cubicBezTo>
                    <a:pt x="1193" y="217"/>
                    <a:pt x="1197" y="224"/>
                    <a:pt x="1203" y="229"/>
                  </a:cubicBezTo>
                  <a:cubicBezTo>
                    <a:pt x="1216" y="240"/>
                    <a:pt x="1255" y="273"/>
                    <a:pt x="1243" y="261"/>
                  </a:cubicBezTo>
                  <a:cubicBezTo>
                    <a:pt x="1235" y="253"/>
                    <a:pt x="1219" y="237"/>
                    <a:pt x="1219" y="237"/>
                  </a:cubicBezTo>
                  <a:cubicBezTo>
                    <a:pt x="1284" y="215"/>
                    <a:pt x="1208" y="171"/>
                    <a:pt x="1179" y="156"/>
                  </a:cubicBezTo>
                  <a:cubicBezTo>
                    <a:pt x="1176" y="154"/>
                    <a:pt x="1184" y="161"/>
                    <a:pt x="1187" y="164"/>
                  </a:cubicBezTo>
                  <a:cubicBezTo>
                    <a:pt x="1194" y="171"/>
                    <a:pt x="1178" y="146"/>
                    <a:pt x="1171" y="140"/>
                  </a:cubicBezTo>
                  <a:cubicBezTo>
                    <a:pt x="1156" y="127"/>
                    <a:pt x="1106" y="96"/>
                    <a:pt x="1122" y="107"/>
                  </a:cubicBezTo>
                  <a:cubicBezTo>
                    <a:pt x="1138" y="118"/>
                    <a:pt x="1185" y="154"/>
                    <a:pt x="1171" y="140"/>
                  </a:cubicBezTo>
                  <a:cubicBezTo>
                    <a:pt x="1159" y="128"/>
                    <a:pt x="1150" y="111"/>
                    <a:pt x="1138" y="99"/>
                  </a:cubicBezTo>
                  <a:cubicBezTo>
                    <a:pt x="1105" y="66"/>
                    <a:pt x="1114" y="83"/>
                    <a:pt x="1065" y="34"/>
                  </a:cubicBezTo>
                  <a:cubicBezTo>
                    <a:pt x="1055" y="24"/>
                    <a:pt x="1088" y="49"/>
                    <a:pt x="1098" y="58"/>
                  </a:cubicBezTo>
                  <a:cubicBezTo>
                    <a:pt x="1104" y="63"/>
                    <a:pt x="1108" y="71"/>
                    <a:pt x="1114" y="75"/>
                  </a:cubicBezTo>
                  <a:cubicBezTo>
                    <a:pt x="1124" y="82"/>
                    <a:pt x="1151" y="102"/>
                    <a:pt x="1146" y="91"/>
                  </a:cubicBezTo>
                  <a:cubicBezTo>
                    <a:pt x="1136" y="70"/>
                    <a:pt x="1114" y="58"/>
                    <a:pt x="1098" y="42"/>
                  </a:cubicBezTo>
                  <a:cubicBezTo>
                    <a:pt x="1078" y="21"/>
                    <a:pt x="1155" y="59"/>
                    <a:pt x="1179" y="75"/>
                  </a:cubicBezTo>
                  <a:cubicBezTo>
                    <a:pt x="1187" y="80"/>
                    <a:pt x="1195" y="86"/>
                    <a:pt x="1203" y="91"/>
                  </a:cubicBezTo>
                  <a:cubicBezTo>
                    <a:pt x="1191" y="54"/>
                    <a:pt x="1203" y="76"/>
                    <a:pt x="1171" y="50"/>
                  </a:cubicBezTo>
                  <a:cubicBezTo>
                    <a:pt x="1165" y="45"/>
                    <a:pt x="1147" y="30"/>
                    <a:pt x="1154" y="34"/>
                  </a:cubicBezTo>
                  <a:cubicBezTo>
                    <a:pt x="1174" y="46"/>
                    <a:pt x="1211" y="75"/>
                    <a:pt x="1211" y="75"/>
                  </a:cubicBezTo>
                  <a:cubicBezTo>
                    <a:pt x="1208" y="67"/>
                    <a:pt x="1208" y="57"/>
                    <a:pt x="1203" y="50"/>
                  </a:cubicBezTo>
                  <a:cubicBezTo>
                    <a:pt x="1197" y="42"/>
                    <a:pt x="1171" y="29"/>
                    <a:pt x="1179" y="34"/>
                  </a:cubicBezTo>
                  <a:cubicBezTo>
                    <a:pt x="1187" y="39"/>
                    <a:pt x="1196" y="44"/>
                    <a:pt x="1203" y="50"/>
                  </a:cubicBezTo>
                  <a:cubicBezTo>
                    <a:pt x="1209" y="55"/>
                    <a:pt x="1213" y="62"/>
                    <a:pt x="1219" y="67"/>
                  </a:cubicBezTo>
                  <a:cubicBezTo>
                    <a:pt x="1271" y="110"/>
                    <a:pt x="1240" y="80"/>
                    <a:pt x="1235" y="75"/>
                  </a:cubicBezTo>
                  <a:cubicBezTo>
                    <a:pt x="1228" y="68"/>
                    <a:pt x="1259" y="92"/>
                    <a:pt x="1252" y="99"/>
                  </a:cubicBezTo>
                  <a:cubicBezTo>
                    <a:pt x="1245" y="106"/>
                    <a:pt x="1235" y="88"/>
                    <a:pt x="1227" y="83"/>
                  </a:cubicBezTo>
                  <a:cubicBezTo>
                    <a:pt x="1189" y="23"/>
                    <a:pt x="1240" y="86"/>
                    <a:pt x="1260" y="99"/>
                  </a:cubicBezTo>
                  <a:cubicBezTo>
                    <a:pt x="1215" y="35"/>
                    <a:pt x="1260" y="99"/>
                    <a:pt x="1260" y="99"/>
                  </a:cubicBezTo>
                  <a:cubicBezTo>
                    <a:pt x="1267" y="108"/>
                    <a:pt x="1276" y="131"/>
                    <a:pt x="1284" y="123"/>
                  </a:cubicBezTo>
                  <a:cubicBezTo>
                    <a:pt x="1306" y="101"/>
                    <a:pt x="1229" y="78"/>
                    <a:pt x="1252" y="67"/>
                  </a:cubicBezTo>
                  <a:cubicBezTo>
                    <a:pt x="1263" y="62"/>
                    <a:pt x="1273" y="78"/>
                    <a:pt x="1284" y="83"/>
                  </a:cubicBezTo>
                  <a:cubicBezTo>
                    <a:pt x="1289" y="94"/>
                    <a:pt x="1295" y="104"/>
                    <a:pt x="1300" y="115"/>
                  </a:cubicBezTo>
                  <a:cubicBezTo>
                    <a:pt x="1303" y="123"/>
                    <a:pt x="1314" y="146"/>
                    <a:pt x="1308" y="140"/>
                  </a:cubicBezTo>
                  <a:cubicBezTo>
                    <a:pt x="1299" y="131"/>
                    <a:pt x="1297" y="118"/>
                    <a:pt x="1292" y="107"/>
                  </a:cubicBezTo>
                  <a:cubicBezTo>
                    <a:pt x="1289" y="99"/>
                    <a:pt x="1278" y="89"/>
                    <a:pt x="1284" y="83"/>
                  </a:cubicBezTo>
                  <a:cubicBezTo>
                    <a:pt x="1290" y="77"/>
                    <a:pt x="1300" y="88"/>
                    <a:pt x="1308" y="91"/>
                  </a:cubicBezTo>
                  <a:cubicBezTo>
                    <a:pt x="1311" y="97"/>
                    <a:pt x="1362" y="191"/>
                    <a:pt x="1316" y="123"/>
                  </a:cubicBezTo>
                  <a:cubicBezTo>
                    <a:pt x="1307" y="97"/>
                    <a:pt x="1310" y="98"/>
                    <a:pt x="1292" y="75"/>
                  </a:cubicBezTo>
                  <a:cubicBezTo>
                    <a:pt x="1278" y="57"/>
                    <a:pt x="1259" y="46"/>
                    <a:pt x="1300" y="75"/>
                  </a:cubicBezTo>
                  <a:cubicBezTo>
                    <a:pt x="1303" y="83"/>
                    <a:pt x="1308" y="107"/>
                    <a:pt x="1308" y="99"/>
                  </a:cubicBezTo>
                  <a:cubicBezTo>
                    <a:pt x="1308" y="88"/>
                    <a:pt x="1304" y="77"/>
                    <a:pt x="1300" y="67"/>
                  </a:cubicBezTo>
                  <a:cubicBezTo>
                    <a:pt x="1288" y="38"/>
                    <a:pt x="1268" y="37"/>
                    <a:pt x="1308" y="50"/>
                  </a:cubicBezTo>
                  <a:cubicBezTo>
                    <a:pt x="1322" y="64"/>
                    <a:pt x="1335" y="77"/>
                    <a:pt x="1349" y="91"/>
                  </a:cubicBezTo>
                  <a:cubicBezTo>
                    <a:pt x="1356" y="98"/>
                    <a:pt x="1365" y="125"/>
                    <a:pt x="1365" y="115"/>
                  </a:cubicBezTo>
                  <a:cubicBezTo>
                    <a:pt x="1365" y="103"/>
                    <a:pt x="1361" y="83"/>
                    <a:pt x="1349" y="83"/>
                  </a:cubicBezTo>
                  <a:cubicBezTo>
                    <a:pt x="1338" y="83"/>
                    <a:pt x="1354" y="104"/>
                    <a:pt x="1357" y="115"/>
                  </a:cubicBezTo>
                  <a:cubicBezTo>
                    <a:pt x="1383" y="75"/>
                    <a:pt x="1365" y="89"/>
                    <a:pt x="1381" y="115"/>
                  </a:cubicBezTo>
                  <a:cubicBezTo>
                    <a:pt x="1385" y="122"/>
                    <a:pt x="1392" y="126"/>
                    <a:pt x="1398" y="131"/>
                  </a:cubicBezTo>
                  <a:cubicBezTo>
                    <a:pt x="1422" y="59"/>
                    <a:pt x="1406" y="75"/>
                    <a:pt x="1422" y="107"/>
                  </a:cubicBezTo>
                  <a:cubicBezTo>
                    <a:pt x="1426" y="116"/>
                    <a:pt x="1433" y="123"/>
                    <a:pt x="1438" y="131"/>
                  </a:cubicBezTo>
                  <a:cubicBezTo>
                    <a:pt x="1452" y="50"/>
                    <a:pt x="1444" y="90"/>
                    <a:pt x="1487" y="131"/>
                  </a:cubicBezTo>
                  <a:cubicBezTo>
                    <a:pt x="1490" y="123"/>
                    <a:pt x="1487" y="107"/>
                    <a:pt x="1495" y="107"/>
                  </a:cubicBezTo>
                  <a:cubicBezTo>
                    <a:pt x="1526" y="107"/>
                    <a:pt x="1499" y="167"/>
                    <a:pt x="1519" y="107"/>
                  </a:cubicBezTo>
                  <a:cubicBezTo>
                    <a:pt x="1530" y="115"/>
                    <a:pt x="1538" y="131"/>
                    <a:pt x="1552" y="131"/>
                  </a:cubicBezTo>
                  <a:cubicBezTo>
                    <a:pt x="1560" y="131"/>
                    <a:pt x="1552" y="107"/>
                    <a:pt x="1560" y="107"/>
                  </a:cubicBezTo>
                  <a:cubicBezTo>
                    <a:pt x="1570" y="107"/>
                    <a:pt x="1572" y="122"/>
                    <a:pt x="1576" y="131"/>
                  </a:cubicBezTo>
                  <a:cubicBezTo>
                    <a:pt x="1582" y="144"/>
                    <a:pt x="1587" y="158"/>
                    <a:pt x="1592" y="172"/>
                  </a:cubicBezTo>
                  <a:cubicBezTo>
                    <a:pt x="1607" y="93"/>
                    <a:pt x="1598" y="150"/>
                    <a:pt x="1625" y="188"/>
                  </a:cubicBezTo>
                  <a:cubicBezTo>
                    <a:pt x="1599" y="225"/>
                    <a:pt x="1567" y="391"/>
                    <a:pt x="1616" y="294"/>
                  </a:cubicBezTo>
                  <a:cubicBezTo>
                    <a:pt x="1619" y="251"/>
                    <a:pt x="1615" y="206"/>
                    <a:pt x="1625" y="164"/>
                  </a:cubicBezTo>
                  <a:cubicBezTo>
                    <a:pt x="1627" y="155"/>
                    <a:pt x="1637" y="197"/>
                    <a:pt x="1641" y="188"/>
                  </a:cubicBezTo>
                  <a:cubicBezTo>
                    <a:pt x="1660" y="151"/>
                    <a:pt x="1595" y="129"/>
                    <a:pt x="1665" y="164"/>
                  </a:cubicBezTo>
                  <a:cubicBezTo>
                    <a:pt x="1685" y="224"/>
                    <a:pt x="1660" y="163"/>
                    <a:pt x="1681" y="156"/>
                  </a:cubicBezTo>
                  <a:cubicBezTo>
                    <a:pt x="1690" y="153"/>
                    <a:pt x="1692" y="172"/>
                    <a:pt x="1698" y="180"/>
                  </a:cubicBezTo>
                  <a:cubicBezTo>
                    <a:pt x="1722" y="253"/>
                    <a:pt x="1719" y="267"/>
                    <a:pt x="1730" y="148"/>
                  </a:cubicBezTo>
                  <a:cubicBezTo>
                    <a:pt x="1749" y="241"/>
                    <a:pt x="1726" y="148"/>
                    <a:pt x="1746" y="115"/>
                  </a:cubicBezTo>
                  <a:cubicBezTo>
                    <a:pt x="1752" y="105"/>
                    <a:pt x="1757" y="137"/>
                    <a:pt x="1762" y="148"/>
                  </a:cubicBezTo>
                  <a:cubicBezTo>
                    <a:pt x="1780" y="99"/>
                    <a:pt x="1763" y="131"/>
                    <a:pt x="1779" y="156"/>
                  </a:cubicBezTo>
                  <a:cubicBezTo>
                    <a:pt x="1784" y="164"/>
                    <a:pt x="1795" y="167"/>
                    <a:pt x="1803" y="172"/>
                  </a:cubicBezTo>
                  <a:cubicBezTo>
                    <a:pt x="1808" y="183"/>
                    <a:pt x="1808" y="200"/>
                    <a:pt x="1819" y="204"/>
                  </a:cubicBezTo>
                  <a:cubicBezTo>
                    <a:pt x="1827" y="207"/>
                    <a:pt x="1819" y="182"/>
                    <a:pt x="1827" y="180"/>
                  </a:cubicBezTo>
                  <a:cubicBezTo>
                    <a:pt x="1837" y="178"/>
                    <a:pt x="1844" y="191"/>
                    <a:pt x="1852" y="196"/>
                  </a:cubicBezTo>
                  <a:cubicBezTo>
                    <a:pt x="1857" y="207"/>
                    <a:pt x="1858" y="223"/>
                    <a:pt x="1868" y="229"/>
                  </a:cubicBezTo>
                  <a:cubicBezTo>
                    <a:pt x="1875" y="233"/>
                    <a:pt x="1889" y="229"/>
                    <a:pt x="1892" y="221"/>
                  </a:cubicBezTo>
                  <a:cubicBezTo>
                    <a:pt x="1894" y="214"/>
                    <a:pt x="1881" y="210"/>
                    <a:pt x="1876" y="204"/>
                  </a:cubicBezTo>
                  <a:cubicBezTo>
                    <a:pt x="1873" y="196"/>
                    <a:pt x="1862" y="186"/>
                    <a:pt x="1868" y="180"/>
                  </a:cubicBezTo>
                  <a:cubicBezTo>
                    <a:pt x="1878" y="170"/>
                    <a:pt x="1895" y="175"/>
                    <a:pt x="1908" y="172"/>
                  </a:cubicBezTo>
                  <a:cubicBezTo>
                    <a:pt x="1919" y="170"/>
                    <a:pt x="1941" y="164"/>
                    <a:pt x="1941" y="164"/>
                  </a:cubicBezTo>
                  <a:cubicBezTo>
                    <a:pt x="1936" y="172"/>
                    <a:pt x="1935" y="188"/>
                    <a:pt x="1925" y="188"/>
                  </a:cubicBezTo>
                  <a:cubicBezTo>
                    <a:pt x="1917" y="188"/>
                    <a:pt x="1930" y="172"/>
                    <a:pt x="1933" y="164"/>
                  </a:cubicBezTo>
                  <a:cubicBezTo>
                    <a:pt x="1938" y="149"/>
                    <a:pt x="1965" y="159"/>
                    <a:pt x="1981" y="156"/>
                  </a:cubicBezTo>
                  <a:cubicBezTo>
                    <a:pt x="1927" y="210"/>
                    <a:pt x="1987" y="165"/>
                    <a:pt x="2022" y="156"/>
                  </a:cubicBezTo>
                  <a:cubicBezTo>
                    <a:pt x="2030" y="151"/>
                    <a:pt x="2046" y="130"/>
                    <a:pt x="2046" y="140"/>
                  </a:cubicBezTo>
                  <a:cubicBezTo>
                    <a:pt x="2046" y="151"/>
                    <a:pt x="2017" y="154"/>
                    <a:pt x="2022" y="164"/>
                  </a:cubicBezTo>
                  <a:cubicBezTo>
                    <a:pt x="2027" y="174"/>
                    <a:pt x="2043" y="158"/>
                    <a:pt x="2054" y="156"/>
                  </a:cubicBezTo>
                  <a:cubicBezTo>
                    <a:pt x="2076" y="152"/>
                    <a:pt x="2097" y="151"/>
                    <a:pt x="2119" y="148"/>
                  </a:cubicBezTo>
                  <a:cubicBezTo>
                    <a:pt x="2198" y="123"/>
                    <a:pt x="2076" y="205"/>
                    <a:pt x="2062" y="212"/>
                  </a:cubicBezTo>
                  <a:cubicBezTo>
                    <a:pt x="2019" y="258"/>
                    <a:pt x="2088" y="209"/>
                    <a:pt x="2095" y="204"/>
                  </a:cubicBezTo>
                  <a:cubicBezTo>
                    <a:pt x="2090" y="212"/>
                    <a:pt x="2069" y="229"/>
                    <a:pt x="2079" y="229"/>
                  </a:cubicBezTo>
                  <a:cubicBezTo>
                    <a:pt x="2091" y="229"/>
                    <a:pt x="2094" y="212"/>
                    <a:pt x="2103" y="204"/>
                  </a:cubicBezTo>
                  <a:cubicBezTo>
                    <a:pt x="2110" y="198"/>
                    <a:pt x="2127" y="178"/>
                    <a:pt x="2127" y="188"/>
                  </a:cubicBezTo>
                  <a:cubicBezTo>
                    <a:pt x="2127" y="209"/>
                    <a:pt x="2014" y="276"/>
                    <a:pt x="2087" y="253"/>
                  </a:cubicBezTo>
                  <a:cubicBezTo>
                    <a:pt x="2092" y="245"/>
                    <a:pt x="2097" y="237"/>
                    <a:pt x="2103" y="229"/>
                  </a:cubicBezTo>
                  <a:cubicBezTo>
                    <a:pt x="2108" y="223"/>
                    <a:pt x="2113" y="206"/>
                    <a:pt x="2119" y="212"/>
                  </a:cubicBezTo>
                  <a:cubicBezTo>
                    <a:pt x="2125" y="218"/>
                    <a:pt x="2115" y="229"/>
                    <a:pt x="2111" y="237"/>
                  </a:cubicBezTo>
                  <a:cubicBezTo>
                    <a:pt x="2076" y="300"/>
                    <a:pt x="2098" y="241"/>
                    <a:pt x="2071" y="294"/>
                  </a:cubicBezTo>
                  <a:cubicBezTo>
                    <a:pt x="2067" y="302"/>
                    <a:pt x="2068" y="312"/>
                    <a:pt x="2062" y="318"/>
                  </a:cubicBezTo>
                  <a:cubicBezTo>
                    <a:pt x="2056" y="324"/>
                    <a:pt x="2038" y="334"/>
                    <a:pt x="2038" y="326"/>
                  </a:cubicBezTo>
                  <a:cubicBezTo>
                    <a:pt x="2038" y="320"/>
                    <a:pt x="2096" y="288"/>
                    <a:pt x="2103" y="285"/>
                  </a:cubicBezTo>
                  <a:cubicBezTo>
                    <a:pt x="2119" y="288"/>
                    <a:pt x="2136" y="298"/>
                    <a:pt x="2152" y="294"/>
                  </a:cubicBezTo>
                  <a:cubicBezTo>
                    <a:pt x="2162" y="292"/>
                    <a:pt x="2172" y="278"/>
                    <a:pt x="2168" y="269"/>
                  </a:cubicBezTo>
                  <a:cubicBezTo>
                    <a:pt x="2164" y="261"/>
                    <a:pt x="2152" y="274"/>
                    <a:pt x="2144" y="277"/>
                  </a:cubicBezTo>
                  <a:cubicBezTo>
                    <a:pt x="2138" y="283"/>
                    <a:pt x="2120" y="290"/>
                    <a:pt x="2127" y="294"/>
                  </a:cubicBezTo>
                  <a:cubicBezTo>
                    <a:pt x="2137" y="299"/>
                    <a:pt x="2149" y="288"/>
                    <a:pt x="2160" y="285"/>
                  </a:cubicBezTo>
                  <a:cubicBezTo>
                    <a:pt x="2176" y="280"/>
                    <a:pt x="2208" y="269"/>
                    <a:pt x="2208" y="269"/>
                  </a:cubicBezTo>
                  <a:cubicBezTo>
                    <a:pt x="2205" y="277"/>
                    <a:pt x="2204" y="286"/>
                    <a:pt x="2200" y="294"/>
                  </a:cubicBezTo>
                  <a:cubicBezTo>
                    <a:pt x="2196" y="303"/>
                    <a:pt x="2180" y="309"/>
                    <a:pt x="2184" y="318"/>
                  </a:cubicBezTo>
                  <a:cubicBezTo>
                    <a:pt x="2188" y="326"/>
                    <a:pt x="2200" y="312"/>
                    <a:pt x="2208" y="310"/>
                  </a:cubicBezTo>
                  <a:cubicBezTo>
                    <a:pt x="2222" y="307"/>
                    <a:pt x="2235" y="305"/>
                    <a:pt x="2249" y="302"/>
                  </a:cubicBezTo>
                  <a:cubicBezTo>
                    <a:pt x="2257" y="300"/>
                    <a:pt x="2279" y="288"/>
                    <a:pt x="2273" y="294"/>
                  </a:cubicBezTo>
                  <a:cubicBezTo>
                    <a:pt x="2265" y="302"/>
                    <a:pt x="2251" y="304"/>
                    <a:pt x="2241" y="310"/>
                  </a:cubicBezTo>
                  <a:cubicBezTo>
                    <a:pt x="2233" y="315"/>
                    <a:pt x="2217" y="326"/>
                    <a:pt x="2217" y="326"/>
                  </a:cubicBezTo>
                  <a:cubicBezTo>
                    <a:pt x="2254" y="338"/>
                    <a:pt x="2296" y="333"/>
                    <a:pt x="2330" y="350"/>
                  </a:cubicBezTo>
                  <a:cubicBezTo>
                    <a:pt x="2339" y="354"/>
                    <a:pt x="2306" y="367"/>
                    <a:pt x="2306" y="367"/>
                  </a:cubicBezTo>
                  <a:cubicBezTo>
                    <a:pt x="2317" y="370"/>
                    <a:pt x="2333" y="365"/>
                    <a:pt x="2338" y="375"/>
                  </a:cubicBezTo>
                  <a:cubicBezTo>
                    <a:pt x="2342" y="384"/>
                    <a:pt x="2322" y="399"/>
                    <a:pt x="2322" y="399"/>
                  </a:cubicBezTo>
                  <a:cubicBezTo>
                    <a:pt x="2270" y="451"/>
                    <a:pt x="2323" y="407"/>
                    <a:pt x="2346" y="399"/>
                  </a:cubicBezTo>
                  <a:cubicBezTo>
                    <a:pt x="2343" y="410"/>
                    <a:pt x="2330" y="423"/>
                    <a:pt x="2338" y="431"/>
                  </a:cubicBezTo>
                  <a:cubicBezTo>
                    <a:pt x="2345" y="438"/>
                    <a:pt x="2370" y="422"/>
                    <a:pt x="2363" y="415"/>
                  </a:cubicBezTo>
                  <a:cubicBezTo>
                    <a:pt x="2355" y="407"/>
                    <a:pt x="2341" y="420"/>
                    <a:pt x="2330" y="423"/>
                  </a:cubicBezTo>
                  <a:cubicBezTo>
                    <a:pt x="2359" y="433"/>
                    <a:pt x="2407" y="411"/>
                    <a:pt x="2419" y="439"/>
                  </a:cubicBezTo>
                  <a:cubicBezTo>
                    <a:pt x="2426" y="457"/>
                    <a:pt x="2371" y="472"/>
                    <a:pt x="2371" y="472"/>
                  </a:cubicBezTo>
                  <a:cubicBezTo>
                    <a:pt x="2429" y="487"/>
                    <a:pt x="2641" y="458"/>
                    <a:pt x="2484" y="480"/>
                  </a:cubicBezTo>
                  <a:cubicBezTo>
                    <a:pt x="2481" y="488"/>
                    <a:pt x="2481" y="497"/>
                    <a:pt x="2476" y="504"/>
                  </a:cubicBezTo>
                  <a:cubicBezTo>
                    <a:pt x="2470" y="512"/>
                    <a:pt x="2445" y="514"/>
                    <a:pt x="2452" y="521"/>
                  </a:cubicBezTo>
                  <a:cubicBezTo>
                    <a:pt x="2456" y="525"/>
                    <a:pt x="2498" y="504"/>
                    <a:pt x="2517" y="504"/>
                  </a:cubicBezTo>
                  <a:cubicBezTo>
                    <a:pt x="2526" y="504"/>
                    <a:pt x="2500" y="509"/>
                    <a:pt x="2492" y="512"/>
                  </a:cubicBezTo>
                  <a:cubicBezTo>
                    <a:pt x="2464" y="522"/>
                    <a:pt x="2465" y="522"/>
                    <a:pt x="2435" y="537"/>
                  </a:cubicBezTo>
                  <a:cubicBezTo>
                    <a:pt x="2455" y="543"/>
                    <a:pt x="2547" y="549"/>
                    <a:pt x="2468" y="529"/>
                  </a:cubicBezTo>
                  <a:cubicBezTo>
                    <a:pt x="2467" y="529"/>
                    <a:pt x="2413" y="545"/>
                    <a:pt x="2419" y="553"/>
                  </a:cubicBezTo>
                  <a:cubicBezTo>
                    <a:pt x="2426" y="562"/>
                    <a:pt x="2495" y="574"/>
                    <a:pt x="2508" y="577"/>
                  </a:cubicBezTo>
                  <a:cubicBezTo>
                    <a:pt x="2443" y="612"/>
                    <a:pt x="2365" y="624"/>
                    <a:pt x="2298" y="658"/>
                  </a:cubicBezTo>
                  <a:cubicBezTo>
                    <a:pt x="2327" y="669"/>
                    <a:pt x="2351" y="685"/>
                    <a:pt x="2379" y="699"/>
                  </a:cubicBezTo>
                  <a:cubicBezTo>
                    <a:pt x="2354" y="661"/>
                    <a:pt x="2325" y="665"/>
                    <a:pt x="2371" y="650"/>
                  </a:cubicBezTo>
                  <a:cubicBezTo>
                    <a:pt x="2330" y="612"/>
                    <a:pt x="2337" y="626"/>
                    <a:pt x="2460" y="626"/>
                  </a:cubicBezTo>
                  <a:cubicBezTo>
                    <a:pt x="2506" y="626"/>
                    <a:pt x="2552" y="631"/>
                    <a:pt x="2598" y="634"/>
                  </a:cubicBezTo>
                  <a:cubicBezTo>
                    <a:pt x="2544" y="617"/>
                    <a:pt x="2452" y="611"/>
                    <a:pt x="2630" y="626"/>
                  </a:cubicBezTo>
                  <a:cubicBezTo>
                    <a:pt x="2703" y="650"/>
                    <a:pt x="2595" y="615"/>
                    <a:pt x="2687" y="642"/>
                  </a:cubicBezTo>
                  <a:cubicBezTo>
                    <a:pt x="2799" y="675"/>
                    <a:pt x="2703" y="648"/>
                    <a:pt x="2679" y="642"/>
                  </a:cubicBezTo>
                  <a:cubicBezTo>
                    <a:pt x="2665" y="639"/>
                    <a:pt x="2652" y="637"/>
                    <a:pt x="2638" y="634"/>
                  </a:cubicBezTo>
                  <a:cubicBezTo>
                    <a:pt x="2627" y="632"/>
                    <a:pt x="2617" y="626"/>
                    <a:pt x="2606" y="626"/>
                  </a:cubicBezTo>
                  <a:cubicBezTo>
                    <a:pt x="2598" y="626"/>
                    <a:pt x="2622" y="631"/>
                    <a:pt x="2630" y="634"/>
                  </a:cubicBezTo>
                  <a:cubicBezTo>
                    <a:pt x="2649" y="642"/>
                    <a:pt x="2668" y="651"/>
                    <a:pt x="2687" y="658"/>
                  </a:cubicBezTo>
                  <a:cubicBezTo>
                    <a:pt x="2703" y="664"/>
                    <a:pt x="2720" y="669"/>
                    <a:pt x="2736" y="675"/>
                  </a:cubicBezTo>
                  <a:cubicBezTo>
                    <a:pt x="2763" y="685"/>
                    <a:pt x="2790" y="696"/>
                    <a:pt x="2817" y="707"/>
                  </a:cubicBezTo>
                  <a:cubicBezTo>
                    <a:pt x="2828" y="711"/>
                    <a:pt x="2849" y="711"/>
                    <a:pt x="2849" y="723"/>
                  </a:cubicBezTo>
                  <a:cubicBezTo>
                    <a:pt x="2849" y="734"/>
                    <a:pt x="2828" y="718"/>
                    <a:pt x="2817" y="715"/>
                  </a:cubicBezTo>
                  <a:cubicBezTo>
                    <a:pt x="2801" y="710"/>
                    <a:pt x="2784" y="705"/>
                    <a:pt x="2768" y="699"/>
                  </a:cubicBezTo>
                  <a:cubicBezTo>
                    <a:pt x="2737" y="687"/>
                    <a:pt x="2712" y="675"/>
                    <a:pt x="2679" y="667"/>
                  </a:cubicBezTo>
                  <a:cubicBezTo>
                    <a:pt x="2687" y="675"/>
                    <a:pt x="2693" y="685"/>
                    <a:pt x="2703" y="691"/>
                  </a:cubicBezTo>
                  <a:cubicBezTo>
                    <a:pt x="2738" y="711"/>
                    <a:pt x="2762" y="691"/>
                    <a:pt x="2695" y="691"/>
                  </a:cubicBezTo>
                  <a:cubicBezTo>
                    <a:pt x="2687" y="691"/>
                    <a:pt x="2711" y="697"/>
                    <a:pt x="2719" y="699"/>
                  </a:cubicBezTo>
                  <a:cubicBezTo>
                    <a:pt x="2741" y="705"/>
                    <a:pt x="2784" y="715"/>
                    <a:pt x="2784" y="715"/>
                  </a:cubicBezTo>
                  <a:cubicBezTo>
                    <a:pt x="2768" y="718"/>
                    <a:pt x="2731" y="708"/>
                    <a:pt x="2736" y="723"/>
                  </a:cubicBezTo>
                  <a:cubicBezTo>
                    <a:pt x="2748" y="758"/>
                    <a:pt x="2842" y="725"/>
                    <a:pt x="2760" y="748"/>
                  </a:cubicBezTo>
                  <a:cubicBezTo>
                    <a:pt x="2807" y="757"/>
                    <a:pt x="2918" y="755"/>
                    <a:pt x="2784" y="772"/>
                  </a:cubicBezTo>
                  <a:cubicBezTo>
                    <a:pt x="2773" y="775"/>
                    <a:pt x="2747" y="770"/>
                    <a:pt x="2752" y="780"/>
                  </a:cubicBezTo>
                  <a:cubicBezTo>
                    <a:pt x="2758" y="792"/>
                    <a:pt x="2778" y="786"/>
                    <a:pt x="2792" y="788"/>
                  </a:cubicBezTo>
                  <a:cubicBezTo>
                    <a:pt x="2825" y="792"/>
                    <a:pt x="2857" y="793"/>
                    <a:pt x="2890" y="796"/>
                  </a:cubicBezTo>
                  <a:cubicBezTo>
                    <a:pt x="2836" y="809"/>
                    <a:pt x="2794" y="807"/>
                    <a:pt x="2898" y="821"/>
                  </a:cubicBezTo>
                  <a:cubicBezTo>
                    <a:pt x="2861" y="828"/>
                    <a:pt x="2839" y="833"/>
                    <a:pt x="2808" y="853"/>
                  </a:cubicBezTo>
                  <a:cubicBezTo>
                    <a:pt x="2899" y="875"/>
                    <a:pt x="2887" y="868"/>
                    <a:pt x="2817" y="885"/>
                  </a:cubicBezTo>
                  <a:cubicBezTo>
                    <a:pt x="2830" y="888"/>
                    <a:pt x="2857" y="894"/>
                    <a:pt x="2857" y="894"/>
                  </a:cubicBezTo>
                  <a:cubicBezTo>
                    <a:pt x="2889" y="885"/>
                    <a:pt x="3058" y="873"/>
                    <a:pt x="2971" y="902"/>
                  </a:cubicBezTo>
                  <a:cubicBezTo>
                    <a:pt x="3009" y="915"/>
                    <a:pt x="3046" y="929"/>
                    <a:pt x="3084" y="942"/>
                  </a:cubicBezTo>
                  <a:cubicBezTo>
                    <a:pt x="3044" y="950"/>
                    <a:pt x="3003" y="956"/>
                    <a:pt x="2963" y="966"/>
                  </a:cubicBezTo>
                  <a:cubicBezTo>
                    <a:pt x="2988" y="972"/>
                    <a:pt x="3068" y="973"/>
                    <a:pt x="2995" y="991"/>
                  </a:cubicBezTo>
                  <a:cubicBezTo>
                    <a:pt x="3000" y="999"/>
                    <a:pt x="3003" y="1010"/>
                    <a:pt x="3011" y="1015"/>
                  </a:cubicBezTo>
                  <a:cubicBezTo>
                    <a:pt x="3026" y="1024"/>
                    <a:pt x="3060" y="1031"/>
                    <a:pt x="3060" y="1031"/>
                  </a:cubicBezTo>
                  <a:cubicBezTo>
                    <a:pt x="3009" y="1048"/>
                    <a:pt x="2957" y="1047"/>
                    <a:pt x="2906" y="1064"/>
                  </a:cubicBezTo>
                  <a:cubicBezTo>
                    <a:pt x="2935" y="1074"/>
                    <a:pt x="2995" y="1050"/>
                    <a:pt x="2995" y="1080"/>
                  </a:cubicBezTo>
                  <a:cubicBezTo>
                    <a:pt x="2995" y="1104"/>
                    <a:pt x="2930" y="1112"/>
                    <a:pt x="2930" y="1112"/>
                  </a:cubicBezTo>
                  <a:cubicBezTo>
                    <a:pt x="2941" y="1118"/>
                    <a:pt x="2951" y="1126"/>
                    <a:pt x="2963" y="1129"/>
                  </a:cubicBezTo>
                  <a:cubicBezTo>
                    <a:pt x="2987" y="1135"/>
                    <a:pt x="3014" y="1126"/>
                    <a:pt x="3036" y="1137"/>
                  </a:cubicBezTo>
                  <a:cubicBezTo>
                    <a:pt x="3048" y="1143"/>
                    <a:pt x="3009" y="1143"/>
                    <a:pt x="2995" y="1145"/>
                  </a:cubicBezTo>
                  <a:cubicBezTo>
                    <a:pt x="2976" y="1148"/>
                    <a:pt x="2957" y="1150"/>
                    <a:pt x="2938" y="1153"/>
                  </a:cubicBezTo>
                  <a:cubicBezTo>
                    <a:pt x="2930" y="1158"/>
                    <a:pt x="2906" y="1163"/>
                    <a:pt x="2914" y="1169"/>
                  </a:cubicBezTo>
                  <a:cubicBezTo>
                    <a:pt x="2938" y="1187"/>
                    <a:pt x="3077" y="1170"/>
                    <a:pt x="3092" y="1169"/>
                  </a:cubicBezTo>
                  <a:cubicBezTo>
                    <a:pt x="3037" y="1178"/>
                    <a:pt x="3052" y="1172"/>
                    <a:pt x="3003" y="1194"/>
                  </a:cubicBezTo>
                  <a:cubicBezTo>
                    <a:pt x="2942" y="1222"/>
                    <a:pt x="2975" y="1210"/>
                    <a:pt x="3044" y="1202"/>
                  </a:cubicBezTo>
                  <a:cubicBezTo>
                    <a:pt x="3055" y="1199"/>
                    <a:pt x="3065" y="1197"/>
                    <a:pt x="3076" y="1194"/>
                  </a:cubicBezTo>
                  <a:cubicBezTo>
                    <a:pt x="3084" y="1192"/>
                    <a:pt x="3109" y="1185"/>
                    <a:pt x="3100" y="1185"/>
                  </a:cubicBezTo>
                  <a:cubicBezTo>
                    <a:pt x="3059" y="1185"/>
                    <a:pt x="3011" y="1200"/>
                    <a:pt x="2971" y="1210"/>
                  </a:cubicBezTo>
                  <a:cubicBezTo>
                    <a:pt x="3015" y="1225"/>
                    <a:pt x="3052" y="1214"/>
                    <a:pt x="3092" y="1194"/>
                  </a:cubicBezTo>
                  <a:cubicBezTo>
                    <a:pt x="3041" y="1180"/>
                    <a:pt x="3039" y="1196"/>
                    <a:pt x="2995" y="1218"/>
                  </a:cubicBezTo>
                  <a:cubicBezTo>
                    <a:pt x="2985" y="1223"/>
                    <a:pt x="2952" y="1226"/>
                    <a:pt x="2963" y="1226"/>
                  </a:cubicBezTo>
                  <a:cubicBezTo>
                    <a:pt x="2987" y="1226"/>
                    <a:pt x="3012" y="1221"/>
                    <a:pt x="3036" y="1218"/>
                  </a:cubicBezTo>
                  <a:cubicBezTo>
                    <a:pt x="3049" y="1216"/>
                    <a:pt x="3090" y="1210"/>
                    <a:pt x="3076" y="1210"/>
                  </a:cubicBezTo>
                  <a:cubicBezTo>
                    <a:pt x="3052" y="1210"/>
                    <a:pt x="3027" y="1215"/>
                    <a:pt x="3003" y="1218"/>
                  </a:cubicBezTo>
                  <a:cubicBezTo>
                    <a:pt x="2918" y="1260"/>
                    <a:pt x="2898" y="1253"/>
                    <a:pt x="3092" y="1242"/>
                  </a:cubicBezTo>
                  <a:cubicBezTo>
                    <a:pt x="3050" y="1228"/>
                    <a:pt x="3006" y="1249"/>
                    <a:pt x="2963" y="1258"/>
                  </a:cubicBezTo>
                  <a:cubicBezTo>
                    <a:pt x="2918" y="1277"/>
                    <a:pt x="2871" y="1284"/>
                    <a:pt x="2825" y="1299"/>
                  </a:cubicBezTo>
                  <a:cubicBezTo>
                    <a:pt x="2790" y="1332"/>
                    <a:pt x="2775" y="1339"/>
                    <a:pt x="2906" y="1307"/>
                  </a:cubicBezTo>
                  <a:cubicBezTo>
                    <a:pt x="2917" y="1304"/>
                    <a:pt x="2884" y="1302"/>
                    <a:pt x="2873" y="1299"/>
                  </a:cubicBezTo>
                  <a:cubicBezTo>
                    <a:pt x="2796" y="1325"/>
                    <a:pt x="2832" y="1315"/>
                    <a:pt x="2671" y="1315"/>
                  </a:cubicBezTo>
                  <a:cubicBezTo>
                    <a:pt x="2657" y="1315"/>
                    <a:pt x="2698" y="1310"/>
                    <a:pt x="2711" y="1307"/>
                  </a:cubicBezTo>
                  <a:cubicBezTo>
                    <a:pt x="2860" y="1279"/>
                    <a:pt x="2796" y="1294"/>
                    <a:pt x="2873" y="1275"/>
                  </a:cubicBezTo>
                  <a:cubicBezTo>
                    <a:pt x="2932" y="1216"/>
                    <a:pt x="2915" y="1241"/>
                    <a:pt x="2703" y="1266"/>
                  </a:cubicBezTo>
                  <a:cubicBezTo>
                    <a:pt x="2693" y="1267"/>
                    <a:pt x="2672" y="1276"/>
                    <a:pt x="2679" y="1283"/>
                  </a:cubicBezTo>
                  <a:cubicBezTo>
                    <a:pt x="2686" y="1291"/>
                    <a:pt x="2700" y="1278"/>
                    <a:pt x="2711" y="1275"/>
                  </a:cubicBezTo>
                  <a:cubicBezTo>
                    <a:pt x="2757" y="1262"/>
                    <a:pt x="2773" y="1256"/>
                    <a:pt x="2817" y="1242"/>
                  </a:cubicBezTo>
                  <a:cubicBezTo>
                    <a:pt x="2840" y="1234"/>
                    <a:pt x="2768" y="1247"/>
                    <a:pt x="2744" y="1250"/>
                  </a:cubicBezTo>
                  <a:cubicBezTo>
                    <a:pt x="2687" y="1269"/>
                    <a:pt x="2711" y="1260"/>
                    <a:pt x="2671" y="1275"/>
                  </a:cubicBezTo>
                  <a:cubicBezTo>
                    <a:pt x="2771" y="1308"/>
                    <a:pt x="3063" y="1257"/>
                    <a:pt x="2890" y="1315"/>
                  </a:cubicBezTo>
                  <a:cubicBezTo>
                    <a:pt x="2898" y="1318"/>
                    <a:pt x="2906" y="1321"/>
                    <a:pt x="2914" y="1323"/>
                  </a:cubicBezTo>
                  <a:cubicBezTo>
                    <a:pt x="2933" y="1327"/>
                    <a:pt x="2953" y="1325"/>
                    <a:pt x="2971" y="1331"/>
                  </a:cubicBezTo>
                  <a:cubicBezTo>
                    <a:pt x="3111" y="1375"/>
                    <a:pt x="2913" y="1343"/>
                    <a:pt x="3084" y="1364"/>
                  </a:cubicBezTo>
                  <a:cubicBezTo>
                    <a:pt x="3049" y="1367"/>
                    <a:pt x="3014" y="1368"/>
                    <a:pt x="2979" y="1372"/>
                  </a:cubicBezTo>
                  <a:cubicBezTo>
                    <a:pt x="2970" y="1373"/>
                    <a:pt x="2963" y="1380"/>
                    <a:pt x="2954" y="1380"/>
                  </a:cubicBezTo>
                  <a:cubicBezTo>
                    <a:pt x="2946" y="1380"/>
                    <a:pt x="2922" y="1372"/>
                    <a:pt x="2930" y="1372"/>
                  </a:cubicBezTo>
                  <a:cubicBezTo>
                    <a:pt x="2955" y="1372"/>
                    <a:pt x="2979" y="1383"/>
                    <a:pt x="3003" y="1388"/>
                  </a:cubicBezTo>
                  <a:cubicBezTo>
                    <a:pt x="3042" y="1414"/>
                    <a:pt x="3084" y="1405"/>
                    <a:pt x="3011" y="1421"/>
                  </a:cubicBezTo>
                  <a:cubicBezTo>
                    <a:pt x="3058" y="1451"/>
                    <a:pt x="3090" y="1435"/>
                    <a:pt x="3011" y="1461"/>
                  </a:cubicBezTo>
                  <a:cubicBezTo>
                    <a:pt x="3069" y="1480"/>
                    <a:pt x="3046" y="1467"/>
                    <a:pt x="3084" y="1493"/>
                  </a:cubicBezTo>
                  <a:cubicBezTo>
                    <a:pt x="3068" y="1499"/>
                    <a:pt x="3045" y="1496"/>
                    <a:pt x="3036" y="1510"/>
                  </a:cubicBezTo>
                  <a:cubicBezTo>
                    <a:pt x="3030" y="1519"/>
                    <a:pt x="3058" y="1514"/>
                    <a:pt x="3068" y="1518"/>
                  </a:cubicBezTo>
                  <a:cubicBezTo>
                    <a:pt x="3079" y="1522"/>
                    <a:pt x="3111" y="1530"/>
                    <a:pt x="3100" y="1534"/>
                  </a:cubicBezTo>
                  <a:cubicBezTo>
                    <a:pt x="3082" y="1540"/>
                    <a:pt x="3063" y="1529"/>
                    <a:pt x="3044" y="1526"/>
                  </a:cubicBezTo>
                  <a:cubicBezTo>
                    <a:pt x="3103" y="1570"/>
                    <a:pt x="3141" y="1570"/>
                    <a:pt x="3019" y="1558"/>
                  </a:cubicBezTo>
                  <a:cubicBezTo>
                    <a:pt x="2994" y="1552"/>
                    <a:pt x="2942" y="1537"/>
                    <a:pt x="2922" y="1542"/>
                  </a:cubicBezTo>
                  <a:cubicBezTo>
                    <a:pt x="2910" y="1545"/>
                    <a:pt x="2943" y="1553"/>
                    <a:pt x="2954" y="1558"/>
                  </a:cubicBezTo>
                  <a:cubicBezTo>
                    <a:pt x="2967" y="1564"/>
                    <a:pt x="2981" y="1570"/>
                    <a:pt x="2995" y="1575"/>
                  </a:cubicBezTo>
                  <a:cubicBezTo>
                    <a:pt x="3023" y="1586"/>
                    <a:pt x="3055" y="1592"/>
                    <a:pt x="3084" y="1599"/>
                  </a:cubicBezTo>
                  <a:cubicBezTo>
                    <a:pt x="3100" y="1603"/>
                    <a:pt x="3036" y="1583"/>
                    <a:pt x="3036" y="1583"/>
                  </a:cubicBezTo>
                  <a:cubicBezTo>
                    <a:pt x="3003" y="1586"/>
                    <a:pt x="2968" y="1578"/>
                    <a:pt x="2938" y="1591"/>
                  </a:cubicBezTo>
                  <a:cubicBezTo>
                    <a:pt x="2924" y="1597"/>
                    <a:pt x="2966" y="1601"/>
                    <a:pt x="2979" y="1607"/>
                  </a:cubicBezTo>
                  <a:cubicBezTo>
                    <a:pt x="2990" y="1612"/>
                    <a:pt x="2999" y="1623"/>
                    <a:pt x="3011" y="1623"/>
                  </a:cubicBezTo>
                  <a:cubicBezTo>
                    <a:pt x="3021" y="1623"/>
                    <a:pt x="2996" y="1609"/>
                    <a:pt x="2987" y="1607"/>
                  </a:cubicBezTo>
                  <a:cubicBezTo>
                    <a:pt x="2963" y="1601"/>
                    <a:pt x="2938" y="1602"/>
                    <a:pt x="2914" y="1599"/>
                  </a:cubicBezTo>
                  <a:cubicBezTo>
                    <a:pt x="2925" y="1602"/>
                    <a:pt x="2935" y="1604"/>
                    <a:pt x="2946" y="1607"/>
                  </a:cubicBezTo>
                  <a:cubicBezTo>
                    <a:pt x="2962" y="1612"/>
                    <a:pt x="3012" y="1625"/>
                    <a:pt x="2995" y="1623"/>
                  </a:cubicBezTo>
                  <a:cubicBezTo>
                    <a:pt x="2922" y="1613"/>
                    <a:pt x="2957" y="1618"/>
                    <a:pt x="2890" y="1607"/>
                  </a:cubicBezTo>
                  <a:cubicBezTo>
                    <a:pt x="2937" y="1631"/>
                    <a:pt x="2911" y="1619"/>
                    <a:pt x="2971" y="1639"/>
                  </a:cubicBezTo>
                  <a:cubicBezTo>
                    <a:pt x="2979" y="1642"/>
                    <a:pt x="2937" y="1631"/>
                    <a:pt x="2946" y="1631"/>
                  </a:cubicBezTo>
                  <a:cubicBezTo>
                    <a:pt x="2957" y="1631"/>
                    <a:pt x="2968" y="1636"/>
                    <a:pt x="2979" y="1639"/>
                  </a:cubicBezTo>
                  <a:cubicBezTo>
                    <a:pt x="2997" y="1652"/>
                    <a:pt x="3020" y="1656"/>
                    <a:pt x="3036" y="1672"/>
                  </a:cubicBezTo>
                  <a:cubicBezTo>
                    <a:pt x="3042" y="1678"/>
                    <a:pt x="3019" y="1666"/>
                    <a:pt x="3011" y="1664"/>
                  </a:cubicBezTo>
                  <a:cubicBezTo>
                    <a:pt x="2932" y="1645"/>
                    <a:pt x="3003" y="1666"/>
                    <a:pt x="2946" y="1648"/>
                  </a:cubicBezTo>
                  <a:cubicBezTo>
                    <a:pt x="3030" y="1730"/>
                    <a:pt x="2994" y="1686"/>
                    <a:pt x="2938" y="1672"/>
                  </a:cubicBezTo>
                  <a:cubicBezTo>
                    <a:pt x="2927" y="1675"/>
                    <a:pt x="2903" y="1669"/>
                    <a:pt x="2906" y="1680"/>
                  </a:cubicBezTo>
                  <a:cubicBezTo>
                    <a:pt x="2910" y="1696"/>
                    <a:pt x="3035" y="1741"/>
                    <a:pt x="2954" y="1696"/>
                  </a:cubicBezTo>
                  <a:cubicBezTo>
                    <a:pt x="2944" y="1691"/>
                    <a:pt x="2933" y="1691"/>
                    <a:pt x="2922" y="1688"/>
                  </a:cubicBezTo>
                  <a:cubicBezTo>
                    <a:pt x="2927" y="1696"/>
                    <a:pt x="2932" y="1704"/>
                    <a:pt x="2938" y="1712"/>
                  </a:cubicBezTo>
                  <a:cubicBezTo>
                    <a:pt x="2943" y="1718"/>
                    <a:pt x="2954" y="1737"/>
                    <a:pt x="2954" y="1729"/>
                  </a:cubicBezTo>
                  <a:cubicBezTo>
                    <a:pt x="2954" y="1703"/>
                    <a:pt x="2907" y="1691"/>
                    <a:pt x="2890" y="1680"/>
                  </a:cubicBezTo>
                  <a:cubicBezTo>
                    <a:pt x="2895" y="1688"/>
                    <a:pt x="2902" y="1695"/>
                    <a:pt x="2906" y="1704"/>
                  </a:cubicBezTo>
                  <a:cubicBezTo>
                    <a:pt x="2910" y="1712"/>
                    <a:pt x="2922" y="1726"/>
                    <a:pt x="2914" y="1729"/>
                  </a:cubicBezTo>
                  <a:cubicBezTo>
                    <a:pt x="2902" y="1733"/>
                    <a:pt x="2892" y="1717"/>
                    <a:pt x="2881" y="1712"/>
                  </a:cubicBezTo>
                  <a:cubicBezTo>
                    <a:pt x="2873" y="1709"/>
                    <a:pt x="2857" y="1696"/>
                    <a:pt x="2857" y="1704"/>
                  </a:cubicBezTo>
                  <a:cubicBezTo>
                    <a:pt x="2857" y="1714"/>
                    <a:pt x="2874" y="1713"/>
                    <a:pt x="2881" y="1720"/>
                  </a:cubicBezTo>
                  <a:cubicBezTo>
                    <a:pt x="2891" y="1730"/>
                    <a:pt x="2898" y="1742"/>
                    <a:pt x="2906" y="1753"/>
                  </a:cubicBezTo>
                  <a:cubicBezTo>
                    <a:pt x="2920" y="1795"/>
                    <a:pt x="2921" y="1783"/>
                    <a:pt x="2865" y="1745"/>
                  </a:cubicBezTo>
                  <a:cubicBezTo>
                    <a:pt x="2857" y="1740"/>
                    <a:pt x="2890" y="1761"/>
                    <a:pt x="2890" y="1761"/>
                  </a:cubicBezTo>
                  <a:cubicBezTo>
                    <a:pt x="2884" y="1753"/>
                    <a:pt x="2863" y="1737"/>
                    <a:pt x="2873" y="1737"/>
                  </a:cubicBezTo>
                  <a:cubicBezTo>
                    <a:pt x="2885" y="1737"/>
                    <a:pt x="2906" y="1753"/>
                    <a:pt x="2898" y="1761"/>
                  </a:cubicBezTo>
                  <a:cubicBezTo>
                    <a:pt x="2889" y="1770"/>
                    <a:pt x="2876" y="1750"/>
                    <a:pt x="2865" y="1745"/>
                  </a:cubicBezTo>
                  <a:cubicBezTo>
                    <a:pt x="2876" y="1767"/>
                    <a:pt x="2915" y="1827"/>
                    <a:pt x="2898" y="1810"/>
                  </a:cubicBezTo>
                  <a:cubicBezTo>
                    <a:pt x="2884" y="1796"/>
                    <a:pt x="2857" y="1769"/>
                    <a:pt x="2857" y="1769"/>
                  </a:cubicBezTo>
                  <a:cubicBezTo>
                    <a:pt x="2894" y="1841"/>
                    <a:pt x="2908" y="1851"/>
                    <a:pt x="2873" y="1818"/>
                  </a:cubicBezTo>
                  <a:cubicBezTo>
                    <a:pt x="2870" y="1810"/>
                    <a:pt x="2859" y="1787"/>
                    <a:pt x="2865" y="1793"/>
                  </a:cubicBezTo>
                  <a:cubicBezTo>
                    <a:pt x="2874" y="1802"/>
                    <a:pt x="2883" y="1814"/>
                    <a:pt x="2881" y="1826"/>
                  </a:cubicBezTo>
                  <a:cubicBezTo>
                    <a:pt x="2879" y="1834"/>
                    <a:pt x="2865" y="1831"/>
                    <a:pt x="2857" y="1834"/>
                  </a:cubicBezTo>
                  <a:cubicBezTo>
                    <a:pt x="2875" y="1908"/>
                    <a:pt x="2865" y="1842"/>
                    <a:pt x="2841" y="1842"/>
                  </a:cubicBezTo>
                  <a:cubicBezTo>
                    <a:pt x="2833" y="1842"/>
                    <a:pt x="2836" y="1858"/>
                    <a:pt x="2833" y="1866"/>
                  </a:cubicBezTo>
                  <a:cubicBezTo>
                    <a:pt x="2797" y="1811"/>
                    <a:pt x="2834" y="1860"/>
                    <a:pt x="2825" y="1883"/>
                  </a:cubicBezTo>
                  <a:cubicBezTo>
                    <a:pt x="2822" y="1891"/>
                    <a:pt x="2814" y="1872"/>
                    <a:pt x="2808" y="1866"/>
                  </a:cubicBezTo>
                  <a:cubicBezTo>
                    <a:pt x="2805" y="1874"/>
                    <a:pt x="2808" y="1889"/>
                    <a:pt x="2800" y="1891"/>
                  </a:cubicBezTo>
                  <a:cubicBezTo>
                    <a:pt x="2778" y="1897"/>
                    <a:pt x="2765" y="1842"/>
                    <a:pt x="2784" y="1899"/>
                  </a:cubicBezTo>
                  <a:cubicBezTo>
                    <a:pt x="2770" y="1940"/>
                    <a:pt x="2750" y="1945"/>
                    <a:pt x="2719" y="1915"/>
                  </a:cubicBezTo>
                  <a:cubicBezTo>
                    <a:pt x="2722" y="1923"/>
                    <a:pt x="2724" y="1931"/>
                    <a:pt x="2727" y="1939"/>
                  </a:cubicBezTo>
                  <a:cubicBezTo>
                    <a:pt x="2731" y="1950"/>
                    <a:pt x="2703" y="1915"/>
                    <a:pt x="2703" y="1915"/>
                  </a:cubicBezTo>
                  <a:cubicBezTo>
                    <a:pt x="2708" y="1926"/>
                    <a:pt x="2714" y="1937"/>
                    <a:pt x="2719" y="1948"/>
                  </a:cubicBezTo>
                  <a:cubicBezTo>
                    <a:pt x="2722" y="1956"/>
                    <a:pt x="2735" y="1972"/>
                    <a:pt x="2727" y="1972"/>
                  </a:cubicBezTo>
                  <a:cubicBezTo>
                    <a:pt x="2717" y="1972"/>
                    <a:pt x="2718" y="1954"/>
                    <a:pt x="2711" y="1948"/>
                  </a:cubicBezTo>
                  <a:cubicBezTo>
                    <a:pt x="2702" y="1940"/>
                    <a:pt x="2690" y="1937"/>
                    <a:pt x="2679" y="1931"/>
                  </a:cubicBezTo>
                  <a:cubicBezTo>
                    <a:pt x="2671" y="1934"/>
                    <a:pt x="2656" y="1930"/>
                    <a:pt x="2654" y="1939"/>
                  </a:cubicBezTo>
                  <a:cubicBezTo>
                    <a:pt x="2650" y="1955"/>
                    <a:pt x="2688" y="1975"/>
                    <a:pt x="2695" y="1980"/>
                  </a:cubicBezTo>
                  <a:cubicBezTo>
                    <a:pt x="2690" y="1972"/>
                    <a:pt x="2689" y="1956"/>
                    <a:pt x="2679" y="1956"/>
                  </a:cubicBezTo>
                  <a:cubicBezTo>
                    <a:pt x="2671" y="1956"/>
                    <a:pt x="2695" y="1980"/>
                    <a:pt x="2687" y="1980"/>
                  </a:cubicBezTo>
                  <a:cubicBezTo>
                    <a:pt x="2677" y="1980"/>
                    <a:pt x="2678" y="1963"/>
                    <a:pt x="2671" y="1956"/>
                  </a:cubicBezTo>
                  <a:cubicBezTo>
                    <a:pt x="2654" y="1939"/>
                    <a:pt x="2643" y="1938"/>
                    <a:pt x="2622" y="1931"/>
                  </a:cubicBezTo>
                  <a:cubicBezTo>
                    <a:pt x="2636" y="1946"/>
                    <a:pt x="2642" y="1955"/>
                    <a:pt x="2663" y="1964"/>
                  </a:cubicBezTo>
                  <a:cubicBezTo>
                    <a:pt x="2673" y="1968"/>
                    <a:pt x="2705" y="1977"/>
                    <a:pt x="2695" y="1972"/>
                  </a:cubicBezTo>
                  <a:cubicBezTo>
                    <a:pt x="2657" y="1954"/>
                    <a:pt x="2614" y="1946"/>
                    <a:pt x="2573" y="1939"/>
                  </a:cubicBezTo>
                  <a:cubicBezTo>
                    <a:pt x="2587" y="1950"/>
                    <a:pt x="2599" y="1963"/>
                    <a:pt x="2614" y="1972"/>
                  </a:cubicBezTo>
                  <a:cubicBezTo>
                    <a:pt x="2624" y="1977"/>
                    <a:pt x="2636" y="1976"/>
                    <a:pt x="2646" y="1980"/>
                  </a:cubicBezTo>
                  <a:cubicBezTo>
                    <a:pt x="2668" y="1989"/>
                    <a:pt x="2689" y="2001"/>
                    <a:pt x="2711" y="2012"/>
                  </a:cubicBezTo>
                  <a:cubicBezTo>
                    <a:pt x="2719" y="2016"/>
                    <a:pt x="2695" y="2008"/>
                    <a:pt x="2687" y="2004"/>
                  </a:cubicBezTo>
                  <a:cubicBezTo>
                    <a:pt x="2678" y="2000"/>
                    <a:pt x="2671" y="1993"/>
                    <a:pt x="2663" y="1988"/>
                  </a:cubicBezTo>
                  <a:cubicBezTo>
                    <a:pt x="2636" y="1991"/>
                    <a:pt x="2607" y="1987"/>
                    <a:pt x="2581" y="1996"/>
                  </a:cubicBezTo>
                  <a:cubicBezTo>
                    <a:pt x="2570" y="2000"/>
                    <a:pt x="2603" y="2002"/>
                    <a:pt x="2614" y="2004"/>
                  </a:cubicBezTo>
                  <a:cubicBezTo>
                    <a:pt x="2627" y="2007"/>
                    <a:pt x="2654" y="2026"/>
                    <a:pt x="2654" y="2012"/>
                  </a:cubicBezTo>
                  <a:cubicBezTo>
                    <a:pt x="2654" y="1998"/>
                    <a:pt x="2627" y="2001"/>
                    <a:pt x="2614" y="1996"/>
                  </a:cubicBezTo>
                  <a:cubicBezTo>
                    <a:pt x="2585" y="1985"/>
                    <a:pt x="2525" y="1972"/>
                    <a:pt x="2525" y="1972"/>
                  </a:cubicBezTo>
                  <a:cubicBezTo>
                    <a:pt x="2566" y="1996"/>
                    <a:pt x="2607" y="2007"/>
                    <a:pt x="2638" y="2045"/>
                  </a:cubicBezTo>
                  <a:cubicBezTo>
                    <a:pt x="2644" y="2052"/>
                    <a:pt x="2663" y="2065"/>
                    <a:pt x="2654" y="2069"/>
                  </a:cubicBezTo>
                  <a:cubicBezTo>
                    <a:pt x="2639" y="2076"/>
                    <a:pt x="2622" y="2064"/>
                    <a:pt x="2606" y="2061"/>
                  </a:cubicBezTo>
                  <a:cubicBezTo>
                    <a:pt x="2614" y="2069"/>
                    <a:pt x="2623" y="2076"/>
                    <a:pt x="2630" y="2085"/>
                  </a:cubicBezTo>
                  <a:cubicBezTo>
                    <a:pt x="2636" y="2093"/>
                    <a:pt x="2636" y="2110"/>
                    <a:pt x="2646" y="2110"/>
                  </a:cubicBezTo>
                  <a:cubicBezTo>
                    <a:pt x="2655" y="2110"/>
                    <a:pt x="2643" y="2092"/>
                    <a:pt x="2638" y="2085"/>
                  </a:cubicBezTo>
                  <a:cubicBezTo>
                    <a:pt x="2632" y="2077"/>
                    <a:pt x="2622" y="2074"/>
                    <a:pt x="2614" y="2069"/>
                  </a:cubicBezTo>
                  <a:cubicBezTo>
                    <a:pt x="2600" y="2125"/>
                    <a:pt x="2606" y="2095"/>
                    <a:pt x="2565" y="2069"/>
                  </a:cubicBezTo>
                  <a:cubicBezTo>
                    <a:pt x="2560" y="2112"/>
                    <a:pt x="2555" y="2156"/>
                    <a:pt x="2549" y="2199"/>
                  </a:cubicBezTo>
                  <a:cubicBezTo>
                    <a:pt x="2547" y="2210"/>
                    <a:pt x="2541" y="2220"/>
                    <a:pt x="2541" y="2231"/>
                  </a:cubicBezTo>
                  <a:cubicBezTo>
                    <a:pt x="2541" y="2242"/>
                    <a:pt x="2557" y="2272"/>
                    <a:pt x="2549" y="2264"/>
                  </a:cubicBezTo>
                  <a:cubicBezTo>
                    <a:pt x="2545" y="2260"/>
                    <a:pt x="2529" y="2211"/>
                    <a:pt x="2525" y="2199"/>
                  </a:cubicBezTo>
                  <a:cubicBezTo>
                    <a:pt x="2522" y="2207"/>
                    <a:pt x="2517" y="2215"/>
                    <a:pt x="2517" y="2223"/>
                  </a:cubicBezTo>
                  <a:cubicBezTo>
                    <a:pt x="2517" y="2237"/>
                    <a:pt x="2538" y="2268"/>
                    <a:pt x="2525" y="2264"/>
                  </a:cubicBezTo>
                  <a:cubicBezTo>
                    <a:pt x="2506" y="2258"/>
                    <a:pt x="2492" y="2215"/>
                    <a:pt x="2492" y="2215"/>
                  </a:cubicBezTo>
                  <a:cubicBezTo>
                    <a:pt x="2489" y="2247"/>
                    <a:pt x="2484" y="2280"/>
                    <a:pt x="2484" y="2312"/>
                  </a:cubicBezTo>
                  <a:cubicBezTo>
                    <a:pt x="2484" y="2320"/>
                    <a:pt x="2484" y="2285"/>
                    <a:pt x="2492" y="2288"/>
                  </a:cubicBezTo>
                  <a:cubicBezTo>
                    <a:pt x="2503" y="2292"/>
                    <a:pt x="2503" y="2309"/>
                    <a:pt x="2508" y="2320"/>
                  </a:cubicBezTo>
                  <a:cubicBezTo>
                    <a:pt x="2528" y="2250"/>
                    <a:pt x="2523" y="2317"/>
                    <a:pt x="2517" y="2337"/>
                  </a:cubicBezTo>
                  <a:cubicBezTo>
                    <a:pt x="2515" y="2332"/>
                    <a:pt x="2502" y="2288"/>
                    <a:pt x="2492" y="2288"/>
                  </a:cubicBezTo>
                  <a:cubicBezTo>
                    <a:pt x="2484" y="2288"/>
                    <a:pt x="2488" y="2305"/>
                    <a:pt x="2484" y="2312"/>
                  </a:cubicBezTo>
                  <a:cubicBezTo>
                    <a:pt x="2480" y="2319"/>
                    <a:pt x="2473" y="2323"/>
                    <a:pt x="2468" y="2329"/>
                  </a:cubicBezTo>
                  <a:cubicBezTo>
                    <a:pt x="2468" y="2329"/>
                    <a:pt x="2489" y="2377"/>
                    <a:pt x="2468" y="2377"/>
                  </a:cubicBezTo>
                  <a:cubicBezTo>
                    <a:pt x="2458" y="2377"/>
                    <a:pt x="2457" y="2361"/>
                    <a:pt x="2452" y="2353"/>
                  </a:cubicBezTo>
                  <a:cubicBezTo>
                    <a:pt x="2448" y="2365"/>
                    <a:pt x="2420" y="2452"/>
                    <a:pt x="2444" y="2385"/>
                  </a:cubicBezTo>
                  <a:cubicBezTo>
                    <a:pt x="2449" y="2391"/>
                    <a:pt x="2456" y="2395"/>
                    <a:pt x="2460" y="2402"/>
                  </a:cubicBezTo>
                  <a:cubicBezTo>
                    <a:pt x="2464" y="2409"/>
                    <a:pt x="2476" y="2426"/>
                    <a:pt x="2468" y="2426"/>
                  </a:cubicBezTo>
                  <a:cubicBezTo>
                    <a:pt x="2458" y="2426"/>
                    <a:pt x="2462" y="2402"/>
                    <a:pt x="2452" y="2402"/>
                  </a:cubicBezTo>
                  <a:cubicBezTo>
                    <a:pt x="2444" y="2402"/>
                    <a:pt x="2466" y="2420"/>
                    <a:pt x="2460" y="2426"/>
                  </a:cubicBezTo>
                  <a:cubicBezTo>
                    <a:pt x="2454" y="2432"/>
                    <a:pt x="2443" y="2421"/>
                    <a:pt x="2435" y="2418"/>
                  </a:cubicBezTo>
                  <a:cubicBezTo>
                    <a:pt x="2445" y="2443"/>
                    <a:pt x="2437" y="2506"/>
                    <a:pt x="2460" y="2483"/>
                  </a:cubicBez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69" name="Group 27"/>
          <p:cNvGrpSpPr>
            <a:grpSpLocks/>
          </p:cNvGrpSpPr>
          <p:nvPr/>
        </p:nvGrpSpPr>
        <p:grpSpPr bwMode="auto">
          <a:xfrm rot="556679">
            <a:off x="1524000" y="304800"/>
            <a:ext cx="2743200" cy="1676400"/>
            <a:chOff x="3936" y="960"/>
            <a:chExt cx="1680" cy="912"/>
          </a:xfrm>
        </p:grpSpPr>
        <p:sp>
          <p:nvSpPr>
            <p:cNvPr id="15445" name="AutoShape 2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C0C0C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46" name="AutoShape 2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C0C0C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370" name="AutoShape 30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rgbClr val="969696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371" name="Group 31"/>
          <p:cNvGrpSpPr>
            <a:grpSpLocks/>
          </p:cNvGrpSpPr>
          <p:nvPr/>
        </p:nvGrpSpPr>
        <p:grpSpPr bwMode="auto">
          <a:xfrm rot="1534486">
            <a:off x="3810000" y="457200"/>
            <a:ext cx="2667000" cy="1524000"/>
            <a:chOff x="3936" y="960"/>
            <a:chExt cx="1680" cy="912"/>
          </a:xfrm>
        </p:grpSpPr>
        <p:sp>
          <p:nvSpPr>
            <p:cNvPr id="15443" name="AutoShape 32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44" name="AutoShape 33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969696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72" name="Group 34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5441" name="AutoShape 35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80808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42" name="AutoShape 36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80808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5373" name="Group 37"/>
          <p:cNvGrpSpPr>
            <a:grpSpLocks/>
          </p:cNvGrpSpPr>
          <p:nvPr/>
        </p:nvGrpSpPr>
        <p:grpSpPr bwMode="auto">
          <a:xfrm>
            <a:off x="5715000" y="457200"/>
            <a:ext cx="2667000" cy="2286000"/>
            <a:chOff x="3120" y="0"/>
            <a:chExt cx="2304" cy="2016"/>
          </a:xfrm>
        </p:grpSpPr>
        <p:grpSp>
          <p:nvGrpSpPr>
            <p:cNvPr id="15405" name="Group 38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15407" name="Freeform 39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08" name="Freeform 40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09" name="Freeform 41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0" name="Freeform 42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1" name="Freeform 43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2" name="Freeform 44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3" name="Freeform 45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4" name="Freeform 46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5" name="Freeform 47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6" name="Freeform 48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7" name="Freeform 49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8" name="Freeform 50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9" name="Freeform 51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0" name="Freeform 52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1" name="Freeform 53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2" name="Freeform 54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3" name="Freeform 55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4" name="Freeform 56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5" name="Freeform 57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6" name="Freeform 58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7" name="Freeform 59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8" name="Freeform 60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9" name="Freeform 61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0" name="Freeform 62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1" name="Freeform 63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2" name="Freeform 64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3" name="Freeform 65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4" name="Freeform 66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5" name="Freeform 67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6" name="Freeform 68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7" name="Freeform 69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8" name="Freeform 70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9" name="Freeform 71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40" name="Freeform 72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15406" name="Picture 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4" name="AutoShape 74"/>
          <p:cNvSpPr>
            <a:spLocks noChangeArrowheads="1"/>
          </p:cNvSpPr>
          <p:nvPr/>
        </p:nvSpPr>
        <p:spPr bwMode="auto">
          <a:xfrm rot="793425">
            <a:off x="4068763" y="468313"/>
            <a:ext cx="4865687" cy="2508250"/>
          </a:xfrm>
          <a:prstGeom prst="cloudCallout">
            <a:avLst>
              <a:gd name="adj1" fmla="val 5500"/>
              <a:gd name="adj2" fmla="val 20486"/>
            </a:avLst>
          </a:prstGeom>
          <a:solidFill>
            <a:srgbClr val="808080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75" name="Freeform 75"/>
          <p:cNvSpPr>
            <a:spLocks/>
          </p:cNvSpPr>
          <p:nvPr/>
        </p:nvSpPr>
        <p:spPr bwMode="auto">
          <a:xfrm>
            <a:off x="220663" y="3930650"/>
            <a:ext cx="8739187" cy="931863"/>
          </a:xfrm>
          <a:custGeom>
            <a:avLst/>
            <a:gdLst>
              <a:gd name="T0" fmla="*/ 8559832 w 5506"/>
              <a:gd name="T1" fmla="*/ 610192 h 759"/>
              <a:gd name="T2" fmla="*/ 8369367 w 5506"/>
              <a:gd name="T3" fmla="*/ 551260 h 759"/>
              <a:gd name="T4" fmla="*/ 8216994 w 5506"/>
              <a:gd name="T5" fmla="*/ 448129 h 759"/>
              <a:gd name="T6" fmla="*/ 7855110 w 5506"/>
              <a:gd name="T7" fmla="*/ 492328 h 759"/>
              <a:gd name="T8" fmla="*/ 7264667 w 5506"/>
              <a:gd name="T9" fmla="*/ 683857 h 759"/>
              <a:gd name="T10" fmla="*/ 6864690 w 5506"/>
              <a:gd name="T11" fmla="*/ 551260 h 759"/>
              <a:gd name="T12" fmla="*/ 6464713 w 5506"/>
              <a:gd name="T13" fmla="*/ 713323 h 759"/>
              <a:gd name="T14" fmla="*/ 6274247 w 5506"/>
              <a:gd name="T15" fmla="*/ 624925 h 759"/>
              <a:gd name="T16" fmla="*/ 5931410 w 5506"/>
              <a:gd name="T17" fmla="*/ 624925 h 759"/>
              <a:gd name="T18" fmla="*/ 5759991 w 5506"/>
              <a:gd name="T19" fmla="*/ 772255 h 759"/>
              <a:gd name="T20" fmla="*/ 5474293 w 5506"/>
              <a:gd name="T21" fmla="*/ 713323 h 759"/>
              <a:gd name="T22" fmla="*/ 5017176 w 5506"/>
              <a:gd name="T23" fmla="*/ 624925 h 759"/>
              <a:gd name="T24" fmla="*/ 4845757 w 5506"/>
              <a:gd name="T25" fmla="*/ 669124 h 759"/>
              <a:gd name="T26" fmla="*/ 4579105 w 5506"/>
              <a:gd name="T27" fmla="*/ 565993 h 759"/>
              <a:gd name="T28" fmla="*/ 4560059 w 5506"/>
              <a:gd name="T29" fmla="*/ 477595 h 759"/>
              <a:gd name="T30" fmla="*/ 4483873 w 5506"/>
              <a:gd name="T31" fmla="*/ 256600 h 759"/>
              <a:gd name="T32" fmla="*/ 4293407 w 5506"/>
              <a:gd name="T33" fmla="*/ 153469 h 759"/>
              <a:gd name="T34" fmla="*/ 3817244 w 5506"/>
              <a:gd name="T35" fmla="*/ 109270 h 759"/>
              <a:gd name="T36" fmla="*/ 3683918 w 5506"/>
              <a:gd name="T37" fmla="*/ 124003 h 759"/>
              <a:gd name="T38" fmla="*/ 3512499 w 5506"/>
              <a:gd name="T39" fmla="*/ 35605 h 759"/>
              <a:gd name="T40" fmla="*/ 3360127 w 5506"/>
              <a:gd name="T41" fmla="*/ 109270 h 759"/>
              <a:gd name="T42" fmla="*/ 3398220 w 5506"/>
              <a:gd name="T43" fmla="*/ 286066 h 759"/>
              <a:gd name="T44" fmla="*/ 3474406 w 5506"/>
              <a:gd name="T45" fmla="*/ 359731 h 759"/>
              <a:gd name="T46" fmla="*/ 3588685 w 5506"/>
              <a:gd name="T47" fmla="*/ 448129 h 759"/>
              <a:gd name="T48" fmla="*/ 3302987 w 5506"/>
              <a:gd name="T49" fmla="*/ 300799 h 759"/>
              <a:gd name="T50" fmla="*/ 3226801 w 5506"/>
              <a:gd name="T51" fmla="*/ 462862 h 759"/>
              <a:gd name="T52" fmla="*/ 3017289 w 5506"/>
              <a:gd name="T53" fmla="*/ 521794 h 759"/>
              <a:gd name="T54" fmla="*/ 3207755 w 5506"/>
              <a:gd name="T55" fmla="*/ 624925 h 759"/>
              <a:gd name="T56" fmla="*/ 3493453 w 5506"/>
              <a:gd name="T57" fmla="*/ 683857 h 759"/>
              <a:gd name="T58" fmla="*/ 3131568 w 5506"/>
              <a:gd name="T59" fmla="*/ 639658 h 759"/>
              <a:gd name="T60" fmla="*/ 2941103 w 5506"/>
              <a:gd name="T61" fmla="*/ 565993 h 759"/>
              <a:gd name="T62" fmla="*/ 2464940 w 5506"/>
              <a:gd name="T63" fmla="*/ 492328 h 759"/>
              <a:gd name="T64" fmla="*/ 2064962 w 5506"/>
              <a:gd name="T65" fmla="*/ 521794 h 759"/>
              <a:gd name="T66" fmla="*/ 1645938 w 5506"/>
              <a:gd name="T67" fmla="*/ 565993 h 759"/>
              <a:gd name="T68" fmla="*/ 1226915 w 5506"/>
              <a:gd name="T69" fmla="*/ 433396 h 759"/>
              <a:gd name="T70" fmla="*/ 807891 w 5506"/>
              <a:gd name="T71" fmla="*/ 565993 h 759"/>
              <a:gd name="T72" fmla="*/ 541239 w 5506"/>
              <a:gd name="T73" fmla="*/ 565993 h 759"/>
              <a:gd name="T74" fmla="*/ 26983 w 5506"/>
              <a:gd name="T75" fmla="*/ 595459 h 759"/>
              <a:gd name="T76" fmla="*/ 14285 w 5506"/>
              <a:gd name="T77" fmla="*/ 906080 h 759"/>
              <a:gd name="T78" fmla="*/ 980897 w 5506"/>
              <a:gd name="T79" fmla="*/ 909763 h 759"/>
              <a:gd name="T80" fmla="*/ 6137747 w 5506"/>
              <a:gd name="T81" fmla="*/ 917130 h 759"/>
              <a:gd name="T82" fmla="*/ 8689983 w 5506"/>
              <a:gd name="T83" fmla="*/ 913447 h 759"/>
              <a:gd name="T84" fmla="*/ 8636018 w 5506"/>
              <a:gd name="T85" fmla="*/ 698590 h 7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506" h="759">
                <a:moveTo>
                  <a:pt x="5441" y="569"/>
                </a:moveTo>
                <a:cubicBezTo>
                  <a:pt x="5429" y="565"/>
                  <a:pt x="5405" y="557"/>
                  <a:pt x="5405" y="557"/>
                </a:cubicBezTo>
                <a:cubicBezTo>
                  <a:pt x="5401" y="537"/>
                  <a:pt x="5406" y="513"/>
                  <a:pt x="5393" y="497"/>
                </a:cubicBezTo>
                <a:cubicBezTo>
                  <a:pt x="5382" y="484"/>
                  <a:pt x="5360" y="491"/>
                  <a:pt x="5345" y="485"/>
                </a:cubicBezTo>
                <a:cubicBezTo>
                  <a:pt x="5332" y="479"/>
                  <a:pt x="5322" y="467"/>
                  <a:pt x="5309" y="461"/>
                </a:cubicBezTo>
                <a:cubicBezTo>
                  <a:pt x="5298" y="455"/>
                  <a:pt x="5285" y="453"/>
                  <a:pt x="5273" y="449"/>
                </a:cubicBezTo>
                <a:cubicBezTo>
                  <a:pt x="5266" y="427"/>
                  <a:pt x="5261" y="389"/>
                  <a:pt x="5225" y="389"/>
                </a:cubicBezTo>
                <a:cubicBezTo>
                  <a:pt x="5211" y="389"/>
                  <a:pt x="5201" y="405"/>
                  <a:pt x="5189" y="413"/>
                </a:cubicBezTo>
                <a:cubicBezTo>
                  <a:pt x="5185" y="397"/>
                  <a:pt x="5191" y="374"/>
                  <a:pt x="5177" y="365"/>
                </a:cubicBezTo>
                <a:cubicBezTo>
                  <a:pt x="5153" y="350"/>
                  <a:pt x="5120" y="361"/>
                  <a:pt x="5093" y="353"/>
                </a:cubicBezTo>
                <a:cubicBezTo>
                  <a:pt x="5079" y="349"/>
                  <a:pt x="5069" y="337"/>
                  <a:pt x="5057" y="329"/>
                </a:cubicBezTo>
                <a:cubicBezTo>
                  <a:pt x="5018" y="355"/>
                  <a:pt x="4994" y="386"/>
                  <a:pt x="4949" y="401"/>
                </a:cubicBezTo>
                <a:cubicBezTo>
                  <a:pt x="4899" y="475"/>
                  <a:pt x="4819" y="476"/>
                  <a:pt x="4733" y="485"/>
                </a:cubicBezTo>
                <a:cubicBezTo>
                  <a:pt x="4709" y="501"/>
                  <a:pt x="4685" y="517"/>
                  <a:pt x="4661" y="533"/>
                </a:cubicBezTo>
                <a:cubicBezTo>
                  <a:pt x="4650" y="540"/>
                  <a:pt x="4584" y="555"/>
                  <a:pt x="4577" y="557"/>
                </a:cubicBezTo>
                <a:cubicBezTo>
                  <a:pt x="4536" y="569"/>
                  <a:pt x="4536" y="572"/>
                  <a:pt x="4493" y="593"/>
                </a:cubicBezTo>
                <a:cubicBezTo>
                  <a:pt x="4468" y="556"/>
                  <a:pt x="4433" y="525"/>
                  <a:pt x="4397" y="497"/>
                </a:cubicBezTo>
                <a:cubicBezTo>
                  <a:pt x="4374" y="479"/>
                  <a:pt x="4325" y="449"/>
                  <a:pt x="4325" y="449"/>
                </a:cubicBezTo>
                <a:cubicBezTo>
                  <a:pt x="4317" y="454"/>
                  <a:pt x="4269" y="491"/>
                  <a:pt x="4253" y="485"/>
                </a:cubicBezTo>
                <a:cubicBezTo>
                  <a:pt x="4240" y="480"/>
                  <a:pt x="4237" y="461"/>
                  <a:pt x="4229" y="449"/>
                </a:cubicBezTo>
                <a:cubicBezTo>
                  <a:pt x="4147" y="503"/>
                  <a:pt x="4173" y="548"/>
                  <a:pt x="4073" y="581"/>
                </a:cubicBezTo>
                <a:cubicBezTo>
                  <a:pt x="4049" y="573"/>
                  <a:pt x="4025" y="565"/>
                  <a:pt x="4001" y="557"/>
                </a:cubicBezTo>
                <a:cubicBezTo>
                  <a:pt x="3989" y="553"/>
                  <a:pt x="3965" y="545"/>
                  <a:pt x="3965" y="545"/>
                </a:cubicBezTo>
                <a:cubicBezTo>
                  <a:pt x="3961" y="533"/>
                  <a:pt x="3962" y="518"/>
                  <a:pt x="3953" y="509"/>
                </a:cubicBezTo>
                <a:cubicBezTo>
                  <a:pt x="3925" y="481"/>
                  <a:pt x="3829" y="522"/>
                  <a:pt x="3797" y="533"/>
                </a:cubicBezTo>
                <a:cubicBezTo>
                  <a:pt x="3793" y="517"/>
                  <a:pt x="3800" y="491"/>
                  <a:pt x="3785" y="485"/>
                </a:cubicBezTo>
                <a:cubicBezTo>
                  <a:pt x="3768" y="478"/>
                  <a:pt x="3753" y="500"/>
                  <a:pt x="3737" y="509"/>
                </a:cubicBezTo>
                <a:cubicBezTo>
                  <a:pt x="3670" y="547"/>
                  <a:pt x="3734" y="526"/>
                  <a:pt x="3641" y="545"/>
                </a:cubicBezTo>
                <a:cubicBezTo>
                  <a:pt x="3625" y="560"/>
                  <a:pt x="3617" y="568"/>
                  <a:pt x="3615" y="582"/>
                </a:cubicBezTo>
                <a:cubicBezTo>
                  <a:pt x="3613" y="596"/>
                  <a:pt x="3631" y="627"/>
                  <a:pt x="3629" y="629"/>
                </a:cubicBezTo>
                <a:cubicBezTo>
                  <a:pt x="3620" y="641"/>
                  <a:pt x="3616" y="602"/>
                  <a:pt x="3605" y="593"/>
                </a:cubicBezTo>
                <a:cubicBezTo>
                  <a:pt x="3548" y="543"/>
                  <a:pt x="3545" y="548"/>
                  <a:pt x="3485" y="533"/>
                </a:cubicBezTo>
                <a:cubicBezTo>
                  <a:pt x="3375" y="555"/>
                  <a:pt x="3439" y="523"/>
                  <a:pt x="3449" y="581"/>
                </a:cubicBezTo>
                <a:cubicBezTo>
                  <a:pt x="3451" y="593"/>
                  <a:pt x="3441" y="605"/>
                  <a:pt x="3437" y="617"/>
                </a:cubicBezTo>
                <a:cubicBezTo>
                  <a:pt x="3395" y="561"/>
                  <a:pt x="3396" y="547"/>
                  <a:pt x="3329" y="569"/>
                </a:cubicBezTo>
                <a:cubicBezTo>
                  <a:pt x="3251" y="543"/>
                  <a:pt x="3211" y="584"/>
                  <a:pt x="3161" y="509"/>
                </a:cubicBezTo>
                <a:cubicBezTo>
                  <a:pt x="3153" y="521"/>
                  <a:pt x="3150" y="540"/>
                  <a:pt x="3137" y="545"/>
                </a:cubicBezTo>
                <a:cubicBezTo>
                  <a:pt x="3125" y="550"/>
                  <a:pt x="3114" y="533"/>
                  <a:pt x="3101" y="533"/>
                </a:cubicBezTo>
                <a:cubicBezTo>
                  <a:pt x="3085" y="533"/>
                  <a:pt x="3069" y="541"/>
                  <a:pt x="3053" y="545"/>
                </a:cubicBezTo>
                <a:cubicBezTo>
                  <a:pt x="2957" y="513"/>
                  <a:pt x="3077" y="545"/>
                  <a:pt x="2981" y="545"/>
                </a:cubicBezTo>
                <a:cubicBezTo>
                  <a:pt x="2961" y="545"/>
                  <a:pt x="2941" y="537"/>
                  <a:pt x="2921" y="533"/>
                </a:cubicBezTo>
                <a:cubicBezTo>
                  <a:pt x="2917" y="527"/>
                  <a:pt x="2878" y="475"/>
                  <a:pt x="2885" y="461"/>
                </a:cubicBezTo>
                <a:cubicBezTo>
                  <a:pt x="2891" y="450"/>
                  <a:pt x="2909" y="453"/>
                  <a:pt x="2921" y="449"/>
                </a:cubicBezTo>
                <a:cubicBezTo>
                  <a:pt x="2917" y="437"/>
                  <a:pt x="2917" y="423"/>
                  <a:pt x="2909" y="413"/>
                </a:cubicBezTo>
                <a:cubicBezTo>
                  <a:pt x="2900" y="402"/>
                  <a:pt x="2881" y="401"/>
                  <a:pt x="2873" y="389"/>
                </a:cubicBezTo>
                <a:cubicBezTo>
                  <a:pt x="2814" y="295"/>
                  <a:pt x="2888" y="330"/>
                  <a:pt x="2813" y="305"/>
                </a:cubicBezTo>
                <a:cubicBezTo>
                  <a:pt x="2892" y="253"/>
                  <a:pt x="2830" y="309"/>
                  <a:pt x="2813" y="257"/>
                </a:cubicBezTo>
                <a:cubicBezTo>
                  <a:pt x="2808" y="241"/>
                  <a:pt x="2821" y="225"/>
                  <a:pt x="2825" y="209"/>
                </a:cubicBezTo>
                <a:cubicBezTo>
                  <a:pt x="2816" y="173"/>
                  <a:pt x="2820" y="137"/>
                  <a:pt x="2765" y="137"/>
                </a:cubicBezTo>
                <a:cubicBezTo>
                  <a:pt x="2751" y="137"/>
                  <a:pt x="2741" y="153"/>
                  <a:pt x="2729" y="161"/>
                </a:cubicBezTo>
                <a:cubicBezTo>
                  <a:pt x="2721" y="149"/>
                  <a:pt x="2719" y="128"/>
                  <a:pt x="2705" y="125"/>
                </a:cubicBezTo>
                <a:cubicBezTo>
                  <a:pt x="2673" y="119"/>
                  <a:pt x="2641" y="137"/>
                  <a:pt x="2609" y="137"/>
                </a:cubicBezTo>
                <a:cubicBezTo>
                  <a:pt x="2571" y="137"/>
                  <a:pt x="2526" y="108"/>
                  <a:pt x="2489" y="101"/>
                </a:cubicBezTo>
                <a:cubicBezTo>
                  <a:pt x="2461" y="95"/>
                  <a:pt x="2433" y="93"/>
                  <a:pt x="2405" y="89"/>
                </a:cubicBezTo>
                <a:cubicBezTo>
                  <a:pt x="2393" y="93"/>
                  <a:pt x="2379" y="93"/>
                  <a:pt x="2369" y="101"/>
                </a:cubicBezTo>
                <a:cubicBezTo>
                  <a:pt x="2358" y="110"/>
                  <a:pt x="2359" y="137"/>
                  <a:pt x="2345" y="137"/>
                </a:cubicBezTo>
                <a:cubicBezTo>
                  <a:pt x="2331" y="137"/>
                  <a:pt x="2332" y="110"/>
                  <a:pt x="2321" y="101"/>
                </a:cubicBezTo>
                <a:cubicBezTo>
                  <a:pt x="2311" y="93"/>
                  <a:pt x="2297" y="93"/>
                  <a:pt x="2285" y="89"/>
                </a:cubicBezTo>
                <a:cubicBezTo>
                  <a:pt x="2255" y="0"/>
                  <a:pt x="2299" y="90"/>
                  <a:pt x="2237" y="65"/>
                </a:cubicBezTo>
                <a:cubicBezTo>
                  <a:pt x="2224" y="60"/>
                  <a:pt x="2221" y="41"/>
                  <a:pt x="2213" y="29"/>
                </a:cubicBezTo>
                <a:cubicBezTo>
                  <a:pt x="2201" y="33"/>
                  <a:pt x="2186" y="32"/>
                  <a:pt x="2177" y="41"/>
                </a:cubicBezTo>
                <a:cubicBezTo>
                  <a:pt x="2168" y="50"/>
                  <a:pt x="2175" y="69"/>
                  <a:pt x="2165" y="77"/>
                </a:cubicBezTo>
                <a:cubicBezTo>
                  <a:pt x="2152" y="87"/>
                  <a:pt x="2133" y="85"/>
                  <a:pt x="2117" y="89"/>
                </a:cubicBezTo>
                <a:cubicBezTo>
                  <a:pt x="2159" y="152"/>
                  <a:pt x="2143" y="102"/>
                  <a:pt x="2105" y="149"/>
                </a:cubicBezTo>
                <a:cubicBezTo>
                  <a:pt x="2097" y="159"/>
                  <a:pt x="2097" y="173"/>
                  <a:pt x="2093" y="185"/>
                </a:cubicBezTo>
                <a:cubicBezTo>
                  <a:pt x="2110" y="191"/>
                  <a:pt x="2156" y="195"/>
                  <a:pt x="2141" y="233"/>
                </a:cubicBezTo>
                <a:cubicBezTo>
                  <a:pt x="2136" y="246"/>
                  <a:pt x="2091" y="257"/>
                  <a:pt x="2105" y="257"/>
                </a:cubicBezTo>
                <a:cubicBezTo>
                  <a:pt x="2130" y="257"/>
                  <a:pt x="2177" y="233"/>
                  <a:pt x="2177" y="233"/>
                </a:cubicBezTo>
                <a:cubicBezTo>
                  <a:pt x="2181" y="253"/>
                  <a:pt x="2176" y="277"/>
                  <a:pt x="2189" y="293"/>
                </a:cubicBezTo>
                <a:cubicBezTo>
                  <a:pt x="2212" y="321"/>
                  <a:pt x="2250" y="301"/>
                  <a:pt x="2273" y="293"/>
                </a:cubicBezTo>
                <a:cubicBezTo>
                  <a:pt x="2285" y="330"/>
                  <a:pt x="2301" y="359"/>
                  <a:pt x="2273" y="401"/>
                </a:cubicBezTo>
                <a:cubicBezTo>
                  <a:pt x="2266" y="412"/>
                  <a:pt x="2267" y="376"/>
                  <a:pt x="2261" y="365"/>
                </a:cubicBezTo>
                <a:cubicBezTo>
                  <a:pt x="2255" y="352"/>
                  <a:pt x="2248" y="338"/>
                  <a:pt x="2237" y="329"/>
                </a:cubicBezTo>
                <a:cubicBezTo>
                  <a:pt x="2213" y="310"/>
                  <a:pt x="2179" y="309"/>
                  <a:pt x="2153" y="293"/>
                </a:cubicBezTo>
                <a:cubicBezTo>
                  <a:pt x="2128" y="278"/>
                  <a:pt x="2081" y="245"/>
                  <a:pt x="2081" y="245"/>
                </a:cubicBezTo>
                <a:cubicBezTo>
                  <a:pt x="2085" y="261"/>
                  <a:pt x="2081" y="281"/>
                  <a:pt x="2093" y="293"/>
                </a:cubicBezTo>
                <a:cubicBezTo>
                  <a:pt x="2126" y="326"/>
                  <a:pt x="2191" y="280"/>
                  <a:pt x="2093" y="329"/>
                </a:cubicBezTo>
                <a:cubicBezTo>
                  <a:pt x="2024" y="432"/>
                  <a:pt x="2116" y="311"/>
                  <a:pt x="2033" y="377"/>
                </a:cubicBezTo>
                <a:cubicBezTo>
                  <a:pt x="1955" y="439"/>
                  <a:pt x="2063" y="395"/>
                  <a:pt x="1973" y="425"/>
                </a:cubicBezTo>
                <a:cubicBezTo>
                  <a:pt x="1969" y="409"/>
                  <a:pt x="1974" y="387"/>
                  <a:pt x="1961" y="377"/>
                </a:cubicBezTo>
                <a:cubicBezTo>
                  <a:pt x="1935" y="358"/>
                  <a:pt x="1905" y="419"/>
                  <a:pt x="1901" y="425"/>
                </a:cubicBezTo>
                <a:cubicBezTo>
                  <a:pt x="1905" y="441"/>
                  <a:pt x="1900" y="463"/>
                  <a:pt x="1913" y="473"/>
                </a:cubicBezTo>
                <a:cubicBezTo>
                  <a:pt x="1933" y="487"/>
                  <a:pt x="1962" y="477"/>
                  <a:pt x="1985" y="485"/>
                </a:cubicBezTo>
                <a:cubicBezTo>
                  <a:pt x="1999" y="490"/>
                  <a:pt x="2009" y="501"/>
                  <a:pt x="2021" y="509"/>
                </a:cubicBezTo>
                <a:cubicBezTo>
                  <a:pt x="2033" y="505"/>
                  <a:pt x="2048" y="506"/>
                  <a:pt x="2057" y="497"/>
                </a:cubicBezTo>
                <a:cubicBezTo>
                  <a:pt x="2092" y="462"/>
                  <a:pt x="2037" y="429"/>
                  <a:pt x="2105" y="497"/>
                </a:cubicBezTo>
                <a:cubicBezTo>
                  <a:pt x="2124" y="555"/>
                  <a:pt x="2144" y="543"/>
                  <a:pt x="2201" y="557"/>
                </a:cubicBezTo>
                <a:cubicBezTo>
                  <a:pt x="2180" y="643"/>
                  <a:pt x="2195" y="647"/>
                  <a:pt x="2033" y="593"/>
                </a:cubicBezTo>
                <a:cubicBezTo>
                  <a:pt x="2016" y="587"/>
                  <a:pt x="2020" y="559"/>
                  <a:pt x="2009" y="545"/>
                </a:cubicBezTo>
                <a:cubicBezTo>
                  <a:pt x="2000" y="534"/>
                  <a:pt x="1985" y="529"/>
                  <a:pt x="1973" y="521"/>
                </a:cubicBezTo>
                <a:cubicBezTo>
                  <a:pt x="1961" y="525"/>
                  <a:pt x="1948" y="539"/>
                  <a:pt x="1937" y="533"/>
                </a:cubicBezTo>
                <a:cubicBezTo>
                  <a:pt x="1926" y="527"/>
                  <a:pt x="1933" y="507"/>
                  <a:pt x="1925" y="497"/>
                </a:cubicBezTo>
                <a:cubicBezTo>
                  <a:pt x="1908" y="476"/>
                  <a:pt x="1877" y="469"/>
                  <a:pt x="1853" y="461"/>
                </a:cubicBezTo>
                <a:cubicBezTo>
                  <a:pt x="1829" y="469"/>
                  <a:pt x="1802" y="499"/>
                  <a:pt x="1781" y="485"/>
                </a:cubicBezTo>
                <a:cubicBezTo>
                  <a:pt x="1721" y="445"/>
                  <a:pt x="1648" y="449"/>
                  <a:pt x="1577" y="437"/>
                </a:cubicBezTo>
                <a:cubicBezTo>
                  <a:pt x="1569" y="425"/>
                  <a:pt x="1566" y="406"/>
                  <a:pt x="1553" y="401"/>
                </a:cubicBezTo>
                <a:cubicBezTo>
                  <a:pt x="1537" y="395"/>
                  <a:pt x="1489" y="432"/>
                  <a:pt x="1481" y="437"/>
                </a:cubicBezTo>
                <a:cubicBezTo>
                  <a:pt x="1385" y="405"/>
                  <a:pt x="1505" y="437"/>
                  <a:pt x="1409" y="437"/>
                </a:cubicBezTo>
                <a:cubicBezTo>
                  <a:pt x="1373" y="437"/>
                  <a:pt x="1337" y="429"/>
                  <a:pt x="1301" y="425"/>
                </a:cubicBezTo>
                <a:cubicBezTo>
                  <a:pt x="1205" y="457"/>
                  <a:pt x="1325" y="425"/>
                  <a:pt x="1229" y="425"/>
                </a:cubicBezTo>
                <a:cubicBezTo>
                  <a:pt x="1209" y="425"/>
                  <a:pt x="1189" y="433"/>
                  <a:pt x="1169" y="437"/>
                </a:cubicBezTo>
                <a:cubicBezTo>
                  <a:pt x="1103" y="424"/>
                  <a:pt x="1091" y="425"/>
                  <a:pt x="1037" y="461"/>
                </a:cubicBezTo>
                <a:cubicBezTo>
                  <a:pt x="993" y="446"/>
                  <a:pt x="958" y="422"/>
                  <a:pt x="917" y="401"/>
                </a:cubicBezTo>
                <a:cubicBezTo>
                  <a:pt x="881" y="413"/>
                  <a:pt x="881" y="421"/>
                  <a:pt x="845" y="401"/>
                </a:cubicBezTo>
                <a:cubicBezTo>
                  <a:pt x="820" y="387"/>
                  <a:pt x="773" y="353"/>
                  <a:pt x="773" y="353"/>
                </a:cubicBezTo>
                <a:cubicBezTo>
                  <a:pt x="724" y="386"/>
                  <a:pt x="726" y="416"/>
                  <a:pt x="677" y="449"/>
                </a:cubicBezTo>
                <a:cubicBezTo>
                  <a:pt x="615" y="434"/>
                  <a:pt x="608" y="421"/>
                  <a:pt x="545" y="437"/>
                </a:cubicBezTo>
                <a:cubicBezTo>
                  <a:pt x="533" y="445"/>
                  <a:pt x="519" y="451"/>
                  <a:pt x="509" y="461"/>
                </a:cubicBezTo>
                <a:cubicBezTo>
                  <a:pt x="499" y="471"/>
                  <a:pt x="498" y="492"/>
                  <a:pt x="485" y="497"/>
                </a:cubicBezTo>
                <a:cubicBezTo>
                  <a:pt x="473" y="502"/>
                  <a:pt x="461" y="488"/>
                  <a:pt x="449" y="485"/>
                </a:cubicBezTo>
                <a:cubicBezTo>
                  <a:pt x="322" y="457"/>
                  <a:pt x="422" y="488"/>
                  <a:pt x="341" y="461"/>
                </a:cubicBezTo>
                <a:cubicBezTo>
                  <a:pt x="293" y="389"/>
                  <a:pt x="242" y="409"/>
                  <a:pt x="149" y="401"/>
                </a:cubicBezTo>
                <a:cubicBezTo>
                  <a:pt x="33" y="440"/>
                  <a:pt x="208" y="372"/>
                  <a:pt x="89" y="461"/>
                </a:cubicBezTo>
                <a:cubicBezTo>
                  <a:pt x="69" y="476"/>
                  <a:pt x="17" y="485"/>
                  <a:pt x="17" y="485"/>
                </a:cubicBezTo>
                <a:cubicBezTo>
                  <a:pt x="4" y="497"/>
                  <a:pt x="4" y="480"/>
                  <a:pt x="3" y="507"/>
                </a:cubicBezTo>
                <a:cubicBezTo>
                  <a:pt x="2" y="534"/>
                  <a:pt x="8" y="610"/>
                  <a:pt x="9" y="648"/>
                </a:cubicBezTo>
                <a:cubicBezTo>
                  <a:pt x="10" y="686"/>
                  <a:pt x="0" y="722"/>
                  <a:pt x="9" y="738"/>
                </a:cubicBezTo>
                <a:cubicBezTo>
                  <a:pt x="18" y="754"/>
                  <a:pt x="17" y="741"/>
                  <a:pt x="60" y="741"/>
                </a:cubicBezTo>
                <a:cubicBezTo>
                  <a:pt x="103" y="741"/>
                  <a:pt x="177" y="741"/>
                  <a:pt x="270" y="741"/>
                </a:cubicBezTo>
                <a:cubicBezTo>
                  <a:pt x="363" y="741"/>
                  <a:pt x="236" y="740"/>
                  <a:pt x="618" y="741"/>
                </a:cubicBezTo>
                <a:cubicBezTo>
                  <a:pt x="1000" y="742"/>
                  <a:pt x="2149" y="746"/>
                  <a:pt x="2562" y="747"/>
                </a:cubicBezTo>
                <a:cubicBezTo>
                  <a:pt x="2975" y="748"/>
                  <a:pt x="2882" y="747"/>
                  <a:pt x="3099" y="747"/>
                </a:cubicBezTo>
                <a:cubicBezTo>
                  <a:pt x="3316" y="747"/>
                  <a:pt x="3585" y="748"/>
                  <a:pt x="3867" y="747"/>
                </a:cubicBezTo>
                <a:cubicBezTo>
                  <a:pt x="4149" y="746"/>
                  <a:pt x="4552" y="745"/>
                  <a:pt x="4791" y="744"/>
                </a:cubicBezTo>
                <a:cubicBezTo>
                  <a:pt x="5030" y="743"/>
                  <a:pt x="5190" y="741"/>
                  <a:pt x="5304" y="741"/>
                </a:cubicBezTo>
                <a:cubicBezTo>
                  <a:pt x="5418" y="741"/>
                  <a:pt x="5444" y="759"/>
                  <a:pt x="5475" y="744"/>
                </a:cubicBezTo>
                <a:cubicBezTo>
                  <a:pt x="5506" y="729"/>
                  <a:pt x="5488" y="676"/>
                  <a:pt x="5489" y="653"/>
                </a:cubicBezTo>
                <a:cubicBezTo>
                  <a:pt x="5493" y="641"/>
                  <a:pt x="5484" y="616"/>
                  <a:pt x="5484" y="603"/>
                </a:cubicBezTo>
                <a:cubicBezTo>
                  <a:pt x="5476" y="589"/>
                  <a:pt x="5457" y="579"/>
                  <a:pt x="5441" y="56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376" name="Group 76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15403" name="AutoShape 7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808080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04" name="AutoShape 7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808080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377" name="Freeform 79"/>
          <p:cNvSpPr>
            <a:spLocks/>
          </p:cNvSpPr>
          <p:nvPr/>
        </p:nvSpPr>
        <p:spPr bwMode="auto">
          <a:xfrm>
            <a:off x="228600" y="2700338"/>
            <a:ext cx="8539163" cy="4059237"/>
          </a:xfrm>
          <a:custGeom>
            <a:avLst/>
            <a:gdLst>
              <a:gd name="T0" fmla="*/ 2960688 w 5379"/>
              <a:gd name="T1" fmla="*/ 661987 h 2557"/>
              <a:gd name="T2" fmla="*/ 3378200 w 5379"/>
              <a:gd name="T3" fmla="*/ 806450 h 2557"/>
              <a:gd name="T4" fmla="*/ 3638550 w 5379"/>
              <a:gd name="T5" fmla="*/ 879475 h 2557"/>
              <a:gd name="T6" fmla="*/ 3884613 w 5379"/>
              <a:gd name="T7" fmla="*/ 1038225 h 2557"/>
              <a:gd name="T8" fmla="*/ 4029075 w 5379"/>
              <a:gd name="T9" fmla="*/ 1023937 h 2557"/>
              <a:gd name="T10" fmla="*/ 4505325 w 5379"/>
              <a:gd name="T11" fmla="*/ 1138237 h 2557"/>
              <a:gd name="T12" fmla="*/ 4605338 w 5379"/>
              <a:gd name="T13" fmla="*/ 1239837 h 2557"/>
              <a:gd name="T14" fmla="*/ 5441950 w 5379"/>
              <a:gd name="T15" fmla="*/ 1528762 h 2557"/>
              <a:gd name="T16" fmla="*/ 7723188 w 5379"/>
              <a:gd name="T17" fmla="*/ 2135187 h 2557"/>
              <a:gd name="T18" fmla="*/ 7664450 w 5379"/>
              <a:gd name="T19" fmla="*/ 2481262 h 2557"/>
              <a:gd name="T20" fmla="*/ 7837488 w 5379"/>
              <a:gd name="T21" fmla="*/ 2725737 h 2557"/>
              <a:gd name="T22" fmla="*/ 7924800 w 5379"/>
              <a:gd name="T23" fmla="*/ 2900362 h 2557"/>
              <a:gd name="T24" fmla="*/ 7967663 w 5379"/>
              <a:gd name="T25" fmla="*/ 3187700 h 2557"/>
              <a:gd name="T26" fmla="*/ 6318250 w 5379"/>
              <a:gd name="T27" fmla="*/ 3349625 h 2557"/>
              <a:gd name="T28" fmla="*/ 7054850 w 5379"/>
              <a:gd name="T29" fmla="*/ 3617912 h 2557"/>
              <a:gd name="T30" fmla="*/ 8056563 w 5379"/>
              <a:gd name="T31" fmla="*/ 3663950 h 2557"/>
              <a:gd name="T32" fmla="*/ 8418513 w 5379"/>
              <a:gd name="T33" fmla="*/ 3813175 h 2557"/>
              <a:gd name="T34" fmla="*/ 7332663 w 5379"/>
              <a:gd name="T35" fmla="*/ 4011612 h 2557"/>
              <a:gd name="T36" fmla="*/ 5946775 w 5379"/>
              <a:gd name="T37" fmla="*/ 4011612 h 2557"/>
              <a:gd name="T38" fmla="*/ 4510088 w 5379"/>
              <a:gd name="T39" fmla="*/ 3932237 h 2557"/>
              <a:gd name="T40" fmla="*/ 3970338 w 5379"/>
              <a:gd name="T41" fmla="*/ 4011612 h 2557"/>
              <a:gd name="T42" fmla="*/ 2979738 w 5379"/>
              <a:gd name="T43" fmla="*/ 3948112 h 2557"/>
              <a:gd name="T44" fmla="*/ 2409825 w 5379"/>
              <a:gd name="T45" fmla="*/ 3948112 h 2557"/>
              <a:gd name="T46" fmla="*/ 1797050 w 5379"/>
              <a:gd name="T47" fmla="*/ 3992562 h 2557"/>
              <a:gd name="T48" fmla="*/ 963613 w 5379"/>
              <a:gd name="T49" fmla="*/ 3962400 h 2557"/>
              <a:gd name="T50" fmla="*/ 309563 w 5379"/>
              <a:gd name="T51" fmla="*/ 3948112 h 2557"/>
              <a:gd name="T52" fmla="*/ 73025 w 5379"/>
              <a:gd name="T53" fmla="*/ 3962400 h 2557"/>
              <a:gd name="T54" fmla="*/ 74613 w 5379"/>
              <a:gd name="T55" fmla="*/ 3751262 h 2557"/>
              <a:gd name="T56" fmla="*/ 1588 w 5379"/>
              <a:gd name="T57" fmla="*/ 3303587 h 2557"/>
              <a:gd name="T58" fmla="*/ 88900 w 5379"/>
              <a:gd name="T59" fmla="*/ 2509837 h 2557"/>
              <a:gd name="T60" fmla="*/ 31750 w 5379"/>
              <a:gd name="T61" fmla="*/ 1168400 h 2557"/>
              <a:gd name="T62" fmla="*/ 46038 w 5379"/>
              <a:gd name="T63" fmla="*/ 806450 h 2557"/>
              <a:gd name="T64" fmla="*/ 46038 w 5379"/>
              <a:gd name="T65" fmla="*/ 692150 h 2557"/>
              <a:gd name="T66" fmla="*/ 176213 w 5379"/>
              <a:gd name="T67" fmla="*/ 503237 h 2557"/>
              <a:gd name="T68" fmla="*/ 954088 w 5379"/>
              <a:gd name="T69" fmla="*/ 128587 h 2557"/>
              <a:gd name="T70" fmla="*/ 1430338 w 5379"/>
              <a:gd name="T71" fmla="*/ 12700 h 2557"/>
              <a:gd name="T72" fmla="*/ 1647825 w 5379"/>
              <a:gd name="T73" fmla="*/ 55562 h 2557"/>
              <a:gd name="T74" fmla="*/ 2109788 w 5379"/>
              <a:gd name="T75" fmla="*/ 244475 h 2557"/>
              <a:gd name="T76" fmla="*/ 2643188 w 5379"/>
              <a:gd name="T77" fmla="*/ 590550 h 2557"/>
              <a:gd name="T78" fmla="*/ 2960688 w 5379"/>
              <a:gd name="T79" fmla="*/ 661987 h 25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79" h="2557">
                <a:moveTo>
                  <a:pt x="1865" y="417"/>
                </a:moveTo>
                <a:cubicBezTo>
                  <a:pt x="1938" y="408"/>
                  <a:pt x="2085" y="420"/>
                  <a:pt x="2128" y="508"/>
                </a:cubicBezTo>
                <a:cubicBezTo>
                  <a:pt x="2185" y="525"/>
                  <a:pt x="2239" y="530"/>
                  <a:pt x="2292" y="554"/>
                </a:cubicBezTo>
                <a:cubicBezTo>
                  <a:pt x="2345" y="578"/>
                  <a:pt x="2406" y="639"/>
                  <a:pt x="2447" y="654"/>
                </a:cubicBezTo>
                <a:cubicBezTo>
                  <a:pt x="2545" y="735"/>
                  <a:pt x="2457" y="599"/>
                  <a:pt x="2538" y="645"/>
                </a:cubicBezTo>
                <a:cubicBezTo>
                  <a:pt x="2603" y="662"/>
                  <a:pt x="2778" y="694"/>
                  <a:pt x="2838" y="717"/>
                </a:cubicBezTo>
                <a:cubicBezTo>
                  <a:pt x="2898" y="740"/>
                  <a:pt x="2803" y="740"/>
                  <a:pt x="2901" y="781"/>
                </a:cubicBezTo>
                <a:cubicBezTo>
                  <a:pt x="3322" y="834"/>
                  <a:pt x="3101" y="869"/>
                  <a:pt x="3428" y="963"/>
                </a:cubicBezTo>
                <a:cubicBezTo>
                  <a:pt x="3755" y="1057"/>
                  <a:pt x="4632" y="1245"/>
                  <a:pt x="4865" y="1345"/>
                </a:cubicBezTo>
                <a:cubicBezTo>
                  <a:pt x="5098" y="1445"/>
                  <a:pt x="4816" y="1501"/>
                  <a:pt x="4828" y="1563"/>
                </a:cubicBezTo>
                <a:cubicBezTo>
                  <a:pt x="4846" y="1576"/>
                  <a:pt x="4937" y="1717"/>
                  <a:pt x="4937" y="1717"/>
                </a:cubicBezTo>
                <a:cubicBezTo>
                  <a:pt x="4960" y="1754"/>
                  <a:pt x="4969" y="1790"/>
                  <a:pt x="4992" y="1827"/>
                </a:cubicBezTo>
                <a:cubicBezTo>
                  <a:pt x="5065" y="1873"/>
                  <a:pt x="5188" y="1961"/>
                  <a:pt x="5019" y="2008"/>
                </a:cubicBezTo>
                <a:cubicBezTo>
                  <a:pt x="4850" y="2055"/>
                  <a:pt x="4076" y="2065"/>
                  <a:pt x="3980" y="2110"/>
                </a:cubicBezTo>
                <a:cubicBezTo>
                  <a:pt x="3884" y="2155"/>
                  <a:pt x="4262" y="2246"/>
                  <a:pt x="4444" y="2279"/>
                </a:cubicBezTo>
                <a:cubicBezTo>
                  <a:pt x="4533" y="2316"/>
                  <a:pt x="5043" y="2283"/>
                  <a:pt x="5075" y="2308"/>
                </a:cubicBezTo>
                <a:cubicBezTo>
                  <a:pt x="5218" y="2328"/>
                  <a:pt x="5379" y="2366"/>
                  <a:pt x="5303" y="2402"/>
                </a:cubicBezTo>
                <a:cubicBezTo>
                  <a:pt x="5227" y="2438"/>
                  <a:pt x="4878" y="2506"/>
                  <a:pt x="4619" y="2527"/>
                </a:cubicBezTo>
                <a:cubicBezTo>
                  <a:pt x="4501" y="2557"/>
                  <a:pt x="4042" y="2535"/>
                  <a:pt x="3746" y="2527"/>
                </a:cubicBezTo>
                <a:cubicBezTo>
                  <a:pt x="3450" y="2519"/>
                  <a:pt x="3048" y="2477"/>
                  <a:pt x="2841" y="2477"/>
                </a:cubicBezTo>
                <a:cubicBezTo>
                  <a:pt x="2823" y="2496"/>
                  <a:pt x="2525" y="2527"/>
                  <a:pt x="2501" y="2527"/>
                </a:cubicBezTo>
                <a:cubicBezTo>
                  <a:pt x="2317" y="2527"/>
                  <a:pt x="2041" y="2494"/>
                  <a:pt x="1877" y="2487"/>
                </a:cubicBezTo>
                <a:cubicBezTo>
                  <a:pt x="1713" y="2480"/>
                  <a:pt x="1642" y="2482"/>
                  <a:pt x="1518" y="2487"/>
                </a:cubicBezTo>
                <a:cubicBezTo>
                  <a:pt x="1394" y="2492"/>
                  <a:pt x="1284" y="2514"/>
                  <a:pt x="1132" y="2515"/>
                </a:cubicBezTo>
                <a:cubicBezTo>
                  <a:pt x="980" y="2517"/>
                  <a:pt x="763" y="2501"/>
                  <a:pt x="607" y="2496"/>
                </a:cubicBezTo>
                <a:cubicBezTo>
                  <a:pt x="450" y="2492"/>
                  <a:pt x="288" y="2487"/>
                  <a:pt x="195" y="2487"/>
                </a:cubicBezTo>
                <a:cubicBezTo>
                  <a:pt x="101" y="2487"/>
                  <a:pt x="71" y="2517"/>
                  <a:pt x="46" y="2496"/>
                </a:cubicBezTo>
                <a:cubicBezTo>
                  <a:pt x="21" y="2475"/>
                  <a:pt x="54" y="2432"/>
                  <a:pt x="47" y="2363"/>
                </a:cubicBezTo>
                <a:cubicBezTo>
                  <a:pt x="8" y="2270"/>
                  <a:pt x="0" y="2211"/>
                  <a:pt x="1" y="2081"/>
                </a:cubicBezTo>
                <a:cubicBezTo>
                  <a:pt x="2" y="1951"/>
                  <a:pt x="53" y="1805"/>
                  <a:pt x="56" y="1581"/>
                </a:cubicBezTo>
                <a:cubicBezTo>
                  <a:pt x="54" y="1377"/>
                  <a:pt x="19" y="928"/>
                  <a:pt x="20" y="736"/>
                </a:cubicBezTo>
                <a:cubicBezTo>
                  <a:pt x="26" y="638"/>
                  <a:pt x="17" y="540"/>
                  <a:pt x="29" y="508"/>
                </a:cubicBezTo>
                <a:cubicBezTo>
                  <a:pt x="30" y="458"/>
                  <a:pt x="15" y="468"/>
                  <a:pt x="29" y="436"/>
                </a:cubicBezTo>
                <a:cubicBezTo>
                  <a:pt x="43" y="404"/>
                  <a:pt x="16" y="376"/>
                  <a:pt x="111" y="317"/>
                </a:cubicBezTo>
                <a:cubicBezTo>
                  <a:pt x="206" y="258"/>
                  <a:pt x="469" y="133"/>
                  <a:pt x="601" y="81"/>
                </a:cubicBezTo>
                <a:cubicBezTo>
                  <a:pt x="733" y="29"/>
                  <a:pt x="828" y="16"/>
                  <a:pt x="901" y="8"/>
                </a:cubicBezTo>
                <a:cubicBezTo>
                  <a:pt x="974" y="0"/>
                  <a:pt x="967" y="11"/>
                  <a:pt x="1038" y="35"/>
                </a:cubicBezTo>
                <a:cubicBezTo>
                  <a:pt x="1109" y="59"/>
                  <a:pt x="1225" y="98"/>
                  <a:pt x="1329" y="154"/>
                </a:cubicBezTo>
                <a:cubicBezTo>
                  <a:pt x="1433" y="210"/>
                  <a:pt x="1576" y="328"/>
                  <a:pt x="1665" y="372"/>
                </a:cubicBezTo>
                <a:cubicBezTo>
                  <a:pt x="1754" y="416"/>
                  <a:pt x="1823" y="398"/>
                  <a:pt x="1865" y="4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dist="28398" dir="14606097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78" name="Freeform 80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79" name="Freeform 81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80" name="Freeform 82"/>
          <p:cNvSpPr>
            <a:spLocks/>
          </p:cNvSpPr>
          <p:nvPr/>
        </p:nvSpPr>
        <p:spPr bwMode="auto">
          <a:xfrm>
            <a:off x="155575" y="2890838"/>
            <a:ext cx="8897938" cy="3790950"/>
          </a:xfrm>
          <a:custGeom>
            <a:avLst/>
            <a:gdLst>
              <a:gd name="T0" fmla="*/ 3025775 w 5605"/>
              <a:gd name="T1" fmla="*/ 3709988 h 2388"/>
              <a:gd name="T2" fmla="*/ 211138 w 5605"/>
              <a:gd name="T3" fmla="*/ 3724275 h 2388"/>
              <a:gd name="T4" fmla="*/ 168275 w 5605"/>
              <a:gd name="T5" fmla="*/ 3622675 h 2388"/>
              <a:gd name="T6" fmla="*/ 125413 w 5605"/>
              <a:gd name="T7" fmla="*/ 3435350 h 2388"/>
              <a:gd name="T8" fmla="*/ 139700 w 5605"/>
              <a:gd name="T9" fmla="*/ 3017838 h 2388"/>
              <a:gd name="T10" fmla="*/ 153988 w 5605"/>
              <a:gd name="T11" fmla="*/ 2973388 h 2388"/>
              <a:gd name="T12" fmla="*/ 182563 w 5605"/>
              <a:gd name="T13" fmla="*/ 2844800 h 2388"/>
              <a:gd name="T14" fmla="*/ 211138 w 5605"/>
              <a:gd name="T15" fmla="*/ 2757488 h 2388"/>
              <a:gd name="T16" fmla="*/ 225425 w 5605"/>
              <a:gd name="T17" fmla="*/ 2309813 h 2388"/>
              <a:gd name="T18" fmla="*/ 196850 w 5605"/>
              <a:gd name="T19" fmla="*/ 1703388 h 2388"/>
              <a:gd name="T20" fmla="*/ 125413 w 5605"/>
              <a:gd name="T21" fmla="*/ 1617663 h 2388"/>
              <a:gd name="T22" fmla="*/ 125413 w 5605"/>
              <a:gd name="T23" fmla="*/ 1458913 h 2388"/>
              <a:gd name="T24" fmla="*/ 139700 w 5605"/>
              <a:gd name="T25" fmla="*/ 1414463 h 2388"/>
              <a:gd name="T26" fmla="*/ 182563 w 5605"/>
              <a:gd name="T27" fmla="*/ 1385888 h 2388"/>
              <a:gd name="T28" fmla="*/ 153988 w 5605"/>
              <a:gd name="T29" fmla="*/ 1300163 h 2388"/>
              <a:gd name="T30" fmla="*/ 168275 w 5605"/>
              <a:gd name="T31" fmla="*/ 1112838 h 2388"/>
              <a:gd name="T32" fmla="*/ 153988 w 5605"/>
              <a:gd name="T33" fmla="*/ 996950 h 2388"/>
              <a:gd name="T34" fmla="*/ 239713 w 5605"/>
              <a:gd name="T35" fmla="*/ 968375 h 2388"/>
              <a:gd name="T36" fmla="*/ 254000 w 5605"/>
              <a:gd name="T37" fmla="*/ 923925 h 2388"/>
              <a:gd name="T38" fmla="*/ 211138 w 5605"/>
              <a:gd name="T39" fmla="*/ 895350 h 2388"/>
              <a:gd name="T40" fmla="*/ 125413 w 5605"/>
              <a:gd name="T41" fmla="*/ 795338 h 2388"/>
              <a:gd name="T42" fmla="*/ 153988 w 5605"/>
              <a:gd name="T43" fmla="*/ 722313 h 2388"/>
              <a:gd name="T44" fmla="*/ 139700 w 5605"/>
              <a:gd name="T45" fmla="*/ 577850 h 2388"/>
              <a:gd name="T46" fmla="*/ 153988 w 5605"/>
              <a:gd name="T47" fmla="*/ 534988 h 2388"/>
              <a:gd name="T48" fmla="*/ 190500 w 5605"/>
              <a:gd name="T49" fmla="*/ 327025 h 2388"/>
              <a:gd name="T50" fmla="*/ 927100 w 5605"/>
              <a:gd name="T51" fmla="*/ 9525 h 2388"/>
              <a:gd name="T52" fmla="*/ 1258888 w 5605"/>
              <a:gd name="T53" fmla="*/ 400050 h 2388"/>
              <a:gd name="T54" fmla="*/ 1235075 w 5605"/>
              <a:gd name="T55" fmla="*/ 606425 h 2388"/>
              <a:gd name="T56" fmla="*/ 1135063 w 5605"/>
              <a:gd name="T57" fmla="*/ 679450 h 2388"/>
              <a:gd name="T58" fmla="*/ 1177925 w 5605"/>
              <a:gd name="T59" fmla="*/ 693738 h 2388"/>
              <a:gd name="T60" fmla="*/ 1350963 w 5605"/>
              <a:gd name="T61" fmla="*/ 708025 h 2388"/>
              <a:gd name="T62" fmla="*/ 1393825 w 5605"/>
              <a:gd name="T63" fmla="*/ 736600 h 2388"/>
              <a:gd name="T64" fmla="*/ 1639888 w 5605"/>
              <a:gd name="T65" fmla="*/ 823913 h 2388"/>
              <a:gd name="T66" fmla="*/ 1568450 w 5605"/>
              <a:gd name="T67" fmla="*/ 909638 h 2388"/>
              <a:gd name="T68" fmla="*/ 1625600 w 5605"/>
              <a:gd name="T69" fmla="*/ 938213 h 2388"/>
              <a:gd name="T70" fmla="*/ 1668463 w 5605"/>
              <a:gd name="T71" fmla="*/ 968375 h 2388"/>
              <a:gd name="T72" fmla="*/ 1870075 w 5605"/>
              <a:gd name="T73" fmla="*/ 1141413 h 2388"/>
              <a:gd name="T74" fmla="*/ 2130425 w 5605"/>
              <a:gd name="T75" fmla="*/ 1169988 h 2388"/>
              <a:gd name="T76" fmla="*/ 2317750 w 5605"/>
              <a:gd name="T77" fmla="*/ 1198563 h 2388"/>
              <a:gd name="T78" fmla="*/ 2433638 w 5605"/>
              <a:gd name="T79" fmla="*/ 1227138 h 2388"/>
              <a:gd name="T80" fmla="*/ 2563813 w 5605"/>
              <a:gd name="T81" fmla="*/ 1241425 h 2388"/>
              <a:gd name="T82" fmla="*/ 4554538 w 5605"/>
              <a:gd name="T83" fmla="*/ 1227138 h 2388"/>
              <a:gd name="T84" fmla="*/ 4511675 w 5605"/>
              <a:gd name="T85" fmla="*/ 1198563 h 2388"/>
              <a:gd name="T86" fmla="*/ 4395788 w 5605"/>
              <a:gd name="T87" fmla="*/ 1155700 h 2388"/>
              <a:gd name="T88" fmla="*/ 4310063 w 5605"/>
              <a:gd name="T89" fmla="*/ 1096963 h 2388"/>
              <a:gd name="T90" fmla="*/ 4265613 w 5605"/>
              <a:gd name="T91" fmla="*/ 1068388 h 2388"/>
              <a:gd name="T92" fmla="*/ 4829175 w 5605"/>
              <a:gd name="T93" fmla="*/ 1054100 h 2388"/>
              <a:gd name="T94" fmla="*/ 4987925 w 5605"/>
              <a:gd name="T95" fmla="*/ 1096963 h 2388"/>
              <a:gd name="T96" fmla="*/ 5030788 w 5605"/>
              <a:gd name="T97" fmla="*/ 1082675 h 2388"/>
              <a:gd name="T98" fmla="*/ 5016500 w 5605"/>
              <a:gd name="T99" fmla="*/ 1039813 h 2388"/>
              <a:gd name="T100" fmla="*/ 5059363 w 5605"/>
              <a:gd name="T101" fmla="*/ 1025525 h 2388"/>
              <a:gd name="T102" fmla="*/ 5319713 w 5605"/>
              <a:gd name="T103" fmla="*/ 1212850 h 2388"/>
              <a:gd name="T104" fmla="*/ 6646863 w 5605"/>
              <a:gd name="T105" fmla="*/ 1530350 h 2388"/>
              <a:gd name="T106" fmla="*/ 7888288 w 5605"/>
              <a:gd name="T107" fmla="*/ 1790700 h 2388"/>
              <a:gd name="T108" fmla="*/ 8748713 w 5605"/>
              <a:gd name="T109" fmla="*/ 1958975 h 2388"/>
              <a:gd name="T110" fmla="*/ 8783638 w 5605"/>
              <a:gd name="T111" fmla="*/ 2281238 h 2388"/>
              <a:gd name="T112" fmla="*/ 8767763 w 5605"/>
              <a:gd name="T113" fmla="*/ 3709988 h 2388"/>
              <a:gd name="T114" fmla="*/ 8523288 w 5605"/>
              <a:gd name="T115" fmla="*/ 3695700 h 2388"/>
              <a:gd name="T116" fmla="*/ 3025775 w 5605"/>
              <a:gd name="T117" fmla="*/ 3709988 h 23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605" h="2388">
                <a:moveTo>
                  <a:pt x="1906" y="2337"/>
                </a:moveTo>
                <a:cubicBezTo>
                  <a:pt x="1317" y="2371"/>
                  <a:pt x="723" y="2352"/>
                  <a:pt x="133" y="2346"/>
                </a:cubicBezTo>
                <a:cubicBezTo>
                  <a:pt x="89" y="2331"/>
                  <a:pt x="93" y="2324"/>
                  <a:pt x="106" y="2282"/>
                </a:cubicBezTo>
                <a:cubicBezTo>
                  <a:pt x="99" y="2241"/>
                  <a:pt x="92" y="2203"/>
                  <a:pt x="79" y="2164"/>
                </a:cubicBezTo>
                <a:cubicBezTo>
                  <a:pt x="82" y="2076"/>
                  <a:pt x="83" y="1989"/>
                  <a:pt x="88" y="1901"/>
                </a:cubicBezTo>
                <a:cubicBezTo>
                  <a:pt x="89" y="1891"/>
                  <a:pt x="95" y="1883"/>
                  <a:pt x="97" y="1873"/>
                </a:cubicBezTo>
                <a:cubicBezTo>
                  <a:pt x="110" y="1821"/>
                  <a:pt x="101" y="1838"/>
                  <a:pt x="115" y="1792"/>
                </a:cubicBezTo>
                <a:cubicBezTo>
                  <a:pt x="120" y="1774"/>
                  <a:pt x="133" y="1737"/>
                  <a:pt x="133" y="1737"/>
                </a:cubicBezTo>
                <a:cubicBezTo>
                  <a:pt x="128" y="1616"/>
                  <a:pt x="109" y="1554"/>
                  <a:pt x="142" y="1455"/>
                </a:cubicBezTo>
                <a:cubicBezTo>
                  <a:pt x="137" y="1328"/>
                  <a:pt x="147" y="1198"/>
                  <a:pt x="124" y="1073"/>
                </a:cubicBezTo>
                <a:cubicBezTo>
                  <a:pt x="120" y="1050"/>
                  <a:pt x="92" y="1038"/>
                  <a:pt x="79" y="1019"/>
                </a:cubicBezTo>
                <a:cubicBezTo>
                  <a:pt x="121" y="976"/>
                  <a:pt x="111" y="966"/>
                  <a:pt x="79" y="919"/>
                </a:cubicBezTo>
                <a:cubicBezTo>
                  <a:pt x="82" y="910"/>
                  <a:pt x="82" y="899"/>
                  <a:pt x="88" y="891"/>
                </a:cubicBezTo>
                <a:cubicBezTo>
                  <a:pt x="95" y="882"/>
                  <a:pt x="114" y="884"/>
                  <a:pt x="115" y="873"/>
                </a:cubicBezTo>
                <a:cubicBezTo>
                  <a:pt x="117" y="854"/>
                  <a:pt x="97" y="819"/>
                  <a:pt x="97" y="819"/>
                </a:cubicBezTo>
                <a:cubicBezTo>
                  <a:pt x="100" y="780"/>
                  <a:pt x="106" y="740"/>
                  <a:pt x="106" y="701"/>
                </a:cubicBezTo>
                <a:cubicBezTo>
                  <a:pt x="106" y="676"/>
                  <a:pt x="86" y="650"/>
                  <a:pt x="97" y="628"/>
                </a:cubicBezTo>
                <a:cubicBezTo>
                  <a:pt x="105" y="611"/>
                  <a:pt x="151" y="610"/>
                  <a:pt x="151" y="610"/>
                </a:cubicBezTo>
                <a:cubicBezTo>
                  <a:pt x="154" y="601"/>
                  <a:pt x="164" y="591"/>
                  <a:pt x="160" y="582"/>
                </a:cubicBezTo>
                <a:cubicBezTo>
                  <a:pt x="156" y="572"/>
                  <a:pt x="141" y="572"/>
                  <a:pt x="133" y="564"/>
                </a:cubicBezTo>
                <a:cubicBezTo>
                  <a:pt x="99" y="530"/>
                  <a:pt x="129" y="518"/>
                  <a:pt x="79" y="501"/>
                </a:cubicBezTo>
                <a:cubicBezTo>
                  <a:pt x="46" y="408"/>
                  <a:pt x="82" y="539"/>
                  <a:pt x="97" y="455"/>
                </a:cubicBezTo>
                <a:cubicBezTo>
                  <a:pt x="102" y="425"/>
                  <a:pt x="91" y="394"/>
                  <a:pt x="88" y="364"/>
                </a:cubicBezTo>
                <a:cubicBezTo>
                  <a:pt x="91" y="355"/>
                  <a:pt x="95" y="346"/>
                  <a:pt x="97" y="337"/>
                </a:cubicBezTo>
                <a:cubicBezTo>
                  <a:pt x="116" y="243"/>
                  <a:pt x="0" y="194"/>
                  <a:pt x="120" y="206"/>
                </a:cubicBezTo>
                <a:cubicBezTo>
                  <a:pt x="168" y="240"/>
                  <a:pt x="527" y="0"/>
                  <a:pt x="584" y="6"/>
                </a:cubicBezTo>
                <a:cubicBezTo>
                  <a:pt x="684" y="55"/>
                  <a:pt x="565" y="235"/>
                  <a:pt x="793" y="252"/>
                </a:cubicBezTo>
                <a:cubicBezTo>
                  <a:pt x="852" y="256"/>
                  <a:pt x="722" y="363"/>
                  <a:pt x="778" y="382"/>
                </a:cubicBezTo>
                <a:cubicBezTo>
                  <a:pt x="739" y="395"/>
                  <a:pt x="729" y="387"/>
                  <a:pt x="715" y="428"/>
                </a:cubicBezTo>
                <a:cubicBezTo>
                  <a:pt x="724" y="431"/>
                  <a:pt x="733" y="436"/>
                  <a:pt x="742" y="437"/>
                </a:cubicBezTo>
                <a:cubicBezTo>
                  <a:pt x="778" y="442"/>
                  <a:pt x="815" y="439"/>
                  <a:pt x="851" y="446"/>
                </a:cubicBezTo>
                <a:cubicBezTo>
                  <a:pt x="862" y="448"/>
                  <a:pt x="868" y="460"/>
                  <a:pt x="878" y="464"/>
                </a:cubicBezTo>
                <a:cubicBezTo>
                  <a:pt x="923" y="484"/>
                  <a:pt x="986" y="507"/>
                  <a:pt x="1033" y="519"/>
                </a:cubicBezTo>
                <a:cubicBezTo>
                  <a:pt x="1032" y="520"/>
                  <a:pt x="984" y="564"/>
                  <a:pt x="988" y="573"/>
                </a:cubicBezTo>
                <a:cubicBezTo>
                  <a:pt x="993" y="585"/>
                  <a:pt x="1012" y="584"/>
                  <a:pt x="1024" y="591"/>
                </a:cubicBezTo>
                <a:cubicBezTo>
                  <a:pt x="1033" y="597"/>
                  <a:pt x="1042" y="604"/>
                  <a:pt x="1051" y="610"/>
                </a:cubicBezTo>
                <a:cubicBezTo>
                  <a:pt x="997" y="691"/>
                  <a:pt x="1121" y="711"/>
                  <a:pt x="1178" y="719"/>
                </a:cubicBezTo>
                <a:cubicBezTo>
                  <a:pt x="1233" y="726"/>
                  <a:pt x="1342" y="737"/>
                  <a:pt x="1342" y="737"/>
                </a:cubicBezTo>
                <a:cubicBezTo>
                  <a:pt x="1410" y="760"/>
                  <a:pt x="1320" y="732"/>
                  <a:pt x="1460" y="755"/>
                </a:cubicBezTo>
                <a:cubicBezTo>
                  <a:pt x="1485" y="759"/>
                  <a:pt x="1508" y="770"/>
                  <a:pt x="1533" y="773"/>
                </a:cubicBezTo>
                <a:cubicBezTo>
                  <a:pt x="1560" y="776"/>
                  <a:pt x="1588" y="779"/>
                  <a:pt x="1615" y="782"/>
                </a:cubicBezTo>
                <a:cubicBezTo>
                  <a:pt x="2033" y="779"/>
                  <a:pt x="2451" y="782"/>
                  <a:pt x="2869" y="773"/>
                </a:cubicBezTo>
                <a:cubicBezTo>
                  <a:pt x="2880" y="773"/>
                  <a:pt x="2851" y="760"/>
                  <a:pt x="2842" y="755"/>
                </a:cubicBezTo>
                <a:cubicBezTo>
                  <a:pt x="2805" y="734"/>
                  <a:pt x="2809" y="738"/>
                  <a:pt x="2769" y="728"/>
                </a:cubicBezTo>
                <a:cubicBezTo>
                  <a:pt x="2751" y="716"/>
                  <a:pt x="2733" y="703"/>
                  <a:pt x="2715" y="691"/>
                </a:cubicBezTo>
                <a:cubicBezTo>
                  <a:pt x="2706" y="685"/>
                  <a:pt x="2687" y="673"/>
                  <a:pt x="2687" y="673"/>
                </a:cubicBezTo>
                <a:cubicBezTo>
                  <a:pt x="2806" y="597"/>
                  <a:pt x="2714" y="648"/>
                  <a:pt x="3042" y="664"/>
                </a:cubicBezTo>
                <a:cubicBezTo>
                  <a:pt x="3076" y="666"/>
                  <a:pt x="3142" y="691"/>
                  <a:pt x="3142" y="691"/>
                </a:cubicBezTo>
                <a:cubicBezTo>
                  <a:pt x="3151" y="688"/>
                  <a:pt x="3165" y="690"/>
                  <a:pt x="3169" y="682"/>
                </a:cubicBezTo>
                <a:cubicBezTo>
                  <a:pt x="3173" y="674"/>
                  <a:pt x="3156" y="663"/>
                  <a:pt x="3160" y="655"/>
                </a:cubicBezTo>
                <a:cubicBezTo>
                  <a:pt x="3164" y="647"/>
                  <a:pt x="3178" y="649"/>
                  <a:pt x="3187" y="646"/>
                </a:cubicBezTo>
                <a:cubicBezTo>
                  <a:pt x="3219" y="652"/>
                  <a:pt x="3184" y="711"/>
                  <a:pt x="3351" y="764"/>
                </a:cubicBezTo>
                <a:cubicBezTo>
                  <a:pt x="3518" y="817"/>
                  <a:pt x="3917" y="903"/>
                  <a:pt x="4187" y="964"/>
                </a:cubicBezTo>
                <a:cubicBezTo>
                  <a:pt x="4457" y="1025"/>
                  <a:pt x="4748" y="1083"/>
                  <a:pt x="4969" y="1128"/>
                </a:cubicBezTo>
                <a:cubicBezTo>
                  <a:pt x="5170" y="1181"/>
                  <a:pt x="5417" y="1183"/>
                  <a:pt x="5511" y="1234"/>
                </a:cubicBezTo>
                <a:cubicBezTo>
                  <a:pt x="5605" y="1285"/>
                  <a:pt x="5531" y="1253"/>
                  <a:pt x="5533" y="1437"/>
                </a:cubicBezTo>
                <a:cubicBezTo>
                  <a:pt x="5530" y="1737"/>
                  <a:pt x="5577" y="2042"/>
                  <a:pt x="5523" y="2337"/>
                </a:cubicBezTo>
                <a:cubicBezTo>
                  <a:pt x="5514" y="2388"/>
                  <a:pt x="5420" y="2328"/>
                  <a:pt x="5369" y="2328"/>
                </a:cubicBezTo>
                <a:cubicBezTo>
                  <a:pt x="4215" y="2328"/>
                  <a:pt x="3060" y="2334"/>
                  <a:pt x="1906" y="2337"/>
                </a:cubicBezTo>
                <a:close/>
              </a:path>
            </a:pathLst>
          </a:cu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81" name="Freeform 83"/>
          <p:cNvSpPr>
            <a:spLocks/>
          </p:cNvSpPr>
          <p:nvPr/>
        </p:nvSpPr>
        <p:spPr bwMode="auto">
          <a:xfrm>
            <a:off x="152400" y="2971800"/>
            <a:ext cx="8897938" cy="3790950"/>
          </a:xfrm>
          <a:custGeom>
            <a:avLst/>
            <a:gdLst>
              <a:gd name="T0" fmla="*/ 3025775 w 5605"/>
              <a:gd name="T1" fmla="*/ 3709988 h 2388"/>
              <a:gd name="T2" fmla="*/ 211138 w 5605"/>
              <a:gd name="T3" fmla="*/ 3724275 h 2388"/>
              <a:gd name="T4" fmla="*/ 168275 w 5605"/>
              <a:gd name="T5" fmla="*/ 3622675 h 2388"/>
              <a:gd name="T6" fmla="*/ 125413 w 5605"/>
              <a:gd name="T7" fmla="*/ 3435350 h 2388"/>
              <a:gd name="T8" fmla="*/ 139700 w 5605"/>
              <a:gd name="T9" fmla="*/ 3017838 h 2388"/>
              <a:gd name="T10" fmla="*/ 153988 w 5605"/>
              <a:gd name="T11" fmla="*/ 2973388 h 2388"/>
              <a:gd name="T12" fmla="*/ 182563 w 5605"/>
              <a:gd name="T13" fmla="*/ 2844800 h 2388"/>
              <a:gd name="T14" fmla="*/ 211138 w 5605"/>
              <a:gd name="T15" fmla="*/ 2757488 h 2388"/>
              <a:gd name="T16" fmla="*/ 225425 w 5605"/>
              <a:gd name="T17" fmla="*/ 2309813 h 2388"/>
              <a:gd name="T18" fmla="*/ 196850 w 5605"/>
              <a:gd name="T19" fmla="*/ 1703388 h 2388"/>
              <a:gd name="T20" fmla="*/ 125413 w 5605"/>
              <a:gd name="T21" fmla="*/ 1617663 h 2388"/>
              <a:gd name="T22" fmla="*/ 125413 w 5605"/>
              <a:gd name="T23" fmla="*/ 1458913 h 2388"/>
              <a:gd name="T24" fmla="*/ 139700 w 5605"/>
              <a:gd name="T25" fmla="*/ 1414463 h 2388"/>
              <a:gd name="T26" fmla="*/ 182563 w 5605"/>
              <a:gd name="T27" fmla="*/ 1385888 h 2388"/>
              <a:gd name="T28" fmla="*/ 153988 w 5605"/>
              <a:gd name="T29" fmla="*/ 1300163 h 2388"/>
              <a:gd name="T30" fmla="*/ 168275 w 5605"/>
              <a:gd name="T31" fmla="*/ 1112838 h 2388"/>
              <a:gd name="T32" fmla="*/ 153988 w 5605"/>
              <a:gd name="T33" fmla="*/ 996950 h 2388"/>
              <a:gd name="T34" fmla="*/ 239713 w 5605"/>
              <a:gd name="T35" fmla="*/ 968375 h 2388"/>
              <a:gd name="T36" fmla="*/ 254000 w 5605"/>
              <a:gd name="T37" fmla="*/ 923925 h 2388"/>
              <a:gd name="T38" fmla="*/ 211138 w 5605"/>
              <a:gd name="T39" fmla="*/ 895350 h 2388"/>
              <a:gd name="T40" fmla="*/ 125413 w 5605"/>
              <a:gd name="T41" fmla="*/ 795338 h 2388"/>
              <a:gd name="T42" fmla="*/ 153988 w 5605"/>
              <a:gd name="T43" fmla="*/ 722313 h 2388"/>
              <a:gd name="T44" fmla="*/ 139700 w 5605"/>
              <a:gd name="T45" fmla="*/ 577850 h 2388"/>
              <a:gd name="T46" fmla="*/ 153988 w 5605"/>
              <a:gd name="T47" fmla="*/ 534988 h 2388"/>
              <a:gd name="T48" fmla="*/ 190500 w 5605"/>
              <a:gd name="T49" fmla="*/ 327025 h 2388"/>
              <a:gd name="T50" fmla="*/ 927100 w 5605"/>
              <a:gd name="T51" fmla="*/ 9525 h 2388"/>
              <a:gd name="T52" fmla="*/ 1258888 w 5605"/>
              <a:gd name="T53" fmla="*/ 400050 h 2388"/>
              <a:gd name="T54" fmla="*/ 1235075 w 5605"/>
              <a:gd name="T55" fmla="*/ 606425 h 2388"/>
              <a:gd name="T56" fmla="*/ 1135063 w 5605"/>
              <a:gd name="T57" fmla="*/ 679450 h 2388"/>
              <a:gd name="T58" fmla="*/ 1177925 w 5605"/>
              <a:gd name="T59" fmla="*/ 693738 h 2388"/>
              <a:gd name="T60" fmla="*/ 1350963 w 5605"/>
              <a:gd name="T61" fmla="*/ 708025 h 2388"/>
              <a:gd name="T62" fmla="*/ 1393825 w 5605"/>
              <a:gd name="T63" fmla="*/ 736600 h 2388"/>
              <a:gd name="T64" fmla="*/ 1639888 w 5605"/>
              <a:gd name="T65" fmla="*/ 823913 h 2388"/>
              <a:gd name="T66" fmla="*/ 1568450 w 5605"/>
              <a:gd name="T67" fmla="*/ 909638 h 2388"/>
              <a:gd name="T68" fmla="*/ 1625600 w 5605"/>
              <a:gd name="T69" fmla="*/ 938213 h 2388"/>
              <a:gd name="T70" fmla="*/ 1668463 w 5605"/>
              <a:gd name="T71" fmla="*/ 968375 h 2388"/>
              <a:gd name="T72" fmla="*/ 1870075 w 5605"/>
              <a:gd name="T73" fmla="*/ 1141413 h 2388"/>
              <a:gd name="T74" fmla="*/ 2130425 w 5605"/>
              <a:gd name="T75" fmla="*/ 1169988 h 2388"/>
              <a:gd name="T76" fmla="*/ 2317750 w 5605"/>
              <a:gd name="T77" fmla="*/ 1198563 h 2388"/>
              <a:gd name="T78" fmla="*/ 2433638 w 5605"/>
              <a:gd name="T79" fmla="*/ 1227138 h 2388"/>
              <a:gd name="T80" fmla="*/ 2563813 w 5605"/>
              <a:gd name="T81" fmla="*/ 1241425 h 2388"/>
              <a:gd name="T82" fmla="*/ 4554538 w 5605"/>
              <a:gd name="T83" fmla="*/ 1227138 h 2388"/>
              <a:gd name="T84" fmla="*/ 4511675 w 5605"/>
              <a:gd name="T85" fmla="*/ 1198563 h 2388"/>
              <a:gd name="T86" fmla="*/ 4395788 w 5605"/>
              <a:gd name="T87" fmla="*/ 1155700 h 2388"/>
              <a:gd name="T88" fmla="*/ 4310063 w 5605"/>
              <a:gd name="T89" fmla="*/ 1096963 h 2388"/>
              <a:gd name="T90" fmla="*/ 4265613 w 5605"/>
              <a:gd name="T91" fmla="*/ 1068388 h 2388"/>
              <a:gd name="T92" fmla="*/ 4829175 w 5605"/>
              <a:gd name="T93" fmla="*/ 1054100 h 2388"/>
              <a:gd name="T94" fmla="*/ 4987925 w 5605"/>
              <a:gd name="T95" fmla="*/ 1096963 h 2388"/>
              <a:gd name="T96" fmla="*/ 5030788 w 5605"/>
              <a:gd name="T97" fmla="*/ 1082675 h 2388"/>
              <a:gd name="T98" fmla="*/ 5016500 w 5605"/>
              <a:gd name="T99" fmla="*/ 1039813 h 2388"/>
              <a:gd name="T100" fmla="*/ 5059363 w 5605"/>
              <a:gd name="T101" fmla="*/ 1025525 h 2388"/>
              <a:gd name="T102" fmla="*/ 5319713 w 5605"/>
              <a:gd name="T103" fmla="*/ 1212850 h 2388"/>
              <a:gd name="T104" fmla="*/ 6646863 w 5605"/>
              <a:gd name="T105" fmla="*/ 1530350 h 2388"/>
              <a:gd name="T106" fmla="*/ 7888288 w 5605"/>
              <a:gd name="T107" fmla="*/ 1790700 h 2388"/>
              <a:gd name="T108" fmla="*/ 8748713 w 5605"/>
              <a:gd name="T109" fmla="*/ 1958975 h 2388"/>
              <a:gd name="T110" fmla="*/ 8783638 w 5605"/>
              <a:gd name="T111" fmla="*/ 2281238 h 2388"/>
              <a:gd name="T112" fmla="*/ 8767763 w 5605"/>
              <a:gd name="T113" fmla="*/ 3709988 h 2388"/>
              <a:gd name="T114" fmla="*/ 8523288 w 5605"/>
              <a:gd name="T115" fmla="*/ 3695700 h 2388"/>
              <a:gd name="T116" fmla="*/ 3025775 w 5605"/>
              <a:gd name="T117" fmla="*/ 3709988 h 23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605" h="2388">
                <a:moveTo>
                  <a:pt x="1906" y="2337"/>
                </a:moveTo>
                <a:cubicBezTo>
                  <a:pt x="1317" y="2371"/>
                  <a:pt x="723" y="2352"/>
                  <a:pt x="133" y="2346"/>
                </a:cubicBezTo>
                <a:cubicBezTo>
                  <a:pt x="89" y="2331"/>
                  <a:pt x="93" y="2324"/>
                  <a:pt x="106" y="2282"/>
                </a:cubicBezTo>
                <a:cubicBezTo>
                  <a:pt x="99" y="2241"/>
                  <a:pt x="92" y="2203"/>
                  <a:pt x="79" y="2164"/>
                </a:cubicBezTo>
                <a:cubicBezTo>
                  <a:pt x="82" y="2076"/>
                  <a:pt x="83" y="1989"/>
                  <a:pt x="88" y="1901"/>
                </a:cubicBezTo>
                <a:cubicBezTo>
                  <a:pt x="89" y="1891"/>
                  <a:pt x="95" y="1883"/>
                  <a:pt x="97" y="1873"/>
                </a:cubicBezTo>
                <a:cubicBezTo>
                  <a:pt x="110" y="1821"/>
                  <a:pt x="101" y="1838"/>
                  <a:pt x="115" y="1792"/>
                </a:cubicBezTo>
                <a:cubicBezTo>
                  <a:pt x="120" y="1774"/>
                  <a:pt x="133" y="1737"/>
                  <a:pt x="133" y="1737"/>
                </a:cubicBezTo>
                <a:cubicBezTo>
                  <a:pt x="128" y="1616"/>
                  <a:pt x="109" y="1554"/>
                  <a:pt x="142" y="1455"/>
                </a:cubicBezTo>
                <a:cubicBezTo>
                  <a:pt x="137" y="1328"/>
                  <a:pt x="147" y="1198"/>
                  <a:pt x="124" y="1073"/>
                </a:cubicBezTo>
                <a:cubicBezTo>
                  <a:pt x="120" y="1050"/>
                  <a:pt x="92" y="1038"/>
                  <a:pt x="79" y="1019"/>
                </a:cubicBezTo>
                <a:cubicBezTo>
                  <a:pt x="121" y="976"/>
                  <a:pt x="111" y="966"/>
                  <a:pt x="79" y="919"/>
                </a:cubicBezTo>
                <a:cubicBezTo>
                  <a:pt x="82" y="910"/>
                  <a:pt x="82" y="899"/>
                  <a:pt x="88" y="891"/>
                </a:cubicBezTo>
                <a:cubicBezTo>
                  <a:pt x="95" y="882"/>
                  <a:pt x="114" y="884"/>
                  <a:pt x="115" y="873"/>
                </a:cubicBezTo>
                <a:cubicBezTo>
                  <a:pt x="117" y="854"/>
                  <a:pt x="97" y="819"/>
                  <a:pt x="97" y="819"/>
                </a:cubicBezTo>
                <a:cubicBezTo>
                  <a:pt x="100" y="780"/>
                  <a:pt x="106" y="740"/>
                  <a:pt x="106" y="701"/>
                </a:cubicBezTo>
                <a:cubicBezTo>
                  <a:pt x="106" y="676"/>
                  <a:pt x="86" y="650"/>
                  <a:pt x="97" y="628"/>
                </a:cubicBezTo>
                <a:cubicBezTo>
                  <a:pt x="105" y="611"/>
                  <a:pt x="151" y="610"/>
                  <a:pt x="151" y="610"/>
                </a:cubicBezTo>
                <a:cubicBezTo>
                  <a:pt x="154" y="601"/>
                  <a:pt x="164" y="591"/>
                  <a:pt x="160" y="582"/>
                </a:cubicBezTo>
                <a:cubicBezTo>
                  <a:pt x="156" y="572"/>
                  <a:pt x="141" y="572"/>
                  <a:pt x="133" y="564"/>
                </a:cubicBezTo>
                <a:cubicBezTo>
                  <a:pt x="99" y="530"/>
                  <a:pt x="129" y="518"/>
                  <a:pt x="79" y="501"/>
                </a:cubicBezTo>
                <a:cubicBezTo>
                  <a:pt x="46" y="408"/>
                  <a:pt x="82" y="539"/>
                  <a:pt x="97" y="455"/>
                </a:cubicBezTo>
                <a:cubicBezTo>
                  <a:pt x="102" y="425"/>
                  <a:pt x="91" y="394"/>
                  <a:pt x="88" y="364"/>
                </a:cubicBezTo>
                <a:cubicBezTo>
                  <a:pt x="91" y="355"/>
                  <a:pt x="95" y="346"/>
                  <a:pt x="97" y="337"/>
                </a:cubicBezTo>
                <a:cubicBezTo>
                  <a:pt x="116" y="243"/>
                  <a:pt x="0" y="194"/>
                  <a:pt x="120" y="206"/>
                </a:cubicBezTo>
                <a:cubicBezTo>
                  <a:pt x="168" y="240"/>
                  <a:pt x="527" y="0"/>
                  <a:pt x="584" y="6"/>
                </a:cubicBezTo>
                <a:cubicBezTo>
                  <a:pt x="684" y="55"/>
                  <a:pt x="565" y="235"/>
                  <a:pt x="793" y="252"/>
                </a:cubicBezTo>
                <a:cubicBezTo>
                  <a:pt x="852" y="256"/>
                  <a:pt x="722" y="363"/>
                  <a:pt x="778" y="382"/>
                </a:cubicBezTo>
                <a:cubicBezTo>
                  <a:pt x="739" y="395"/>
                  <a:pt x="729" y="387"/>
                  <a:pt x="715" y="428"/>
                </a:cubicBezTo>
                <a:cubicBezTo>
                  <a:pt x="724" y="431"/>
                  <a:pt x="733" y="436"/>
                  <a:pt x="742" y="437"/>
                </a:cubicBezTo>
                <a:cubicBezTo>
                  <a:pt x="778" y="442"/>
                  <a:pt x="815" y="439"/>
                  <a:pt x="851" y="446"/>
                </a:cubicBezTo>
                <a:cubicBezTo>
                  <a:pt x="862" y="448"/>
                  <a:pt x="868" y="460"/>
                  <a:pt x="878" y="464"/>
                </a:cubicBezTo>
                <a:cubicBezTo>
                  <a:pt x="923" y="484"/>
                  <a:pt x="986" y="507"/>
                  <a:pt x="1033" y="519"/>
                </a:cubicBezTo>
                <a:cubicBezTo>
                  <a:pt x="1032" y="520"/>
                  <a:pt x="984" y="564"/>
                  <a:pt x="988" y="573"/>
                </a:cubicBezTo>
                <a:cubicBezTo>
                  <a:pt x="993" y="585"/>
                  <a:pt x="1012" y="584"/>
                  <a:pt x="1024" y="591"/>
                </a:cubicBezTo>
                <a:cubicBezTo>
                  <a:pt x="1033" y="597"/>
                  <a:pt x="1042" y="604"/>
                  <a:pt x="1051" y="610"/>
                </a:cubicBezTo>
                <a:cubicBezTo>
                  <a:pt x="997" y="691"/>
                  <a:pt x="1121" y="711"/>
                  <a:pt x="1178" y="719"/>
                </a:cubicBezTo>
                <a:cubicBezTo>
                  <a:pt x="1233" y="726"/>
                  <a:pt x="1342" y="737"/>
                  <a:pt x="1342" y="737"/>
                </a:cubicBezTo>
                <a:cubicBezTo>
                  <a:pt x="1410" y="760"/>
                  <a:pt x="1320" y="732"/>
                  <a:pt x="1460" y="755"/>
                </a:cubicBezTo>
                <a:cubicBezTo>
                  <a:pt x="1485" y="759"/>
                  <a:pt x="1508" y="770"/>
                  <a:pt x="1533" y="773"/>
                </a:cubicBezTo>
                <a:cubicBezTo>
                  <a:pt x="1560" y="776"/>
                  <a:pt x="1588" y="779"/>
                  <a:pt x="1615" y="782"/>
                </a:cubicBezTo>
                <a:cubicBezTo>
                  <a:pt x="2033" y="779"/>
                  <a:pt x="2451" y="782"/>
                  <a:pt x="2869" y="773"/>
                </a:cubicBezTo>
                <a:cubicBezTo>
                  <a:pt x="2880" y="773"/>
                  <a:pt x="2851" y="760"/>
                  <a:pt x="2842" y="755"/>
                </a:cubicBezTo>
                <a:cubicBezTo>
                  <a:pt x="2805" y="734"/>
                  <a:pt x="2809" y="738"/>
                  <a:pt x="2769" y="728"/>
                </a:cubicBezTo>
                <a:cubicBezTo>
                  <a:pt x="2751" y="716"/>
                  <a:pt x="2733" y="703"/>
                  <a:pt x="2715" y="691"/>
                </a:cubicBezTo>
                <a:cubicBezTo>
                  <a:pt x="2706" y="685"/>
                  <a:pt x="2687" y="673"/>
                  <a:pt x="2687" y="673"/>
                </a:cubicBezTo>
                <a:cubicBezTo>
                  <a:pt x="2806" y="597"/>
                  <a:pt x="2714" y="648"/>
                  <a:pt x="3042" y="664"/>
                </a:cubicBezTo>
                <a:cubicBezTo>
                  <a:pt x="3076" y="666"/>
                  <a:pt x="3142" y="691"/>
                  <a:pt x="3142" y="691"/>
                </a:cubicBezTo>
                <a:cubicBezTo>
                  <a:pt x="3151" y="688"/>
                  <a:pt x="3165" y="690"/>
                  <a:pt x="3169" y="682"/>
                </a:cubicBezTo>
                <a:cubicBezTo>
                  <a:pt x="3173" y="674"/>
                  <a:pt x="3156" y="663"/>
                  <a:pt x="3160" y="655"/>
                </a:cubicBezTo>
                <a:cubicBezTo>
                  <a:pt x="3164" y="647"/>
                  <a:pt x="3178" y="649"/>
                  <a:pt x="3187" y="646"/>
                </a:cubicBezTo>
                <a:cubicBezTo>
                  <a:pt x="3219" y="652"/>
                  <a:pt x="3184" y="711"/>
                  <a:pt x="3351" y="764"/>
                </a:cubicBezTo>
                <a:cubicBezTo>
                  <a:pt x="3518" y="817"/>
                  <a:pt x="3917" y="903"/>
                  <a:pt x="4187" y="964"/>
                </a:cubicBezTo>
                <a:cubicBezTo>
                  <a:pt x="4457" y="1025"/>
                  <a:pt x="4748" y="1083"/>
                  <a:pt x="4969" y="1128"/>
                </a:cubicBezTo>
                <a:cubicBezTo>
                  <a:pt x="5170" y="1181"/>
                  <a:pt x="5417" y="1183"/>
                  <a:pt x="5511" y="1234"/>
                </a:cubicBezTo>
                <a:cubicBezTo>
                  <a:pt x="5605" y="1285"/>
                  <a:pt x="5531" y="1253"/>
                  <a:pt x="5533" y="1437"/>
                </a:cubicBezTo>
                <a:cubicBezTo>
                  <a:pt x="5530" y="1737"/>
                  <a:pt x="5577" y="2042"/>
                  <a:pt x="5523" y="2337"/>
                </a:cubicBezTo>
                <a:cubicBezTo>
                  <a:pt x="5514" y="2388"/>
                  <a:pt x="5420" y="2328"/>
                  <a:pt x="5369" y="2328"/>
                </a:cubicBezTo>
                <a:cubicBezTo>
                  <a:pt x="4215" y="2328"/>
                  <a:pt x="3060" y="2334"/>
                  <a:pt x="1906" y="2337"/>
                </a:cubicBezTo>
                <a:close/>
              </a:path>
            </a:pathLst>
          </a:cu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82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4267200" cy="2322513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Freeform 86"/>
          <p:cNvSpPr>
            <a:spLocks/>
          </p:cNvSpPr>
          <p:nvPr/>
        </p:nvSpPr>
        <p:spPr bwMode="auto">
          <a:xfrm>
            <a:off x="825500" y="3267075"/>
            <a:ext cx="4325938" cy="1770063"/>
          </a:xfrm>
          <a:custGeom>
            <a:avLst/>
            <a:gdLst>
              <a:gd name="T0" fmla="*/ 3965575 w 2725"/>
              <a:gd name="T1" fmla="*/ 817563 h 1115"/>
              <a:gd name="T2" fmla="*/ 3878263 w 2725"/>
              <a:gd name="T3" fmla="*/ 860425 h 1115"/>
              <a:gd name="T4" fmla="*/ 3778250 w 2725"/>
              <a:gd name="T5" fmla="*/ 774700 h 1115"/>
              <a:gd name="T6" fmla="*/ 3705225 w 2725"/>
              <a:gd name="T7" fmla="*/ 846138 h 1115"/>
              <a:gd name="T8" fmla="*/ 3619500 w 2725"/>
              <a:gd name="T9" fmla="*/ 889000 h 1115"/>
              <a:gd name="T10" fmla="*/ 3200400 w 2725"/>
              <a:gd name="T11" fmla="*/ 947738 h 1115"/>
              <a:gd name="T12" fmla="*/ 2970213 w 2725"/>
              <a:gd name="T13" fmla="*/ 889000 h 1115"/>
              <a:gd name="T14" fmla="*/ 2868613 w 2725"/>
              <a:gd name="T15" fmla="*/ 831850 h 1115"/>
              <a:gd name="T16" fmla="*/ 2738438 w 2725"/>
              <a:gd name="T17" fmla="*/ 760413 h 1115"/>
              <a:gd name="T18" fmla="*/ 2638425 w 2725"/>
              <a:gd name="T19" fmla="*/ 687388 h 1115"/>
              <a:gd name="T20" fmla="*/ 2103438 w 2725"/>
              <a:gd name="T21" fmla="*/ 601663 h 1115"/>
              <a:gd name="T22" fmla="*/ 1700213 w 2725"/>
              <a:gd name="T23" fmla="*/ 442913 h 1115"/>
              <a:gd name="T24" fmla="*/ 1323975 w 2725"/>
              <a:gd name="T25" fmla="*/ 341313 h 1115"/>
              <a:gd name="T26" fmla="*/ 1122363 w 2725"/>
              <a:gd name="T27" fmla="*/ 298450 h 1115"/>
              <a:gd name="T28" fmla="*/ 1006475 w 2725"/>
              <a:gd name="T29" fmla="*/ 225425 h 1115"/>
              <a:gd name="T30" fmla="*/ 762000 w 2725"/>
              <a:gd name="T31" fmla="*/ 66675 h 1115"/>
              <a:gd name="T32" fmla="*/ 501650 w 2725"/>
              <a:gd name="T33" fmla="*/ 23813 h 1115"/>
              <a:gd name="T34" fmla="*/ 228600 w 2725"/>
              <a:gd name="T35" fmla="*/ 95250 h 1115"/>
              <a:gd name="T36" fmla="*/ 98425 w 2725"/>
              <a:gd name="T37" fmla="*/ 38100 h 1115"/>
              <a:gd name="T38" fmla="*/ 127000 w 2725"/>
              <a:gd name="T39" fmla="*/ 398463 h 1115"/>
              <a:gd name="T40" fmla="*/ 257175 w 2725"/>
              <a:gd name="T41" fmla="*/ 585788 h 1115"/>
              <a:gd name="T42" fmla="*/ 473075 w 2725"/>
              <a:gd name="T43" fmla="*/ 962025 h 1115"/>
              <a:gd name="T44" fmla="*/ 646113 w 2725"/>
              <a:gd name="T45" fmla="*/ 1206500 h 1115"/>
              <a:gd name="T46" fmla="*/ 1122363 w 2725"/>
              <a:gd name="T47" fmla="*/ 1279525 h 1115"/>
              <a:gd name="T48" fmla="*/ 1323975 w 2725"/>
              <a:gd name="T49" fmla="*/ 1395413 h 1115"/>
              <a:gd name="T50" fmla="*/ 1482725 w 2725"/>
              <a:gd name="T51" fmla="*/ 1452563 h 1115"/>
              <a:gd name="T52" fmla="*/ 2219325 w 2725"/>
              <a:gd name="T53" fmla="*/ 1770063 h 1115"/>
              <a:gd name="T54" fmla="*/ 3546475 w 2725"/>
              <a:gd name="T55" fmla="*/ 1668463 h 1115"/>
              <a:gd name="T56" fmla="*/ 3908425 w 2725"/>
              <a:gd name="T57" fmla="*/ 1481138 h 1115"/>
              <a:gd name="T58" fmla="*/ 4138613 w 2725"/>
              <a:gd name="T59" fmla="*/ 1250950 h 1115"/>
              <a:gd name="T60" fmla="*/ 4325938 w 2725"/>
              <a:gd name="T61" fmla="*/ 1019175 h 1115"/>
              <a:gd name="T62" fmla="*/ 4195763 w 2725"/>
              <a:gd name="T63" fmla="*/ 760413 h 1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25" h="1115">
                <a:moveTo>
                  <a:pt x="2616" y="442"/>
                </a:moveTo>
                <a:cubicBezTo>
                  <a:pt x="2580" y="496"/>
                  <a:pt x="2560" y="494"/>
                  <a:pt x="2498" y="515"/>
                </a:cubicBezTo>
                <a:cubicBezTo>
                  <a:pt x="2488" y="518"/>
                  <a:pt x="2481" y="528"/>
                  <a:pt x="2471" y="533"/>
                </a:cubicBezTo>
                <a:cubicBezTo>
                  <a:pt x="2462" y="537"/>
                  <a:pt x="2452" y="539"/>
                  <a:pt x="2443" y="542"/>
                </a:cubicBezTo>
                <a:cubicBezTo>
                  <a:pt x="2384" y="522"/>
                  <a:pt x="2442" y="550"/>
                  <a:pt x="2407" y="506"/>
                </a:cubicBezTo>
                <a:cubicBezTo>
                  <a:pt x="2400" y="498"/>
                  <a:pt x="2389" y="494"/>
                  <a:pt x="2380" y="488"/>
                </a:cubicBezTo>
                <a:cubicBezTo>
                  <a:pt x="2371" y="494"/>
                  <a:pt x="2360" y="498"/>
                  <a:pt x="2352" y="506"/>
                </a:cubicBezTo>
                <a:cubicBezTo>
                  <a:pt x="2344" y="514"/>
                  <a:pt x="2342" y="526"/>
                  <a:pt x="2334" y="533"/>
                </a:cubicBezTo>
                <a:cubicBezTo>
                  <a:pt x="2327" y="539"/>
                  <a:pt x="2315" y="538"/>
                  <a:pt x="2307" y="542"/>
                </a:cubicBezTo>
                <a:cubicBezTo>
                  <a:pt x="2297" y="547"/>
                  <a:pt x="2288" y="553"/>
                  <a:pt x="2280" y="560"/>
                </a:cubicBezTo>
                <a:cubicBezTo>
                  <a:pt x="2273" y="566"/>
                  <a:pt x="2271" y="578"/>
                  <a:pt x="2262" y="579"/>
                </a:cubicBezTo>
                <a:cubicBezTo>
                  <a:pt x="2181" y="592"/>
                  <a:pt x="2098" y="589"/>
                  <a:pt x="2016" y="597"/>
                </a:cubicBezTo>
                <a:cubicBezTo>
                  <a:pt x="1971" y="594"/>
                  <a:pt x="1924" y="599"/>
                  <a:pt x="1880" y="588"/>
                </a:cubicBezTo>
                <a:cubicBezTo>
                  <a:pt x="1871" y="586"/>
                  <a:pt x="1879" y="565"/>
                  <a:pt x="1871" y="560"/>
                </a:cubicBezTo>
                <a:cubicBezTo>
                  <a:pt x="1855" y="551"/>
                  <a:pt x="1834" y="554"/>
                  <a:pt x="1816" y="551"/>
                </a:cubicBezTo>
                <a:cubicBezTo>
                  <a:pt x="1813" y="542"/>
                  <a:pt x="1815" y="529"/>
                  <a:pt x="1807" y="524"/>
                </a:cubicBezTo>
                <a:cubicBezTo>
                  <a:pt x="1791" y="513"/>
                  <a:pt x="1752" y="506"/>
                  <a:pt x="1752" y="506"/>
                </a:cubicBezTo>
                <a:cubicBezTo>
                  <a:pt x="1743" y="497"/>
                  <a:pt x="1732" y="490"/>
                  <a:pt x="1725" y="479"/>
                </a:cubicBezTo>
                <a:cubicBezTo>
                  <a:pt x="1720" y="471"/>
                  <a:pt x="1724" y="457"/>
                  <a:pt x="1716" y="451"/>
                </a:cubicBezTo>
                <a:cubicBezTo>
                  <a:pt x="1701" y="440"/>
                  <a:pt x="1662" y="433"/>
                  <a:pt x="1662" y="433"/>
                </a:cubicBezTo>
                <a:cubicBezTo>
                  <a:pt x="1546" y="470"/>
                  <a:pt x="1658" y="463"/>
                  <a:pt x="1425" y="451"/>
                </a:cubicBezTo>
                <a:cubicBezTo>
                  <a:pt x="1378" y="435"/>
                  <a:pt x="1352" y="420"/>
                  <a:pt x="1325" y="379"/>
                </a:cubicBezTo>
                <a:cubicBezTo>
                  <a:pt x="1302" y="307"/>
                  <a:pt x="1243" y="313"/>
                  <a:pt x="1180" y="306"/>
                </a:cubicBezTo>
                <a:cubicBezTo>
                  <a:pt x="1144" y="294"/>
                  <a:pt x="1107" y="290"/>
                  <a:pt x="1071" y="279"/>
                </a:cubicBezTo>
                <a:cubicBezTo>
                  <a:pt x="1041" y="270"/>
                  <a:pt x="1019" y="252"/>
                  <a:pt x="989" y="242"/>
                </a:cubicBezTo>
                <a:cubicBezTo>
                  <a:pt x="936" y="189"/>
                  <a:pt x="920" y="207"/>
                  <a:pt x="834" y="215"/>
                </a:cubicBezTo>
                <a:cubicBezTo>
                  <a:pt x="793" y="225"/>
                  <a:pt x="773" y="219"/>
                  <a:pt x="734" y="206"/>
                </a:cubicBezTo>
                <a:cubicBezTo>
                  <a:pt x="725" y="200"/>
                  <a:pt x="717" y="193"/>
                  <a:pt x="707" y="188"/>
                </a:cubicBezTo>
                <a:cubicBezTo>
                  <a:pt x="699" y="184"/>
                  <a:pt x="688" y="184"/>
                  <a:pt x="680" y="179"/>
                </a:cubicBezTo>
                <a:cubicBezTo>
                  <a:pt x="630" y="148"/>
                  <a:pt x="701" y="170"/>
                  <a:pt x="634" y="142"/>
                </a:cubicBezTo>
                <a:cubicBezTo>
                  <a:pt x="597" y="126"/>
                  <a:pt x="603" y="140"/>
                  <a:pt x="571" y="124"/>
                </a:cubicBezTo>
                <a:cubicBezTo>
                  <a:pt x="536" y="106"/>
                  <a:pt x="506" y="69"/>
                  <a:pt x="480" y="42"/>
                </a:cubicBezTo>
                <a:cubicBezTo>
                  <a:pt x="460" y="22"/>
                  <a:pt x="426" y="29"/>
                  <a:pt x="398" y="24"/>
                </a:cubicBezTo>
                <a:cubicBezTo>
                  <a:pt x="335" y="3"/>
                  <a:pt x="362" y="0"/>
                  <a:pt x="316" y="15"/>
                </a:cubicBezTo>
                <a:cubicBezTo>
                  <a:pt x="275" y="77"/>
                  <a:pt x="300" y="61"/>
                  <a:pt x="253" y="79"/>
                </a:cubicBezTo>
                <a:cubicBezTo>
                  <a:pt x="248" y="78"/>
                  <a:pt x="158" y="65"/>
                  <a:pt x="144" y="60"/>
                </a:cubicBezTo>
                <a:cubicBezTo>
                  <a:pt x="134" y="56"/>
                  <a:pt x="126" y="46"/>
                  <a:pt x="116" y="42"/>
                </a:cubicBezTo>
                <a:cubicBezTo>
                  <a:pt x="99" y="34"/>
                  <a:pt x="62" y="24"/>
                  <a:pt x="62" y="24"/>
                </a:cubicBezTo>
                <a:cubicBezTo>
                  <a:pt x="0" y="64"/>
                  <a:pt x="19" y="116"/>
                  <a:pt x="34" y="197"/>
                </a:cubicBezTo>
                <a:cubicBezTo>
                  <a:pt x="37" y="213"/>
                  <a:pt x="72" y="241"/>
                  <a:pt x="80" y="251"/>
                </a:cubicBezTo>
                <a:cubicBezTo>
                  <a:pt x="103" y="280"/>
                  <a:pt x="123" y="311"/>
                  <a:pt x="144" y="342"/>
                </a:cubicBezTo>
                <a:cubicBezTo>
                  <a:pt x="150" y="351"/>
                  <a:pt x="162" y="369"/>
                  <a:pt x="162" y="369"/>
                </a:cubicBezTo>
                <a:cubicBezTo>
                  <a:pt x="173" y="404"/>
                  <a:pt x="195" y="429"/>
                  <a:pt x="216" y="460"/>
                </a:cubicBezTo>
                <a:cubicBezTo>
                  <a:pt x="230" y="530"/>
                  <a:pt x="248" y="556"/>
                  <a:pt x="298" y="606"/>
                </a:cubicBezTo>
                <a:cubicBezTo>
                  <a:pt x="313" y="664"/>
                  <a:pt x="349" y="700"/>
                  <a:pt x="398" y="733"/>
                </a:cubicBezTo>
                <a:cubicBezTo>
                  <a:pt x="401" y="742"/>
                  <a:pt x="400" y="753"/>
                  <a:pt x="407" y="760"/>
                </a:cubicBezTo>
                <a:cubicBezTo>
                  <a:pt x="428" y="781"/>
                  <a:pt x="589" y="788"/>
                  <a:pt x="589" y="788"/>
                </a:cubicBezTo>
                <a:cubicBezTo>
                  <a:pt x="628" y="796"/>
                  <a:pt x="671" y="790"/>
                  <a:pt x="707" y="806"/>
                </a:cubicBezTo>
                <a:cubicBezTo>
                  <a:pt x="727" y="815"/>
                  <a:pt x="733" y="843"/>
                  <a:pt x="753" y="851"/>
                </a:cubicBezTo>
                <a:cubicBezTo>
                  <a:pt x="810" y="874"/>
                  <a:pt x="782" y="865"/>
                  <a:pt x="834" y="879"/>
                </a:cubicBezTo>
                <a:cubicBezTo>
                  <a:pt x="843" y="885"/>
                  <a:pt x="852" y="893"/>
                  <a:pt x="862" y="897"/>
                </a:cubicBezTo>
                <a:cubicBezTo>
                  <a:pt x="885" y="905"/>
                  <a:pt x="934" y="915"/>
                  <a:pt x="934" y="915"/>
                </a:cubicBezTo>
                <a:cubicBezTo>
                  <a:pt x="972" y="940"/>
                  <a:pt x="1019" y="967"/>
                  <a:pt x="1062" y="979"/>
                </a:cubicBezTo>
                <a:cubicBezTo>
                  <a:pt x="1162" y="1045"/>
                  <a:pt x="1288" y="1071"/>
                  <a:pt x="1398" y="1115"/>
                </a:cubicBezTo>
                <a:cubicBezTo>
                  <a:pt x="1675" y="1110"/>
                  <a:pt x="1859" y="1110"/>
                  <a:pt x="2107" y="1079"/>
                </a:cubicBezTo>
                <a:cubicBezTo>
                  <a:pt x="2150" y="1063"/>
                  <a:pt x="2189" y="1057"/>
                  <a:pt x="2234" y="1051"/>
                </a:cubicBezTo>
                <a:cubicBezTo>
                  <a:pt x="2276" y="1020"/>
                  <a:pt x="2312" y="1018"/>
                  <a:pt x="2362" y="1006"/>
                </a:cubicBezTo>
                <a:cubicBezTo>
                  <a:pt x="2399" y="969"/>
                  <a:pt x="2413" y="949"/>
                  <a:pt x="2462" y="933"/>
                </a:cubicBezTo>
                <a:cubicBezTo>
                  <a:pt x="2465" y="918"/>
                  <a:pt x="2465" y="902"/>
                  <a:pt x="2471" y="888"/>
                </a:cubicBezTo>
                <a:cubicBezTo>
                  <a:pt x="2485" y="855"/>
                  <a:pt x="2573" y="817"/>
                  <a:pt x="2607" y="788"/>
                </a:cubicBezTo>
                <a:cubicBezTo>
                  <a:pt x="2633" y="766"/>
                  <a:pt x="2641" y="743"/>
                  <a:pt x="2671" y="724"/>
                </a:cubicBezTo>
                <a:cubicBezTo>
                  <a:pt x="2682" y="690"/>
                  <a:pt x="2705" y="671"/>
                  <a:pt x="2725" y="642"/>
                </a:cubicBezTo>
                <a:cubicBezTo>
                  <a:pt x="2722" y="621"/>
                  <a:pt x="2724" y="599"/>
                  <a:pt x="2716" y="579"/>
                </a:cubicBezTo>
                <a:cubicBezTo>
                  <a:pt x="2701" y="539"/>
                  <a:pt x="2666" y="513"/>
                  <a:pt x="2643" y="479"/>
                </a:cubicBezTo>
                <a:cubicBezTo>
                  <a:pt x="2638" y="453"/>
                  <a:pt x="2637" y="358"/>
                  <a:pt x="2616" y="442"/>
                </a:cubicBezTo>
                <a:close/>
              </a:path>
            </a:pathLst>
          </a:cu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47" name="Freeform 87"/>
          <p:cNvSpPr>
            <a:spLocks/>
          </p:cNvSpPr>
          <p:nvPr/>
        </p:nvSpPr>
        <p:spPr bwMode="auto">
          <a:xfrm>
            <a:off x="3048000" y="4648200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8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0" name="Group 90"/>
          <p:cNvGrpSpPr>
            <a:grpSpLocks/>
          </p:cNvGrpSpPr>
          <p:nvPr/>
        </p:nvGrpSpPr>
        <p:grpSpPr bwMode="auto">
          <a:xfrm>
            <a:off x="76200" y="2133600"/>
            <a:ext cx="8991600" cy="4629150"/>
            <a:chOff x="48" y="1344"/>
            <a:chExt cx="5664" cy="2916"/>
          </a:xfrm>
        </p:grpSpPr>
        <p:sp>
          <p:nvSpPr>
            <p:cNvPr id="15388" name="Freeform 91"/>
            <p:cNvSpPr>
              <a:spLocks/>
            </p:cNvSpPr>
            <p:nvPr/>
          </p:nvSpPr>
          <p:spPr bwMode="auto">
            <a:xfrm>
              <a:off x="139" y="2476"/>
              <a:ext cx="5505" cy="587"/>
            </a:xfrm>
            <a:custGeom>
              <a:avLst/>
              <a:gdLst>
                <a:gd name="T0" fmla="*/ 5392 w 5506"/>
                <a:gd name="T1" fmla="*/ 384 h 759"/>
                <a:gd name="T2" fmla="*/ 5272 w 5506"/>
                <a:gd name="T3" fmla="*/ 347 h 759"/>
                <a:gd name="T4" fmla="*/ 5176 w 5506"/>
                <a:gd name="T5" fmla="*/ 282 h 759"/>
                <a:gd name="T6" fmla="*/ 4948 w 5506"/>
                <a:gd name="T7" fmla="*/ 310 h 759"/>
                <a:gd name="T8" fmla="*/ 4576 w 5506"/>
                <a:gd name="T9" fmla="*/ 431 h 759"/>
                <a:gd name="T10" fmla="*/ 4324 w 5506"/>
                <a:gd name="T11" fmla="*/ 347 h 759"/>
                <a:gd name="T12" fmla="*/ 4072 w 5506"/>
                <a:gd name="T13" fmla="*/ 449 h 759"/>
                <a:gd name="T14" fmla="*/ 3952 w 5506"/>
                <a:gd name="T15" fmla="*/ 394 h 759"/>
                <a:gd name="T16" fmla="*/ 3736 w 5506"/>
                <a:gd name="T17" fmla="*/ 394 h 759"/>
                <a:gd name="T18" fmla="*/ 3628 w 5506"/>
                <a:gd name="T19" fmla="*/ 486 h 759"/>
                <a:gd name="T20" fmla="*/ 3448 w 5506"/>
                <a:gd name="T21" fmla="*/ 449 h 759"/>
                <a:gd name="T22" fmla="*/ 3160 w 5506"/>
                <a:gd name="T23" fmla="*/ 394 h 759"/>
                <a:gd name="T24" fmla="*/ 3052 w 5506"/>
                <a:gd name="T25" fmla="*/ 421 h 759"/>
                <a:gd name="T26" fmla="*/ 2884 w 5506"/>
                <a:gd name="T27" fmla="*/ 357 h 759"/>
                <a:gd name="T28" fmla="*/ 2872 w 5506"/>
                <a:gd name="T29" fmla="*/ 301 h 759"/>
                <a:gd name="T30" fmla="*/ 2824 w 5506"/>
                <a:gd name="T31" fmla="*/ 162 h 759"/>
                <a:gd name="T32" fmla="*/ 2705 w 5506"/>
                <a:gd name="T33" fmla="*/ 97 h 759"/>
                <a:gd name="T34" fmla="*/ 2405 w 5506"/>
                <a:gd name="T35" fmla="*/ 69 h 759"/>
                <a:gd name="T36" fmla="*/ 2321 w 5506"/>
                <a:gd name="T37" fmla="*/ 78 h 759"/>
                <a:gd name="T38" fmla="*/ 2213 w 5506"/>
                <a:gd name="T39" fmla="*/ 22 h 759"/>
                <a:gd name="T40" fmla="*/ 2117 w 5506"/>
                <a:gd name="T41" fmla="*/ 69 h 759"/>
                <a:gd name="T42" fmla="*/ 2141 w 5506"/>
                <a:gd name="T43" fmla="*/ 180 h 759"/>
                <a:gd name="T44" fmla="*/ 2189 w 5506"/>
                <a:gd name="T45" fmla="*/ 227 h 759"/>
                <a:gd name="T46" fmla="*/ 2261 w 5506"/>
                <a:gd name="T47" fmla="*/ 282 h 759"/>
                <a:gd name="T48" fmla="*/ 2081 w 5506"/>
                <a:gd name="T49" fmla="*/ 189 h 759"/>
                <a:gd name="T50" fmla="*/ 2033 w 5506"/>
                <a:gd name="T51" fmla="*/ 292 h 759"/>
                <a:gd name="T52" fmla="*/ 1901 w 5506"/>
                <a:gd name="T53" fmla="*/ 329 h 759"/>
                <a:gd name="T54" fmla="*/ 2021 w 5506"/>
                <a:gd name="T55" fmla="*/ 394 h 759"/>
                <a:gd name="T56" fmla="*/ 2201 w 5506"/>
                <a:gd name="T57" fmla="*/ 431 h 759"/>
                <a:gd name="T58" fmla="*/ 1973 w 5506"/>
                <a:gd name="T59" fmla="*/ 403 h 759"/>
                <a:gd name="T60" fmla="*/ 1853 w 5506"/>
                <a:gd name="T61" fmla="*/ 357 h 759"/>
                <a:gd name="T62" fmla="*/ 1553 w 5506"/>
                <a:gd name="T63" fmla="*/ 310 h 759"/>
                <a:gd name="T64" fmla="*/ 1301 w 5506"/>
                <a:gd name="T65" fmla="*/ 329 h 759"/>
                <a:gd name="T66" fmla="*/ 1037 w 5506"/>
                <a:gd name="T67" fmla="*/ 357 h 759"/>
                <a:gd name="T68" fmla="*/ 773 w 5506"/>
                <a:gd name="T69" fmla="*/ 273 h 759"/>
                <a:gd name="T70" fmla="*/ 509 w 5506"/>
                <a:gd name="T71" fmla="*/ 357 h 759"/>
                <a:gd name="T72" fmla="*/ 341 w 5506"/>
                <a:gd name="T73" fmla="*/ 357 h 759"/>
                <a:gd name="T74" fmla="*/ 17 w 5506"/>
                <a:gd name="T75" fmla="*/ 375 h 759"/>
                <a:gd name="T76" fmla="*/ 9 w 5506"/>
                <a:gd name="T77" fmla="*/ 571 h 759"/>
                <a:gd name="T78" fmla="*/ 618 w 5506"/>
                <a:gd name="T79" fmla="*/ 573 h 759"/>
                <a:gd name="T80" fmla="*/ 3866 w 5506"/>
                <a:gd name="T81" fmla="*/ 578 h 759"/>
                <a:gd name="T82" fmla="*/ 5474 w 5506"/>
                <a:gd name="T83" fmla="*/ 575 h 759"/>
                <a:gd name="T84" fmla="*/ 5440 w 5506"/>
                <a:gd name="T85" fmla="*/ 440 h 7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06" h="759">
                  <a:moveTo>
                    <a:pt x="5441" y="569"/>
                  </a:moveTo>
                  <a:cubicBezTo>
                    <a:pt x="5429" y="565"/>
                    <a:pt x="5405" y="557"/>
                    <a:pt x="5405" y="557"/>
                  </a:cubicBezTo>
                  <a:cubicBezTo>
                    <a:pt x="5401" y="537"/>
                    <a:pt x="5406" y="513"/>
                    <a:pt x="5393" y="497"/>
                  </a:cubicBezTo>
                  <a:cubicBezTo>
                    <a:pt x="5382" y="484"/>
                    <a:pt x="5360" y="491"/>
                    <a:pt x="5345" y="485"/>
                  </a:cubicBezTo>
                  <a:cubicBezTo>
                    <a:pt x="5332" y="479"/>
                    <a:pt x="5322" y="467"/>
                    <a:pt x="5309" y="461"/>
                  </a:cubicBezTo>
                  <a:cubicBezTo>
                    <a:pt x="5298" y="455"/>
                    <a:pt x="5285" y="453"/>
                    <a:pt x="5273" y="449"/>
                  </a:cubicBezTo>
                  <a:cubicBezTo>
                    <a:pt x="5266" y="427"/>
                    <a:pt x="5261" y="389"/>
                    <a:pt x="5225" y="389"/>
                  </a:cubicBezTo>
                  <a:cubicBezTo>
                    <a:pt x="5211" y="389"/>
                    <a:pt x="5201" y="405"/>
                    <a:pt x="5189" y="413"/>
                  </a:cubicBezTo>
                  <a:cubicBezTo>
                    <a:pt x="5185" y="397"/>
                    <a:pt x="5191" y="374"/>
                    <a:pt x="5177" y="365"/>
                  </a:cubicBezTo>
                  <a:cubicBezTo>
                    <a:pt x="5153" y="350"/>
                    <a:pt x="5120" y="361"/>
                    <a:pt x="5093" y="353"/>
                  </a:cubicBezTo>
                  <a:cubicBezTo>
                    <a:pt x="5079" y="349"/>
                    <a:pt x="5069" y="337"/>
                    <a:pt x="5057" y="329"/>
                  </a:cubicBezTo>
                  <a:cubicBezTo>
                    <a:pt x="5018" y="355"/>
                    <a:pt x="4994" y="386"/>
                    <a:pt x="4949" y="401"/>
                  </a:cubicBezTo>
                  <a:cubicBezTo>
                    <a:pt x="4899" y="475"/>
                    <a:pt x="4819" y="476"/>
                    <a:pt x="4733" y="485"/>
                  </a:cubicBezTo>
                  <a:cubicBezTo>
                    <a:pt x="4709" y="501"/>
                    <a:pt x="4685" y="517"/>
                    <a:pt x="4661" y="533"/>
                  </a:cubicBezTo>
                  <a:cubicBezTo>
                    <a:pt x="4650" y="540"/>
                    <a:pt x="4584" y="555"/>
                    <a:pt x="4577" y="557"/>
                  </a:cubicBezTo>
                  <a:cubicBezTo>
                    <a:pt x="4536" y="569"/>
                    <a:pt x="4536" y="572"/>
                    <a:pt x="4493" y="593"/>
                  </a:cubicBezTo>
                  <a:cubicBezTo>
                    <a:pt x="4468" y="556"/>
                    <a:pt x="4433" y="525"/>
                    <a:pt x="4397" y="497"/>
                  </a:cubicBezTo>
                  <a:cubicBezTo>
                    <a:pt x="4374" y="479"/>
                    <a:pt x="4325" y="449"/>
                    <a:pt x="4325" y="449"/>
                  </a:cubicBezTo>
                  <a:cubicBezTo>
                    <a:pt x="4317" y="454"/>
                    <a:pt x="4269" y="491"/>
                    <a:pt x="4253" y="485"/>
                  </a:cubicBezTo>
                  <a:cubicBezTo>
                    <a:pt x="4240" y="480"/>
                    <a:pt x="4237" y="461"/>
                    <a:pt x="4229" y="449"/>
                  </a:cubicBezTo>
                  <a:cubicBezTo>
                    <a:pt x="4147" y="503"/>
                    <a:pt x="4173" y="548"/>
                    <a:pt x="4073" y="581"/>
                  </a:cubicBezTo>
                  <a:cubicBezTo>
                    <a:pt x="4049" y="573"/>
                    <a:pt x="4025" y="565"/>
                    <a:pt x="4001" y="557"/>
                  </a:cubicBezTo>
                  <a:cubicBezTo>
                    <a:pt x="3989" y="553"/>
                    <a:pt x="3965" y="545"/>
                    <a:pt x="3965" y="545"/>
                  </a:cubicBezTo>
                  <a:cubicBezTo>
                    <a:pt x="3961" y="533"/>
                    <a:pt x="3962" y="518"/>
                    <a:pt x="3953" y="509"/>
                  </a:cubicBezTo>
                  <a:cubicBezTo>
                    <a:pt x="3925" y="481"/>
                    <a:pt x="3829" y="522"/>
                    <a:pt x="3797" y="533"/>
                  </a:cubicBezTo>
                  <a:cubicBezTo>
                    <a:pt x="3793" y="517"/>
                    <a:pt x="3800" y="491"/>
                    <a:pt x="3785" y="485"/>
                  </a:cubicBezTo>
                  <a:cubicBezTo>
                    <a:pt x="3768" y="478"/>
                    <a:pt x="3753" y="500"/>
                    <a:pt x="3737" y="509"/>
                  </a:cubicBezTo>
                  <a:cubicBezTo>
                    <a:pt x="3670" y="547"/>
                    <a:pt x="3734" y="526"/>
                    <a:pt x="3641" y="545"/>
                  </a:cubicBezTo>
                  <a:cubicBezTo>
                    <a:pt x="3625" y="560"/>
                    <a:pt x="3617" y="568"/>
                    <a:pt x="3615" y="582"/>
                  </a:cubicBezTo>
                  <a:cubicBezTo>
                    <a:pt x="3613" y="596"/>
                    <a:pt x="3631" y="627"/>
                    <a:pt x="3629" y="629"/>
                  </a:cubicBezTo>
                  <a:cubicBezTo>
                    <a:pt x="3620" y="641"/>
                    <a:pt x="3616" y="602"/>
                    <a:pt x="3605" y="593"/>
                  </a:cubicBezTo>
                  <a:cubicBezTo>
                    <a:pt x="3548" y="543"/>
                    <a:pt x="3545" y="548"/>
                    <a:pt x="3485" y="533"/>
                  </a:cubicBezTo>
                  <a:cubicBezTo>
                    <a:pt x="3375" y="555"/>
                    <a:pt x="3439" y="523"/>
                    <a:pt x="3449" y="581"/>
                  </a:cubicBezTo>
                  <a:cubicBezTo>
                    <a:pt x="3451" y="593"/>
                    <a:pt x="3441" y="605"/>
                    <a:pt x="3437" y="617"/>
                  </a:cubicBezTo>
                  <a:cubicBezTo>
                    <a:pt x="3395" y="561"/>
                    <a:pt x="3396" y="547"/>
                    <a:pt x="3329" y="569"/>
                  </a:cubicBezTo>
                  <a:cubicBezTo>
                    <a:pt x="3251" y="543"/>
                    <a:pt x="3211" y="584"/>
                    <a:pt x="3161" y="509"/>
                  </a:cubicBezTo>
                  <a:cubicBezTo>
                    <a:pt x="3153" y="521"/>
                    <a:pt x="3150" y="540"/>
                    <a:pt x="3137" y="545"/>
                  </a:cubicBezTo>
                  <a:cubicBezTo>
                    <a:pt x="3125" y="550"/>
                    <a:pt x="3114" y="533"/>
                    <a:pt x="3101" y="533"/>
                  </a:cubicBezTo>
                  <a:cubicBezTo>
                    <a:pt x="3085" y="533"/>
                    <a:pt x="3069" y="541"/>
                    <a:pt x="3053" y="545"/>
                  </a:cubicBezTo>
                  <a:cubicBezTo>
                    <a:pt x="2957" y="513"/>
                    <a:pt x="3077" y="545"/>
                    <a:pt x="2981" y="545"/>
                  </a:cubicBezTo>
                  <a:cubicBezTo>
                    <a:pt x="2961" y="545"/>
                    <a:pt x="2941" y="537"/>
                    <a:pt x="2921" y="533"/>
                  </a:cubicBezTo>
                  <a:cubicBezTo>
                    <a:pt x="2917" y="527"/>
                    <a:pt x="2878" y="475"/>
                    <a:pt x="2885" y="461"/>
                  </a:cubicBezTo>
                  <a:cubicBezTo>
                    <a:pt x="2891" y="450"/>
                    <a:pt x="2909" y="453"/>
                    <a:pt x="2921" y="449"/>
                  </a:cubicBezTo>
                  <a:cubicBezTo>
                    <a:pt x="2917" y="437"/>
                    <a:pt x="2917" y="423"/>
                    <a:pt x="2909" y="413"/>
                  </a:cubicBezTo>
                  <a:cubicBezTo>
                    <a:pt x="2900" y="402"/>
                    <a:pt x="2881" y="401"/>
                    <a:pt x="2873" y="389"/>
                  </a:cubicBezTo>
                  <a:cubicBezTo>
                    <a:pt x="2814" y="295"/>
                    <a:pt x="2888" y="330"/>
                    <a:pt x="2813" y="305"/>
                  </a:cubicBezTo>
                  <a:cubicBezTo>
                    <a:pt x="2892" y="253"/>
                    <a:pt x="2830" y="309"/>
                    <a:pt x="2813" y="257"/>
                  </a:cubicBezTo>
                  <a:cubicBezTo>
                    <a:pt x="2808" y="241"/>
                    <a:pt x="2821" y="225"/>
                    <a:pt x="2825" y="209"/>
                  </a:cubicBezTo>
                  <a:cubicBezTo>
                    <a:pt x="2816" y="173"/>
                    <a:pt x="2820" y="137"/>
                    <a:pt x="2765" y="137"/>
                  </a:cubicBezTo>
                  <a:cubicBezTo>
                    <a:pt x="2751" y="137"/>
                    <a:pt x="2741" y="153"/>
                    <a:pt x="2729" y="161"/>
                  </a:cubicBezTo>
                  <a:cubicBezTo>
                    <a:pt x="2721" y="149"/>
                    <a:pt x="2719" y="128"/>
                    <a:pt x="2705" y="125"/>
                  </a:cubicBezTo>
                  <a:cubicBezTo>
                    <a:pt x="2673" y="119"/>
                    <a:pt x="2641" y="137"/>
                    <a:pt x="2609" y="137"/>
                  </a:cubicBezTo>
                  <a:cubicBezTo>
                    <a:pt x="2571" y="137"/>
                    <a:pt x="2526" y="108"/>
                    <a:pt x="2489" y="101"/>
                  </a:cubicBezTo>
                  <a:cubicBezTo>
                    <a:pt x="2461" y="95"/>
                    <a:pt x="2433" y="93"/>
                    <a:pt x="2405" y="89"/>
                  </a:cubicBezTo>
                  <a:cubicBezTo>
                    <a:pt x="2393" y="93"/>
                    <a:pt x="2379" y="93"/>
                    <a:pt x="2369" y="101"/>
                  </a:cubicBezTo>
                  <a:cubicBezTo>
                    <a:pt x="2358" y="110"/>
                    <a:pt x="2359" y="137"/>
                    <a:pt x="2345" y="137"/>
                  </a:cubicBezTo>
                  <a:cubicBezTo>
                    <a:pt x="2331" y="137"/>
                    <a:pt x="2332" y="110"/>
                    <a:pt x="2321" y="101"/>
                  </a:cubicBezTo>
                  <a:cubicBezTo>
                    <a:pt x="2311" y="93"/>
                    <a:pt x="2297" y="93"/>
                    <a:pt x="2285" y="89"/>
                  </a:cubicBezTo>
                  <a:cubicBezTo>
                    <a:pt x="2255" y="0"/>
                    <a:pt x="2299" y="90"/>
                    <a:pt x="2237" y="65"/>
                  </a:cubicBezTo>
                  <a:cubicBezTo>
                    <a:pt x="2224" y="60"/>
                    <a:pt x="2221" y="41"/>
                    <a:pt x="2213" y="29"/>
                  </a:cubicBezTo>
                  <a:cubicBezTo>
                    <a:pt x="2201" y="33"/>
                    <a:pt x="2186" y="32"/>
                    <a:pt x="2177" y="41"/>
                  </a:cubicBezTo>
                  <a:cubicBezTo>
                    <a:pt x="2168" y="50"/>
                    <a:pt x="2175" y="69"/>
                    <a:pt x="2165" y="77"/>
                  </a:cubicBezTo>
                  <a:cubicBezTo>
                    <a:pt x="2152" y="87"/>
                    <a:pt x="2133" y="85"/>
                    <a:pt x="2117" y="89"/>
                  </a:cubicBezTo>
                  <a:cubicBezTo>
                    <a:pt x="2159" y="152"/>
                    <a:pt x="2143" y="102"/>
                    <a:pt x="2105" y="149"/>
                  </a:cubicBezTo>
                  <a:cubicBezTo>
                    <a:pt x="2097" y="159"/>
                    <a:pt x="2097" y="173"/>
                    <a:pt x="2093" y="185"/>
                  </a:cubicBezTo>
                  <a:cubicBezTo>
                    <a:pt x="2110" y="191"/>
                    <a:pt x="2156" y="195"/>
                    <a:pt x="2141" y="233"/>
                  </a:cubicBezTo>
                  <a:cubicBezTo>
                    <a:pt x="2136" y="246"/>
                    <a:pt x="2091" y="257"/>
                    <a:pt x="2105" y="257"/>
                  </a:cubicBezTo>
                  <a:cubicBezTo>
                    <a:pt x="2130" y="257"/>
                    <a:pt x="2177" y="233"/>
                    <a:pt x="2177" y="233"/>
                  </a:cubicBezTo>
                  <a:cubicBezTo>
                    <a:pt x="2181" y="253"/>
                    <a:pt x="2176" y="277"/>
                    <a:pt x="2189" y="293"/>
                  </a:cubicBezTo>
                  <a:cubicBezTo>
                    <a:pt x="2212" y="321"/>
                    <a:pt x="2250" y="301"/>
                    <a:pt x="2273" y="293"/>
                  </a:cubicBezTo>
                  <a:cubicBezTo>
                    <a:pt x="2285" y="330"/>
                    <a:pt x="2301" y="359"/>
                    <a:pt x="2273" y="401"/>
                  </a:cubicBezTo>
                  <a:cubicBezTo>
                    <a:pt x="2266" y="412"/>
                    <a:pt x="2267" y="376"/>
                    <a:pt x="2261" y="365"/>
                  </a:cubicBezTo>
                  <a:cubicBezTo>
                    <a:pt x="2255" y="352"/>
                    <a:pt x="2248" y="338"/>
                    <a:pt x="2237" y="329"/>
                  </a:cubicBezTo>
                  <a:cubicBezTo>
                    <a:pt x="2213" y="310"/>
                    <a:pt x="2179" y="309"/>
                    <a:pt x="2153" y="293"/>
                  </a:cubicBezTo>
                  <a:cubicBezTo>
                    <a:pt x="2128" y="278"/>
                    <a:pt x="2081" y="245"/>
                    <a:pt x="2081" y="245"/>
                  </a:cubicBezTo>
                  <a:cubicBezTo>
                    <a:pt x="2085" y="261"/>
                    <a:pt x="2081" y="281"/>
                    <a:pt x="2093" y="293"/>
                  </a:cubicBezTo>
                  <a:cubicBezTo>
                    <a:pt x="2126" y="326"/>
                    <a:pt x="2191" y="280"/>
                    <a:pt x="2093" y="329"/>
                  </a:cubicBezTo>
                  <a:cubicBezTo>
                    <a:pt x="2024" y="432"/>
                    <a:pt x="2116" y="311"/>
                    <a:pt x="2033" y="377"/>
                  </a:cubicBezTo>
                  <a:cubicBezTo>
                    <a:pt x="1955" y="439"/>
                    <a:pt x="2063" y="395"/>
                    <a:pt x="1973" y="425"/>
                  </a:cubicBezTo>
                  <a:cubicBezTo>
                    <a:pt x="1969" y="409"/>
                    <a:pt x="1974" y="387"/>
                    <a:pt x="1961" y="377"/>
                  </a:cubicBezTo>
                  <a:cubicBezTo>
                    <a:pt x="1935" y="358"/>
                    <a:pt x="1905" y="419"/>
                    <a:pt x="1901" y="425"/>
                  </a:cubicBezTo>
                  <a:cubicBezTo>
                    <a:pt x="1905" y="441"/>
                    <a:pt x="1900" y="463"/>
                    <a:pt x="1913" y="473"/>
                  </a:cubicBezTo>
                  <a:cubicBezTo>
                    <a:pt x="1933" y="487"/>
                    <a:pt x="1962" y="477"/>
                    <a:pt x="1985" y="485"/>
                  </a:cubicBezTo>
                  <a:cubicBezTo>
                    <a:pt x="1999" y="490"/>
                    <a:pt x="2009" y="501"/>
                    <a:pt x="2021" y="509"/>
                  </a:cubicBezTo>
                  <a:cubicBezTo>
                    <a:pt x="2033" y="505"/>
                    <a:pt x="2048" y="506"/>
                    <a:pt x="2057" y="497"/>
                  </a:cubicBezTo>
                  <a:cubicBezTo>
                    <a:pt x="2092" y="462"/>
                    <a:pt x="2037" y="429"/>
                    <a:pt x="2105" y="497"/>
                  </a:cubicBezTo>
                  <a:cubicBezTo>
                    <a:pt x="2124" y="555"/>
                    <a:pt x="2144" y="543"/>
                    <a:pt x="2201" y="557"/>
                  </a:cubicBezTo>
                  <a:cubicBezTo>
                    <a:pt x="2180" y="643"/>
                    <a:pt x="2195" y="647"/>
                    <a:pt x="2033" y="593"/>
                  </a:cubicBezTo>
                  <a:cubicBezTo>
                    <a:pt x="2016" y="587"/>
                    <a:pt x="2020" y="559"/>
                    <a:pt x="2009" y="545"/>
                  </a:cubicBezTo>
                  <a:cubicBezTo>
                    <a:pt x="2000" y="534"/>
                    <a:pt x="1985" y="529"/>
                    <a:pt x="1973" y="521"/>
                  </a:cubicBezTo>
                  <a:cubicBezTo>
                    <a:pt x="1961" y="525"/>
                    <a:pt x="1948" y="539"/>
                    <a:pt x="1937" y="533"/>
                  </a:cubicBezTo>
                  <a:cubicBezTo>
                    <a:pt x="1926" y="527"/>
                    <a:pt x="1933" y="507"/>
                    <a:pt x="1925" y="497"/>
                  </a:cubicBezTo>
                  <a:cubicBezTo>
                    <a:pt x="1908" y="476"/>
                    <a:pt x="1877" y="469"/>
                    <a:pt x="1853" y="461"/>
                  </a:cubicBezTo>
                  <a:cubicBezTo>
                    <a:pt x="1829" y="469"/>
                    <a:pt x="1802" y="499"/>
                    <a:pt x="1781" y="485"/>
                  </a:cubicBezTo>
                  <a:cubicBezTo>
                    <a:pt x="1721" y="445"/>
                    <a:pt x="1648" y="449"/>
                    <a:pt x="1577" y="437"/>
                  </a:cubicBezTo>
                  <a:cubicBezTo>
                    <a:pt x="1569" y="425"/>
                    <a:pt x="1566" y="406"/>
                    <a:pt x="1553" y="401"/>
                  </a:cubicBezTo>
                  <a:cubicBezTo>
                    <a:pt x="1537" y="395"/>
                    <a:pt x="1489" y="432"/>
                    <a:pt x="1481" y="437"/>
                  </a:cubicBezTo>
                  <a:cubicBezTo>
                    <a:pt x="1385" y="405"/>
                    <a:pt x="1505" y="437"/>
                    <a:pt x="1409" y="437"/>
                  </a:cubicBezTo>
                  <a:cubicBezTo>
                    <a:pt x="1373" y="437"/>
                    <a:pt x="1337" y="429"/>
                    <a:pt x="1301" y="425"/>
                  </a:cubicBezTo>
                  <a:cubicBezTo>
                    <a:pt x="1205" y="457"/>
                    <a:pt x="1325" y="425"/>
                    <a:pt x="1229" y="425"/>
                  </a:cubicBezTo>
                  <a:cubicBezTo>
                    <a:pt x="1209" y="425"/>
                    <a:pt x="1189" y="433"/>
                    <a:pt x="1169" y="437"/>
                  </a:cubicBezTo>
                  <a:cubicBezTo>
                    <a:pt x="1103" y="424"/>
                    <a:pt x="1091" y="425"/>
                    <a:pt x="1037" y="461"/>
                  </a:cubicBezTo>
                  <a:cubicBezTo>
                    <a:pt x="993" y="446"/>
                    <a:pt x="958" y="422"/>
                    <a:pt x="917" y="401"/>
                  </a:cubicBezTo>
                  <a:cubicBezTo>
                    <a:pt x="881" y="413"/>
                    <a:pt x="881" y="421"/>
                    <a:pt x="845" y="401"/>
                  </a:cubicBezTo>
                  <a:cubicBezTo>
                    <a:pt x="820" y="387"/>
                    <a:pt x="773" y="353"/>
                    <a:pt x="773" y="353"/>
                  </a:cubicBezTo>
                  <a:cubicBezTo>
                    <a:pt x="724" y="386"/>
                    <a:pt x="726" y="416"/>
                    <a:pt x="677" y="449"/>
                  </a:cubicBezTo>
                  <a:cubicBezTo>
                    <a:pt x="615" y="434"/>
                    <a:pt x="608" y="421"/>
                    <a:pt x="545" y="437"/>
                  </a:cubicBezTo>
                  <a:cubicBezTo>
                    <a:pt x="533" y="445"/>
                    <a:pt x="519" y="451"/>
                    <a:pt x="509" y="461"/>
                  </a:cubicBezTo>
                  <a:cubicBezTo>
                    <a:pt x="499" y="471"/>
                    <a:pt x="498" y="492"/>
                    <a:pt x="485" y="497"/>
                  </a:cubicBezTo>
                  <a:cubicBezTo>
                    <a:pt x="473" y="502"/>
                    <a:pt x="461" y="488"/>
                    <a:pt x="449" y="485"/>
                  </a:cubicBezTo>
                  <a:cubicBezTo>
                    <a:pt x="322" y="457"/>
                    <a:pt x="422" y="488"/>
                    <a:pt x="341" y="461"/>
                  </a:cubicBezTo>
                  <a:cubicBezTo>
                    <a:pt x="293" y="389"/>
                    <a:pt x="242" y="409"/>
                    <a:pt x="149" y="401"/>
                  </a:cubicBezTo>
                  <a:cubicBezTo>
                    <a:pt x="33" y="440"/>
                    <a:pt x="208" y="372"/>
                    <a:pt x="89" y="461"/>
                  </a:cubicBezTo>
                  <a:cubicBezTo>
                    <a:pt x="69" y="476"/>
                    <a:pt x="17" y="485"/>
                    <a:pt x="17" y="485"/>
                  </a:cubicBezTo>
                  <a:cubicBezTo>
                    <a:pt x="4" y="497"/>
                    <a:pt x="4" y="480"/>
                    <a:pt x="3" y="507"/>
                  </a:cubicBezTo>
                  <a:cubicBezTo>
                    <a:pt x="2" y="534"/>
                    <a:pt x="8" y="610"/>
                    <a:pt x="9" y="648"/>
                  </a:cubicBezTo>
                  <a:cubicBezTo>
                    <a:pt x="10" y="686"/>
                    <a:pt x="0" y="722"/>
                    <a:pt x="9" y="738"/>
                  </a:cubicBezTo>
                  <a:cubicBezTo>
                    <a:pt x="18" y="754"/>
                    <a:pt x="17" y="741"/>
                    <a:pt x="60" y="741"/>
                  </a:cubicBezTo>
                  <a:cubicBezTo>
                    <a:pt x="103" y="741"/>
                    <a:pt x="177" y="741"/>
                    <a:pt x="270" y="741"/>
                  </a:cubicBezTo>
                  <a:cubicBezTo>
                    <a:pt x="363" y="741"/>
                    <a:pt x="236" y="740"/>
                    <a:pt x="618" y="741"/>
                  </a:cubicBezTo>
                  <a:cubicBezTo>
                    <a:pt x="1000" y="742"/>
                    <a:pt x="2149" y="746"/>
                    <a:pt x="2562" y="747"/>
                  </a:cubicBezTo>
                  <a:cubicBezTo>
                    <a:pt x="2975" y="748"/>
                    <a:pt x="2882" y="747"/>
                    <a:pt x="3099" y="747"/>
                  </a:cubicBezTo>
                  <a:cubicBezTo>
                    <a:pt x="3316" y="747"/>
                    <a:pt x="3585" y="748"/>
                    <a:pt x="3867" y="747"/>
                  </a:cubicBezTo>
                  <a:cubicBezTo>
                    <a:pt x="4149" y="746"/>
                    <a:pt x="4552" y="745"/>
                    <a:pt x="4791" y="744"/>
                  </a:cubicBezTo>
                  <a:cubicBezTo>
                    <a:pt x="5030" y="743"/>
                    <a:pt x="5190" y="741"/>
                    <a:pt x="5304" y="741"/>
                  </a:cubicBezTo>
                  <a:cubicBezTo>
                    <a:pt x="5418" y="741"/>
                    <a:pt x="5444" y="759"/>
                    <a:pt x="5475" y="744"/>
                  </a:cubicBezTo>
                  <a:cubicBezTo>
                    <a:pt x="5506" y="729"/>
                    <a:pt x="5488" y="676"/>
                    <a:pt x="5489" y="653"/>
                  </a:cubicBezTo>
                  <a:cubicBezTo>
                    <a:pt x="5493" y="641"/>
                    <a:pt x="5484" y="616"/>
                    <a:pt x="5484" y="603"/>
                  </a:cubicBezTo>
                  <a:cubicBezTo>
                    <a:pt x="5476" y="589"/>
                    <a:pt x="5457" y="579"/>
                    <a:pt x="5441" y="5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89" name="Freeform 92"/>
            <p:cNvSpPr>
              <a:spLocks/>
            </p:cNvSpPr>
            <p:nvPr/>
          </p:nvSpPr>
          <p:spPr bwMode="auto">
            <a:xfrm>
              <a:off x="144" y="1701"/>
              <a:ext cx="5379" cy="2557"/>
            </a:xfrm>
            <a:custGeom>
              <a:avLst/>
              <a:gdLst>
                <a:gd name="T0" fmla="*/ 1865 w 5379"/>
                <a:gd name="T1" fmla="*/ 417 h 2557"/>
                <a:gd name="T2" fmla="*/ 2128 w 5379"/>
                <a:gd name="T3" fmla="*/ 508 h 2557"/>
                <a:gd name="T4" fmla="*/ 2292 w 5379"/>
                <a:gd name="T5" fmla="*/ 554 h 2557"/>
                <a:gd name="T6" fmla="*/ 2447 w 5379"/>
                <a:gd name="T7" fmla="*/ 654 h 2557"/>
                <a:gd name="T8" fmla="*/ 2538 w 5379"/>
                <a:gd name="T9" fmla="*/ 645 h 2557"/>
                <a:gd name="T10" fmla="*/ 2838 w 5379"/>
                <a:gd name="T11" fmla="*/ 717 h 2557"/>
                <a:gd name="T12" fmla="*/ 2901 w 5379"/>
                <a:gd name="T13" fmla="*/ 781 h 2557"/>
                <a:gd name="T14" fmla="*/ 3428 w 5379"/>
                <a:gd name="T15" fmla="*/ 963 h 2557"/>
                <a:gd name="T16" fmla="*/ 4865 w 5379"/>
                <a:gd name="T17" fmla="*/ 1345 h 2557"/>
                <a:gd name="T18" fmla="*/ 4828 w 5379"/>
                <a:gd name="T19" fmla="*/ 1563 h 2557"/>
                <a:gd name="T20" fmla="*/ 4937 w 5379"/>
                <a:gd name="T21" fmla="*/ 1717 h 2557"/>
                <a:gd name="T22" fmla="*/ 4992 w 5379"/>
                <a:gd name="T23" fmla="*/ 1827 h 2557"/>
                <a:gd name="T24" fmla="*/ 5019 w 5379"/>
                <a:gd name="T25" fmla="*/ 2008 h 2557"/>
                <a:gd name="T26" fmla="*/ 3980 w 5379"/>
                <a:gd name="T27" fmla="*/ 2110 h 2557"/>
                <a:gd name="T28" fmla="*/ 4444 w 5379"/>
                <a:gd name="T29" fmla="*/ 2279 h 2557"/>
                <a:gd name="T30" fmla="*/ 5075 w 5379"/>
                <a:gd name="T31" fmla="*/ 2308 h 2557"/>
                <a:gd name="T32" fmla="*/ 5303 w 5379"/>
                <a:gd name="T33" fmla="*/ 2402 h 2557"/>
                <a:gd name="T34" fmla="*/ 4619 w 5379"/>
                <a:gd name="T35" fmla="*/ 2527 h 2557"/>
                <a:gd name="T36" fmla="*/ 3746 w 5379"/>
                <a:gd name="T37" fmla="*/ 2527 h 2557"/>
                <a:gd name="T38" fmla="*/ 2841 w 5379"/>
                <a:gd name="T39" fmla="*/ 2477 h 2557"/>
                <a:gd name="T40" fmla="*/ 2501 w 5379"/>
                <a:gd name="T41" fmla="*/ 2527 h 2557"/>
                <a:gd name="T42" fmla="*/ 1877 w 5379"/>
                <a:gd name="T43" fmla="*/ 2487 h 2557"/>
                <a:gd name="T44" fmla="*/ 1518 w 5379"/>
                <a:gd name="T45" fmla="*/ 2487 h 2557"/>
                <a:gd name="T46" fmla="*/ 1132 w 5379"/>
                <a:gd name="T47" fmla="*/ 2515 h 2557"/>
                <a:gd name="T48" fmla="*/ 607 w 5379"/>
                <a:gd name="T49" fmla="*/ 2496 h 2557"/>
                <a:gd name="T50" fmla="*/ 195 w 5379"/>
                <a:gd name="T51" fmla="*/ 2487 h 2557"/>
                <a:gd name="T52" fmla="*/ 46 w 5379"/>
                <a:gd name="T53" fmla="*/ 2496 h 2557"/>
                <a:gd name="T54" fmla="*/ 47 w 5379"/>
                <a:gd name="T55" fmla="*/ 2363 h 2557"/>
                <a:gd name="T56" fmla="*/ 1 w 5379"/>
                <a:gd name="T57" fmla="*/ 2081 h 2557"/>
                <a:gd name="T58" fmla="*/ 56 w 5379"/>
                <a:gd name="T59" fmla="*/ 1581 h 2557"/>
                <a:gd name="T60" fmla="*/ 20 w 5379"/>
                <a:gd name="T61" fmla="*/ 736 h 2557"/>
                <a:gd name="T62" fmla="*/ 29 w 5379"/>
                <a:gd name="T63" fmla="*/ 508 h 2557"/>
                <a:gd name="T64" fmla="*/ 29 w 5379"/>
                <a:gd name="T65" fmla="*/ 436 h 2557"/>
                <a:gd name="T66" fmla="*/ 111 w 5379"/>
                <a:gd name="T67" fmla="*/ 317 h 2557"/>
                <a:gd name="T68" fmla="*/ 601 w 5379"/>
                <a:gd name="T69" fmla="*/ 81 h 2557"/>
                <a:gd name="T70" fmla="*/ 901 w 5379"/>
                <a:gd name="T71" fmla="*/ 8 h 2557"/>
                <a:gd name="T72" fmla="*/ 1038 w 5379"/>
                <a:gd name="T73" fmla="*/ 35 h 2557"/>
                <a:gd name="T74" fmla="*/ 1329 w 5379"/>
                <a:gd name="T75" fmla="*/ 154 h 2557"/>
                <a:gd name="T76" fmla="*/ 1665 w 5379"/>
                <a:gd name="T77" fmla="*/ 372 h 2557"/>
                <a:gd name="T78" fmla="*/ 1865 w 5379"/>
                <a:gd name="T79" fmla="*/ 417 h 25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79" h="2557">
                  <a:moveTo>
                    <a:pt x="1865" y="417"/>
                  </a:moveTo>
                  <a:cubicBezTo>
                    <a:pt x="1938" y="408"/>
                    <a:pt x="2085" y="420"/>
                    <a:pt x="2128" y="508"/>
                  </a:cubicBezTo>
                  <a:cubicBezTo>
                    <a:pt x="2185" y="525"/>
                    <a:pt x="2239" y="530"/>
                    <a:pt x="2292" y="554"/>
                  </a:cubicBezTo>
                  <a:cubicBezTo>
                    <a:pt x="2345" y="578"/>
                    <a:pt x="2406" y="639"/>
                    <a:pt x="2447" y="654"/>
                  </a:cubicBezTo>
                  <a:cubicBezTo>
                    <a:pt x="2545" y="735"/>
                    <a:pt x="2457" y="599"/>
                    <a:pt x="2538" y="645"/>
                  </a:cubicBezTo>
                  <a:cubicBezTo>
                    <a:pt x="2603" y="662"/>
                    <a:pt x="2778" y="694"/>
                    <a:pt x="2838" y="717"/>
                  </a:cubicBezTo>
                  <a:cubicBezTo>
                    <a:pt x="2898" y="740"/>
                    <a:pt x="2803" y="740"/>
                    <a:pt x="2901" y="781"/>
                  </a:cubicBezTo>
                  <a:cubicBezTo>
                    <a:pt x="3322" y="834"/>
                    <a:pt x="3101" y="869"/>
                    <a:pt x="3428" y="963"/>
                  </a:cubicBezTo>
                  <a:cubicBezTo>
                    <a:pt x="3755" y="1057"/>
                    <a:pt x="4632" y="1245"/>
                    <a:pt x="4865" y="1345"/>
                  </a:cubicBezTo>
                  <a:cubicBezTo>
                    <a:pt x="5098" y="1445"/>
                    <a:pt x="4816" y="1501"/>
                    <a:pt x="4828" y="1563"/>
                  </a:cubicBezTo>
                  <a:cubicBezTo>
                    <a:pt x="4846" y="1576"/>
                    <a:pt x="4937" y="1717"/>
                    <a:pt x="4937" y="1717"/>
                  </a:cubicBezTo>
                  <a:cubicBezTo>
                    <a:pt x="4960" y="1754"/>
                    <a:pt x="4969" y="1790"/>
                    <a:pt x="4992" y="1827"/>
                  </a:cubicBezTo>
                  <a:cubicBezTo>
                    <a:pt x="5065" y="1873"/>
                    <a:pt x="5188" y="1961"/>
                    <a:pt x="5019" y="2008"/>
                  </a:cubicBezTo>
                  <a:cubicBezTo>
                    <a:pt x="4850" y="2055"/>
                    <a:pt x="4076" y="2065"/>
                    <a:pt x="3980" y="2110"/>
                  </a:cubicBezTo>
                  <a:cubicBezTo>
                    <a:pt x="3884" y="2155"/>
                    <a:pt x="4262" y="2246"/>
                    <a:pt x="4444" y="2279"/>
                  </a:cubicBezTo>
                  <a:cubicBezTo>
                    <a:pt x="4533" y="2316"/>
                    <a:pt x="5043" y="2283"/>
                    <a:pt x="5075" y="2308"/>
                  </a:cubicBezTo>
                  <a:cubicBezTo>
                    <a:pt x="5218" y="2328"/>
                    <a:pt x="5379" y="2366"/>
                    <a:pt x="5303" y="2402"/>
                  </a:cubicBezTo>
                  <a:cubicBezTo>
                    <a:pt x="5227" y="2438"/>
                    <a:pt x="4878" y="2506"/>
                    <a:pt x="4619" y="2527"/>
                  </a:cubicBezTo>
                  <a:cubicBezTo>
                    <a:pt x="4501" y="2557"/>
                    <a:pt x="4042" y="2535"/>
                    <a:pt x="3746" y="2527"/>
                  </a:cubicBezTo>
                  <a:cubicBezTo>
                    <a:pt x="3450" y="2519"/>
                    <a:pt x="3048" y="2477"/>
                    <a:pt x="2841" y="2477"/>
                  </a:cubicBezTo>
                  <a:cubicBezTo>
                    <a:pt x="2823" y="2496"/>
                    <a:pt x="2525" y="2527"/>
                    <a:pt x="2501" y="2527"/>
                  </a:cubicBezTo>
                  <a:cubicBezTo>
                    <a:pt x="2317" y="2527"/>
                    <a:pt x="2041" y="2494"/>
                    <a:pt x="1877" y="2487"/>
                  </a:cubicBezTo>
                  <a:cubicBezTo>
                    <a:pt x="1713" y="2480"/>
                    <a:pt x="1642" y="2482"/>
                    <a:pt x="1518" y="2487"/>
                  </a:cubicBezTo>
                  <a:cubicBezTo>
                    <a:pt x="1394" y="2492"/>
                    <a:pt x="1284" y="2514"/>
                    <a:pt x="1132" y="2515"/>
                  </a:cubicBezTo>
                  <a:cubicBezTo>
                    <a:pt x="980" y="2517"/>
                    <a:pt x="763" y="2501"/>
                    <a:pt x="607" y="2496"/>
                  </a:cubicBezTo>
                  <a:cubicBezTo>
                    <a:pt x="450" y="2492"/>
                    <a:pt x="288" y="2487"/>
                    <a:pt x="195" y="2487"/>
                  </a:cubicBezTo>
                  <a:cubicBezTo>
                    <a:pt x="101" y="2487"/>
                    <a:pt x="71" y="2517"/>
                    <a:pt x="46" y="2496"/>
                  </a:cubicBezTo>
                  <a:cubicBezTo>
                    <a:pt x="21" y="2475"/>
                    <a:pt x="54" y="2432"/>
                    <a:pt x="47" y="2363"/>
                  </a:cubicBezTo>
                  <a:cubicBezTo>
                    <a:pt x="8" y="2270"/>
                    <a:pt x="0" y="2211"/>
                    <a:pt x="1" y="2081"/>
                  </a:cubicBezTo>
                  <a:cubicBezTo>
                    <a:pt x="2" y="1951"/>
                    <a:pt x="53" y="1805"/>
                    <a:pt x="56" y="1581"/>
                  </a:cubicBezTo>
                  <a:cubicBezTo>
                    <a:pt x="54" y="1377"/>
                    <a:pt x="19" y="928"/>
                    <a:pt x="20" y="736"/>
                  </a:cubicBezTo>
                  <a:cubicBezTo>
                    <a:pt x="26" y="638"/>
                    <a:pt x="17" y="540"/>
                    <a:pt x="29" y="508"/>
                  </a:cubicBezTo>
                  <a:cubicBezTo>
                    <a:pt x="30" y="458"/>
                    <a:pt x="15" y="468"/>
                    <a:pt x="29" y="436"/>
                  </a:cubicBezTo>
                  <a:cubicBezTo>
                    <a:pt x="43" y="404"/>
                    <a:pt x="16" y="376"/>
                    <a:pt x="111" y="317"/>
                  </a:cubicBezTo>
                  <a:cubicBezTo>
                    <a:pt x="206" y="258"/>
                    <a:pt x="469" y="133"/>
                    <a:pt x="601" y="81"/>
                  </a:cubicBezTo>
                  <a:cubicBezTo>
                    <a:pt x="733" y="29"/>
                    <a:pt x="828" y="16"/>
                    <a:pt x="901" y="8"/>
                  </a:cubicBezTo>
                  <a:cubicBezTo>
                    <a:pt x="974" y="0"/>
                    <a:pt x="967" y="11"/>
                    <a:pt x="1038" y="35"/>
                  </a:cubicBezTo>
                  <a:cubicBezTo>
                    <a:pt x="1109" y="59"/>
                    <a:pt x="1225" y="98"/>
                    <a:pt x="1329" y="154"/>
                  </a:cubicBezTo>
                  <a:cubicBezTo>
                    <a:pt x="1433" y="210"/>
                    <a:pt x="1576" y="328"/>
                    <a:pt x="1665" y="372"/>
                  </a:cubicBezTo>
                  <a:cubicBezTo>
                    <a:pt x="1754" y="416"/>
                    <a:pt x="1823" y="398"/>
                    <a:pt x="1865" y="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28398" dir="146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90" name="Freeform 93"/>
            <p:cNvSpPr>
              <a:spLocks/>
            </p:cNvSpPr>
            <p:nvPr/>
          </p:nvSpPr>
          <p:spPr bwMode="auto">
            <a:xfrm>
              <a:off x="1918" y="2910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91" name="Freeform 94"/>
            <p:cNvSpPr>
              <a:spLocks/>
            </p:cNvSpPr>
            <p:nvPr/>
          </p:nvSpPr>
          <p:spPr bwMode="auto">
            <a:xfrm>
              <a:off x="1951" y="2954"/>
              <a:ext cx="3233" cy="1183"/>
            </a:xfrm>
            <a:custGeom>
              <a:avLst/>
              <a:gdLst>
                <a:gd name="T0" fmla="*/ 3233 w 3233"/>
                <a:gd name="T1" fmla="*/ 58 h 1183"/>
                <a:gd name="T2" fmla="*/ 3143 w 3233"/>
                <a:gd name="T3" fmla="*/ 154 h 1183"/>
                <a:gd name="T4" fmla="*/ 3047 w 3233"/>
                <a:gd name="T5" fmla="*/ 130 h 1183"/>
                <a:gd name="T6" fmla="*/ 3083 w 3233"/>
                <a:gd name="T7" fmla="*/ 166 h 1183"/>
                <a:gd name="T8" fmla="*/ 3041 w 3233"/>
                <a:gd name="T9" fmla="*/ 214 h 1183"/>
                <a:gd name="T10" fmla="*/ 3023 w 3233"/>
                <a:gd name="T11" fmla="*/ 226 h 1183"/>
                <a:gd name="T12" fmla="*/ 3011 w 3233"/>
                <a:gd name="T13" fmla="*/ 244 h 1183"/>
                <a:gd name="T14" fmla="*/ 3011 w 3233"/>
                <a:gd name="T15" fmla="*/ 280 h 1183"/>
                <a:gd name="T16" fmla="*/ 2975 w 3233"/>
                <a:gd name="T17" fmla="*/ 292 h 1183"/>
                <a:gd name="T18" fmla="*/ 2957 w 3233"/>
                <a:gd name="T19" fmla="*/ 298 h 1183"/>
                <a:gd name="T20" fmla="*/ 2921 w 3233"/>
                <a:gd name="T21" fmla="*/ 322 h 1183"/>
                <a:gd name="T22" fmla="*/ 2903 w 3233"/>
                <a:gd name="T23" fmla="*/ 358 h 1183"/>
                <a:gd name="T24" fmla="*/ 2915 w 3233"/>
                <a:gd name="T25" fmla="*/ 472 h 1183"/>
                <a:gd name="T26" fmla="*/ 2807 w 3233"/>
                <a:gd name="T27" fmla="*/ 568 h 1183"/>
                <a:gd name="T28" fmla="*/ 2687 w 3233"/>
                <a:gd name="T29" fmla="*/ 646 h 1183"/>
                <a:gd name="T30" fmla="*/ 2909 w 3233"/>
                <a:gd name="T31" fmla="*/ 808 h 1183"/>
                <a:gd name="T32" fmla="*/ 2363 w 3233"/>
                <a:gd name="T33" fmla="*/ 988 h 1183"/>
                <a:gd name="T34" fmla="*/ 1931 w 3233"/>
                <a:gd name="T35" fmla="*/ 1042 h 1183"/>
                <a:gd name="T36" fmla="*/ 1739 w 3233"/>
                <a:gd name="T37" fmla="*/ 952 h 1183"/>
                <a:gd name="T38" fmla="*/ 1715 w 3233"/>
                <a:gd name="T39" fmla="*/ 820 h 1183"/>
                <a:gd name="T40" fmla="*/ 1463 w 3233"/>
                <a:gd name="T41" fmla="*/ 1000 h 1183"/>
                <a:gd name="T42" fmla="*/ 1277 w 3233"/>
                <a:gd name="T43" fmla="*/ 1048 h 1183"/>
                <a:gd name="T44" fmla="*/ 1277 w 3233"/>
                <a:gd name="T45" fmla="*/ 1018 h 1183"/>
                <a:gd name="T46" fmla="*/ 1187 w 3233"/>
                <a:gd name="T47" fmla="*/ 1036 h 1183"/>
                <a:gd name="T48" fmla="*/ 1121 w 3233"/>
                <a:gd name="T49" fmla="*/ 1066 h 1183"/>
                <a:gd name="T50" fmla="*/ 1043 w 3233"/>
                <a:gd name="T51" fmla="*/ 1108 h 1183"/>
                <a:gd name="T52" fmla="*/ 941 w 3233"/>
                <a:gd name="T53" fmla="*/ 1132 h 1183"/>
                <a:gd name="T54" fmla="*/ 881 w 3233"/>
                <a:gd name="T55" fmla="*/ 1156 h 1183"/>
                <a:gd name="T56" fmla="*/ 719 w 3233"/>
                <a:gd name="T57" fmla="*/ 1180 h 1183"/>
                <a:gd name="T58" fmla="*/ 401 w 3233"/>
                <a:gd name="T59" fmla="*/ 1174 h 1183"/>
                <a:gd name="T60" fmla="*/ 227 w 3233"/>
                <a:gd name="T61" fmla="*/ 1168 h 1183"/>
                <a:gd name="T62" fmla="*/ 47 w 3233"/>
                <a:gd name="T63" fmla="*/ 1162 h 1183"/>
                <a:gd name="T64" fmla="*/ 11 w 3233"/>
                <a:gd name="T65" fmla="*/ 1144 h 1183"/>
                <a:gd name="T66" fmla="*/ 113 w 3233"/>
                <a:gd name="T67" fmla="*/ 1126 h 1183"/>
                <a:gd name="T68" fmla="*/ 233 w 3233"/>
                <a:gd name="T69" fmla="*/ 1108 h 1183"/>
                <a:gd name="T70" fmla="*/ 413 w 3233"/>
                <a:gd name="T71" fmla="*/ 1102 h 1183"/>
                <a:gd name="T72" fmla="*/ 569 w 3233"/>
                <a:gd name="T73" fmla="*/ 1084 h 1183"/>
                <a:gd name="T74" fmla="*/ 623 w 3233"/>
                <a:gd name="T75" fmla="*/ 1090 h 1183"/>
                <a:gd name="T76" fmla="*/ 785 w 3233"/>
                <a:gd name="T77" fmla="*/ 1018 h 1183"/>
                <a:gd name="T78" fmla="*/ 923 w 3233"/>
                <a:gd name="T79" fmla="*/ 988 h 1183"/>
                <a:gd name="T80" fmla="*/ 1013 w 3233"/>
                <a:gd name="T81" fmla="*/ 928 h 1183"/>
                <a:gd name="T82" fmla="*/ 1175 w 3233"/>
                <a:gd name="T83" fmla="*/ 862 h 1183"/>
                <a:gd name="T84" fmla="*/ 1271 w 3233"/>
                <a:gd name="T85" fmla="*/ 826 h 1183"/>
                <a:gd name="T86" fmla="*/ 1391 w 3233"/>
                <a:gd name="T87" fmla="*/ 808 h 1183"/>
                <a:gd name="T88" fmla="*/ 1445 w 3233"/>
                <a:gd name="T89" fmla="*/ 754 h 1183"/>
                <a:gd name="T90" fmla="*/ 1523 w 3233"/>
                <a:gd name="T91" fmla="*/ 694 h 1183"/>
                <a:gd name="T92" fmla="*/ 1691 w 3233"/>
                <a:gd name="T93" fmla="*/ 634 h 1183"/>
                <a:gd name="T94" fmla="*/ 1925 w 3233"/>
                <a:gd name="T95" fmla="*/ 538 h 1183"/>
                <a:gd name="T96" fmla="*/ 2051 w 3233"/>
                <a:gd name="T97" fmla="*/ 466 h 1183"/>
                <a:gd name="T98" fmla="*/ 2249 w 3233"/>
                <a:gd name="T99" fmla="*/ 460 h 1183"/>
                <a:gd name="T100" fmla="*/ 2375 w 3233"/>
                <a:gd name="T101" fmla="*/ 406 h 1183"/>
                <a:gd name="T102" fmla="*/ 2507 w 3233"/>
                <a:gd name="T103" fmla="*/ 340 h 1183"/>
                <a:gd name="T104" fmla="*/ 2609 w 3233"/>
                <a:gd name="T105" fmla="*/ 274 h 1183"/>
                <a:gd name="T106" fmla="*/ 2645 w 3233"/>
                <a:gd name="T107" fmla="*/ 250 h 1183"/>
                <a:gd name="T108" fmla="*/ 2597 w 3233"/>
                <a:gd name="T109" fmla="*/ 202 h 1183"/>
                <a:gd name="T110" fmla="*/ 2639 w 3233"/>
                <a:gd name="T111" fmla="*/ 154 h 1183"/>
                <a:gd name="T112" fmla="*/ 2675 w 3233"/>
                <a:gd name="T113" fmla="*/ 142 h 1183"/>
                <a:gd name="T114" fmla="*/ 2717 w 3233"/>
                <a:gd name="T115" fmla="*/ 88 h 1183"/>
                <a:gd name="T116" fmla="*/ 2801 w 3233"/>
                <a:gd name="T117" fmla="*/ 70 h 1183"/>
                <a:gd name="T118" fmla="*/ 2831 w 3233"/>
                <a:gd name="T119" fmla="*/ 40 h 1183"/>
                <a:gd name="T120" fmla="*/ 2867 w 3233"/>
                <a:gd name="T121" fmla="*/ 28 h 1183"/>
                <a:gd name="T122" fmla="*/ 2891 w 3233"/>
                <a:gd name="T123" fmla="*/ 22 h 1183"/>
                <a:gd name="T124" fmla="*/ 3233 w 3233"/>
                <a:gd name="T125" fmla="*/ 58 h 1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33" h="1183">
                  <a:moveTo>
                    <a:pt x="3233" y="58"/>
                  </a:moveTo>
                  <a:cubicBezTo>
                    <a:pt x="3223" y="68"/>
                    <a:pt x="3143" y="154"/>
                    <a:pt x="3143" y="154"/>
                  </a:cubicBezTo>
                  <a:cubicBezTo>
                    <a:pt x="3145" y="164"/>
                    <a:pt x="3042" y="121"/>
                    <a:pt x="3047" y="130"/>
                  </a:cubicBezTo>
                  <a:cubicBezTo>
                    <a:pt x="3056" y="144"/>
                    <a:pt x="3083" y="166"/>
                    <a:pt x="3083" y="166"/>
                  </a:cubicBezTo>
                  <a:cubicBezTo>
                    <a:pt x="3074" y="204"/>
                    <a:pt x="3084" y="185"/>
                    <a:pt x="3041" y="214"/>
                  </a:cubicBezTo>
                  <a:cubicBezTo>
                    <a:pt x="3035" y="218"/>
                    <a:pt x="3023" y="226"/>
                    <a:pt x="3023" y="226"/>
                  </a:cubicBezTo>
                  <a:cubicBezTo>
                    <a:pt x="3019" y="232"/>
                    <a:pt x="3012" y="237"/>
                    <a:pt x="3011" y="244"/>
                  </a:cubicBezTo>
                  <a:cubicBezTo>
                    <a:pt x="3009" y="257"/>
                    <a:pt x="3029" y="267"/>
                    <a:pt x="3011" y="280"/>
                  </a:cubicBezTo>
                  <a:cubicBezTo>
                    <a:pt x="3001" y="287"/>
                    <a:pt x="2987" y="288"/>
                    <a:pt x="2975" y="292"/>
                  </a:cubicBezTo>
                  <a:cubicBezTo>
                    <a:pt x="2969" y="294"/>
                    <a:pt x="2962" y="294"/>
                    <a:pt x="2957" y="298"/>
                  </a:cubicBezTo>
                  <a:cubicBezTo>
                    <a:pt x="2945" y="306"/>
                    <a:pt x="2921" y="322"/>
                    <a:pt x="2921" y="322"/>
                  </a:cubicBezTo>
                  <a:cubicBezTo>
                    <a:pt x="2921" y="322"/>
                    <a:pt x="2903" y="357"/>
                    <a:pt x="2903" y="358"/>
                  </a:cubicBezTo>
                  <a:cubicBezTo>
                    <a:pt x="2893" y="373"/>
                    <a:pt x="2934" y="460"/>
                    <a:pt x="2915" y="472"/>
                  </a:cubicBezTo>
                  <a:cubicBezTo>
                    <a:pt x="2879" y="512"/>
                    <a:pt x="2866" y="556"/>
                    <a:pt x="2807" y="568"/>
                  </a:cubicBezTo>
                  <a:cubicBezTo>
                    <a:pt x="2793" y="573"/>
                    <a:pt x="2701" y="641"/>
                    <a:pt x="2687" y="646"/>
                  </a:cubicBezTo>
                  <a:cubicBezTo>
                    <a:pt x="2639" y="662"/>
                    <a:pt x="2957" y="800"/>
                    <a:pt x="2909" y="808"/>
                  </a:cubicBezTo>
                  <a:cubicBezTo>
                    <a:pt x="2810" y="874"/>
                    <a:pt x="2478" y="959"/>
                    <a:pt x="2363" y="988"/>
                  </a:cubicBezTo>
                  <a:cubicBezTo>
                    <a:pt x="2340" y="1004"/>
                    <a:pt x="1956" y="1031"/>
                    <a:pt x="1931" y="1042"/>
                  </a:cubicBezTo>
                  <a:cubicBezTo>
                    <a:pt x="1883" y="1009"/>
                    <a:pt x="1817" y="974"/>
                    <a:pt x="1739" y="952"/>
                  </a:cubicBezTo>
                  <a:cubicBezTo>
                    <a:pt x="1692" y="934"/>
                    <a:pt x="1753" y="810"/>
                    <a:pt x="1715" y="820"/>
                  </a:cubicBezTo>
                  <a:cubicBezTo>
                    <a:pt x="1669" y="828"/>
                    <a:pt x="1536" y="962"/>
                    <a:pt x="1463" y="1000"/>
                  </a:cubicBezTo>
                  <a:cubicBezTo>
                    <a:pt x="1391" y="998"/>
                    <a:pt x="1316" y="1047"/>
                    <a:pt x="1277" y="1048"/>
                  </a:cubicBezTo>
                  <a:cubicBezTo>
                    <a:pt x="1238" y="1068"/>
                    <a:pt x="1317" y="991"/>
                    <a:pt x="1277" y="1018"/>
                  </a:cubicBezTo>
                  <a:cubicBezTo>
                    <a:pt x="1255" y="1032"/>
                    <a:pt x="1209" y="1033"/>
                    <a:pt x="1187" y="1036"/>
                  </a:cubicBezTo>
                  <a:cubicBezTo>
                    <a:pt x="1164" y="1047"/>
                    <a:pt x="1142" y="1052"/>
                    <a:pt x="1121" y="1066"/>
                  </a:cubicBezTo>
                  <a:cubicBezTo>
                    <a:pt x="1091" y="1111"/>
                    <a:pt x="1121" y="1100"/>
                    <a:pt x="1043" y="1108"/>
                  </a:cubicBezTo>
                  <a:cubicBezTo>
                    <a:pt x="1009" y="1119"/>
                    <a:pt x="976" y="1123"/>
                    <a:pt x="941" y="1132"/>
                  </a:cubicBezTo>
                  <a:cubicBezTo>
                    <a:pt x="918" y="1138"/>
                    <a:pt x="905" y="1155"/>
                    <a:pt x="881" y="1156"/>
                  </a:cubicBezTo>
                  <a:cubicBezTo>
                    <a:pt x="815" y="1160"/>
                    <a:pt x="785" y="1178"/>
                    <a:pt x="719" y="1180"/>
                  </a:cubicBezTo>
                  <a:cubicBezTo>
                    <a:pt x="638" y="1183"/>
                    <a:pt x="483" y="1176"/>
                    <a:pt x="401" y="1174"/>
                  </a:cubicBezTo>
                  <a:cubicBezTo>
                    <a:pt x="319" y="1172"/>
                    <a:pt x="286" y="1170"/>
                    <a:pt x="227" y="1168"/>
                  </a:cubicBezTo>
                  <a:cubicBezTo>
                    <a:pt x="129" y="1166"/>
                    <a:pt x="83" y="1166"/>
                    <a:pt x="47" y="1162"/>
                  </a:cubicBezTo>
                  <a:cubicBezTo>
                    <a:pt x="11" y="1158"/>
                    <a:pt x="0" y="1150"/>
                    <a:pt x="11" y="1144"/>
                  </a:cubicBezTo>
                  <a:cubicBezTo>
                    <a:pt x="68" y="1125"/>
                    <a:pt x="34" y="1133"/>
                    <a:pt x="113" y="1126"/>
                  </a:cubicBezTo>
                  <a:cubicBezTo>
                    <a:pt x="151" y="1121"/>
                    <a:pt x="183" y="1112"/>
                    <a:pt x="233" y="1108"/>
                  </a:cubicBezTo>
                  <a:cubicBezTo>
                    <a:pt x="283" y="1104"/>
                    <a:pt x="357" y="1106"/>
                    <a:pt x="413" y="1102"/>
                  </a:cubicBezTo>
                  <a:cubicBezTo>
                    <a:pt x="469" y="1098"/>
                    <a:pt x="534" y="1086"/>
                    <a:pt x="569" y="1084"/>
                  </a:cubicBezTo>
                  <a:cubicBezTo>
                    <a:pt x="589" y="1083"/>
                    <a:pt x="603" y="1094"/>
                    <a:pt x="623" y="1090"/>
                  </a:cubicBezTo>
                  <a:cubicBezTo>
                    <a:pt x="690" y="1075"/>
                    <a:pt x="728" y="1056"/>
                    <a:pt x="785" y="1018"/>
                  </a:cubicBezTo>
                  <a:cubicBezTo>
                    <a:pt x="820" y="994"/>
                    <a:pt x="884" y="992"/>
                    <a:pt x="923" y="988"/>
                  </a:cubicBezTo>
                  <a:cubicBezTo>
                    <a:pt x="961" y="973"/>
                    <a:pt x="971" y="949"/>
                    <a:pt x="1013" y="928"/>
                  </a:cubicBezTo>
                  <a:cubicBezTo>
                    <a:pt x="1052" y="915"/>
                    <a:pt x="1108" y="880"/>
                    <a:pt x="1175" y="862"/>
                  </a:cubicBezTo>
                  <a:cubicBezTo>
                    <a:pt x="1218" y="845"/>
                    <a:pt x="1235" y="835"/>
                    <a:pt x="1271" y="826"/>
                  </a:cubicBezTo>
                  <a:cubicBezTo>
                    <a:pt x="1307" y="817"/>
                    <a:pt x="1362" y="820"/>
                    <a:pt x="1391" y="808"/>
                  </a:cubicBezTo>
                  <a:cubicBezTo>
                    <a:pt x="1423" y="776"/>
                    <a:pt x="1397" y="770"/>
                    <a:pt x="1445" y="754"/>
                  </a:cubicBezTo>
                  <a:cubicBezTo>
                    <a:pt x="1467" y="735"/>
                    <a:pt x="1481" y="721"/>
                    <a:pt x="1523" y="694"/>
                  </a:cubicBezTo>
                  <a:cubicBezTo>
                    <a:pt x="1559" y="674"/>
                    <a:pt x="1624" y="660"/>
                    <a:pt x="1691" y="634"/>
                  </a:cubicBezTo>
                  <a:cubicBezTo>
                    <a:pt x="1743" y="555"/>
                    <a:pt x="1837" y="546"/>
                    <a:pt x="1925" y="538"/>
                  </a:cubicBezTo>
                  <a:cubicBezTo>
                    <a:pt x="1960" y="526"/>
                    <a:pt x="2019" y="469"/>
                    <a:pt x="2051" y="466"/>
                  </a:cubicBezTo>
                  <a:cubicBezTo>
                    <a:pt x="2117" y="461"/>
                    <a:pt x="2183" y="462"/>
                    <a:pt x="2249" y="460"/>
                  </a:cubicBezTo>
                  <a:cubicBezTo>
                    <a:pt x="2293" y="445"/>
                    <a:pt x="2335" y="428"/>
                    <a:pt x="2375" y="406"/>
                  </a:cubicBezTo>
                  <a:cubicBezTo>
                    <a:pt x="2418" y="382"/>
                    <a:pt x="2459" y="352"/>
                    <a:pt x="2507" y="340"/>
                  </a:cubicBezTo>
                  <a:cubicBezTo>
                    <a:pt x="2529" y="307"/>
                    <a:pt x="2574" y="293"/>
                    <a:pt x="2609" y="274"/>
                  </a:cubicBezTo>
                  <a:cubicBezTo>
                    <a:pt x="2622" y="267"/>
                    <a:pt x="2645" y="250"/>
                    <a:pt x="2645" y="250"/>
                  </a:cubicBezTo>
                  <a:cubicBezTo>
                    <a:pt x="2631" y="230"/>
                    <a:pt x="2614" y="219"/>
                    <a:pt x="2597" y="202"/>
                  </a:cubicBezTo>
                  <a:cubicBezTo>
                    <a:pt x="2586" y="170"/>
                    <a:pt x="2611" y="165"/>
                    <a:pt x="2639" y="154"/>
                  </a:cubicBezTo>
                  <a:cubicBezTo>
                    <a:pt x="2651" y="149"/>
                    <a:pt x="2675" y="142"/>
                    <a:pt x="2675" y="142"/>
                  </a:cubicBezTo>
                  <a:cubicBezTo>
                    <a:pt x="2703" y="114"/>
                    <a:pt x="2688" y="131"/>
                    <a:pt x="2717" y="88"/>
                  </a:cubicBezTo>
                  <a:cubicBezTo>
                    <a:pt x="2725" y="76"/>
                    <a:pt x="2796" y="71"/>
                    <a:pt x="2801" y="70"/>
                  </a:cubicBezTo>
                  <a:cubicBezTo>
                    <a:pt x="2809" y="46"/>
                    <a:pt x="2802" y="51"/>
                    <a:pt x="2831" y="40"/>
                  </a:cubicBezTo>
                  <a:cubicBezTo>
                    <a:pt x="2843" y="35"/>
                    <a:pt x="2867" y="28"/>
                    <a:pt x="2867" y="28"/>
                  </a:cubicBezTo>
                  <a:cubicBezTo>
                    <a:pt x="2885" y="0"/>
                    <a:pt x="2857" y="28"/>
                    <a:pt x="2891" y="22"/>
                  </a:cubicBezTo>
                  <a:cubicBezTo>
                    <a:pt x="2924" y="28"/>
                    <a:pt x="3208" y="45"/>
                    <a:pt x="3233" y="58"/>
                  </a:cubicBezTo>
                  <a:close/>
                </a:path>
              </a:pathLst>
            </a:custGeom>
            <a:solidFill>
              <a:srgbClr val="CCFFCC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92" name="Freeform 95"/>
            <p:cNvSpPr>
              <a:spLocks/>
            </p:cNvSpPr>
            <p:nvPr/>
          </p:nvSpPr>
          <p:spPr bwMode="auto">
            <a:xfrm>
              <a:off x="98" y="1821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93" name="Freeform 96"/>
            <p:cNvSpPr>
              <a:spLocks/>
            </p:cNvSpPr>
            <p:nvPr/>
          </p:nvSpPr>
          <p:spPr bwMode="auto">
            <a:xfrm>
              <a:off x="96" y="1872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94" name="Freeform 97"/>
            <p:cNvSpPr>
              <a:spLocks/>
            </p:cNvSpPr>
            <p:nvPr/>
          </p:nvSpPr>
          <p:spPr bwMode="auto">
            <a:xfrm>
              <a:off x="1920" y="2928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5395" name="Picture 9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9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1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32"/>
              <a:ext cx="5664" cy="2609"/>
            </a:xfrm>
            <a:prstGeom prst="rect">
              <a:avLst/>
            </a:prstGeom>
            <a:noFill/>
            <a:ln>
              <a:noFill/>
            </a:ln>
            <a:effectLst>
              <a:outerShdw dist="35921" dir="189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1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2688" cy="1463"/>
            </a:xfrm>
            <a:prstGeom prst="rect">
              <a:avLst/>
            </a:prstGeom>
            <a:noFill/>
            <a:ln>
              <a:noFill/>
            </a:ln>
            <a:effectLst>
              <a:outerShdw dist="45791" dir="128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102"/>
            <p:cNvGrpSpPr>
              <a:grpSpLocks/>
            </p:cNvGrpSpPr>
            <p:nvPr/>
          </p:nvGrpSpPr>
          <p:grpSpPr bwMode="auto">
            <a:xfrm>
              <a:off x="1918" y="2910"/>
              <a:ext cx="3780" cy="1301"/>
              <a:chOff x="1918" y="2910"/>
              <a:chExt cx="3780" cy="1301"/>
            </a:xfrm>
          </p:grpSpPr>
          <p:sp>
            <p:nvSpPr>
              <p:cNvPr id="15400" name="Freeform 103"/>
              <p:cNvSpPr>
                <a:spLocks/>
              </p:cNvSpPr>
              <p:nvPr/>
            </p:nvSpPr>
            <p:spPr bwMode="auto">
              <a:xfrm>
                <a:off x="1918" y="2910"/>
                <a:ext cx="3780" cy="1283"/>
              </a:xfrm>
              <a:custGeom>
                <a:avLst/>
                <a:gdLst>
                  <a:gd name="T0" fmla="*/ 2960 w 3780"/>
                  <a:gd name="T1" fmla="*/ 6 h 1283"/>
                  <a:gd name="T2" fmla="*/ 2858 w 3780"/>
                  <a:gd name="T3" fmla="*/ 234 h 1283"/>
                  <a:gd name="T4" fmla="*/ 2780 w 3780"/>
                  <a:gd name="T5" fmla="*/ 342 h 1283"/>
                  <a:gd name="T6" fmla="*/ 2654 w 3780"/>
                  <a:gd name="T7" fmla="*/ 372 h 1283"/>
                  <a:gd name="T8" fmla="*/ 2444 w 3780"/>
                  <a:gd name="T9" fmla="*/ 516 h 1283"/>
                  <a:gd name="T10" fmla="*/ 1826 w 3780"/>
                  <a:gd name="T11" fmla="*/ 630 h 1283"/>
                  <a:gd name="T12" fmla="*/ 1550 w 3780"/>
                  <a:gd name="T13" fmla="*/ 738 h 1283"/>
                  <a:gd name="T14" fmla="*/ 1460 w 3780"/>
                  <a:gd name="T15" fmla="*/ 834 h 1283"/>
                  <a:gd name="T16" fmla="*/ 1166 w 3780"/>
                  <a:gd name="T17" fmla="*/ 912 h 1283"/>
                  <a:gd name="T18" fmla="*/ 956 w 3780"/>
                  <a:gd name="T19" fmla="*/ 1020 h 1283"/>
                  <a:gd name="T20" fmla="*/ 638 w 3780"/>
                  <a:gd name="T21" fmla="*/ 1128 h 1283"/>
                  <a:gd name="T22" fmla="*/ 206 w 3780"/>
                  <a:gd name="T23" fmla="*/ 1146 h 1283"/>
                  <a:gd name="T24" fmla="*/ 50 w 3780"/>
                  <a:gd name="T25" fmla="*/ 1206 h 1283"/>
                  <a:gd name="T26" fmla="*/ 506 w 3780"/>
                  <a:gd name="T27" fmla="*/ 1224 h 1283"/>
                  <a:gd name="T28" fmla="*/ 1124 w 3780"/>
                  <a:gd name="T29" fmla="*/ 1242 h 1283"/>
                  <a:gd name="T30" fmla="*/ 1736 w 3780"/>
                  <a:gd name="T31" fmla="*/ 1254 h 1283"/>
                  <a:gd name="T32" fmla="*/ 1976 w 3780"/>
                  <a:gd name="T33" fmla="*/ 1254 h 1283"/>
                  <a:gd name="T34" fmla="*/ 2396 w 3780"/>
                  <a:gd name="T35" fmla="*/ 1260 h 1283"/>
                  <a:gd name="T36" fmla="*/ 2642 w 3780"/>
                  <a:gd name="T37" fmla="*/ 1260 h 1283"/>
                  <a:gd name="T38" fmla="*/ 2906 w 3780"/>
                  <a:gd name="T39" fmla="*/ 1278 h 1283"/>
                  <a:gd name="T40" fmla="*/ 3266 w 3780"/>
                  <a:gd name="T41" fmla="*/ 1266 h 1283"/>
                  <a:gd name="T42" fmla="*/ 3548 w 3780"/>
                  <a:gd name="T43" fmla="*/ 1260 h 1283"/>
                  <a:gd name="T44" fmla="*/ 3650 w 3780"/>
                  <a:gd name="T45" fmla="*/ 1266 h 1283"/>
                  <a:gd name="T46" fmla="*/ 3716 w 3780"/>
                  <a:gd name="T47" fmla="*/ 1158 h 1283"/>
                  <a:gd name="T48" fmla="*/ 3734 w 3780"/>
                  <a:gd name="T49" fmla="*/ 918 h 1283"/>
                  <a:gd name="T50" fmla="*/ 3728 w 3780"/>
                  <a:gd name="T51" fmla="*/ 678 h 1283"/>
                  <a:gd name="T52" fmla="*/ 3740 w 3780"/>
                  <a:gd name="T53" fmla="*/ 138 h 1283"/>
                  <a:gd name="T54" fmla="*/ 3716 w 3780"/>
                  <a:gd name="T55" fmla="*/ 108 h 1283"/>
                  <a:gd name="T56" fmla="*/ 3356 w 3780"/>
                  <a:gd name="T57" fmla="*/ 102 h 1283"/>
                  <a:gd name="T58" fmla="*/ 3074 w 3780"/>
                  <a:gd name="T59" fmla="*/ 66 h 1283"/>
                  <a:gd name="T60" fmla="*/ 2960 w 3780"/>
                  <a:gd name="T61" fmla="*/ 6 h 12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780" h="1283">
                    <a:moveTo>
                      <a:pt x="2960" y="6"/>
                    </a:moveTo>
                    <a:cubicBezTo>
                      <a:pt x="2910" y="0"/>
                      <a:pt x="2888" y="178"/>
                      <a:pt x="2858" y="234"/>
                    </a:cubicBezTo>
                    <a:cubicBezTo>
                      <a:pt x="2838" y="294"/>
                      <a:pt x="2731" y="309"/>
                      <a:pt x="2780" y="342"/>
                    </a:cubicBezTo>
                    <a:cubicBezTo>
                      <a:pt x="2713" y="393"/>
                      <a:pt x="2710" y="343"/>
                      <a:pt x="2654" y="372"/>
                    </a:cubicBezTo>
                    <a:cubicBezTo>
                      <a:pt x="2614" y="363"/>
                      <a:pt x="2582" y="473"/>
                      <a:pt x="2444" y="516"/>
                    </a:cubicBezTo>
                    <a:cubicBezTo>
                      <a:pt x="2411" y="565"/>
                      <a:pt x="1879" y="595"/>
                      <a:pt x="1826" y="630"/>
                    </a:cubicBezTo>
                    <a:cubicBezTo>
                      <a:pt x="1814" y="638"/>
                      <a:pt x="1550" y="738"/>
                      <a:pt x="1550" y="738"/>
                    </a:cubicBezTo>
                    <a:cubicBezTo>
                      <a:pt x="1534" y="762"/>
                      <a:pt x="1476" y="810"/>
                      <a:pt x="1460" y="834"/>
                    </a:cubicBezTo>
                    <a:cubicBezTo>
                      <a:pt x="1410" y="863"/>
                      <a:pt x="1303" y="863"/>
                      <a:pt x="1166" y="912"/>
                    </a:cubicBezTo>
                    <a:cubicBezTo>
                      <a:pt x="1082" y="943"/>
                      <a:pt x="1044" y="984"/>
                      <a:pt x="956" y="1020"/>
                    </a:cubicBezTo>
                    <a:cubicBezTo>
                      <a:pt x="868" y="1056"/>
                      <a:pt x="763" y="1107"/>
                      <a:pt x="638" y="1128"/>
                    </a:cubicBezTo>
                    <a:cubicBezTo>
                      <a:pt x="577" y="1151"/>
                      <a:pt x="228" y="1130"/>
                      <a:pt x="206" y="1146"/>
                    </a:cubicBezTo>
                    <a:cubicBezTo>
                      <a:pt x="108" y="1159"/>
                      <a:pt x="0" y="1193"/>
                      <a:pt x="50" y="1206"/>
                    </a:cubicBezTo>
                    <a:cubicBezTo>
                      <a:pt x="100" y="1219"/>
                      <a:pt x="327" y="1218"/>
                      <a:pt x="506" y="1224"/>
                    </a:cubicBezTo>
                    <a:cubicBezTo>
                      <a:pt x="587" y="1243"/>
                      <a:pt x="919" y="1237"/>
                      <a:pt x="1124" y="1242"/>
                    </a:cubicBezTo>
                    <a:cubicBezTo>
                      <a:pt x="1329" y="1247"/>
                      <a:pt x="1594" y="1252"/>
                      <a:pt x="1736" y="1254"/>
                    </a:cubicBezTo>
                    <a:cubicBezTo>
                      <a:pt x="1748" y="1266"/>
                      <a:pt x="1960" y="1254"/>
                      <a:pt x="1976" y="1254"/>
                    </a:cubicBezTo>
                    <a:cubicBezTo>
                      <a:pt x="2102" y="1254"/>
                      <a:pt x="2285" y="1259"/>
                      <a:pt x="2396" y="1260"/>
                    </a:cubicBezTo>
                    <a:cubicBezTo>
                      <a:pt x="2507" y="1261"/>
                      <a:pt x="2557" y="1257"/>
                      <a:pt x="2642" y="1260"/>
                    </a:cubicBezTo>
                    <a:cubicBezTo>
                      <a:pt x="2727" y="1263"/>
                      <a:pt x="2802" y="1277"/>
                      <a:pt x="2906" y="1278"/>
                    </a:cubicBezTo>
                    <a:cubicBezTo>
                      <a:pt x="3010" y="1279"/>
                      <a:pt x="3159" y="1269"/>
                      <a:pt x="3266" y="1266"/>
                    </a:cubicBezTo>
                    <a:cubicBezTo>
                      <a:pt x="3373" y="1263"/>
                      <a:pt x="3484" y="1260"/>
                      <a:pt x="3548" y="1260"/>
                    </a:cubicBezTo>
                    <a:cubicBezTo>
                      <a:pt x="3612" y="1260"/>
                      <a:pt x="3622" y="1283"/>
                      <a:pt x="3650" y="1266"/>
                    </a:cubicBezTo>
                    <a:cubicBezTo>
                      <a:pt x="3678" y="1249"/>
                      <a:pt x="3702" y="1216"/>
                      <a:pt x="3716" y="1158"/>
                    </a:cubicBezTo>
                    <a:cubicBezTo>
                      <a:pt x="3743" y="1099"/>
                      <a:pt x="3736" y="970"/>
                      <a:pt x="3734" y="918"/>
                    </a:cubicBezTo>
                    <a:cubicBezTo>
                      <a:pt x="3736" y="838"/>
                      <a:pt x="3731" y="696"/>
                      <a:pt x="3728" y="678"/>
                    </a:cubicBezTo>
                    <a:cubicBezTo>
                      <a:pt x="3729" y="548"/>
                      <a:pt x="3741" y="260"/>
                      <a:pt x="3740" y="138"/>
                    </a:cubicBezTo>
                    <a:cubicBezTo>
                      <a:pt x="3736" y="76"/>
                      <a:pt x="3780" y="114"/>
                      <a:pt x="3716" y="108"/>
                    </a:cubicBezTo>
                    <a:cubicBezTo>
                      <a:pt x="3652" y="102"/>
                      <a:pt x="3463" y="109"/>
                      <a:pt x="3356" y="102"/>
                    </a:cubicBezTo>
                    <a:cubicBezTo>
                      <a:pt x="3249" y="95"/>
                      <a:pt x="3140" y="82"/>
                      <a:pt x="3074" y="66"/>
                    </a:cubicBezTo>
                    <a:cubicBezTo>
                      <a:pt x="3008" y="50"/>
                      <a:pt x="2984" y="18"/>
                      <a:pt x="2960" y="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401" name="Freeform 104"/>
              <p:cNvSpPr>
                <a:spLocks/>
              </p:cNvSpPr>
              <p:nvPr/>
            </p:nvSpPr>
            <p:spPr bwMode="auto">
              <a:xfrm>
                <a:off x="1951" y="2954"/>
                <a:ext cx="3233" cy="1183"/>
              </a:xfrm>
              <a:custGeom>
                <a:avLst/>
                <a:gdLst>
                  <a:gd name="T0" fmla="*/ 3233 w 3233"/>
                  <a:gd name="T1" fmla="*/ 58 h 1183"/>
                  <a:gd name="T2" fmla="*/ 3143 w 3233"/>
                  <a:gd name="T3" fmla="*/ 154 h 1183"/>
                  <a:gd name="T4" fmla="*/ 3047 w 3233"/>
                  <a:gd name="T5" fmla="*/ 130 h 1183"/>
                  <a:gd name="T6" fmla="*/ 3083 w 3233"/>
                  <a:gd name="T7" fmla="*/ 166 h 1183"/>
                  <a:gd name="T8" fmla="*/ 3041 w 3233"/>
                  <a:gd name="T9" fmla="*/ 214 h 1183"/>
                  <a:gd name="T10" fmla="*/ 3023 w 3233"/>
                  <a:gd name="T11" fmla="*/ 226 h 1183"/>
                  <a:gd name="T12" fmla="*/ 3011 w 3233"/>
                  <a:gd name="T13" fmla="*/ 244 h 1183"/>
                  <a:gd name="T14" fmla="*/ 3011 w 3233"/>
                  <a:gd name="T15" fmla="*/ 280 h 1183"/>
                  <a:gd name="T16" fmla="*/ 2975 w 3233"/>
                  <a:gd name="T17" fmla="*/ 292 h 1183"/>
                  <a:gd name="T18" fmla="*/ 2957 w 3233"/>
                  <a:gd name="T19" fmla="*/ 298 h 1183"/>
                  <a:gd name="T20" fmla="*/ 2921 w 3233"/>
                  <a:gd name="T21" fmla="*/ 322 h 1183"/>
                  <a:gd name="T22" fmla="*/ 2903 w 3233"/>
                  <a:gd name="T23" fmla="*/ 358 h 1183"/>
                  <a:gd name="T24" fmla="*/ 2915 w 3233"/>
                  <a:gd name="T25" fmla="*/ 472 h 1183"/>
                  <a:gd name="T26" fmla="*/ 2807 w 3233"/>
                  <a:gd name="T27" fmla="*/ 568 h 1183"/>
                  <a:gd name="T28" fmla="*/ 2687 w 3233"/>
                  <a:gd name="T29" fmla="*/ 646 h 1183"/>
                  <a:gd name="T30" fmla="*/ 2909 w 3233"/>
                  <a:gd name="T31" fmla="*/ 808 h 1183"/>
                  <a:gd name="T32" fmla="*/ 2363 w 3233"/>
                  <a:gd name="T33" fmla="*/ 988 h 1183"/>
                  <a:gd name="T34" fmla="*/ 1931 w 3233"/>
                  <a:gd name="T35" fmla="*/ 1042 h 1183"/>
                  <a:gd name="T36" fmla="*/ 1739 w 3233"/>
                  <a:gd name="T37" fmla="*/ 952 h 1183"/>
                  <a:gd name="T38" fmla="*/ 1715 w 3233"/>
                  <a:gd name="T39" fmla="*/ 820 h 1183"/>
                  <a:gd name="T40" fmla="*/ 1463 w 3233"/>
                  <a:gd name="T41" fmla="*/ 1000 h 1183"/>
                  <a:gd name="T42" fmla="*/ 1277 w 3233"/>
                  <a:gd name="T43" fmla="*/ 1048 h 1183"/>
                  <a:gd name="T44" fmla="*/ 1277 w 3233"/>
                  <a:gd name="T45" fmla="*/ 1018 h 1183"/>
                  <a:gd name="T46" fmla="*/ 1187 w 3233"/>
                  <a:gd name="T47" fmla="*/ 1036 h 1183"/>
                  <a:gd name="T48" fmla="*/ 1121 w 3233"/>
                  <a:gd name="T49" fmla="*/ 1066 h 1183"/>
                  <a:gd name="T50" fmla="*/ 1043 w 3233"/>
                  <a:gd name="T51" fmla="*/ 1108 h 1183"/>
                  <a:gd name="T52" fmla="*/ 941 w 3233"/>
                  <a:gd name="T53" fmla="*/ 1132 h 1183"/>
                  <a:gd name="T54" fmla="*/ 881 w 3233"/>
                  <a:gd name="T55" fmla="*/ 1156 h 1183"/>
                  <a:gd name="T56" fmla="*/ 719 w 3233"/>
                  <a:gd name="T57" fmla="*/ 1180 h 1183"/>
                  <a:gd name="T58" fmla="*/ 401 w 3233"/>
                  <a:gd name="T59" fmla="*/ 1174 h 1183"/>
                  <a:gd name="T60" fmla="*/ 227 w 3233"/>
                  <a:gd name="T61" fmla="*/ 1168 h 1183"/>
                  <a:gd name="T62" fmla="*/ 47 w 3233"/>
                  <a:gd name="T63" fmla="*/ 1162 h 1183"/>
                  <a:gd name="T64" fmla="*/ 11 w 3233"/>
                  <a:gd name="T65" fmla="*/ 1144 h 1183"/>
                  <a:gd name="T66" fmla="*/ 113 w 3233"/>
                  <a:gd name="T67" fmla="*/ 1126 h 1183"/>
                  <a:gd name="T68" fmla="*/ 233 w 3233"/>
                  <a:gd name="T69" fmla="*/ 1108 h 1183"/>
                  <a:gd name="T70" fmla="*/ 413 w 3233"/>
                  <a:gd name="T71" fmla="*/ 1102 h 1183"/>
                  <a:gd name="T72" fmla="*/ 569 w 3233"/>
                  <a:gd name="T73" fmla="*/ 1084 h 1183"/>
                  <a:gd name="T74" fmla="*/ 623 w 3233"/>
                  <a:gd name="T75" fmla="*/ 1090 h 1183"/>
                  <a:gd name="T76" fmla="*/ 785 w 3233"/>
                  <a:gd name="T77" fmla="*/ 1018 h 1183"/>
                  <a:gd name="T78" fmla="*/ 923 w 3233"/>
                  <a:gd name="T79" fmla="*/ 988 h 1183"/>
                  <a:gd name="T80" fmla="*/ 1013 w 3233"/>
                  <a:gd name="T81" fmla="*/ 928 h 1183"/>
                  <a:gd name="T82" fmla="*/ 1175 w 3233"/>
                  <a:gd name="T83" fmla="*/ 862 h 1183"/>
                  <a:gd name="T84" fmla="*/ 1271 w 3233"/>
                  <a:gd name="T85" fmla="*/ 826 h 1183"/>
                  <a:gd name="T86" fmla="*/ 1391 w 3233"/>
                  <a:gd name="T87" fmla="*/ 808 h 1183"/>
                  <a:gd name="T88" fmla="*/ 1445 w 3233"/>
                  <a:gd name="T89" fmla="*/ 754 h 1183"/>
                  <a:gd name="T90" fmla="*/ 1523 w 3233"/>
                  <a:gd name="T91" fmla="*/ 694 h 1183"/>
                  <a:gd name="T92" fmla="*/ 1691 w 3233"/>
                  <a:gd name="T93" fmla="*/ 634 h 1183"/>
                  <a:gd name="T94" fmla="*/ 1925 w 3233"/>
                  <a:gd name="T95" fmla="*/ 538 h 1183"/>
                  <a:gd name="T96" fmla="*/ 2051 w 3233"/>
                  <a:gd name="T97" fmla="*/ 466 h 1183"/>
                  <a:gd name="T98" fmla="*/ 2249 w 3233"/>
                  <a:gd name="T99" fmla="*/ 460 h 1183"/>
                  <a:gd name="T100" fmla="*/ 2375 w 3233"/>
                  <a:gd name="T101" fmla="*/ 406 h 1183"/>
                  <a:gd name="T102" fmla="*/ 2507 w 3233"/>
                  <a:gd name="T103" fmla="*/ 340 h 1183"/>
                  <a:gd name="T104" fmla="*/ 2609 w 3233"/>
                  <a:gd name="T105" fmla="*/ 274 h 1183"/>
                  <a:gd name="T106" fmla="*/ 2645 w 3233"/>
                  <a:gd name="T107" fmla="*/ 250 h 1183"/>
                  <a:gd name="T108" fmla="*/ 2597 w 3233"/>
                  <a:gd name="T109" fmla="*/ 202 h 1183"/>
                  <a:gd name="T110" fmla="*/ 2639 w 3233"/>
                  <a:gd name="T111" fmla="*/ 154 h 1183"/>
                  <a:gd name="T112" fmla="*/ 2675 w 3233"/>
                  <a:gd name="T113" fmla="*/ 142 h 1183"/>
                  <a:gd name="T114" fmla="*/ 2717 w 3233"/>
                  <a:gd name="T115" fmla="*/ 88 h 1183"/>
                  <a:gd name="T116" fmla="*/ 2801 w 3233"/>
                  <a:gd name="T117" fmla="*/ 70 h 1183"/>
                  <a:gd name="T118" fmla="*/ 2831 w 3233"/>
                  <a:gd name="T119" fmla="*/ 40 h 1183"/>
                  <a:gd name="T120" fmla="*/ 2867 w 3233"/>
                  <a:gd name="T121" fmla="*/ 28 h 1183"/>
                  <a:gd name="T122" fmla="*/ 2891 w 3233"/>
                  <a:gd name="T123" fmla="*/ 22 h 1183"/>
                  <a:gd name="T124" fmla="*/ 3233 w 3233"/>
                  <a:gd name="T125" fmla="*/ 58 h 11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233" h="1183">
                    <a:moveTo>
                      <a:pt x="3233" y="58"/>
                    </a:moveTo>
                    <a:cubicBezTo>
                      <a:pt x="3223" y="68"/>
                      <a:pt x="3143" y="154"/>
                      <a:pt x="3143" y="154"/>
                    </a:cubicBezTo>
                    <a:cubicBezTo>
                      <a:pt x="3145" y="164"/>
                      <a:pt x="3042" y="121"/>
                      <a:pt x="3047" y="130"/>
                    </a:cubicBezTo>
                    <a:cubicBezTo>
                      <a:pt x="3056" y="144"/>
                      <a:pt x="3083" y="166"/>
                      <a:pt x="3083" y="166"/>
                    </a:cubicBezTo>
                    <a:cubicBezTo>
                      <a:pt x="3074" y="204"/>
                      <a:pt x="3084" y="185"/>
                      <a:pt x="3041" y="214"/>
                    </a:cubicBezTo>
                    <a:cubicBezTo>
                      <a:pt x="3035" y="218"/>
                      <a:pt x="3023" y="226"/>
                      <a:pt x="3023" y="226"/>
                    </a:cubicBezTo>
                    <a:cubicBezTo>
                      <a:pt x="3019" y="232"/>
                      <a:pt x="3012" y="237"/>
                      <a:pt x="3011" y="244"/>
                    </a:cubicBezTo>
                    <a:cubicBezTo>
                      <a:pt x="3009" y="257"/>
                      <a:pt x="3029" y="267"/>
                      <a:pt x="3011" y="280"/>
                    </a:cubicBezTo>
                    <a:cubicBezTo>
                      <a:pt x="3001" y="287"/>
                      <a:pt x="2987" y="288"/>
                      <a:pt x="2975" y="292"/>
                    </a:cubicBezTo>
                    <a:cubicBezTo>
                      <a:pt x="2969" y="294"/>
                      <a:pt x="2962" y="294"/>
                      <a:pt x="2957" y="298"/>
                    </a:cubicBezTo>
                    <a:cubicBezTo>
                      <a:pt x="2945" y="306"/>
                      <a:pt x="2921" y="322"/>
                      <a:pt x="2921" y="322"/>
                    </a:cubicBezTo>
                    <a:cubicBezTo>
                      <a:pt x="2921" y="322"/>
                      <a:pt x="2903" y="357"/>
                      <a:pt x="2903" y="358"/>
                    </a:cubicBezTo>
                    <a:cubicBezTo>
                      <a:pt x="2893" y="373"/>
                      <a:pt x="2934" y="460"/>
                      <a:pt x="2915" y="472"/>
                    </a:cubicBezTo>
                    <a:cubicBezTo>
                      <a:pt x="2879" y="512"/>
                      <a:pt x="2866" y="556"/>
                      <a:pt x="2807" y="568"/>
                    </a:cubicBezTo>
                    <a:cubicBezTo>
                      <a:pt x="2793" y="573"/>
                      <a:pt x="2701" y="641"/>
                      <a:pt x="2687" y="646"/>
                    </a:cubicBezTo>
                    <a:cubicBezTo>
                      <a:pt x="2639" y="662"/>
                      <a:pt x="2957" y="800"/>
                      <a:pt x="2909" y="808"/>
                    </a:cubicBezTo>
                    <a:cubicBezTo>
                      <a:pt x="2810" y="874"/>
                      <a:pt x="2478" y="959"/>
                      <a:pt x="2363" y="988"/>
                    </a:cubicBezTo>
                    <a:cubicBezTo>
                      <a:pt x="2340" y="1004"/>
                      <a:pt x="1956" y="1031"/>
                      <a:pt x="1931" y="1042"/>
                    </a:cubicBezTo>
                    <a:cubicBezTo>
                      <a:pt x="1883" y="1009"/>
                      <a:pt x="1817" y="974"/>
                      <a:pt x="1739" y="952"/>
                    </a:cubicBezTo>
                    <a:cubicBezTo>
                      <a:pt x="1692" y="934"/>
                      <a:pt x="1753" y="810"/>
                      <a:pt x="1715" y="820"/>
                    </a:cubicBezTo>
                    <a:cubicBezTo>
                      <a:pt x="1669" y="828"/>
                      <a:pt x="1536" y="962"/>
                      <a:pt x="1463" y="1000"/>
                    </a:cubicBezTo>
                    <a:cubicBezTo>
                      <a:pt x="1391" y="998"/>
                      <a:pt x="1316" y="1047"/>
                      <a:pt x="1277" y="1048"/>
                    </a:cubicBezTo>
                    <a:cubicBezTo>
                      <a:pt x="1238" y="1068"/>
                      <a:pt x="1317" y="991"/>
                      <a:pt x="1277" y="1018"/>
                    </a:cubicBezTo>
                    <a:cubicBezTo>
                      <a:pt x="1255" y="1032"/>
                      <a:pt x="1209" y="1033"/>
                      <a:pt x="1187" y="1036"/>
                    </a:cubicBezTo>
                    <a:cubicBezTo>
                      <a:pt x="1164" y="1047"/>
                      <a:pt x="1142" y="1052"/>
                      <a:pt x="1121" y="1066"/>
                    </a:cubicBezTo>
                    <a:cubicBezTo>
                      <a:pt x="1091" y="1111"/>
                      <a:pt x="1121" y="1100"/>
                      <a:pt x="1043" y="1108"/>
                    </a:cubicBezTo>
                    <a:cubicBezTo>
                      <a:pt x="1009" y="1119"/>
                      <a:pt x="976" y="1123"/>
                      <a:pt x="941" y="1132"/>
                    </a:cubicBezTo>
                    <a:cubicBezTo>
                      <a:pt x="918" y="1138"/>
                      <a:pt x="905" y="1155"/>
                      <a:pt x="881" y="1156"/>
                    </a:cubicBezTo>
                    <a:cubicBezTo>
                      <a:pt x="815" y="1160"/>
                      <a:pt x="785" y="1178"/>
                      <a:pt x="719" y="1180"/>
                    </a:cubicBezTo>
                    <a:cubicBezTo>
                      <a:pt x="638" y="1183"/>
                      <a:pt x="483" y="1176"/>
                      <a:pt x="401" y="1174"/>
                    </a:cubicBezTo>
                    <a:cubicBezTo>
                      <a:pt x="319" y="1172"/>
                      <a:pt x="286" y="1170"/>
                      <a:pt x="227" y="1168"/>
                    </a:cubicBezTo>
                    <a:cubicBezTo>
                      <a:pt x="129" y="1166"/>
                      <a:pt x="83" y="1166"/>
                      <a:pt x="47" y="1162"/>
                    </a:cubicBezTo>
                    <a:cubicBezTo>
                      <a:pt x="11" y="1158"/>
                      <a:pt x="0" y="1150"/>
                      <a:pt x="11" y="1144"/>
                    </a:cubicBezTo>
                    <a:cubicBezTo>
                      <a:pt x="68" y="1125"/>
                      <a:pt x="34" y="1133"/>
                      <a:pt x="113" y="1126"/>
                    </a:cubicBezTo>
                    <a:cubicBezTo>
                      <a:pt x="151" y="1121"/>
                      <a:pt x="183" y="1112"/>
                      <a:pt x="233" y="1108"/>
                    </a:cubicBezTo>
                    <a:cubicBezTo>
                      <a:pt x="283" y="1104"/>
                      <a:pt x="357" y="1106"/>
                      <a:pt x="413" y="1102"/>
                    </a:cubicBezTo>
                    <a:cubicBezTo>
                      <a:pt x="469" y="1098"/>
                      <a:pt x="534" y="1086"/>
                      <a:pt x="569" y="1084"/>
                    </a:cubicBezTo>
                    <a:cubicBezTo>
                      <a:pt x="589" y="1083"/>
                      <a:pt x="603" y="1094"/>
                      <a:pt x="623" y="1090"/>
                    </a:cubicBezTo>
                    <a:cubicBezTo>
                      <a:pt x="690" y="1075"/>
                      <a:pt x="728" y="1056"/>
                      <a:pt x="785" y="1018"/>
                    </a:cubicBezTo>
                    <a:cubicBezTo>
                      <a:pt x="820" y="994"/>
                      <a:pt x="884" y="992"/>
                      <a:pt x="923" y="988"/>
                    </a:cubicBezTo>
                    <a:cubicBezTo>
                      <a:pt x="961" y="973"/>
                      <a:pt x="971" y="949"/>
                      <a:pt x="1013" y="928"/>
                    </a:cubicBezTo>
                    <a:cubicBezTo>
                      <a:pt x="1052" y="915"/>
                      <a:pt x="1108" y="880"/>
                      <a:pt x="1175" y="862"/>
                    </a:cubicBezTo>
                    <a:cubicBezTo>
                      <a:pt x="1218" y="845"/>
                      <a:pt x="1235" y="835"/>
                      <a:pt x="1271" y="826"/>
                    </a:cubicBezTo>
                    <a:cubicBezTo>
                      <a:pt x="1307" y="817"/>
                      <a:pt x="1362" y="820"/>
                      <a:pt x="1391" y="808"/>
                    </a:cubicBezTo>
                    <a:cubicBezTo>
                      <a:pt x="1423" y="776"/>
                      <a:pt x="1397" y="770"/>
                      <a:pt x="1445" y="754"/>
                    </a:cubicBezTo>
                    <a:cubicBezTo>
                      <a:pt x="1467" y="735"/>
                      <a:pt x="1481" y="721"/>
                      <a:pt x="1523" y="694"/>
                    </a:cubicBezTo>
                    <a:cubicBezTo>
                      <a:pt x="1559" y="674"/>
                      <a:pt x="1624" y="660"/>
                      <a:pt x="1691" y="634"/>
                    </a:cubicBezTo>
                    <a:cubicBezTo>
                      <a:pt x="1743" y="555"/>
                      <a:pt x="1837" y="546"/>
                      <a:pt x="1925" y="538"/>
                    </a:cubicBezTo>
                    <a:cubicBezTo>
                      <a:pt x="1960" y="526"/>
                      <a:pt x="2019" y="469"/>
                      <a:pt x="2051" y="466"/>
                    </a:cubicBezTo>
                    <a:cubicBezTo>
                      <a:pt x="2117" y="461"/>
                      <a:pt x="2183" y="462"/>
                      <a:pt x="2249" y="460"/>
                    </a:cubicBezTo>
                    <a:cubicBezTo>
                      <a:pt x="2293" y="445"/>
                      <a:pt x="2335" y="428"/>
                      <a:pt x="2375" y="406"/>
                    </a:cubicBezTo>
                    <a:cubicBezTo>
                      <a:pt x="2418" y="382"/>
                      <a:pt x="2459" y="352"/>
                      <a:pt x="2507" y="340"/>
                    </a:cubicBezTo>
                    <a:cubicBezTo>
                      <a:pt x="2529" y="307"/>
                      <a:pt x="2574" y="293"/>
                      <a:pt x="2609" y="274"/>
                    </a:cubicBezTo>
                    <a:cubicBezTo>
                      <a:pt x="2622" y="267"/>
                      <a:pt x="2645" y="250"/>
                      <a:pt x="2645" y="250"/>
                    </a:cubicBezTo>
                    <a:cubicBezTo>
                      <a:pt x="2631" y="230"/>
                      <a:pt x="2614" y="219"/>
                      <a:pt x="2597" y="202"/>
                    </a:cubicBezTo>
                    <a:cubicBezTo>
                      <a:pt x="2586" y="170"/>
                      <a:pt x="2611" y="165"/>
                      <a:pt x="2639" y="154"/>
                    </a:cubicBezTo>
                    <a:cubicBezTo>
                      <a:pt x="2651" y="149"/>
                      <a:pt x="2675" y="142"/>
                      <a:pt x="2675" y="142"/>
                    </a:cubicBezTo>
                    <a:cubicBezTo>
                      <a:pt x="2703" y="114"/>
                      <a:pt x="2688" y="131"/>
                      <a:pt x="2717" y="88"/>
                    </a:cubicBezTo>
                    <a:cubicBezTo>
                      <a:pt x="2725" y="76"/>
                      <a:pt x="2796" y="71"/>
                      <a:pt x="2801" y="70"/>
                    </a:cubicBezTo>
                    <a:cubicBezTo>
                      <a:pt x="2809" y="46"/>
                      <a:pt x="2802" y="51"/>
                      <a:pt x="2831" y="40"/>
                    </a:cubicBezTo>
                    <a:cubicBezTo>
                      <a:pt x="2843" y="35"/>
                      <a:pt x="2867" y="28"/>
                      <a:pt x="2867" y="28"/>
                    </a:cubicBezTo>
                    <a:cubicBezTo>
                      <a:pt x="2885" y="0"/>
                      <a:pt x="2857" y="28"/>
                      <a:pt x="2891" y="22"/>
                    </a:cubicBezTo>
                    <a:cubicBezTo>
                      <a:pt x="2924" y="28"/>
                      <a:pt x="3208" y="45"/>
                      <a:pt x="3233" y="58"/>
                    </a:cubicBezTo>
                    <a:close/>
                  </a:path>
                </a:pathLst>
              </a:custGeom>
              <a:solidFill>
                <a:srgbClr val="CCFFCC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pic>
            <p:nvPicPr>
              <p:cNvPr id="15402" name="Picture 10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840"/>
                <a:ext cx="1056" cy="3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2021404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zoom/>
      </p:transition>
    </mc:Choice>
    <mc:Fallback>
      <p:transition spd="slow" advClick="0" advTm="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10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387" name="Group 104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16421" name="AutoShape 105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22" name="AutoShape 106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388" name="Group 107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6419" name="AutoShape 10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20" name="AutoShape 10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389" name="Group 110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16417" name="AutoShape 11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18" name="AutoShape 11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390" name="Group 113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16415" name="AutoShape 11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16" name="AutoShape 11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391" name="Group 87"/>
          <p:cNvGrpSpPr>
            <a:grpSpLocks/>
          </p:cNvGrpSpPr>
          <p:nvPr/>
        </p:nvGrpSpPr>
        <p:grpSpPr bwMode="auto">
          <a:xfrm>
            <a:off x="76200" y="2133600"/>
            <a:ext cx="8991600" cy="4629150"/>
            <a:chOff x="48" y="1344"/>
            <a:chExt cx="5664" cy="2916"/>
          </a:xfrm>
        </p:grpSpPr>
        <p:sp>
          <p:nvSpPr>
            <p:cNvPr id="16400" name="Freeform 88"/>
            <p:cNvSpPr>
              <a:spLocks/>
            </p:cNvSpPr>
            <p:nvPr/>
          </p:nvSpPr>
          <p:spPr bwMode="auto">
            <a:xfrm>
              <a:off x="139" y="2476"/>
              <a:ext cx="5505" cy="587"/>
            </a:xfrm>
            <a:custGeom>
              <a:avLst/>
              <a:gdLst>
                <a:gd name="T0" fmla="*/ 5392 w 5506"/>
                <a:gd name="T1" fmla="*/ 384 h 759"/>
                <a:gd name="T2" fmla="*/ 5272 w 5506"/>
                <a:gd name="T3" fmla="*/ 347 h 759"/>
                <a:gd name="T4" fmla="*/ 5176 w 5506"/>
                <a:gd name="T5" fmla="*/ 282 h 759"/>
                <a:gd name="T6" fmla="*/ 4948 w 5506"/>
                <a:gd name="T7" fmla="*/ 310 h 759"/>
                <a:gd name="T8" fmla="*/ 4576 w 5506"/>
                <a:gd name="T9" fmla="*/ 431 h 759"/>
                <a:gd name="T10" fmla="*/ 4324 w 5506"/>
                <a:gd name="T11" fmla="*/ 347 h 759"/>
                <a:gd name="T12" fmla="*/ 4072 w 5506"/>
                <a:gd name="T13" fmla="*/ 449 h 759"/>
                <a:gd name="T14" fmla="*/ 3952 w 5506"/>
                <a:gd name="T15" fmla="*/ 394 h 759"/>
                <a:gd name="T16" fmla="*/ 3736 w 5506"/>
                <a:gd name="T17" fmla="*/ 394 h 759"/>
                <a:gd name="T18" fmla="*/ 3628 w 5506"/>
                <a:gd name="T19" fmla="*/ 486 h 759"/>
                <a:gd name="T20" fmla="*/ 3448 w 5506"/>
                <a:gd name="T21" fmla="*/ 449 h 759"/>
                <a:gd name="T22" fmla="*/ 3160 w 5506"/>
                <a:gd name="T23" fmla="*/ 394 h 759"/>
                <a:gd name="T24" fmla="*/ 3052 w 5506"/>
                <a:gd name="T25" fmla="*/ 421 h 759"/>
                <a:gd name="T26" fmla="*/ 2884 w 5506"/>
                <a:gd name="T27" fmla="*/ 357 h 759"/>
                <a:gd name="T28" fmla="*/ 2872 w 5506"/>
                <a:gd name="T29" fmla="*/ 301 h 759"/>
                <a:gd name="T30" fmla="*/ 2824 w 5506"/>
                <a:gd name="T31" fmla="*/ 162 h 759"/>
                <a:gd name="T32" fmla="*/ 2705 w 5506"/>
                <a:gd name="T33" fmla="*/ 97 h 759"/>
                <a:gd name="T34" fmla="*/ 2405 w 5506"/>
                <a:gd name="T35" fmla="*/ 69 h 759"/>
                <a:gd name="T36" fmla="*/ 2321 w 5506"/>
                <a:gd name="T37" fmla="*/ 78 h 759"/>
                <a:gd name="T38" fmla="*/ 2213 w 5506"/>
                <a:gd name="T39" fmla="*/ 22 h 759"/>
                <a:gd name="T40" fmla="*/ 2117 w 5506"/>
                <a:gd name="T41" fmla="*/ 69 h 759"/>
                <a:gd name="T42" fmla="*/ 2141 w 5506"/>
                <a:gd name="T43" fmla="*/ 180 h 759"/>
                <a:gd name="T44" fmla="*/ 2189 w 5506"/>
                <a:gd name="T45" fmla="*/ 227 h 759"/>
                <a:gd name="T46" fmla="*/ 2261 w 5506"/>
                <a:gd name="T47" fmla="*/ 282 h 759"/>
                <a:gd name="T48" fmla="*/ 2081 w 5506"/>
                <a:gd name="T49" fmla="*/ 189 h 759"/>
                <a:gd name="T50" fmla="*/ 2033 w 5506"/>
                <a:gd name="T51" fmla="*/ 292 h 759"/>
                <a:gd name="T52" fmla="*/ 1901 w 5506"/>
                <a:gd name="T53" fmla="*/ 329 h 759"/>
                <a:gd name="T54" fmla="*/ 2021 w 5506"/>
                <a:gd name="T55" fmla="*/ 394 h 759"/>
                <a:gd name="T56" fmla="*/ 2201 w 5506"/>
                <a:gd name="T57" fmla="*/ 431 h 759"/>
                <a:gd name="T58" fmla="*/ 1973 w 5506"/>
                <a:gd name="T59" fmla="*/ 403 h 759"/>
                <a:gd name="T60" fmla="*/ 1853 w 5506"/>
                <a:gd name="T61" fmla="*/ 357 h 759"/>
                <a:gd name="T62" fmla="*/ 1553 w 5506"/>
                <a:gd name="T63" fmla="*/ 310 h 759"/>
                <a:gd name="T64" fmla="*/ 1301 w 5506"/>
                <a:gd name="T65" fmla="*/ 329 h 759"/>
                <a:gd name="T66" fmla="*/ 1037 w 5506"/>
                <a:gd name="T67" fmla="*/ 357 h 759"/>
                <a:gd name="T68" fmla="*/ 773 w 5506"/>
                <a:gd name="T69" fmla="*/ 273 h 759"/>
                <a:gd name="T70" fmla="*/ 509 w 5506"/>
                <a:gd name="T71" fmla="*/ 357 h 759"/>
                <a:gd name="T72" fmla="*/ 341 w 5506"/>
                <a:gd name="T73" fmla="*/ 357 h 759"/>
                <a:gd name="T74" fmla="*/ 17 w 5506"/>
                <a:gd name="T75" fmla="*/ 375 h 759"/>
                <a:gd name="T76" fmla="*/ 9 w 5506"/>
                <a:gd name="T77" fmla="*/ 571 h 759"/>
                <a:gd name="T78" fmla="*/ 618 w 5506"/>
                <a:gd name="T79" fmla="*/ 573 h 759"/>
                <a:gd name="T80" fmla="*/ 3866 w 5506"/>
                <a:gd name="T81" fmla="*/ 578 h 759"/>
                <a:gd name="T82" fmla="*/ 5474 w 5506"/>
                <a:gd name="T83" fmla="*/ 575 h 759"/>
                <a:gd name="T84" fmla="*/ 5440 w 5506"/>
                <a:gd name="T85" fmla="*/ 440 h 7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06" h="759">
                  <a:moveTo>
                    <a:pt x="5441" y="569"/>
                  </a:moveTo>
                  <a:cubicBezTo>
                    <a:pt x="5429" y="565"/>
                    <a:pt x="5405" y="557"/>
                    <a:pt x="5405" y="557"/>
                  </a:cubicBezTo>
                  <a:cubicBezTo>
                    <a:pt x="5401" y="537"/>
                    <a:pt x="5406" y="513"/>
                    <a:pt x="5393" y="497"/>
                  </a:cubicBezTo>
                  <a:cubicBezTo>
                    <a:pt x="5382" y="484"/>
                    <a:pt x="5360" y="491"/>
                    <a:pt x="5345" y="485"/>
                  </a:cubicBezTo>
                  <a:cubicBezTo>
                    <a:pt x="5332" y="479"/>
                    <a:pt x="5322" y="467"/>
                    <a:pt x="5309" y="461"/>
                  </a:cubicBezTo>
                  <a:cubicBezTo>
                    <a:pt x="5298" y="455"/>
                    <a:pt x="5285" y="453"/>
                    <a:pt x="5273" y="449"/>
                  </a:cubicBezTo>
                  <a:cubicBezTo>
                    <a:pt x="5266" y="427"/>
                    <a:pt x="5261" y="389"/>
                    <a:pt x="5225" y="389"/>
                  </a:cubicBezTo>
                  <a:cubicBezTo>
                    <a:pt x="5211" y="389"/>
                    <a:pt x="5201" y="405"/>
                    <a:pt x="5189" y="413"/>
                  </a:cubicBezTo>
                  <a:cubicBezTo>
                    <a:pt x="5185" y="397"/>
                    <a:pt x="5191" y="374"/>
                    <a:pt x="5177" y="365"/>
                  </a:cubicBezTo>
                  <a:cubicBezTo>
                    <a:pt x="5153" y="350"/>
                    <a:pt x="5120" y="361"/>
                    <a:pt x="5093" y="353"/>
                  </a:cubicBezTo>
                  <a:cubicBezTo>
                    <a:pt x="5079" y="349"/>
                    <a:pt x="5069" y="337"/>
                    <a:pt x="5057" y="329"/>
                  </a:cubicBezTo>
                  <a:cubicBezTo>
                    <a:pt x="5018" y="355"/>
                    <a:pt x="4994" y="386"/>
                    <a:pt x="4949" y="401"/>
                  </a:cubicBezTo>
                  <a:cubicBezTo>
                    <a:pt x="4899" y="475"/>
                    <a:pt x="4819" y="476"/>
                    <a:pt x="4733" y="485"/>
                  </a:cubicBezTo>
                  <a:cubicBezTo>
                    <a:pt x="4709" y="501"/>
                    <a:pt x="4685" y="517"/>
                    <a:pt x="4661" y="533"/>
                  </a:cubicBezTo>
                  <a:cubicBezTo>
                    <a:pt x="4650" y="540"/>
                    <a:pt x="4584" y="555"/>
                    <a:pt x="4577" y="557"/>
                  </a:cubicBezTo>
                  <a:cubicBezTo>
                    <a:pt x="4536" y="569"/>
                    <a:pt x="4536" y="572"/>
                    <a:pt x="4493" y="593"/>
                  </a:cubicBezTo>
                  <a:cubicBezTo>
                    <a:pt x="4468" y="556"/>
                    <a:pt x="4433" y="525"/>
                    <a:pt x="4397" y="497"/>
                  </a:cubicBezTo>
                  <a:cubicBezTo>
                    <a:pt x="4374" y="479"/>
                    <a:pt x="4325" y="449"/>
                    <a:pt x="4325" y="449"/>
                  </a:cubicBezTo>
                  <a:cubicBezTo>
                    <a:pt x="4317" y="454"/>
                    <a:pt x="4269" y="491"/>
                    <a:pt x="4253" y="485"/>
                  </a:cubicBezTo>
                  <a:cubicBezTo>
                    <a:pt x="4240" y="480"/>
                    <a:pt x="4237" y="461"/>
                    <a:pt x="4229" y="449"/>
                  </a:cubicBezTo>
                  <a:cubicBezTo>
                    <a:pt x="4147" y="503"/>
                    <a:pt x="4173" y="548"/>
                    <a:pt x="4073" y="581"/>
                  </a:cubicBezTo>
                  <a:cubicBezTo>
                    <a:pt x="4049" y="573"/>
                    <a:pt x="4025" y="565"/>
                    <a:pt x="4001" y="557"/>
                  </a:cubicBezTo>
                  <a:cubicBezTo>
                    <a:pt x="3989" y="553"/>
                    <a:pt x="3965" y="545"/>
                    <a:pt x="3965" y="545"/>
                  </a:cubicBezTo>
                  <a:cubicBezTo>
                    <a:pt x="3961" y="533"/>
                    <a:pt x="3962" y="518"/>
                    <a:pt x="3953" y="509"/>
                  </a:cubicBezTo>
                  <a:cubicBezTo>
                    <a:pt x="3925" y="481"/>
                    <a:pt x="3829" y="522"/>
                    <a:pt x="3797" y="533"/>
                  </a:cubicBezTo>
                  <a:cubicBezTo>
                    <a:pt x="3793" y="517"/>
                    <a:pt x="3800" y="491"/>
                    <a:pt x="3785" y="485"/>
                  </a:cubicBezTo>
                  <a:cubicBezTo>
                    <a:pt x="3768" y="478"/>
                    <a:pt x="3753" y="500"/>
                    <a:pt x="3737" y="509"/>
                  </a:cubicBezTo>
                  <a:cubicBezTo>
                    <a:pt x="3670" y="547"/>
                    <a:pt x="3734" y="526"/>
                    <a:pt x="3641" y="545"/>
                  </a:cubicBezTo>
                  <a:cubicBezTo>
                    <a:pt x="3625" y="560"/>
                    <a:pt x="3617" y="568"/>
                    <a:pt x="3615" y="582"/>
                  </a:cubicBezTo>
                  <a:cubicBezTo>
                    <a:pt x="3613" y="596"/>
                    <a:pt x="3631" y="627"/>
                    <a:pt x="3629" y="629"/>
                  </a:cubicBezTo>
                  <a:cubicBezTo>
                    <a:pt x="3620" y="641"/>
                    <a:pt x="3616" y="602"/>
                    <a:pt x="3605" y="593"/>
                  </a:cubicBezTo>
                  <a:cubicBezTo>
                    <a:pt x="3548" y="543"/>
                    <a:pt x="3545" y="548"/>
                    <a:pt x="3485" y="533"/>
                  </a:cubicBezTo>
                  <a:cubicBezTo>
                    <a:pt x="3375" y="555"/>
                    <a:pt x="3439" y="523"/>
                    <a:pt x="3449" y="581"/>
                  </a:cubicBezTo>
                  <a:cubicBezTo>
                    <a:pt x="3451" y="593"/>
                    <a:pt x="3441" y="605"/>
                    <a:pt x="3437" y="617"/>
                  </a:cubicBezTo>
                  <a:cubicBezTo>
                    <a:pt x="3395" y="561"/>
                    <a:pt x="3396" y="547"/>
                    <a:pt x="3329" y="569"/>
                  </a:cubicBezTo>
                  <a:cubicBezTo>
                    <a:pt x="3251" y="543"/>
                    <a:pt x="3211" y="584"/>
                    <a:pt x="3161" y="509"/>
                  </a:cubicBezTo>
                  <a:cubicBezTo>
                    <a:pt x="3153" y="521"/>
                    <a:pt x="3150" y="540"/>
                    <a:pt x="3137" y="545"/>
                  </a:cubicBezTo>
                  <a:cubicBezTo>
                    <a:pt x="3125" y="550"/>
                    <a:pt x="3114" y="533"/>
                    <a:pt x="3101" y="533"/>
                  </a:cubicBezTo>
                  <a:cubicBezTo>
                    <a:pt x="3085" y="533"/>
                    <a:pt x="3069" y="541"/>
                    <a:pt x="3053" y="545"/>
                  </a:cubicBezTo>
                  <a:cubicBezTo>
                    <a:pt x="2957" y="513"/>
                    <a:pt x="3077" y="545"/>
                    <a:pt x="2981" y="545"/>
                  </a:cubicBezTo>
                  <a:cubicBezTo>
                    <a:pt x="2961" y="545"/>
                    <a:pt x="2941" y="537"/>
                    <a:pt x="2921" y="533"/>
                  </a:cubicBezTo>
                  <a:cubicBezTo>
                    <a:pt x="2917" y="527"/>
                    <a:pt x="2878" y="475"/>
                    <a:pt x="2885" y="461"/>
                  </a:cubicBezTo>
                  <a:cubicBezTo>
                    <a:pt x="2891" y="450"/>
                    <a:pt x="2909" y="453"/>
                    <a:pt x="2921" y="449"/>
                  </a:cubicBezTo>
                  <a:cubicBezTo>
                    <a:pt x="2917" y="437"/>
                    <a:pt x="2917" y="423"/>
                    <a:pt x="2909" y="413"/>
                  </a:cubicBezTo>
                  <a:cubicBezTo>
                    <a:pt x="2900" y="402"/>
                    <a:pt x="2881" y="401"/>
                    <a:pt x="2873" y="389"/>
                  </a:cubicBezTo>
                  <a:cubicBezTo>
                    <a:pt x="2814" y="295"/>
                    <a:pt x="2888" y="330"/>
                    <a:pt x="2813" y="305"/>
                  </a:cubicBezTo>
                  <a:cubicBezTo>
                    <a:pt x="2892" y="253"/>
                    <a:pt x="2830" y="309"/>
                    <a:pt x="2813" y="257"/>
                  </a:cubicBezTo>
                  <a:cubicBezTo>
                    <a:pt x="2808" y="241"/>
                    <a:pt x="2821" y="225"/>
                    <a:pt x="2825" y="209"/>
                  </a:cubicBezTo>
                  <a:cubicBezTo>
                    <a:pt x="2816" y="173"/>
                    <a:pt x="2820" y="137"/>
                    <a:pt x="2765" y="137"/>
                  </a:cubicBezTo>
                  <a:cubicBezTo>
                    <a:pt x="2751" y="137"/>
                    <a:pt x="2741" y="153"/>
                    <a:pt x="2729" y="161"/>
                  </a:cubicBezTo>
                  <a:cubicBezTo>
                    <a:pt x="2721" y="149"/>
                    <a:pt x="2719" y="128"/>
                    <a:pt x="2705" y="125"/>
                  </a:cubicBezTo>
                  <a:cubicBezTo>
                    <a:pt x="2673" y="119"/>
                    <a:pt x="2641" y="137"/>
                    <a:pt x="2609" y="137"/>
                  </a:cubicBezTo>
                  <a:cubicBezTo>
                    <a:pt x="2571" y="137"/>
                    <a:pt x="2526" y="108"/>
                    <a:pt x="2489" y="101"/>
                  </a:cubicBezTo>
                  <a:cubicBezTo>
                    <a:pt x="2461" y="95"/>
                    <a:pt x="2433" y="93"/>
                    <a:pt x="2405" y="89"/>
                  </a:cubicBezTo>
                  <a:cubicBezTo>
                    <a:pt x="2393" y="93"/>
                    <a:pt x="2379" y="93"/>
                    <a:pt x="2369" y="101"/>
                  </a:cubicBezTo>
                  <a:cubicBezTo>
                    <a:pt x="2358" y="110"/>
                    <a:pt x="2359" y="137"/>
                    <a:pt x="2345" y="137"/>
                  </a:cubicBezTo>
                  <a:cubicBezTo>
                    <a:pt x="2331" y="137"/>
                    <a:pt x="2332" y="110"/>
                    <a:pt x="2321" y="101"/>
                  </a:cubicBezTo>
                  <a:cubicBezTo>
                    <a:pt x="2311" y="93"/>
                    <a:pt x="2297" y="93"/>
                    <a:pt x="2285" y="89"/>
                  </a:cubicBezTo>
                  <a:cubicBezTo>
                    <a:pt x="2255" y="0"/>
                    <a:pt x="2299" y="90"/>
                    <a:pt x="2237" y="65"/>
                  </a:cubicBezTo>
                  <a:cubicBezTo>
                    <a:pt x="2224" y="60"/>
                    <a:pt x="2221" y="41"/>
                    <a:pt x="2213" y="29"/>
                  </a:cubicBezTo>
                  <a:cubicBezTo>
                    <a:pt x="2201" y="33"/>
                    <a:pt x="2186" y="32"/>
                    <a:pt x="2177" y="41"/>
                  </a:cubicBezTo>
                  <a:cubicBezTo>
                    <a:pt x="2168" y="50"/>
                    <a:pt x="2175" y="69"/>
                    <a:pt x="2165" y="77"/>
                  </a:cubicBezTo>
                  <a:cubicBezTo>
                    <a:pt x="2152" y="87"/>
                    <a:pt x="2133" y="85"/>
                    <a:pt x="2117" y="89"/>
                  </a:cubicBezTo>
                  <a:cubicBezTo>
                    <a:pt x="2159" y="152"/>
                    <a:pt x="2143" y="102"/>
                    <a:pt x="2105" y="149"/>
                  </a:cubicBezTo>
                  <a:cubicBezTo>
                    <a:pt x="2097" y="159"/>
                    <a:pt x="2097" y="173"/>
                    <a:pt x="2093" y="185"/>
                  </a:cubicBezTo>
                  <a:cubicBezTo>
                    <a:pt x="2110" y="191"/>
                    <a:pt x="2156" y="195"/>
                    <a:pt x="2141" y="233"/>
                  </a:cubicBezTo>
                  <a:cubicBezTo>
                    <a:pt x="2136" y="246"/>
                    <a:pt x="2091" y="257"/>
                    <a:pt x="2105" y="257"/>
                  </a:cubicBezTo>
                  <a:cubicBezTo>
                    <a:pt x="2130" y="257"/>
                    <a:pt x="2177" y="233"/>
                    <a:pt x="2177" y="233"/>
                  </a:cubicBezTo>
                  <a:cubicBezTo>
                    <a:pt x="2181" y="253"/>
                    <a:pt x="2176" y="277"/>
                    <a:pt x="2189" y="293"/>
                  </a:cubicBezTo>
                  <a:cubicBezTo>
                    <a:pt x="2212" y="321"/>
                    <a:pt x="2250" y="301"/>
                    <a:pt x="2273" y="293"/>
                  </a:cubicBezTo>
                  <a:cubicBezTo>
                    <a:pt x="2285" y="330"/>
                    <a:pt x="2301" y="359"/>
                    <a:pt x="2273" y="401"/>
                  </a:cubicBezTo>
                  <a:cubicBezTo>
                    <a:pt x="2266" y="412"/>
                    <a:pt x="2267" y="376"/>
                    <a:pt x="2261" y="365"/>
                  </a:cubicBezTo>
                  <a:cubicBezTo>
                    <a:pt x="2255" y="352"/>
                    <a:pt x="2248" y="338"/>
                    <a:pt x="2237" y="329"/>
                  </a:cubicBezTo>
                  <a:cubicBezTo>
                    <a:pt x="2213" y="310"/>
                    <a:pt x="2179" y="309"/>
                    <a:pt x="2153" y="293"/>
                  </a:cubicBezTo>
                  <a:cubicBezTo>
                    <a:pt x="2128" y="278"/>
                    <a:pt x="2081" y="245"/>
                    <a:pt x="2081" y="245"/>
                  </a:cubicBezTo>
                  <a:cubicBezTo>
                    <a:pt x="2085" y="261"/>
                    <a:pt x="2081" y="281"/>
                    <a:pt x="2093" y="293"/>
                  </a:cubicBezTo>
                  <a:cubicBezTo>
                    <a:pt x="2126" y="326"/>
                    <a:pt x="2191" y="280"/>
                    <a:pt x="2093" y="329"/>
                  </a:cubicBezTo>
                  <a:cubicBezTo>
                    <a:pt x="2024" y="432"/>
                    <a:pt x="2116" y="311"/>
                    <a:pt x="2033" y="377"/>
                  </a:cubicBezTo>
                  <a:cubicBezTo>
                    <a:pt x="1955" y="439"/>
                    <a:pt x="2063" y="395"/>
                    <a:pt x="1973" y="425"/>
                  </a:cubicBezTo>
                  <a:cubicBezTo>
                    <a:pt x="1969" y="409"/>
                    <a:pt x="1974" y="387"/>
                    <a:pt x="1961" y="377"/>
                  </a:cubicBezTo>
                  <a:cubicBezTo>
                    <a:pt x="1935" y="358"/>
                    <a:pt x="1905" y="419"/>
                    <a:pt x="1901" y="425"/>
                  </a:cubicBezTo>
                  <a:cubicBezTo>
                    <a:pt x="1905" y="441"/>
                    <a:pt x="1900" y="463"/>
                    <a:pt x="1913" y="473"/>
                  </a:cubicBezTo>
                  <a:cubicBezTo>
                    <a:pt x="1933" y="487"/>
                    <a:pt x="1962" y="477"/>
                    <a:pt x="1985" y="485"/>
                  </a:cubicBezTo>
                  <a:cubicBezTo>
                    <a:pt x="1999" y="490"/>
                    <a:pt x="2009" y="501"/>
                    <a:pt x="2021" y="509"/>
                  </a:cubicBezTo>
                  <a:cubicBezTo>
                    <a:pt x="2033" y="505"/>
                    <a:pt x="2048" y="506"/>
                    <a:pt x="2057" y="497"/>
                  </a:cubicBezTo>
                  <a:cubicBezTo>
                    <a:pt x="2092" y="462"/>
                    <a:pt x="2037" y="429"/>
                    <a:pt x="2105" y="497"/>
                  </a:cubicBezTo>
                  <a:cubicBezTo>
                    <a:pt x="2124" y="555"/>
                    <a:pt x="2144" y="543"/>
                    <a:pt x="2201" y="557"/>
                  </a:cubicBezTo>
                  <a:cubicBezTo>
                    <a:pt x="2180" y="643"/>
                    <a:pt x="2195" y="647"/>
                    <a:pt x="2033" y="593"/>
                  </a:cubicBezTo>
                  <a:cubicBezTo>
                    <a:pt x="2016" y="587"/>
                    <a:pt x="2020" y="559"/>
                    <a:pt x="2009" y="545"/>
                  </a:cubicBezTo>
                  <a:cubicBezTo>
                    <a:pt x="2000" y="534"/>
                    <a:pt x="1985" y="529"/>
                    <a:pt x="1973" y="521"/>
                  </a:cubicBezTo>
                  <a:cubicBezTo>
                    <a:pt x="1961" y="525"/>
                    <a:pt x="1948" y="539"/>
                    <a:pt x="1937" y="533"/>
                  </a:cubicBezTo>
                  <a:cubicBezTo>
                    <a:pt x="1926" y="527"/>
                    <a:pt x="1933" y="507"/>
                    <a:pt x="1925" y="497"/>
                  </a:cubicBezTo>
                  <a:cubicBezTo>
                    <a:pt x="1908" y="476"/>
                    <a:pt x="1877" y="469"/>
                    <a:pt x="1853" y="461"/>
                  </a:cubicBezTo>
                  <a:cubicBezTo>
                    <a:pt x="1829" y="469"/>
                    <a:pt x="1802" y="499"/>
                    <a:pt x="1781" y="485"/>
                  </a:cubicBezTo>
                  <a:cubicBezTo>
                    <a:pt x="1721" y="445"/>
                    <a:pt x="1648" y="449"/>
                    <a:pt x="1577" y="437"/>
                  </a:cubicBezTo>
                  <a:cubicBezTo>
                    <a:pt x="1569" y="425"/>
                    <a:pt x="1566" y="406"/>
                    <a:pt x="1553" y="401"/>
                  </a:cubicBezTo>
                  <a:cubicBezTo>
                    <a:pt x="1537" y="395"/>
                    <a:pt x="1489" y="432"/>
                    <a:pt x="1481" y="437"/>
                  </a:cubicBezTo>
                  <a:cubicBezTo>
                    <a:pt x="1385" y="405"/>
                    <a:pt x="1505" y="437"/>
                    <a:pt x="1409" y="437"/>
                  </a:cubicBezTo>
                  <a:cubicBezTo>
                    <a:pt x="1373" y="437"/>
                    <a:pt x="1337" y="429"/>
                    <a:pt x="1301" y="425"/>
                  </a:cubicBezTo>
                  <a:cubicBezTo>
                    <a:pt x="1205" y="457"/>
                    <a:pt x="1325" y="425"/>
                    <a:pt x="1229" y="425"/>
                  </a:cubicBezTo>
                  <a:cubicBezTo>
                    <a:pt x="1209" y="425"/>
                    <a:pt x="1189" y="433"/>
                    <a:pt x="1169" y="437"/>
                  </a:cubicBezTo>
                  <a:cubicBezTo>
                    <a:pt x="1103" y="424"/>
                    <a:pt x="1091" y="425"/>
                    <a:pt x="1037" y="461"/>
                  </a:cubicBezTo>
                  <a:cubicBezTo>
                    <a:pt x="993" y="446"/>
                    <a:pt x="958" y="422"/>
                    <a:pt x="917" y="401"/>
                  </a:cubicBezTo>
                  <a:cubicBezTo>
                    <a:pt x="881" y="413"/>
                    <a:pt x="881" y="421"/>
                    <a:pt x="845" y="401"/>
                  </a:cubicBezTo>
                  <a:cubicBezTo>
                    <a:pt x="820" y="387"/>
                    <a:pt x="773" y="353"/>
                    <a:pt x="773" y="353"/>
                  </a:cubicBezTo>
                  <a:cubicBezTo>
                    <a:pt x="724" y="386"/>
                    <a:pt x="726" y="416"/>
                    <a:pt x="677" y="449"/>
                  </a:cubicBezTo>
                  <a:cubicBezTo>
                    <a:pt x="615" y="434"/>
                    <a:pt x="608" y="421"/>
                    <a:pt x="545" y="437"/>
                  </a:cubicBezTo>
                  <a:cubicBezTo>
                    <a:pt x="533" y="445"/>
                    <a:pt x="519" y="451"/>
                    <a:pt x="509" y="461"/>
                  </a:cubicBezTo>
                  <a:cubicBezTo>
                    <a:pt x="499" y="471"/>
                    <a:pt x="498" y="492"/>
                    <a:pt x="485" y="497"/>
                  </a:cubicBezTo>
                  <a:cubicBezTo>
                    <a:pt x="473" y="502"/>
                    <a:pt x="461" y="488"/>
                    <a:pt x="449" y="485"/>
                  </a:cubicBezTo>
                  <a:cubicBezTo>
                    <a:pt x="322" y="457"/>
                    <a:pt x="422" y="488"/>
                    <a:pt x="341" y="461"/>
                  </a:cubicBezTo>
                  <a:cubicBezTo>
                    <a:pt x="293" y="389"/>
                    <a:pt x="242" y="409"/>
                    <a:pt x="149" y="401"/>
                  </a:cubicBezTo>
                  <a:cubicBezTo>
                    <a:pt x="33" y="440"/>
                    <a:pt x="208" y="372"/>
                    <a:pt x="89" y="461"/>
                  </a:cubicBezTo>
                  <a:cubicBezTo>
                    <a:pt x="69" y="476"/>
                    <a:pt x="17" y="485"/>
                    <a:pt x="17" y="485"/>
                  </a:cubicBezTo>
                  <a:cubicBezTo>
                    <a:pt x="4" y="497"/>
                    <a:pt x="4" y="480"/>
                    <a:pt x="3" y="507"/>
                  </a:cubicBezTo>
                  <a:cubicBezTo>
                    <a:pt x="2" y="534"/>
                    <a:pt x="8" y="610"/>
                    <a:pt x="9" y="648"/>
                  </a:cubicBezTo>
                  <a:cubicBezTo>
                    <a:pt x="10" y="686"/>
                    <a:pt x="0" y="722"/>
                    <a:pt x="9" y="738"/>
                  </a:cubicBezTo>
                  <a:cubicBezTo>
                    <a:pt x="18" y="754"/>
                    <a:pt x="17" y="741"/>
                    <a:pt x="60" y="741"/>
                  </a:cubicBezTo>
                  <a:cubicBezTo>
                    <a:pt x="103" y="741"/>
                    <a:pt x="177" y="741"/>
                    <a:pt x="270" y="741"/>
                  </a:cubicBezTo>
                  <a:cubicBezTo>
                    <a:pt x="363" y="741"/>
                    <a:pt x="236" y="740"/>
                    <a:pt x="618" y="741"/>
                  </a:cubicBezTo>
                  <a:cubicBezTo>
                    <a:pt x="1000" y="742"/>
                    <a:pt x="2149" y="746"/>
                    <a:pt x="2562" y="747"/>
                  </a:cubicBezTo>
                  <a:cubicBezTo>
                    <a:pt x="2975" y="748"/>
                    <a:pt x="2882" y="747"/>
                    <a:pt x="3099" y="747"/>
                  </a:cubicBezTo>
                  <a:cubicBezTo>
                    <a:pt x="3316" y="747"/>
                    <a:pt x="3585" y="748"/>
                    <a:pt x="3867" y="747"/>
                  </a:cubicBezTo>
                  <a:cubicBezTo>
                    <a:pt x="4149" y="746"/>
                    <a:pt x="4552" y="745"/>
                    <a:pt x="4791" y="744"/>
                  </a:cubicBezTo>
                  <a:cubicBezTo>
                    <a:pt x="5030" y="743"/>
                    <a:pt x="5190" y="741"/>
                    <a:pt x="5304" y="741"/>
                  </a:cubicBezTo>
                  <a:cubicBezTo>
                    <a:pt x="5418" y="741"/>
                    <a:pt x="5444" y="759"/>
                    <a:pt x="5475" y="744"/>
                  </a:cubicBezTo>
                  <a:cubicBezTo>
                    <a:pt x="5506" y="729"/>
                    <a:pt x="5488" y="676"/>
                    <a:pt x="5489" y="653"/>
                  </a:cubicBezTo>
                  <a:cubicBezTo>
                    <a:pt x="5493" y="641"/>
                    <a:pt x="5484" y="616"/>
                    <a:pt x="5484" y="603"/>
                  </a:cubicBezTo>
                  <a:cubicBezTo>
                    <a:pt x="5476" y="589"/>
                    <a:pt x="5457" y="579"/>
                    <a:pt x="5441" y="5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1" name="Freeform 89"/>
            <p:cNvSpPr>
              <a:spLocks/>
            </p:cNvSpPr>
            <p:nvPr/>
          </p:nvSpPr>
          <p:spPr bwMode="auto">
            <a:xfrm>
              <a:off x="144" y="1701"/>
              <a:ext cx="5379" cy="2557"/>
            </a:xfrm>
            <a:custGeom>
              <a:avLst/>
              <a:gdLst>
                <a:gd name="T0" fmla="*/ 1865 w 5379"/>
                <a:gd name="T1" fmla="*/ 417 h 2557"/>
                <a:gd name="T2" fmla="*/ 2128 w 5379"/>
                <a:gd name="T3" fmla="*/ 508 h 2557"/>
                <a:gd name="T4" fmla="*/ 2292 w 5379"/>
                <a:gd name="T5" fmla="*/ 554 h 2557"/>
                <a:gd name="T6" fmla="*/ 2447 w 5379"/>
                <a:gd name="T7" fmla="*/ 654 h 2557"/>
                <a:gd name="T8" fmla="*/ 2538 w 5379"/>
                <a:gd name="T9" fmla="*/ 645 h 2557"/>
                <a:gd name="T10" fmla="*/ 2838 w 5379"/>
                <a:gd name="T11" fmla="*/ 717 h 2557"/>
                <a:gd name="T12" fmla="*/ 2901 w 5379"/>
                <a:gd name="T13" fmla="*/ 781 h 2557"/>
                <a:gd name="T14" fmla="*/ 3428 w 5379"/>
                <a:gd name="T15" fmla="*/ 963 h 2557"/>
                <a:gd name="T16" fmla="*/ 4865 w 5379"/>
                <a:gd name="T17" fmla="*/ 1345 h 2557"/>
                <a:gd name="T18" fmla="*/ 4828 w 5379"/>
                <a:gd name="T19" fmla="*/ 1563 h 2557"/>
                <a:gd name="T20" fmla="*/ 4937 w 5379"/>
                <a:gd name="T21" fmla="*/ 1717 h 2557"/>
                <a:gd name="T22" fmla="*/ 4992 w 5379"/>
                <a:gd name="T23" fmla="*/ 1827 h 2557"/>
                <a:gd name="T24" fmla="*/ 5019 w 5379"/>
                <a:gd name="T25" fmla="*/ 2008 h 2557"/>
                <a:gd name="T26" fmla="*/ 3980 w 5379"/>
                <a:gd name="T27" fmla="*/ 2110 h 2557"/>
                <a:gd name="T28" fmla="*/ 4444 w 5379"/>
                <a:gd name="T29" fmla="*/ 2279 h 2557"/>
                <a:gd name="T30" fmla="*/ 5075 w 5379"/>
                <a:gd name="T31" fmla="*/ 2308 h 2557"/>
                <a:gd name="T32" fmla="*/ 5303 w 5379"/>
                <a:gd name="T33" fmla="*/ 2402 h 2557"/>
                <a:gd name="T34" fmla="*/ 4619 w 5379"/>
                <a:gd name="T35" fmla="*/ 2527 h 2557"/>
                <a:gd name="T36" fmla="*/ 3746 w 5379"/>
                <a:gd name="T37" fmla="*/ 2527 h 2557"/>
                <a:gd name="T38" fmla="*/ 2841 w 5379"/>
                <a:gd name="T39" fmla="*/ 2477 h 2557"/>
                <a:gd name="T40" fmla="*/ 2501 w 5379"/>
                <a:gd name="T41" fmla="*/ 2527 h 2557"/>
                <a:gd name="T42" fmla="*/ 1877 w 5379"/>
                <a:gd name="T43" fmla="*/ 2487 h 2557"/>
                <a:gd name="T44" fmla="*/ 1518 w 5379"/>
                <a:gd name="T45" fmla="*/ 2487 h 2557"/>
                <a:gd name="T46" fmla="*/ 1132 w 5379"/>
                <a:gd name="T47" fmla="*/ 2515 h 2557"/>
                <a:gd name="T48" fmla="*/ 607 w 5379"/>
                <a:gd name="T49" fmla="*/ 2496 h 2557"/>
                <a:gd name="T50" fmla="*/ 195 w 5379"/>
                <a:gd name="T51" fmla="*/ 2487 h 2557"/>
                <a:gd name="T52" fmla="*/ 46 w 5379"/>
                <a:gd name="T53" fmla="*/ 2496 h 2557"/>
                <a:gd name="T54" fmla="*/ 47 w 5379"/>
                <a:gd name="T55" fmla="*/ 2363 h 2557"/>
                <a:gd name="T56" fmla="*/ 1 w 5379"/>
                <a:gd name="T57" fmla="*/ 2081 h 2557"/>
                <a:gd name="T58" fmla="*/ 56 w 5379"/>
                <a:gd name="T59" fmla="*/ 1581 h 2557"/>
                <a:gd name="T60" fmla="*/ 20 w 5379"/>
                <a:gd name="T61" fmla="*/ 736 h 2557"/>
                <a:gd name="T62" fmla="*/ 29 w 5379"/>
                <a:gd name="T63" fmla="*/ 508 h 2557"/>
                <a:gd name="T64" fmla="*/ 29 w 5379"/>
                <a:gd name="T65" fmla="*/ 436 h 2557"/>
                <a:gd name="T66" fmla="*/ 111 w 5379"/>
                <a:gd name="T67" fmla="*/ 317 h 2557"/>
                <a:gd name="T68" fmla="*/ 601 w 5379"/>
                <a:gd name="T69" fmla="*/ 81 h 2557"/>
                <a:gd name="T70" fmla="*/ 901 w 5379"/>
                <a:gd name="T71" fmla="*/ 8 h 2557"/>
                <a:gd name="T72" fmla="*/ 1038 w 5379"/>
                <a:gd name="T73" fmla="*/ 35 h 2557"/>
                <a:gd name="T74" fmla="*/ 1329 w 5379"/>
                <a:gd name="T75" fmla="*/ 154 h 2557"/>
                <a:gd name="T76" fmla="*/ 1665 w 5379"/>
                <a:gd name="T77" fmla="*/ 372 h 2557"/>
                <a:gd name="T78" fmla="*/ 1865 w 5379"/>
                <a:gd name="T79" fmla="*/ 417 h 25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79" h="2557">
                  <a:moveTo>
                    <a:pt x="1865" y="417"/>
                  </a:moveTo>
                  <a:cubicBezTo>
                    <a:pt x="1938" y="408"/>
                    <a:pt x="2085" y="420"/>
                    <a:pt x="2128" y="508"/>
                  </a:cubicBezTo>
                  <a:cubicBezTo>
                    <a:pt x="2185" y="525"/>
                    <a:pt x="2239" y="530"/>
                    <a:pt x="2292" y="554"/>
                  </a:cubicBezTo>
                  <a:cubicBezTo>
                    <a:pt x="2345" y="578"/>
                    <a:pt x="2406" y="639"/>
                    <a:pt x="2447" y="654"/>
                  </a:cubicBezTo>
                  <a:cubicBezTo>
                    <a:pt x="2545" y="735"/>
                    <a:pt x="2457" y="599"/>
                    <a:pt x="2538" y="645"/>
                  </a:cubicBezTo>
                  <a:cubicBezTo>
                    <a:pt x="2603" y="662"/>
                    <a:pt x="2778" y="694"/>
                    <a:pt x="2838" y="717"/>
                  </a:cubicBezTo>
                  <a:cubicBezTo>
                    <a:pt x="2898" y="740"/>
                    <a:pt x="2803" y="740"/>
                    <a:pt x="2901" y="781"/>
                  </a:cubicBezTo>
                  <a:cubicBezTo>
                    <a:pt x="3322" y="834"/>
                    <a:pt x="3101" y="869"/>
                    <a:pt x="3428" y="963"/>
                  </a:cubicBezTo>
                  <a:cubicBezTo>
                    <a:pt x="3755" y="1057"/>
                    <a:pt x="4632" y="1245"/>
                    <a:pt x="4865" y="1345"/>
                  </a:cubicBezTo>
                  <a:cubicBezTo>
                    <a:pt x="5098" y="1445"/>
                    <a:pt x="4816" y="1501"/>
                    <a:pt x="4828" y="1563"/>
                  </a:cubicBezTo>
                  <a:cubicBezTo>
                    <a:pt x="4846" y="1576"/>
                    <a:pt x="4937" y="1717"/>
                    <a:pt x="4937" y="1717"/>
                  </a:cubicBezTo>
                  <a:cubicBezTo>
                    <a:pt x="4960" y="1754"/>
                    <a:pt x="4969" y="1790"/>
                    <a:pt x="4992" y="1827"/>
                  </a:cubicBezTo>
                  <a:cubicBezTo>
                    <a:pt x="5065" y="1873"/>
                    <a:pt x="5188" y="1961"/>
                    <a:pt x="5019" y="2008"/>
                  </a:cubicBezTo>
                  <a:cubicBezTo>
                    <a:pt x="4850" y="2055"/>
                    <a:pt x="4076" y="2065"/>
                    <a:pt x="3980" y="2110"/>
                  </a:cubicBezTo>
                  <a:cubicBezTo>
                    <a:pt x="3884" y="2155"/>
                    <a:pt x="4262" y="2246"/>
                    <a:pt x="4444" y="2279"/>
                  </a:cubicBezTo>
                  <a:cubicBezTo>
                    <a:pt x="4533" y="2316"/>
                    <a:pt x="5043" y="2283"/>
                    <a:pt x="5075" y="2308"/>
                  </a:cubicBezTo>
                  <a:cubicBezTo>
                    <a:pt x="5218" y="2328"/>
                    <a:pt x="5379" y="2366"/>
                    <a:pt x="5303" y="2402"/>
                  </a:cubicBezTo>
                  <a:cubicBezTo>
                    <a:pt x="5227" y="2438"/>
                    <a:pt x="4878" y="2506"/>
                    <a:pt x="4619" y="2527"/>
                  </a:cubicBezTo>
                  <a:cubicBezTo>
                    <a:pt x="4501" y="2557"/>
                    <a:pt x="4042" y="2535"/>
                    <a:pt x="3746" y="2527"/>
                  </a:cubicBezTo>
                  <a:cubicBezTo>
                    <a:pt x="3450" y="2519"/>
                    <a:pt x="3048" y="2477"/>
                    <a:pt x="2841" y="2477"/>
                  </a:cubicBezTo>
                  <a:cubicBezTo>
                    <a:pt x="2823" y="2496"/>
                    <a:pt x="2525" y="2527"/>
                    <a:pt x="2501" y="2527"/>
                  </a:cubicBezTo>
                  <a:cubicBezTo>
                    <a:pt x="2317" y="2527"/>
                    <a:pt x="2041" y="2494"/>
                    <a:pt x="1877" y="2487"/>
                  </a:cubicBezTo>
                  <a:cubicBezTo>
                    <a:pt x="1713" y="2480"/>
                    <a:pt x="1642" y="2482"/>
                    <a:pt x="1518" y="2487"/>
                  </a:cubicBezTo>
                  <a:cubicBezTo>
                    <a:pt x="1394" y="2492"/>
                    <a:pt x="1284" y="2514"/>
                    <a:pt x="1132" y="2515"/>
                  </a:cubicBezTo>
                  <a:cubicBezTo>
                    <a:pt x="980" y="2517"/>
                    <a:pt x="763" y="2501"/>
                    <a:pt x="607" y="2496"/>
                  </a:cubicBezTo>
                  <a:cubicBezTo>
                    <a:pt x="450" y="2492"/>
                    <a:pt x="288" y="2487"/>
                    <a:pt x="195" y="2487"/>
                  </a:cubicBezTo>
                  <a:cubicBezTo>
                    <a:pt x="101" y="2487"/>
                    <a:pt x="71" y="2517"/>
                    <a:pt x="46" y="2496"/>
                  </a:cubicBezTo>
                  <a:cubicBezTo>
                    <a:pt x="21" y="2475"/>
                    <a:pt x="54" y="2432"/>
                    <a:pt x="47" y="2363"/>
                  </a:cubicBezTo>
                  <a:cubicBezTo>
                    <a:pt x="8" y="2270"/>
                    <a:pt x="0" y="2211"/>
                    <a:pt x="1" y="2081"/>
                  </a:cubicBezTo>
                  <a:cubicBezTo>
                    <a:pt x="2" y="1951"/>
                    <a:pt x="53" y="1805"/>
                    <a:pt x="56" y="1581"/>
                  </a:cubicBezTo>
                  <a:cubicBezTo>
                    <a:pt x="54" y="1377"/>
                    <a:pt x="19" y="928"/>
                    <a:pt x="20" y="736"/>
                  </a:cubicBezTo>
                  <a:cubicBezTo>
                    <a:pt x="26" y="638"/>
                    <a:pt x="17" y="540"/>
                    <a:pt x="29" y="508"/>
                  </a:cubicBezTo>
                  <a:cubicBezTo>
                    <a:pt x="30" y="458"/>
                    <a:pt x="15" y="468"/>
                    <a:pt x="29" y="436"/>
                  </a:cubicBezTo>
                  <a:cubicBezTo>
                    <a:pt x="43" y="404"/>
                    <a:pt x="16" y="376"/>
                    <a:pt x="111" y="317"/>
                  </a:cubicBezTo>
                  <a:cubicBezTo>
                    <a:pt x="206" y="258"/>
                    <a:pt x="469" y="133"/>
                    <a:pt x="601" y="81"/>
                  </a:cubicBezTo>
                  <a:cubicBezTo>
                    <a:pt x="733" y="29"/>
                    <a:pt x="828" y="16"/>
                    <a:pt x="901" y="8"/>
                  </a:cubicBezTo>
                  <a:cubicBezTo>
                    <a:pt x="974" y="0"/>
                    <a:pt x="967" y="11"/>
                    <a:pt x="1038" y="35"/>
                  </a:cubicBezTo>
                  <a:cubicBezTo>
                    <a:pt x="1109" y="59"/>
                    <a:pt x="1225" y="98"/>
                    <a:pt x="1329" y="154"/>
                  </a:cubicBezTo>
                  <a:cubicBezTo>
                    <a:pt x="1433" y="210"/>
                    <a:pt x="1576" y="328"/>
                    <a:pt x="1665" y="372"/>
                  </a:cubicBezTo>
                  <a:cubicBezTo>
                    <a:pt x="1754" y="416"/>
                    <a:pt x="1823" y="398"/>
                    <a:pt x="1865" y="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28398" dir="146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2" name="Freeform 90"/>
            <p:cNvSpPr>
              <a:spLocks/>
            </p:cNvSpPr>
            <p:nvPr/>
          </p:nvSpPr>
          <p:spPr bwMode="auto">
            <a:xfrm>
              <a:off x="1918" y="2910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3" name="Freeform 91"/>
            <p:cNvSpPr>
              <a:spLocks/>
            </p:cNvSpPr>
            <p:nvPr/>
          </p:nvSpPr>
          <p:spPr bwMode="auto">
            <a:xfrm>
              <a:off x="1951" y="2954"/>
              <a:ext cx="3233" cy="1183"/>
            </a:xfrm>
            <a:custGeom>
              <a:avLst/>
              <a:gdLst>
                <a:gd name="T0" fmla="*/ 3233 w 3233"/>
                <a:gd name="T1" fmla="*/ 58 h 1183"/>
                <a:gd name="T2" fmla="*/ 3143 w 3233"/>
                <a:gd name="T3" fmla="*/ 154 h 1183"/>
                <a:gd name="T4" fmla="*/ 3047 w 3233"/>
                <a:gd name="T5" fmla="*/ 130 h 1183"/>
                <a:gd name="T6" fmla="*/ 3083 w 3233"/>
                <a:gd name="T7" fmla="*/ 166 h 1183"/>
                <a:gd name="T8" fmla="*/ 3041 w 3233"/>
                <a:gd name="T9" fmla="*/ 214 h 1183"/>
                <a:gd name="T10" fmla="*/ 3023 w 3233"/>
                <a:gd name="T11" fmla="*/ 226 h 1183"/>
                <a:gd name="T12" fmla="*/ 3011 w 3233"/>
                <a:gd name="T13" fmla="*/ 244 h 1183"/>
                <a:gd name="T14" fmla="*/ 3011 w 3233"/>
                <a:gd name="T15" fmla="*/ 280 h 1183"/>
                <a:gd name="T16" fmla="*/ 2975 w 3233"/>
                <a:gd name="T17" fmla="*/ 292 h 1183"/>
                <a:gd name="T18" fmla="*/ 2957 w 3233"/>
                <a:gd name="T19" fmla="*/ 298 h 1183"/>
                <a:gd name="T20" fmla="*/ 2921 w 3233"/>
                <a:gd name="T21" fmla="*/ 322 h 1183"/>
                <a:gd name="T22" fmla="*/ 2903 w 3233"/>
                <a:gd name="T23" fmla="*/ 358 h 1183"/>
                <a:gd name="T24" fmla="*/ 2915 w 3233"/>
                <a:gd name="T25" fmla="*/ 472 h 1183"/>
                <a:gd name="T26" fmla="*/ 2807 w 3233"/>
                <a:gd name="T27" fmla="*/ 568 h 1183"/>
                <a:gd name="T28" fmla="*/ 2687 w 3233"/>
                <a:gd name="T29" fmla="*/ 646 h 1183"/>
                <a:gd name="T30" fmla="*/ 2909 w 3233"/>
                <a:gd name="T31" fmla="*/ 808 h 1183"/>
                <a:gd name="T32" fmla="*/ 2363 w 3233"/>
                <a:gd name="T33" fmla="*/ 988 h 1183"/>
                <a:gd name="T34" fmla="*/ 1931 w 3233"/>
                <a:gd name="T35" fmla="*/ 1042 h 1183"/>
                <a:gd name="T36" fmla="*/ 1739 w 3233"/>
                <a:gd name="T37" fmla="*/ 952 h 1183"/>
                <a:gd name="T38" fmla="*/ 1715 w 3233"/>
                <a:gd name="T39" fmla="*/ 820 h 1183"/>
                <a:gd name="T40" fmla="*/ 1463 w 3233"/>
                <a:gd name="T41" fmla="*/ 1000 h 1183"/>
                <a:gd name="T42" fmla="*/ 1277 w 3233"/>
                <a:gd name="T43" fmla="*/ 1048 h 1183"/>
                <a:gd name="T44" fmla="*/ 1277 w 3233"/>
                <a:gd name="T45" fmla="*/ 1018 h 1183"/>
                <a:gd name="T46" fmla="*/ 1187 w 3233"/>
                <a:gd name="T47" fmla="*/ 1036 h 1183"/>
                <a:gd name="T48" fmla="*/ 1121 w 3233"/>
                <a:gd name="T49" fmla="*/ 1066 h 1183"/>
                <a:gd name="T50" fmla="*/ 1043 w 3233"/>
                <a:gd name="T51" fmla="*/ 1108 h 1183"/>
                <a:gd name="T52" fmla="*/ 941 w 3233"/>
                <a:gd name="T53" fmla="*/ 1132 h 1183"/>
                <a:gd name="T54" fmla="*/ 881 w 3233"/>
                <a:gd name="T55" fmla="*/ 1156 h 1183"/>
                <a:gd name="T56" fmla="*/ 719 w 3233"/>
                <a:gd name="T57" fmla="*/ 1180 h 1183"/>
                <a:gd name="T58" fmla="*/ 401 w 3233"/>
                <a:gd name="T59" fmla="*/ 1174 h 1183"/>
                <a:gd name="T60" fmla="*/ 227 w 3233"/>
                <a:gd name="T61" fmla="*/ 1168 h 1183"/>
                <a:gd name="T62" fmla="*/ 47 w 3233"/>
                <a:gd name="T63" fmla="*/ 1162 h 1183"/>
                <a:gd name="T64" fmla="*/ 11 w 3233"/>
                <a:gd name="T65" fmla="*/ 1144 h 1183"/>
                <a:gd name="T66" fmla="*/ 113 w 3233"/>
                <a:gd name="T67" fmla="*/ 1126 h 1183"/>
                <a:gd name="T68" fmla="*/ 233 w 3233"/>
                <a:gd name="T69" fmla="*/ 1108 h 1183"/>
                <a:gd name="T70" fmla="*/ 413 w 3233"/>
                <a:gd name="T71" fmla="*/ 1102 h 1183"/>
                <a:gd name="T72" fmla="*/ 569 w 3233"/>
                <a:gd name="T73" fmla="*/ 1084 h 1183"/>
                <a:gd name="T74" fmla="*/ 623 w 3233"/>
                <a:gd name="T75" fmla="*/ 1090 h 1183"/>
                <a:gd name="T76" fmla="*/ 785 w 3233"/>
                <a:gd name="T77" fmla="*/ 1018 h 1183"/>
                <a:gd name="T78" fmla="*/ 923 w 3233"/>
                <a:gd name="T79" fmla="*/ 988 h 1183"/>
                <a:gd name="T80" fmla="*/ 1013 w 3233"/>
                <a:gd name="T81" fmla="*/ 928 h 1183"/>
                <a:gd name="T82" fmla="*/ 1175 w 3233"/>
                <a:gd name="T83" fmla="*/ 862 h 1183"/>
                <a:gd name="T84" fmla="*/ 1271 w 3233"/>
                <a:gd name="T85" fmla="*/ 826 h 1183"/>
                <a:gd name="T86" fmla="*/ 1391 w 3233"/>
                <a:gd name="T87" fmla="*/ 808 h 1183"/>
                <a:gd name="T88" fmla="*/ 1445 w 3233"/>
                <a:gd name="T89" fmla="*/ 754 h 1183"/>
                <a:gd name="T90" fmla="*/ 1523 w 3233"/>
                <a:gd name="T91" fmla="*/ 694 h 1183"/>
                <a:gd name="T92" fmla="*/ 1691 w 3233"/>
                <a:gd name="T93" fmla="*/ 634 h 1183"/>
                <a:gd name="T94" fmla="*/ 1925 w 3233"/>
                <a:gd name="T95" fmla="*/ 538 h 1183"/>
                <a:gd name="T96" fmla="*/ 2051 w 3233"/>
                <a:gd name="T97" fmla="*/ 466 h 1183"/>
                <a:gd name="T98" fmla="*/ 2249 w 3233"/>
                <a:gd name="T99" fmla="*/ 460 h 1183"/>
                <a:gd name="T100" fmla="*/ 2375 w 3233"/>
                <a:gd name="T101" fmla="*/ 406 h 1183"/>
                <a:gd name="T102" fmla="*/ 2507 w 3233"/>
                <a:gd name="T103" fmla="*/ 340 h 1183"/>
                <a:gd name="T104" fmla="*/ 2609 w 3233"/>
                <a:gd name="T105" fmla="*/ 274 h 1183"/>
                <a:gd name="T106" fmla="*/ 2645 w 3233"/>
                <a:gd name="T107" fmla="*/ 250 h 1183"/>
                <a:gd name="T108" fmla="*/ 2597 w 3233"/>
                <a:gd name="T109" fmla="*/ 202 h 1183"/>
                <a:gd name="T110" fmla="*/ 2639 w 3233"/>
                <a:gd name="T111" fmla="*/ 154 h 1183"/>
                <a:gd name="T112" fmla="*/ 2675 w 3233"/>
                <a:gd name="T113" fmla="*/ 142 h 1183"/>
                <a:gd name="T114" fmla="*/ 2717 w 3233"/>
                <a:gd name="T115" fmla="*/ 88 h 1183"/>
                <a:gd name="T116" fmla="*/ 2801 w 3233"/>
                <a:gd name="T117" fmla="*/ 70 h 1183"/>
                <a:gd name="T118" fmla="*/ 2831 w 3233"/>
                <a:gd name="T119" fmla="*/ 40 h 1183"/>
                <a:gd name="T120" fmla="*/ 2867 w 3233"/>
                <a:gd name="T121" fmla="*/ 28 h 1183"/>
                <a:gd name="T122" fmla="*/ 2891 w 3233"/>
                <a:gd name="T123" fmla="*/ 22 h 1183"/>
                <a:gd name="T124" fmla="*/ 3233 w 3233"/>
                <a:gd name="T125" fmla="*/ 58 h 1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33" h="1183">
                  <a:moveTo>
                    <a:pt x="3233" y="58"/>
                  </a:moveTo>
                  <a:cubicBezTo>
                    <a:pt x="3223" y="68"/>
                    <a:pt x="3143" y="154"/>
                    <a:pt x="3143" y="154"/>
                  </a:cubicBezTo>
                  <a:cubicBezTo>
                    <a:pt x="3145" y="164"/>
                    <a:pt x="3042" y="121"/>
                    <a:pt x="3047" y="130"/>
                  </a:cubicBezTo>
                  <a:cubicBezTo>
                    <a:pt x="3056" y="144"/>
                    <a:pt x="3083" y="166"/>
                    <a:pt x="3083" y="166"/>
                  </a:cubicBezTo>
                  <a:cubicBezTo>
                    <a:pt x="3074" y="204"/>
                    <a:pt x="3084" y="185"/>
                    <a:pt x="3041" y="214"/>
                  </a:cubicBezTo>
                  <a:cubicBezTo>
                    <a:pt x="3035" y="218"/>
                    <a:pt x="3023" y="226"/>
                    <a:pt x="3023" y="226"/>
                  </a:cubicBezTo>
                  <a:cubicBezTo>
                    <a:pt x="3019" y="232"/>
                    <a:pt x="3012" y="237"/>
                    <a:pt x="3011" y="244"/>
                  </a:cubicBezTo>
                  <a:cubicBezTo>
                    <a:pt x="3009" y="257"/>
                    <a:pt x="3029" y="267"/>
                    <a:pt x="3011" y="280"/>
                  </a:cubicBezTo>
                  <a:cubicBezTo>
                    <a:pt x="3001" y="287"/>
                    <a:pt x="2987" y="288"/>
                    <a:pt x="2975" y="292"/>
                  </a:cubicBezTo>
                  <a:cubicBezTo>
                    <a:pt x="2969" y="294"/>
                    <a:pt x="2962" y="294"/>
                    <a:pt x="2957" y="298"/>
                  </a:cubicBezTo>
                  <a:cubicBezTo>
                    <a:pt x="2945" y="306"/>
                    <a:pt x="2921" y="322"/>
                    <a:pt x="2921" y="322"/>
                  </a:cubicBezTo>
                  <a:cubicBezTo>
                    <a:pt x="2921" y="322"/>
                    <a:pt x="2903" y="357"/>
                    <a:pt x="2903" y="358"/>
                  </a:cubicBezTo>
                  <a:cubicBezTo>
                    <a:pt x="2893" y="373"/>
                    <a:pt x="2934" y="460"/>
                    <a:pt x="2915" y="472"/>
                  </a:cubicBezTo>
                  <a:cubicBezTo>
                    <a:pt x="2879" y="512"/>
                    <a:pt x="2866" y="556"/>
                    <a:pt x="2807" y="568"/>
                  </a:cubicBezTo>
                  <a:cubicBezTo>
                    <a:pt x="2793" y="573"/>
                    <a:pt x="2701" y="641"/>
                    <a:pt x="2687" y="646"/>
                  </a:cubicBezTo>
                  <a:cubicBezTo>
                    <a:pt x="2639" y="662"/>
                    <a:pt x="2957" y="800"/>
                    <a:pt x="2909" y="808"/>
                  </a:cubicBezTo>
                  <a:cubicBezTo>
                    <a:pt x="2810" y="874"/>
                    <a:pt x="2478" y="959"/>
                    <a:pt x="2363" y="988"/>
                  </a:cubicBezTo>
                  <a:cubicBezTo>
                    <a:pt x="2340" y="1004"/>
                    <a:pt x="1956" y="1031"/>
                    <a:pt x="1931" y="1042"/>
                  </a:cubicBezTo>
                  <a:cubicBezTo>
                    <a:pt x="1883" y="1009"/>
                    <a:pt x="1817" y="974"/>
                    <a:pt x="1739" y="952"/>
                  </a:cubicBezTo>
                  <a:cubicBezTo>
                    <a:pt x="1692" y="934"/>
                    <a:pt x="1753" y="810"/>
                    <a:pt x="1715" y="820"/>
                  </a:cubicBezTo>
                  <a:cubicBezTo>
                    <a:pt x="1669" y="828"/>
                    <a:pt x="1536" y="962"/>
                    <a:pt x="1463" y="1000"/>
                  </a:cubicBezTo>
                  <a:cubicBezTo>
                    <a:pt x="1391" y="998"/>
                    <a:pt x="1316" y="1047"/>
                    <a:pt x="1277" y="1048"/>
                  </a:cubicBezTo>
                  <a:cubicBezTo>
                    <a:pt x="1238" y="1068"/>
                    <a:pt x="1317" y="991"/>
                    <a:pt x="1277" y="1018"/>
                  </a:cubicBezTo>
                  <a:cubicBezTo>
                    <a:pt x="1255" y="1032"/>
                    <a:pt x="1209" y="1033"/>
                    <a:pt x="1187" y="1036"/>
                  </a:cubicBezTo>
                  <a:cubicBezTo>
                    <a:pt x="1164" y="1047"/>
                    <a:pt x="1142" y="1052"/>
                    <a:pt x="1121" y="1066"/>
                  </a:cubicBezTo>
                  <a:cubicBezTo>
                    <a:pt x="1091" y="1111"/>
                    <a:pt x="1121" y="1100"/>
                    <a:pt x="1043" y="1108"/>
                  </a:cubicBezTo>
                  <a:cubicBezTo>
                    <a:pt x="1009" y="1119"/>
                    <a:pt x="976" y="1123"/>
                    <a:pt x="941" y="1132"/>
                  </a:cubicBezTo>
                  <a:cubicBezTo>
                    <a:pt x="918" y="1138"/>
                    <a:pt x="905" y="1155"/>
                    <a:pt x="881" y="1156"/>
                  </a:cubicBezTo>
                  <a:cubicBezTo>
                    <a:pt x="815" y="1160"/>
                    <a:pt x="785" y="1178"/>
                    <a:pt x="719" y="1180"/>
                  </a:cubicBezTo>
                  <a:cubicBezTo>
                    <a:pt x="638" y="1183"/>
                    <a:pt x="483" y="1176"/>
                    <a:pt x="401" y="1174"/>
                  </a:cubicBezTo>
                  <a:cubicBezTo>
                    <a:pt x="319" y="1172"/>
                    <a:pt x="286" y="1170"/>
                    <a:pt x="227" y="1168"/>
                  </a:cubicBezTo>
                  <a:cubicBezTo>
                    <a:pt x="129" y="1166"/>
                    <a:pt x="83" y="1166"/>
                    <a:pt x="47" y="1162"/>
                  </a:cubicBezTo>
                  <a:cubicBezTo>
                    <a:pt x="11" y="1158"/>
                    <a:pt x="0" y="1150"/>
                    <a:pt x="11" y="1144"/>
                  </a:cubicBezTo>
                  <a:cubicBezTo>
                    <a:pt x="68" y="1125"/>
                    <a:pt x="34" y="1133"/>
                    <a:pt x="113" y="1126"/>
                  </a:cubicBezTo>
                  <a:cubicBezTo>
                    <a:pt x="151" y="1121"/>
                    <a:pt x="183" y="1112"/>
                    <a:pt x="233" y="1108"/>
                  </a:cubicBezTo>
                  <a:cubicBezTo>
                    <a:pt x="283" y="1104"/>
                    <a:pt x="357" y="1106"/>
                    <a:pt x="413" y="1102"/>
                  </a:cubicBezTo>
                  <a:cubicBezTo>
                    <a:pt x="469" y="1098"/>
                    <a:pt x="534" y="1086"/>
                    <a:pt x="569" y="1084"/>
                  </a:cubicBezTo>
                  <a:cubicBezTo>
                    <a:pt x="589" y="1083"/>
                    <a:pt x="603" y="1094"/>
                    <a:pt x="623" y="1090"/>
                  </a:cubicBezTo>
                  <a:cubicBezTo>
                    <a:pt x="690" y="1075"/>
                    <a:pt x="728" y="1056"/>
                    <a:pt x="785" y="1018"/>
                  </a:cubicBezTo>
                  <a:cubicBezTo>
                    <a:pt x="820" y="994"/>
                    <a:pt x="884" y="992"/>
                    <a:pt x="923" y="988"/>
                  </a:cubicBezTo>
                  <a:cubicBezTo>
                    <a:pt x="961" y="973"/>
                    <a:pt x="971" y="949"/>
                    <a:pt x="1013" y="928"/>
                  </a:cubicBezTo>
                  <a:cubicBezTo>
                    <a:pt x="1052" y="915"/>
                    <a:pt x="1108" y="880"/>
                    <a:pt x="1175" y="862"/>
                  </a:cubicBezTo>
                  <a:cubicBezTo>
                    <a:pt x="1218" y="845"/>
                    <a:pt x="1235" y="835"/>
                    <a:pt x="1271" y="826"/>
                  </a:cubicBezTo>
                  <a:cubicBezTo>
                    <a:pt x="1307" y="817"/>
                    <a:pt x="1362" y="820"/>
                    <a:pt x="1391" y="808"/>
                  </a:cubicBezTo>
                  <a:cubicBezTo>
                    <a:pt x="1423" y="776"/>
                    <a:pt x="1397" y="770"/>
                    <a:pt x="1445" y="754"/>
                  </a:cubicBezTo>
                  <a:cubicBezTo>
                    <a:pt x="1467" y="735"/>
                    <a:pt x="1481" y="721"/>
                    <a:pt x="1523" y="694"/>
                  </a:cubicBezTo>
                  <a:cubicBezTo>
                    <a:pt x="1559" y="674"/>
                    <a:pt x="1624" y="660"/>
                    <a:pt x="1691" y="634"/>
                  </a:cubicBezTo>
                  <a:cubicBezTo>
                    <a:pt x="1743" y="555"/>
                    <a:pt x="1837" y="546"/>
                    <a:pt x="1925" y="538"/>
                  </a:cubicBezTo>
                  <a:cubicBezTo>
                    <a:pt x="1960" y="526"/>
                    <a:pt x="2019" y="469"/>
                    <a:pt x="2051" y="466"/>
                  </a:cubicBezTo>
                  <a:cubicBezTo>
                    <a:pt x="2117" y="461"/>
                    <a:pt x="2183" y="462"/>
                    <a:pt x="2249" y="460"/>
                  </a:cubicBezTo>
                  <a:cubicBezTo>
                    <a:pt x="2293" y="445"/>
                    <a:pt x="2335" y="428"/>
                    <a:pt x="2375" y="406"/>
                  </a:cubicBezTo>
                  <a:cubicBezTo>
                    <a:pt x="2418" y="382"/>
                    <a:pt x="2459" y="352"/>
                    <a:pt x="2507" y="340"/>
                  </a:cubicBezTo>
                  <a:cubicBezTo>
                    <a:pt x="2529" y="307"/>
                    <a:pt x="2574" y="293"/>
                    <a:pt x="2609" y="274"/>
                  </a:cubicBezTo>
                  <a:cubicBezTo>
                    <a:pt x="2622" y="267"/>
                    <a:pt x="2645" y="250"/>
                    <a:pt x="2645" y="250"/>
                  </a:cubicBezTo>
                  <a:cubicBezTo>
                    <a:pt x="2631" y="230"/>
                    <a:pt x="2614" y="219"/>
                    <a:pt x="2597" y="202"/>
                  </a:cubicBezTo>
                  <a:cubicBezTo>
                    <a:pt x="2586" y="170"/>
                    <a:pt x="2611" y="165"/>
                    <a:pt x="2639" y="154"/>
                  </a:cubicBezTo>
                  <a:cubicBezTo>
                    <a:pt x="2651" y="149"/>
                    <a:pt x="2675" y="142"/>
                    <a:pt x="2675" y="142"/>
                  </a:cubicBezTo>
                  <a:cubicBezTo>
                    <a:pt x="2703" y="114"/>
                    <a:pt x="2688" y="131"/>
                    <a:pt x="2717" y="88"/>
                  </a:cubicBezTo>
                  <a:cubicBezTo>
                    <a:pt x="2725" y="76"/>
                    <a:pt x="2796" y="71"/>
                    <a:pt x="2801" y="70"/>
                  </a:cubicBezTo>
                  <a:cubicBezTo>
                    <a:pt x="2809" y="46"/>
                    <a:pt x="2802" y="51"/>
                    <a:pt x="2831" y="40"/>
                  </a:cubicBezTo>
                  <a:cubicBezTo>
                    <a:pt x="2843" y="35"/>
                    <a:pt x="2867" y="28"/>
                    <a:pt x="2867" y="28"/>
                  </a:cubicBezTo>
                  <a:cubicBezTo>
                    <a:pt x="2885" y="0"/>
                    <a:pt x="2857" y="28"/>
                    <a:pt x="2891" y="22"/>
                  </a:cubicBezTo>
                  <a:cubicBezTo>
                    <a:pt x="2924" y="28"/>
                    <a:pt x="3208" y="45"/>
                    <a:pt x="3233" y="58"/>
                  </a:cubicBezTo>
                  <a:close/>
                </a:path>
              </a:pathLst>
            </a:custGeom>
            <a:solidFill>
              <a:srgbClr val="CCFFCC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4" name="Freeform 92"/>
            <p:cNvSpPr>
              <a:spLocks/>
            </p:cNvSpPr>
            <p:nvPr/>
          </p:nvSpPr>
          <p:spPr bwMode="auto">
            <a:xfrm>
              <a:off x="98" y="1821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5" name="Freeform 93"/>
            <p:cNvSpPr>
              <a:spLocks/>
            </p:cNvSpPr>
            <p:nvPr/>
          </p:nvSpPr>
          <p:spPr bwMode="auto">
            <a:xfrm>
              <a:off x="96" y="1872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6" name="Freeform 94"/>
            <p:cNvSpPr>
              <a:spLocks/>
            </p:cNvSpPr>
            <p:nvPr/>
          </p:nvSpPr>
          <p:spPr bwMode="auto">
            <a:xfrm>
              <a:off x="1920" y="2928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6407" name="Picture 9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32"/>
              <a:ext cx="5664" cy="2609"/>
            </a:xfrm>
            <a:prstGeom prst="rect">
              <a:avLst/>
            </a:prstGeom>
            <a:noFill/>
            <a:ln>
              <a:noFill/>
            </a:ln>
            <a:effectLst>
              <a:outerShdw dist="35921" dir="189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9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2688" cy="1463"/>
            </a:xfrm>
            <a:prstGeom prst="rect">
              <a:avLst/>
            </a:prstGeom>
            <a:noFill/>
            <a:ln>
              <a:noFill/>
            </a:ln>
            <a:effectLst>
              <a:outerShdw dist="45791" dir="128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1" name="Group 99"/>
            <p:cNvGrpSpPr>
              <a:grpSpLocks/>
            </p:cNvGrpSpPr>
            <p:nvPr/>
          </p:nvGrpSpPr>
          <p:grpSpPr bwMode="auto">
            <a:xfrm>
              <a:off x="1918" y="2910"/>
              <a:ext cx="3780" cy="1301"/>
              <a:chOff x="1918" y="2910"/>
              <a:chExt cx="3780" cy="1301"/>
            </a:xfrm>
          </p:grpSpPr>
          <p:sp>
            <p:nvSpPr>
              <p:cNvPr id="16412" name="Freeform 100"/>
              <p:cNvSpPr>
                <a:spLocks/>
              </p:cNvSpPr>
              <p:nvPr/>
            </p:nvSpPr>
            <p:spPr bwMode="auto">
              <a:xfrm>
                <a:off x="1918" y="2910"/>
                <a:ext cx="3780" cy="1283"/>
              </a:xfrm>
              <a:custGeom>
                <a:avLst/>
                <a:gdLst>
                  <a:gd name="T0" fmla="*/ 2960 w 3780"/>
                  <a:gd name="T1" fmla="*/ 6 h 1283"/>
                  <a:gd name="T2" fmla="*/ 2858 w 3780"/>
                  <a:gd name="T3" fmla="*/ 234 h 1283"/>
                  <a:gd name="T4" fmla="*/ 2780 w 3780"/>
                  <a:gd name="T5" fmla="*/ 342 h 1283"/>
                  <a:gd name="T6" fmla="*/ 2654 w 3780"/>
                  <a:gd name="T7" fmla="*/ 372 h 1283"/>
                  <a:gd name="T8" fmla="*/ 2444 w 3780"/>
                  <a:gd name="T9" fmla="*/ 516 h 1283"/>
                  <a:gd name="T10" fmla="*/ 1826 w 3780"/>
                  <a:gd name="T11" fmla="*/ 630 h 1283"/>
                  <a:gd name="T12" fmla="*/ 1550 w 3780"/>
                  <a:gd name="T13" fmla="*/ 738 h 1283"/>
                  <a:gd name="T14" fmla="*/ 1460 w 3780"/>
                  <a:gd name="T15" fmla="*/ 834 h 1283"/>
                  <a:gd name="T16" fmla="*/ 1166 w 3780"/>
                  <a:gd name="T17" fmla="*/ 912 h 1283"/>
                  <a:gd name="T18" fmla="*/ 956 w 3780"/>
                  <a:gd name="T19" fmla="*/ 1020 h 1283"/>
                  <a:gd name="T20" fmla="*/ 638 w 3780"/>
                  <a:gd name="T21" fmla="*/ 1128 h 1283"/>
                  <a:gd name="T22" fmla="*/ 206 w 3780"/>
                  <a:gd name="T23" fmla="*/ 1146 h 1283"/>
                  <a:gd name="T24" fmla="*/ 50 w 3780"/>
                  <a:gd name="T25" fmla="*/ 1206 h 1283"/>
                  <a:gd name="T26" fmla="*/ 506 w 3780"/>
                  <a:gd name="T27" fmla="*/ 1224 h 1283"/>
                  <a:gd name="T28" fmla="*/ 1124 w 3780"/>
                  <a:gd name="T29" fmla="*/ 1242 h 1283"/>
                  <a:gd name="T30" fmla="*/ 1736 w 3780"/>
                  <a:gd name="T31" fmla="*/ 1254 h 1283"/>
                  <a:gd name="T32" fmla="*/ 1976 w 3780"/>
                  <a:gd name="T33" fmla="*/ 1254 h 1283"/>
                  <a:gd name="T34" fmla="*/ 2396 w 3780"/>
                  <a:gd name="T35" fmla="*/ 1260 h 1283"/>
                  <a:gd name="T36" fmla="*/ 2642 w 3780"/>
                  <a:gd name="T37" fmla="*/ 1260 h 1283"/>
                  <a:gd name="T38" fmla="*/ 2906 w 3780"/>
                  <a:gd name="T39" fmla="*/ 1278 h 1283"/>
                  <a:gd name="T40" fmla="*/ 3266 w 3780"/>
                  <a:gd name="T41" fmla="*/ 1266 h 1283"/>
                  <a:gd name="T42" fmla="*/ 3548 w 3780"/>
                  <a:gd name="T43" fmla="*/ 1260 h 1283"/>
                  <a:gd name="T44" fmla="*/ 3650 w 3780"/>
                  <a:gd name="T45" fmla="*/ 1266 h 1283"/>
                  <a:gd name="T46" fmla="*/ 3716 w 3780"/>
                  <a:gd name="T47" fmla="*/ 1158 h 1283"/>
                  <a:gd name="T48" fmla="*/ 3734 w 3780"/>
                  <a:gd name="T49" fmla="*/ 918 h 1283"/>
                  <a:gd name="T50" fmla="*/ 3728 w 3780"/>
                  <a:gd name="T51" fmla="*/ 678 h 1283"/>
                  <a:gd name="T52" fmla="*/ 3740 w 3780"/>
                  <a:gd name="T53" fmla="*/ 138 h 1283"/>
                  <a:gd name="T54" fmla="*/ 3716 w 3780"/>
                  <a:gd name="T55" fmla="*/ 108 h 1283"/>
                  <a:gd name="T56" fmla="*/ 3356 w 3780"/>
                  <a:gd name="T57" fmla="*/ 102 h 1283"/>
                  <a:gd name="T58" fmla="*/ 3074 w 3780"/>
                  <a:gd name="T59" fmla="*/ 66 h 1283"/>
                  <a:gd name="T60" fmla="*/ 2960 w 3780"/>
                  <a:gd name="T61" fmla="*/ 6 h 12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780" h="1283">
                    <a:moveTo>
                      <a:pt x="2960" y="6"/>
                    </a:moveTo>
                    <a:cubicBezTo>
                      <a:pt x="2910" y="0"/>
                      <a:pt x="2888" y="178"/>
                      <a:pt x="2858" y="234"/>
                    </a:cubicBezTo>
                    <a:cubicBezTo>
                      <a:pt x="2838" y="294"/>
                      <a:pt x="2731" y="309"/>
                      <a:pt x="2780" y="342"/>
                    </a:cubicBezTo>
                    <a:cubicBezTo>
                      <a:pt x="2713" y="393"/>
                      <a:pt x="2710" y="343"/>
                      <a:pt x="2654" y="372"/>
                    </a:cubicBezTo>
                    <a:cubicBezTo>
                      <a:pt x="2614" y="363"/>
                      <a:pt x="2582" y="473"/>
                      <a:pt x="2444" y="516"/>
                    </a:cubicBezTo>
                    <a:cubicBezTo>
                      <a:pt x="2411" y="565"/>
                      <a:pt x="1879" y="595"/>
                      <a:pt x="1826" y="630"/>
                    </a:cubicBezTo>
                    <a:cubicBezTo>
                      <a:pt x="1814" y="638"/>
                      <a:pt x="1550" y="738"/>
                      <a:pt x="1550" y="738"/>
                    </a:cubicBezTo>
                    <a:cubicBezTo>
                      <a:pt x="1534" y="762"/>
                      <a:pt x="1476" y="810"/>
                      <a:pt x="1460" y="834"/>
                    </a:cubicBezTo>
                    <a:cubicBezTo>
                      <a:pt x="1410" y="863"/>
                      <a:pt x="1303" y="863"/>
                      <a:pt x="1166" y="912"/>
                    </a:cubicBezTo>
                    <a:cubicBezTo>
                      <a:pt x="1082" y="943"/>
                      <a:pt x="1044" y="984"/>
                      <a:pt x="956" y="1020"/>
                    </a:cubicBezTo>
                    <a:cubicBezTo>
                      <a:pt x="868" y="1056"/>
                      <a:pt x="763" y="1107"/>
                      <a:pt x="638" y="1128"/>
                    </a:cubicBezTo>
                    <a:cubicBezTo>
                      <a:pt x="577" y="1151"/>
                      <a:pt x="228" y="1130"/>
                      <a:pt x="206" y="1146"/>
                    </a:cubicBezTo>
                    <a:cubicBezTo>
                      <a:pt x="108" y="1159"/>
                      <a:pt x="0" y="1193"/>
                      <a:pt x="50" y="1206"/>
                    </a:cubicBezTo>
                    <a:cubicBezTo>
                      <a:pt x="100" y="1219"/>
                      <a:pt x="327" y="1218"/>
                      <a:pt x="506" y="1224"/>
                    </a:cubicBezTo>
                    <a:cubicBezTo>
                      <a:pt x="587" y="1243"/>
                      <a:pt x="919" y="1237"/>
                      <a:pt x="1124" y="1242"/>
                    </a:cubicBezTo>
                    <a:cubicBezTo>
                      <a:pt x="1329" y="1247"/>
                      <a:pt x="1594" y="1252"/>
                      <a:pt x="1736" y="1254"/>
                    </a:cubicBezTo>
                    <a:cubicBezTo>
                      <a:pt x="1748" y="1266"/>
                      <a:pt x="1960" y="1254"/>
                      <a:pt x="1976" y="1254"/>
                    </a:cubicBezTo>
                    <a:cubicBezTo>
                      <a:pt x="2102" y="1254"/>
                      <a:pt x="2285" y="1259"/>
                      <a:pt x="2396" y="1260"/>
                    </a:cubicBezTo>
                    <a:cubicBezTo>
                      <a:pt x="2507" y="1261"/>
                      <a:pt x="2557" y="1257"/>
                      <a:pt x="2642" y="1260"/>
                    </a:cubicBezTo>
                    <a:cubicBezTo>
                      <a:pt x="2727" y="1263"/>
                      <a:pt x="2802" y="1277"/>
                      <a:pt x="2906" y="1278"/>
                    </a:cubicBezTo>
                    <a:cubicBezTo>
                      <a:pt x="3010" y="1279"/>
                      <a:pt x="3159" y="1269"/>
                      <a:pt x="3266" y="1266"/>
                    </a:cubicBezTo>
                    <a:cubicBezTo>
                      <a:pt x="3373" y="1263"/>
                      <a:pt x="3484" y="1260"/>
                      <a:pt x="3548" y="1260"/>
                    </a:cubicBezTo>
                    <a:cubicBezTo>
                      <a:pt x="3612" y="1260"/>
                      <a:pt x="3622" y="1283"/>
                      <a:pt x="3650" y="1266"/>
                    </a:cubicBezTo>
                    <a:cubicBezTo>
                      <a:pt x="3678" y="1249"/>
                      <a:pt x="3702" y="1216"/>
                      <a:pt x="3716" y="1158"/>
                    </a:cubicBezTo>
                    <a:cubicBezTo>
                      <a:pt x="3743" y="1099"/>
                      <a:pt x="3736" y="970"/>
                      <a:pt x="3734" y="918"/>
                    </a:cubicBezTo>
                    <a:cubicBezTo>
                      <a:pt x="3736" y="838"/>
                      <a:pt x="3731" y="696"/>
                      <a:pt x="3728" y="678"/>
                    </a:cubicBezTo>
                    <a:cubicBezTo>
                      <a:pt x="3729" y="548"/>
                      <a:pt x="3741" y="260"/>
                      <a:pt x="3740" y="138"/>
                    </a:cubicBezTo>
                    <a:cubicBezTo>
                      <a:pt x="3736" y="76"/>
                      <a:pt x="3780" y="114"/>
                      <a:pt x="3716" y="108"/>
                    </a:cubicBezTo>
                    <a:cubicBezTo>
                      <a:pt x="3652" y="102"/>
                      <a:pt x="3463" y="109"/>
                      <a:pt x="3356" y="102"/>
                    </a:cubicBezTo>
                    <a:cubicBezTo>
                      <a:pt x="3249" y="95"/>
                      <a:pt x="3140" y="82"/>
                      <a:pt x="3074" y="66"/>
                    </a:cubicBezTo>
                    <a:cubicBezTo>
                      <a:pt x="3008" y="50"/>
                      <a:pt x="2984" y="18"/>
                      <a:pt x="2960" y="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413" name="Freeform 101"/>
              <p:cNvSpPr>
                <a:spLocks/>
              </p:cNvSpPr>
              <p:nvPr/>
            </p:nvSpPr>
            <p:spPr bwMode="auto">
              <a:xfrm>
                <a:off x="1951" y="2954"/>
                <a:ext cx="3233" cy="1183"/>
              </a:xfrm>
              <a:custGeom>
                <a:avLst/>
                <a:gdLst>
                  <a:gd name="T0" fmla="*/ 3233 w 3233"/>
                  <a:gd name="T1" fmla="*/ 58 h 1183"/>
                  <a:gd name="T2" fmla="*/ 3143 w 3233"/>
                  <a:gd name="T3" fmla="*/ 154 h 1183"/>
                  <a:gd name="T4" fmla="*/ 3047 w 3233"/>
                  <a:gd name="T5" fmla="*/ 130 h 1183"/>
                  <a:gd name="T6" fmla="*/ 3083 w 3233"/>
                  <a:gd name="T7" fmla="*/ 166 h 1183"/>
                  <a:gd name="T8" fmla="*/ 3041 w 3233"/>
                  <a:gd name="T9" fmla="*/ 214 h 1183"/>
                  <a:gd name="T10" fmla="*/ 3023 w 3233"/>
                  <a:gd name="T11" fmla="*/ 226 h 1183"/>
                  <a:gd name="T12" fmla="*/ 3011 w 3233"/>
                  <a:gd name="T13" fmla="*/ 244 h 1183"/>
                  <a:gd name="T14" fmla="*/ 3011 w 3233"/>
                  <a:gd name="T15" fmla="*/ 280 h 1183"/>
                  <a:gd name="T16" fmla="*/ 2975 w 3233"/>
                  <a:gd name="T17" fmla="*/ 292 h 1183"/>
                  <a:gd name="T18" fmla="*/ 2957 w 3233"/>
                  <a:gd name="T19" fmla="*/ 298 h 1183"/>
                  <a:gd name="T20" fmla="*/ 2921 w 3233"/>
                  <a:gd name="T21" fmla="*/ 322 h 1183"/>
                  <a:gd name="T22" fmla="*/ 2903 w 3233"/>
                  <a:gd name="T23" fmla="*/ 358 h 1183"/>
                  <a:gd name="T24" fmla="*/ 2915 w 3233"/>
                  <a:gd name="T25" fmla="*/ 472 h 1183"/>
                  <a:gd name="T26" fmla="*/ 2807 w 3233"/>
                  <a:gd name="T27" fmla="*/ 568 h 1183"/>
                  <a:gd name="T28" fmla="*/ 2687 w 3233"/>
                  <a:gd name="T29" fmla="*/ 646 h 1183"/>
                  <a:gd name="T30" fmla="*/ 2909 w 3233"/>
                  <a:gd name="T31" fmla="*/ 808 h 1183"/>
                  <a:gd name="T32" fmla="*/ 2363 w 3233"/>
                  <a:gd name="T33" fmla="*/ 988 h 1183"/>
                  <a:gd name="T34" fmla="*/ 1931 w 3233"/>
                  <a:gd name="T35" fmla="*/ 1042 h 1183"/>
                  <a:gd name="T36" fmla="*/ 1739 w 3233"/>
                  <a:gd name="T37" fmla="*/ 952 h 1183"/>
                  <a:gd name="T38" fmla="*/ 1715 w 3233"/>
                  <a:gd name="T39" fmla="*/ 820 h 1183"/>
                  <a:gd name="T40" fmla="*/ 1463 w 3233"/>
                  <a:gd name="T41" fmla="*/ 1000 h 1183"/>
                  <a:gd name="T42" fmla="*/ 1277 w 3233"/>
                  <a:gd name="T43" fmla="*/ 1048 h 1183"/>
                  <a:gd name="T44" fmla="*/ 1277 w 3233"/>
                  <a:gd name="T45" fmla="*/ 1018 h 1183"/>
                  <a:gd name="T46" fmla="*/ 1187 w 3233"/>
                  <a:gd name="T47" fmla="*/ 1036 h 1183"/>
                  <a:gd name="T48" fmla="*/ 1121 w 3233"/>
                  <a:gd name="T49" fmla="*/ 1066 h 1183"/>
                  <a:gd name="T50" fmla="*/ 1043 w 3233"/>
                  <a:gd name="T51" fmla="*/ 1108 h 1183"/>
                  <a:gd name="T52" fmla="*/ 941 w 3233"/>
                  <a:gd name="T53" fmla="*/ 1132 h 1183"/>
                  <a:gd name="T54" fmla="*/ 881 w 3233"/>
                  <a:gd name="T55" fmla="*/ 1156 h 1183"/>
                  <a:gd name="T56" fmla="*/ 719 w 3233"/>
                  <a:gd name="T57" fmla="*/ 1180 h 1183"/>
                  <a:gd name="T58" fmla="*/ 401 w 3233"/>
                  <a:gd name="T59" fmla="*/ 1174 h 1183"/>
                  <a:gd name="T60" fmla="*/ 227 w 3233"/>
                  <a:gd name="T61" fmla="*/ 1168 h 1183"/>
                  <a:gd name="T62" fmla="*/ 47 w 3233"/>
                  <a:gd name="T63" fmla="*/ 1162 h 1183"/>
                  <a:gd name="T64" fmla="*/ 11 w 3233"/>
                  <a:gd name="T65" fmla="*/ 1144 h 1183"/>
                  <a:gd name="T66" fmla="*/ 113 w 3233"/>
                  <a:gd name="T67" fmla="*/ 1126 h 1183"/>
                  <a:gd name="T68" fmla="*/ 233 w 3233"/>
                  <a:gd name="T69" fmla="*/ 1108 h 1183"/>
                  <a:gd name="T70" fmla="*/ 413 w 3233"/>
                  <a:gd name="T71" fmla="*/ 1102 h 1183"/>
                  <a:gd name="T72" fmla="*/ 569 w 3233"/>
                  <a:gd name="T73" fmla="*/ 1084 h 1183"/>
                  <a:gd name="T74" fmla="*/ 623 w 3233"/>
                  <a:gd name="T75" fmla="*/ 1090 h 1183"/>
                  <a:gd name="T76" fmla="*/ 785 w 3233"/>
                  <a:gd name="T77" fmla="*/ 1018 h 1183"/>
                  <a:gd name="T78" fmla="*/ 923 w 3233"/>
                  <a:gd name="T79" fmla="*/ 988 h 1183"/>
                  <a:gd name="T80" fmla="*/ 1013 w 3233"/>
                  <a:gd name="T81" fmla="*/ 928 h 1183"/>
                  <a:gd name="T82" fmla="*/ 1175 w 3233"/>
                  <a:gd name="T83" fmla="*/ 862 h 1183"/>
                  <a:gd name="T84" fmla="*/ 1271 w 3233"/>
                  <a:gd name="T85" fmla="*/ 826 h 1183"/>
                  <a:gd name="T86" fmla="*/ 1391 w 3233"/>
                  <a:gd name="T87" fmla="*/ 808 h 1183"/>
                  <a:gd name="T88" fmla="*/ 1445 w 3233"/>
                  <a:gd name="T89" fmla="*/ 754 h 1183"/>
                  <a:gd name="T90" fmla="*/ 1523 w 3233"/>
                  <a:gd name="T91" fmla="*/ 694 h 1183"/>
                  <a:gd name="T92" fmla="*/ 1691 w 3233"/>
                  <a:gd name="T93" fmla="*/ 634 h 1183"/>
                  <a:gd name="T94" fmla="*/ 1925 w 3233"/>
                  <a:gd name="T95" fmla="*/ 538 h 1183"/>
                  <a:gd name="T96" fmla="*/ 2051 w 3233"/>
                  <a:gd name="T97" fmla="*/ 466 h 1183"/>
                  <a:gd name="T98" fmla="*/ 2249 w 3233"/>
                  <a:gd name="T99" fmla="*/ 460 h 1183"/>
                  <a:gd name="T100" fmla="*/ 2375 w 3233"/>
                  <a:gd name="T101" fmla="*/ 406 h 1183"/>
                  <a:gd name="T102" fmla="*/ 2507 w 3233"/>
                  <a:gd name="T103" fmla="*/ 340 h 1183"/>
                  <a:gd name="T104" fmla="*/ 2609 w 3233"/>
                  <a:gd name="T105" fmla="*/ 274 h 1183"/>
                  <a:gd name="T106" fmla="*/ 2645 w 3233"/>
                  <a:gd name="T107" fmla="*/ 250 h 1183"/>
                  <a:gd name="T108" fmla="*/ 2597 w 3233"/>
                  <a:gd name="T109" fmla="*/ 202 h 1183"/>
                  <a:gd name="T110" fmla="*/ 2639 w 3233"/>
                  <a:gd name="T111" fmla="*/ 154 h 1183"/>
                  <a:gd name="T112" fmla="*/ 2675 w 3233"/>
                  <a:gd name="T113" fmla="*/ 142 h 1183"/>
                  <a:gd name="T114" fmla="*/ 2717 w 3233"/>
                  <a:gd name="T115" fmla="*/ 88 h 1183"/>
                  <a:gd name="T116" fmla="*/ 2801 w 3233"/>
                  <a:gd name="T117" fmla="*/ 70 h 1183"/>
                  <a:gd name="T118" fmla="*/ 2831 w 3233"/>
                  <a:gd name="T119" fmla="*/ 40 h 1183"/>
                  <a:gd name="T120" fmla="*/ 2867 w 3233"/>
                  <a:gd name="T121" fmla="*/ 28 h 1183"/>
                  <a:gd name="T122" fmla="*/ 2891 w 3233"/>
                  <a:gd name="T123" fmla="*/ 22 h 1183"/>
                  <a:gd name="T124" fmla="*/ 3233 w 3233"/>
                  <a:gd name="T125" fmla="*/ 58 h 11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233" h="1183">
                    <a:moveTo>
                      <a:pt x="3233" y="58"/>
                    </a:moveTo>
                    <a:cubicBezTo>
                      <a:pt x="3223" y="68"/>
                      <a:pt x="3143" y="154"/>
                      <a:pt x="3143" y="154"/>
                    </a:cubicBezTo>
                    <a:cubicBezTo>
                      <a:pt x="3145" y="164"/>
                      <a:pt x="3042" y="121"/>
                      <a:pt x="3047" y="130"/>
                    </a:cubicBezTo>
                    <a:cubicBezTo>
                      <a:pt x="3056" y="144"/>
                      <a:pt x="3083" y="166"/>
                      <a:pt x="3083" y="166"/>
                    </a:cubicBezTo>
                    <a:cubicBezTo>
                      <a:pt x="3074" y="204"/>
                      <a:pt x="3084" y="185"/>
                      <a:pt x="3041" y="214"/>
                    </a:cubicBezTo>
                    <a:cubicBezTo>
                      <a:pt x="3035" y="218"/>
                      <a:pt x="3023" y="226"/>
                      <a:pt x="3023" y="226"/>
                    </a:cubicBezTo>
                    <a:cubicBezTo>
                      <a:pt x="3019" y="232"/>
                      <a:pt x="3012" y="237"/>
                      <a:pt x="3011" y="244"/>
                    </a:cubicBezTo>
                    <a:cubicBezTo>
                      <a:pt x="3009" y="257"/>
                      <a:pt x="3029" y="267"/>
                      <a:pt x="3011" y="280"/>
                    </a:cubicBezTo>
                    <a:cubicBezTo>
                      <a:pt x="3001" y="287"/>
                      <a:pt x="2987" y="288"/>
                      <a:pt x="2975" y="292"/>
                    </a:cubicBezTo>
                    <a:cubicBezTo>
                      <a:pt x="2969" y="294"/>
                      <a:pt x="2962" y="294"/>
                      <a:pt x="2957" y="298"/>
                    </a:cubicBezTo>
                    <a:cubicBezTo>
                      <a:pt x="2945" y="306"/>
                      <a:pt x="2921" y="322"/>
                      <a:pt x="2921" y="322"/>
                    </a:cubicBezTo>
                    <a:cubicBezTo>
                      <a:pt x="2921" y="322"/>
                      <a:pt x="2903" y="357"/>
                      <a:pt x="2903" y="358"/>
                    </a:cubicBezTo>
                    <a:cubicBezTo>
                      <a:pt x="2893" y="373"/>
                      <a:pt x="2934" y="460"/>
                      <a:pt x="2915" y="472"/>
                    </a:cubicBezTo>
                    <a:cubicBezTo>
                      <a:pt x="2879" y="512"/>
                      <a:pt x="2866" y="556"/>
                      <a:pt x="2807" y="568"/>
                    </a:cubicBezTo>
                    <a:cubicBezTo>
                      <a:pt x="2793" y="573"/>
                      <a:pt x="2701" y="641"/>
                      <a:pt x="2687" y="646"/>
                    </a:cubicBezTo>
                    <a:cubicBezTo>
                      <a:pt x="2639" y="662"/>
                      <a:pt x="2957" y="800"/>
                      <a:pt x="2909" y="808"/>
                    </a:cubicBezTo>
                    <a:cubicBezTo>
                      <a:pt x="2810" y="874"/>
                      <a:pt x="2478" y="959"/>
                      <a:pt x="2363" y="988"/>
                    </a:cubicBezTo>
                    <a:cubicBezTo>
                      <a:pt x="2340" y="1004"/>
                      <a:pt x="1956" y="1031"/>
                      <a:pt x="1931" y="1042"/>
                    </a:cubicBezTo>
                    <a:cubicBezTo>
                      <a:pt x="1883" y="1009"/>
                      <a:pt x="1817" y="974"/>
                      <a:pt x="1739" y="952"/>
                    </a:cubicBezTo>
                    <a:cubicBezTo>
                      <a:pt x="1692" y="934"/>
                      <a:pt x="1753" y="810"/>
                      <a:pt x="1715" y="820"/>
                    </a:cubicBezTo>
                    <a:cubicBezTo>
                      <a:pt x="1669" y="828"/>
                      <a:pt x="1536" y="962"/>
                      <a:pt x="1463" y="1000"/>
                    </a:cubicBezTo>
                    <a:cubicBezTo>
                      <a:pt x="1391" y="998"/>
                      <a:pt x="1316" y="1047"/>
                      <a:pt x="1277" y="1048"/>
                    </a:cubicBezTo>
                    <a:cubicBezTo>
                      <a:pt x="1238" y="1068"/>
                      <a:pt x="1317" y="991"/>
                      <a:pt x="1277" y="1018"/>
                    </a:cubicBezTo>
                    <a:cubicBezTo>
                      <a:pt x="1255" y="1032"/>
                      <a:pt x="1209" y="1033"/>
                      <a:pt x="1187" y="1036"/>
                    </a:cubicBezTo>
                    <a:cubicBezTo>
                      <a:pt x="1164" y="1047"/>
                      <a:pt x="1142" y="1052"/>
                      <a:pt x="1121" y="1066"/>
                    </a:cubicBezTo>
                    <a:cubicBezTo>
                      <a:pt x="1091" y="1111"/>
                      <a:pt x="1121" y="1100"/>
                      <a:pt x="1043" y="1108"/>
                    </a:cubicBezTo>
                    <a:cubicBezTo>
                      <a:pt x="1009" y="1119"/>
                      <a:pt x="976" y="1123"/>
                      <a:pt x="941" y="1132"/>
                    </a:cubicBezTo>
                    <a:cubicBezTo>
                      <a:pt x="918" y="1138"/>
                      <a:pt x="905" y="1155"/>
                      <a:pt x="881" y="1156"/>
                    </a:cubicBezTo>
                    <a:cubicBezTo>
                      <a:pt x="815" y="1160"/>
                      <a:pt x="785" y="1178"/>
                      <a:pt x="719" y="1180"/>
                    </a:cubicBezTo>
                    <a:cubicBezTo>
                      <a:pt x="638" y="1183"/>
                      <a:pt x="483" y="1176"/>
                      <a:pt x="401" y="1174"/>
                    </a:cubicBezTo>
                    <a:cubicBezTo>
                      <a:pt x="319" y="1172"/>
                      <a:pt x="286" y="1170"/>
                      <a:pt x="227" y="1168"/>
                    </a:cubicBezTo>
                    <a:cubicBezTo>
                      <a:pt x="129" y="1166"/>
                      <a:pt x="83" y="1166"/>
                      <a:pt x="47" y="1162"/>
                    </a:cubicBezTo>
                    <a:cubicBezTo>
                      <a:pt x="11" y="1158"/>
                      <a:pt x="0" y="1150"/>
                      <a:pt x="11" y="1144"/>
                    </a:cubicBezTo>
                    <a:cubicBezTo>
                      <a:pt x="68" y="1125"/>
                      <a:pt x="34" y="1133"/>
                      <a:pt x="113" y="1126"/>
                    </a:cubicBezTo>
                    <a:cubicBezTo>
                      <a:pt x="151" y="1121"/>
                      <a:pt x="183" y="1112"/>
                      <a:pt x="233" y="1108"/>
                    </a:cubicBezTo>
                    <a:cubicBezTo>
                      <a:pt x="283" y="1104"/>
                      <a:pt x="357" y="1106"/>
                      <a:pt x="413" y="1102"/>
                    </a:cubicBezTo>
                    <a:cubicBezTo>
                      <a:pt x="469" y="1098"/>
                      <a:pt x="534" y="1086"/>
                      <a:pt x="569" y="1084"/>
                    </a:cubicBezTo>
                    <a:cubicBezTo>
                      <a:pt x="589" y="1083"/>
                      <a:pt x="603" y="1094"/>
                      <a:pt x="623" y="1090"/>
                    </a:cubicBezTo>
                    <a:cubicBezTo>
                      <a:pt x="690" y="1075"/>
                      <a:pt x="728" y="1056"/>
                      <a:pt x="785" y="1018"/>
                    </a:cubicBezTo>
                    <a:cubicBezTo>
                      <a:pt x="820" y="994"/>
                      <a:pt x="884" y="992"/>
                      <a:pt x="923" y="988"/>
                    </a:cubicBezTo>
                    <a:cubicBezTo>
                      <a:pt x="961" y="973"/>
                      <a:pt x="971" y="949"/>
                      <a:pt x="1013" y="928"/>
                    </a:cubicBezTo>
                    <a:cubicBezTo>
                      <a:pt x="1052" y="915"/>
                      <a:pt x="1108" y="880"/>
                      <a:pt x="1175" y="862"/>
                    </a:cubicBezTo>
                    <a:cubicBezTo>
                      <a:pt x="1218" y="845"/>
                      <a:pt x="1235" y="835"/>
                      <a:pt x="1271" y="826"/>
                    </a:cubicBezTo>
                    <a:cubicBezTo>
                      <a:pt x="1307" y="817"/>
                      <a:pt x="1362" y="820"/>
                      <a:pt x="1391" y="808"/>
                    </a:cubicBezTo>
                    <a:cubicBezTo>
                      <a:pt x="1423" y="776"/>
                      <a:pt x="1397" y="770"/>
                      <a:pt x="1445" y="754"/>
                    </a:cubicBezTo>
                    <a:cubicBezTo>
                      <a:pt x="1467" y="735"/>
                      <a:pt x="1481" y="721"/>
                      <a:pt x="1523" y="694"/>
                    </a:cubicBezTo>
                    <a:cubicBezTo>
                      <a:pt x="1559" y="674"/>
                      <a:pt x="1624" y="660"/>
                      <a:pt x="1691" y="634"/>
                    </a:cubicBezTo>
                    <a:cubicBezTo>
                      <a:pt x="1743" y="555"/>
                      <a:pt x="1837" y="546"/>
                      <a:pt x="1925" y="538"/>
                    </a:cubicBezTo>
                    <a:cubicBezTo>
                      <a:pt x="1960" y="526"/>
                      <a:pt x="2019" y="469"/>
                      <a:pt x="2051" y="466"/>
                    </a:cubicBezTo>
                    <a:cubicBezTo>
                      <a:pt x="2117" y="461"/>
                      <a:pt x="2183" y="462"/>
                      <a:pt x="2249" y="460"/>
                    </a:cubicBezTo>
                    <a:cubicBezTo>
                      <a:pt x="2293" y="445"/>
                      <a:pt x="2335" y="428"/>
                      <a:pt x="2375" y="406"/>
                    </a:cubicBezTo>
                    <a:cubicBezTo>
                      <a:pt x="2418" y="382"/>
                      <a:pt x="2459" y="352"/>
                      <a:pt x="2507" y="340"/>
                    </a:cubicBezTo>
                    <a:cubicBezTo>
                      <a:pt x="2529" y="307"/>
                      <a:pt x="2574" y="293"/>
                      <a:pt x="2609" y="274"/>
                    </a:cubicBezTo>
                    <a:cubicBezTo>
                      <a:pt x="2622" y="267"/>
                      <a:pt x="2645" y="250"/>
                      <a:pt x="2645" y="250"/>
                    </a:cubicBezTo>
                    <a:cubicBezTo>
                      <a:pt x="2631" y="230"/>
                      <a:pt x="2614" y="219"/>
                      <a:pt x="2597" y="202"/>
                    </a:cubicBezTo>
                    <a:cubicBezTo>
                      <a:pt x="2586" y="170"/>
                      <a:pt x="2611" y="165"/>
                      <a:pt x="2639" y="154"/>
                    </a:cubicBezTo>
                    <a:cubicBezTo>
                      <a:pt x="2651" y="149"/>
                      <a:pt x="2675" y="142"/>
                      <a:pt x="2675" y="142"/>
                    </a:cubicBezTo>
                    <a:cubicBezTo>
                      <a:pt x="2703" y="114"/>
                      <a:pt x="2688" y="131"/>
                      <a:pt x="2717" y="88"/>
                    </a:cubicBezTo>
                    <a:cubicBezTo>
                      <a:pt x="2725" y="76"/>
                      <a:pt x="2796" y="71"/>
                      <a:pt x="2801" y="70"/>
                    </a:cubicBezTo>
                    <a:cubicBezTo>
                      <a:pt x="2809" y="46"/>
                      <a:pt x="2802" y="51"/>
                      <a:pt x="2831" y="40"/>
                    </a:cubicBezTo>
                    <a:cubicBezTo>
                      <a:pt x="2843" y="35"/>
                      <a:pt x="2867" y="28"/>
                      <a:pt x="2867" y="28"/>
                    </a:cubicBezTo>
                    <a:cubicBezTo>
                      <a:pt x="2885" y="0"/>
                      <a:pt x="2857" y="28"/>
                      <a:pt x="2891" y="22"/>
                    </a:cubicBezTo>
                    <a:cubicBezTo>
                      <a:pt x="2924" y="28"/>
                      <a:pt x="3208" y="45"/>
                      <a:pt x="3233" y="58"/>
                    </a:cubicBezTo>
                    <a:close/>
                  </a:path>
                </a:pathLst>
              </a:custGeom>
              <a:solidFill>
                <a:srgbClr val="CCFFCC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pic>
            <p:nvPicPr>
              <p:cNvPr id="16414" name="Picture 10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840"/>
                <a:ext cx="1056" cy="3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2021404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392" name="Group 122"/>
          <p:cNvGrpSpPr>
            <a:grpSpLocks/>
          </p:cNvGrpSpPr>
          <p:nvPr/>
        </p:nvGrpSpPr>
        <p:grpSpPr bwMode="auto">
          <a:xfrm>
            <a:off x="381000" y="152400"/>
            <a:ext cx="2514600" cy="2133600"/>
            <a:chOff x="933" y="592"/>
            <a:chExt cx="3325" cy="2910"/>
          </a:xfrm>
        </p:grpSpPr>
        <p:sp>
          <p:nvSpPr>
            <p:cNvPr id="16396" name="Freeform 123"/>
            <p:cNvSpPr>
              <a:spLocks/>
            </p:cNvSpPr>
            <p:nvPr/>
          </p:nvSpPr>
          <p:spPr bwMode="auto">
            <a:xfrm>
              <a:off x="933" y="592"/>
              <a:ext cx="3325" cy="2910"/>
            </a:xfrm>
            <a:custGeom>
              <a:avLst/>
              <a:gdLst>
                <a:gd name="T0" fmla="*/ 1435 w 3325"/>
                <a:gd name="T1" fmla="*/ 2692 h 2910"/>
                <a:gd name="T2" fmla="*/ 1289 w 3325"/>
                <a:gd name="T3" fmla="*/ 2635 h 2910"/>
                <a:gd name="T4" fmla="*/ 1167 w 3325"/>
                <a:gd name="T5" fmla="*/ 2611 h 2910"/>
                <a:gd name="T6" fmla="*/ 1062 w 3325"/>
                <a:gd name="T7" fmla="*/ 2505 h 2910"/>
                <a:gd name="T8" fmla="*/ 948 w 3325"/>
                <a:gd name="T9" fmla="*/ 2440 h 2910"/>
                <a:gd name="T10" fmla="*/ 891 w 3325"/>
                <a:gd name="T11" fmla="*/ 2311 h 2910"/>
                <a:gd name="T12" fmla="*/ 535 w 3325"/>
                <a:gd name="T13" fmla="*/ 2132 h 2910"/>
                <a:gd name="T14" fmla="*/ 381 w 3325"/>
                <a:gd name="T15" fmla="*/ 1994 h 2910"/>
                <a:gd name="T16" fmla="*/ 324 w 3325"/>
                <a:gd name="T17" fmla="*/ 1792 h 2910"/>
                <a:gd name="T18" fmla="*/ 462 w 3325"/>
                <a:gd name="T19" fmla="*/ 1597 h 2910"/>
                <a:gd name="T20" fmla="*/ 251 w 3325"/>
                <a:gd name="T21" fmla="*/ 1175 h 2910"/>
                <a:gd name="T22" fmla="*/ 373 w 3325"/>
                <a:gd name="T23" fmla="*/ 1216 h 2910"/>
                <a:gd name="T24" fmla="*/ 316 w 3325"/>
                <a:gd name="T25" fmla="*/ 1005 h 2910"/>
                <a:gd name="T26" fmla="*/ 340 w 3325"/>
                <a:gd name="T27" fmla="*/ 875 h 2910"/>
                <a:gd name="T28" fmla="*/ 470 w 3325"/>
                <a:gd name="T29" fmla="*/ 648 h 2910"/>
                <a:gd name="T30" fmla="*/ 867 w 3325"/>
                <a:gd name="T31" fmla="*/ 754 h 2910"/>
                <a:gd name="T32" fmla="*/ 648 w 3325"/>
                <a:gd name="T33" fmla="*/ 389 h 2910"/>
                <a:gd name="T34" fmla="*/ 608 w 3325"/>
                <a:gd name="T35" fmla="*/ 219 h 2910"/>
                <a:gd name="T36" fmla="*/ 1078 w 3325"/>
                <a:gd name="T37" fmla="*/ 219 h 2910"/>
                <a:gd name="T38" fmla="*/ 1265 w 3325"/>
                <a:gd name="T39" fmla="*/ 243 h 2910"/>
                <a:gd name="T40" fmla="*/ 1459 w 3325"/>
                <a:gd name="T41" fmla="*/ 211 h 2910"/>
                <a:gd name="T42" fmla="*/ 1694 w 3325"/>
                <a:gd name="T43" fmla="*/ 430 h 2910"/>
                <a:gd name="T44" fmla="*/ 1832 w 3325"/>
                <a:gd name="T45" fmla="*/ 251 h 2910"/>
                <a:gd name="T46" fmla="*/ 1938 w 3325"/>
                <a:gd name="T47" fmla="*/ 243 h 2910"/>
                <a:gd name="T48" fmla="*/ 2083 w 3325"/>
                <a:gd name="T49" fmla="*/ 235 h 2910"/>
                <a:gd name="T50" fmla="*/ 2278 w 3325"/>
                <a:gd name="T51" fmla="*/ 348 h 2910"/>
                <a:gd name="T52" fmla="*/ 2359 w 3325"/>
                <a:gd name="T53" fmla="*/ 494 h 2910"/>
                <a:gd name="T54" fmla="*/ 2538 w 3325"/>
                <a:gd name="T55" fmla="*/ 608 h 2910"/>
                <a:gd name="T56" fmla="*/ 2619 w 3325"/>
                <a:gd name="T57" fmla="*/ 738 h 2910"/>
                <a:gd name="T58" fmla="*/ 2878 w 3325"/>
                <a:gd name="T59" fmla="*/ 843 h 2910"/>
                <a:gd name="T60" fmla="*/ 3032 w 3325"/>
                <a:gd name="T61" fmla="*/ 1119 h 2910"/>
                <a:gd name="T62" fmla="*/ 2805 w 3325"/>
                <a:gd name="T63" fmla="*/ 1378 h 2910"/>
                <a:gd name="T64" fmla="*/ 3121 w 3325"/>
                <a:gd name="T65" fmla="*/ 1565 h 2910"/>
                <a:gd name="T66" fmla="*/ 3040 w 3325"/>
                <a:gd name="T67" fmla="*/ 1743 h 2910"/>
                <a:gd name="T68" fmla="*/ 2951 w 3325"/>
                <a:gd name="T69" fmla="*/ 1889 h 2910"/>
                <a:gd name="T70" fmla="*/ 2927 w 3325"/>
                <a:gd name="T71" fmla="*/ 2019 h 2910"/>
                <a:gd name="T72" fmla="*/ 2765 w 3325"/>
                <a:gd name="T73" fmla="*/ 2197 h 2910"/>
                <a:gd name="T74" fmla="*/ 2611 w 3325"/>
                <a:gd name="T75" fmla="*/ 2311 h 2910"/>
                <a:gd name="T76" fmla="*/ 2538 w 3325"/>
                <a:gd name="T77" fmla="*/ 2538 h 2910"/>
                <a:gd name="T78" fmla="*/ 2359 w 3325"/>
                <a:gd name="T79" fmla="*/ 2667 h 2910"/>
                <a:gd name="T80" fmla="*/ 2246 w 3325"/>
                <a:gd name="T81" fmla="*/ 2724 h 2910"/>
                <a:gd name="T82" fmla="*/ 2027 w 3325"/>
                <a:gd name="T83" fmla="*/ 2805 h 2910"/>
                <a:gd name="T84" fmla="*/ 1824 w 3325"/>
                <a:gd name="T85" fmla="*/ 2862 h 2910"/>
                <a:gd name="T86" fmla="*/ 1654 w 3325"/>
                <a:gd name="T87" fmla="*/ 2789 h 2910"/>
                <a:gd name="T88" fmla="*/ 1759 w 3325"/>
                <a:gd name="T89" fmla="*/ 2878 h 2910"/>
                <a:gd name="T90" fmla="*/ 2156 w 3325"/>
                <a:gd name="T91" fmla="*/ 2862 h 2910"/>
                <a:gd name="T92" fmla="*/ 2886 w 3325"/>
                <a:gd name="T93" fmla="*/ 2448 h 2910"/>
                <a:gd name="T94" fmla="*/ 3194 w 3325"/>
                <a:gd name="T95" fmla="*/ 1848 h 2910"/>
                <a:gd name="T96" fmla="*/ 3235 w 3325"/>
                <a:gd name="T97" fmla="*/ 1330 h 2910"/>
                <a:gd name="T98" fmla="*/ 3048 w 3325"/>
                <a:gd name="T99" fmla="*/ 827 h 2910"/>
                <a:gd name="T100" fmla="*/ 2667 w 3325"/>
                <a:gd name="T101" fmla="*/ 519 h 2910"/>
                <a:gd name="T102" fmla="*/ 2092 w 3325"/>
                <a:gd name="T103" fmla="*/ 154 h 2910"/>
                <a:gd name="T104" fmla="*/ 1459 w 3325"/>
                <a:gd name="T105" fmla="*/ 49 h 2910"/>
                <a:gd name="T106" fmla="*/ 486 w 3325"/>
                <a:gd name="T107" fmla="*/ 219 h 2910"/>
                <a:gd name="T108" fmla="*/ 308 w 3325"/>
                <a:gd name="T109" fmla="*/ 503 h 2910"/>
                <a:gd name="T110" fmla="*/ 170 w 3325"/>
                <a:gd name="T111" fmla="*/ 794 h 2910"/>
                <a:gd name="T112" fmla="*/ 56 w 3325"/>
                <a:gd name="T113" fmla="*/ 1232 h 2910"/>
                <a:gd name="T114" fmla="*/ 81 w 3325"/>
                <a:gd name="T115" fmla="*/ 1800 h 2910"/>
                <a:gd name="T116" fmla="*/ 389 w 3325"/>
                <a:gd name="T117" fmla="*/ 2319 h 2910"/>
                <a:gd name="T118" fmla="*/ 697 w 3325"/>
                <a:gd name="T119" fmla="*/ 2513 h 2910"/>
                <a:gd name="T120" fmla="*/ 1119 w 3325"/>
                <a:gd name="T121" fmla="*/ 2886 h 2910"/>
                <a:gd name="T122" fmla="*/ 1556 w 3325"/>
                <a:gd name="T123" fmla="*/ 2854 h 2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25" h="2910">
                  <a:moveTo>
                    <a:pt x="1516" y="2716"/>
                  </a:moveTo>
                  <a:cubicBezTo>
                    <a:pt x="1486" y="2671"/>
                    <a:pt x="1449" y="2623"/>
                    <a:pt x="1410" y="2586"/>
                  </a:cubicBezTo>
                  <a:cubicBezTo>
                    <a:pt x="1402" y="2545"/>
                    <a:pt x="1398" y="2486"/>
                    <a:pt x="1370" y="2456"/>
                  </a:cubicBezTo>
                  <a:cubicBezTo>
                    <a:pt x="1374" y="2499"/>
                    <a:pt x="1363" y="2549"/>
                    <a:pt x="1386" y="2586"/>
                  </a:cubicBezTo>
                  <a:cubicBezTo>
                    <a:pt x="1396" y="2603"/>
                    <a:pt x="1413" y="2613"/>
                    <a:pt x="1427" y="2627"/>
                  </a:cubicBezTo>
                  <a:cubicBezTo>
                    <a:pt x="1441" y="2641"/>
                    <a:pt x="1459" y="2675"/>
                    <a:pt x="1459" y="2675"/>
                  </a:cubicBezTo>
                  <a:cubicBezTo>
                    <a:pt x="1478" y="2732"/>
                    <a:pt x="1491" y="2729"/>
                    <a:pt x="1451" y="2716"/>
                  </a:cubicBezTo>
                  <a:cubicBezTo>
                    <a:pt x="1446" y="2708"/>
                    <a:pt x="1441" y="2700"/>
                    <a:pt x="1435" y="2692"/>
                  </a:cubicBezTo>
                  <a:cubicBezTo>
                    <a:pt x="1430" y="2686"/>
                    <a:pt x="1425" y="2669"/>
                    <a:pt x="1419" y="2675"/>
                  </a:cubicBezTo>
                  <a:cubicBezTo>
                    <a:pt x="1413" y="2681"/>
                    <a:pt x="1433" y="2694"/>
                    <a:pt x="1427" y="2700"/>
                  </a:cubicBezTo>
                  <a:cubicBezTo>
                    <a:pt x="1421" y="2706"/>
                    <a:pt x="1410" y="2695"/>
                    <a:pt x="1402" y="2692"/>
                  </a:cubicBezTo>
                  <a:cubicBezTo>
                    <a:pt x="1360" y="2647"/>
                    <a:pt x="1411" y="2692"/>
                    <a:pt x="1378" y="2700"/>
                  </a:cubicBezTo>
                  <a:cubicBezTo>
                    <a:pt x="1368" y="2702"/>
                    <a:pt x="1362" y="2689"/>
                    <a:pt x="1354" y="2683"/>
                  </a:cubicBezTo>
                  <a:cubicBezTo>
                    <a:pt x="1346" y="2686"/>
                    <a:pt x="1336" y="2686"/>
                    <a:pt x="1329" y="2692"/>
                  </a:cubicBezTo>
                  <a:cubicBezTo>
                    <a:pt x="1322" y="2698"/>
                    <a:pt x="1321" y="2722"/>
                    <a:pt x="1313" y="2716"/>
                  </a:cubicBezTo>
                  <a:cubicBezTo>
                    <a:pt x="1307" y="2712"/>
                    <a:pt x="1292" y="2648"/>
                    <a:pt x="1289" y="2635"/>
                  </a:cubicBezTo>
                  <a:cubicBezTo>
                    <a:pt x="1243" y="2665"/>
                    <a:pt x="1281" y="2651"/>
                    <a:pt x="1256" y="2627"/>
                  </a:cubicBezTo>
                  <a:cubicBezTo>
                    <a:pt x="1250" y="2621"/>
                    <a:pt x="1240" y="2622"/>
                    <a:pt x="1232" y="2619"/>
                  </a:cubicBezTo>
                  <a:cubicBezTo>
                    <a:pt x="1221" y="2584"/>
                    <a:pt x="1228" y="2568"/>
                    <a:pt x="1248" y="2538"/>
                  </a:cubicBezTo>
                  <a:cubicBezTo>
                    <a:pt x="1251" y="2519"/>
                    <a:pt x="1252" y="2500"/>
                    <a:pt x="1256" y="2481"/>
                  </a:cubicBezTo>
                  <a:cubicBezTo>
                    <a:pt x="1261" y="2458"/>
                    <a:pt x="1279" y="2436"/>
                    <a:pt x="1248" y="2481"/>
                  </a:cubicBezTo>
                  <a:cubicBezTo>
                    <a:pt x="1240" y="2530"/>
                    <a:pt x="1239" y="2580"/>
                    <a:pt x="1224" y="2627"/>
                  </a:cubicBezTo>
                  <a:cubicBezTo>
                    <a:pt x="1208" y="2578"/>
                    <a:pt x="1221" y="2564"/>
                    <a:pt x="1183" y="2594"/>
                  </a:cubicBezTo>
                  <a:cubicBezTo>
                    <a:pt x="1177" y="2599"/>
                    <a:pt x="1172" y="2605"/>
                    <a:pt x="1167" y="2611"/>
                  </a:cubicBezTo>
                  <a:cubicBezTo>
                    <a:pt x="1160" y="2576"/>
                    <a:pt x="1159" y="2555"/>
                    <a:pt x="1135" y="2529"/>
                  </a:cubicBezTo>
                  <a:cubicBezTo>
                    <a:pt x="1152" y="2477"/>
                    <a:pt x="1133" y="2537"/>
                    <a:pt x="1151" y="2473"/>
                  </a:cubicBezTo>
                  <a:cubicBezTo>
                    <a:pt x="1153" y="2465"/>
                    <a:pt x="1159" y="2439"/>
                    <a:pt x="1159" y="2448"/>
                  </a:cubicBezTo>
                  <a:cubicBezTo>
                    <a:pt x="1159" y="2490"/>
                    <a:pt x="1134" y="2524"/>
                    <a:pt x="1102" y="2546"/>
                  </a:cubicBezTo>
                  <a:cubicBezTo>
                    <a:pt x="1099" y="2538"/>
                    <a:pt x="1102" y="2524"/>
                    <a:pt x="1094" y="2521"/>
                  </a:cubicBezTo>
                  <a:cubicBezTo>
                    <a:pt x="1087" y="2519"/>
                    <a:pt x="1081" y="2545"/>
                    <a:pt x="1078" y="2538"/>
                  </a:cubicBezTo>
                  <a:cubicBezTo>
                    <a:pt x="1070" y="2523"/>
                    <a:pt x="1108" y="2473"/>
                    <a:pt x="1070" y="2529"/>
                  </a:cubicBezTo>
                  <a:cubicBezTo>
                    <a:pt x="1067" y="2521"/>
                    <a:pt x="1070" y="2509"/>
                    <a:pt x="1062" y="2505"/>
                  </a:cubicBezTo>
                  <a:cubicBezTo>
                    <a:pt x="1054" y="2501"/>
                    <a:pt x="1041" y="2521"/>
                    <a:pt x="1037" y="2513"/>
                  </a:cubicBezTo>
                  <a:cubicBezTo>
                    <a:pt x="1027" y="2492"/>
                    <a:pt x="1092" y="2477"/>
                    <a:pt x="1029" y="2497"/>
                  </a:cubicBezTo>
                  <a:cubicBezTo>
                    <a:pt x="1035" y="2489"/>
                    <a:pt x="1053" y="2480"/>
                    <a:pt x="1046" y="2473"/>
                  </a:cubicBezTo>
                  <a:cubicBezTo>
                    <a:pt x="1038" y="2465"/>
                    <a:pt x="1023" y="2477"/>
                    <a:pt x="1013" y="2481"/>
                  </a:cubicBezTo>
                  <a:cubicBezTo>
                    <a:pt x="1004" y="2485"/>
                    <a:pt x="989" y="2507"/>
                    <a:pt x="989" y="2497"/>
                  </a:cubicBezTo>
                  <a:cubicBezTo>
                    <a:pt x="989" y="2477"/>
                    <a:pt x="1046" y="2462"/>
                    <a:pt x="989" y="2481"/>
                  </a:cubicBezTo>
                  <a:cubicBezTo>
                    <a:pt x="992" y="2473"/>
                    <a:pt x="1003" y="2462"/>
                    <a:pt x="997" y="2456"/>
                  </a:cubicBezTo>
                  <a:cubicBezTo>
                    <a:pt x="985" y="2444"/>
                    <a:pt x="948" y="2440"/>
                    <a:pt x="948" y="2440"/>
                  </a:cubicBezTo>
                  <a:cubicBezTo>
                    <a:pt x="953" y="2432"/>
                    <a:pt x="968" y="2425"/>
                    <a:pt x="964" y="2416"/>
                  </a:cubicBezTo>
                  <a:cubicBezTo>
                    <a:pt x="960" y="2408"/>
                    <a:pt x="948" y="2425"/>
                    <a:pt x="940" y="2424"/>
                  </a:cubicBezTo>
                  <a:cubicBezTo>
                    <a:pt x="922" y="2421"/>
                    <a:pt x="908" y="2406"/>
                    <a:pt x="891" y="2400"/>
                  </a:cubicBezTo>
                  <a:cubicBezTo>
                    <a:pt x="883" y="2403"/>
                    <a:pt x="874" y="2412"/>
                    <a:pt x="867" y="2408"/>
                  </a:cubicBezTo>
                  <a:cubicBezTo>
                    <a:pt x="859" y="2404"/>
                    <a:pt x="865" y="2389"/>
                    <a:pt x="859" y="2383"/>
                  </a:cubicBezTo>
                  <a:cubicBezTo>
                    <a:pt x="847" y="2371"/>
                    <a:pt x="785" y="2354"/>
                    <a:pt x="770" y="2351"/>
                  </a:cubicBezTo>
                  <a:cubicBezTo>
                    <a:pt x="741" y="2322"/>
                    <a:pt x="710" y="2316"/>
                    <a:pt x="673" y="2302"/>
                  </a:cubicBezTo>
                  <a:cubicBezTo>
                    <a:pt x="750" y="2276"/>
                    <a:pt x="1028" y="2274"/>
                    <a:pt x="891" y="2311"/>
                  </a:cubicBezTo>
                  <a:cubicBezTo>
                    <a:pt x="837" y="2308"/>
                    <a:pt x="783" y="2305"/>
                    <a:pt x="729" y="2302"/>
                  </a:cubicBezTo>
                  <a:cubicBezTo>
                    <a:pt x="608" y="2294"/>
                    <a:pt x="591" y="2302"/>
                    <a:pt x="656" y="2286"/>
                  </a:cubicBezTo>
                  <a:cubicBezTo>
                    <a:pt x="699" y="2245"/>
                    <a:pt x="628" y="2250"/>
                    <a:pt x="600" y="2246"/>
                  </a:cubicBezTo>
                  <a:cubicBezTo>
                    <a:pt x="658" y="2227"/>
                    <a:pt x="581" y="2228"/>
                    <a:pt x="559" y="2221"/>
                  </a:cubicBezTo>
                  <a:cubicBezTo>
                    <a:pt x="564" y="2213"/>
                    <a:pt x="581" y="2205"/>
                    <a:pt x="575" y="2197"/>
                  </a:cubicBezTo>
                  <a:cubicBezTo>
                    <a:pt x="564" y="2184"/>
                    <a:pt x="527" y="2181"/>
                    <a:pt x="527" y="2181"/>
                  </a:cubicBezTo>
                  <a:cubicBezTo>
                    <a:pt x="532" y="2173"/>
                    <a:pt x="546" y="2166"/>
                    <a:pt x="543" y="2156"/>
                  </a:cubicBezTo>
                  <a:cubicBezTo>
                    <a:pt x="534" y="2123"/>
                    <a:pt x="491" y="2174"/>
                    <a:pt x="535" y="2132"/>
                  </a:cubicBezTo>
                  <a:cubicBezTo>
                    <a:pt x="493" y="2122"/>
                    <a:pt x="471" y="2096"/>
                    <a:pt x="437" y="2075"/>
                  </a:cubicBezTo>
                  <a:cubicBezTo>
                    <a:pt x="416" y="2062"/>
                    <a:pt x="388" y="2051"/>
                    <a:pt x="364" y="2043"/>
                  </a:cubicBezTo>
                  <a:cubicBezTo>
                    <a:pt x="324" y="2016"/>
                    <a:pt x="291" y="2013"/>
                    <a:pt x="340" y="2002"/>
                  </a:cubicBezTo>
                  <a:cubicBezTo>
                    <a:pt x="356" y="1998"/>
                    <a:pt x="373" y="1997"/>
                    <a:pt x="389" y="1994"/>
                  </a:cubicBezTo>
                  <a:cubicBezTo>
                    <a:pt x="381" y="1991"/>
                    <a:pt x="355" y="1984"/>
                    <a:pt x="364" y="1986"/>
                  </a:cubicBezTo>
                  <a:cubicBezTo>
                    <a:pt x="386" y="1990"/>
                    <a:pt x="429" y="2002"/>
                    <a:pt x="429" y="2002"/>
                  </a:cubicBezTo>
                  <a:cubicBezTo>
                    <a:pt x="511" y="2044"/>
                    <a:pt x="541" y="2025"/>
                    <a:pt x="656" y="2019"/>
                  </a:cubicBezTo>
                  <a:cubicBezTo>
                    <a:pt x="559" y="2007"/>
                    <a:pt x="485" y="1999"/>
                    <a:pt x="381" y="1994"/>
                  </a:cubicBezTo>
                  <a:cubicBezTo>
                    <a:pt x="339" y="1967"/>
                    <a:pt x="319" y="1989"/>
                    <a:pt x="348" y="1946"/>
                  </a:cubicBezTo>
                  <a:cubicBezTo>
                    <a:pt x="306" y="1932"/>
                    <a:pt x="283" y="1946"/>
                    <a:pt x="324" y="1905"/>
                  </a:cubicBezTo>
                  <a:cubicBezTo>
                    <a:pt x="316" y="1897"/>
                    <a:pt x="310" y="1886"/>
                    <a:pt x="300" y="1881"/>
                  </a:cubicBezTo>
                  <a:cubicBezTo>
                    <a:pt x="285" y="1874"/>
                    <a:pt x="251" y="1890"/>
                    <a:pt x="251" y="1873"/>
                  </a:cubicBezTo>
                  <a:cubicBezTo>
                    <a:pt x="251" y="1856"/>
                    <a:pt x="300" y="1856"/>
                    <a:pt x="300" y="1856"/>
                  </a:cubicBezTo>
                  <a:cubicBezTo>
                    <a:pt x="292" y="1851"/>
                    <a:pt x="284" y="1844"/>
                    <a:pt x="275" y="1840"/>
                  </a:cubicBezTo>
                  <a:cubicBezTo>
                    <a:pt x="267" y="1836"/>
                    <a:pt x="247" y="1839"/>
                    <a:pt x="251" y="1832"/>
                  </a:cubicBezTo>
                  <a:cubicBezTo>
                    <a:pt x="265" y="1809"/>
                    <a:pt x="300" y="1800"/>
                    <a:pt x="324" y="1792"/>
                  </a:cubicBezTo>
                  <a:cubicBezTo>
                    <a:pt x="418" y="1807"/>
                    <a:pt x="703" y="1808"/>
                    <a:pt x="608" y="1808"/>
                  </a:cubicBezTo>
                  <a:cubicBezTo>
                    <a:pt x="502" y="1808"/>
                    <a:pt x="397" y="1803"/>
                    <a:pt x="291" y="1800"/>
                  </a:cubicBezTo>
                  <a:cubicBezTo>
                    <a:pt x="254" y="1788"/>
                    <a:pt x="264" y="1775"/>
                    <a:pt x="243" y="1743"/>
                  </a:cubicBezTo>
                  <a:cubicBezTo>
                    <a:pt x="234" y="1705"/>
                    <a:pt x="246" y="1696"/>
                    <a:pt x="235" y="1662"/>
                  </a:cubicBezTo>
                  <a:cubicBezTo>
                    <a:pt x="259" y="1591"/>
                    <a:pt x="211" y="1709"/>
                    <a:pt x="324" y="1629"/>
                  </a:cubicBezTo>
                  <a:cubicBezTo>
                    <a:pt x="340" y="1618"/>
                    <a:pt x="286" y="1624"/>
                    <a:pt x="267" y="1621"/>
                  </a:cubicBezTo>
                  <a:cubicBezTo>
                    <a:pt x="254" y="1619"/>
                    <a:pt x="240" y="1616"/>
                    <a:pt x="227" y="1613"/>
                  </a:cubicBezTo>
                  <a:cubicBezTo>
                    <a:pt x="324" y="1581"/>
                    <a:pt x="191" y="1623"/>
                    <a:pt x="462" y="1597"/>
                  </a:cubicBezTo>
                  <a:cubicBezTo>
                    <a:pt x="476" y="1596"/>
                    <a:pt x="435" y="1590"/>
                    <a:pt x="421" y="1589"/>
                  </a:cubicBezTo>
                  <a:cubicBezTo>
                    <a:pt x="362" y="1585"/>
                    <a:pt x="302" y="1584"/>
                    <a:pt x="243" y="1581"/>
                  </a:cubicBezTo>
                  <a:cubicBezTo>
                    <a:pt x="246" y="1573"/>
                    <a:pt x="255" y="1564"/>
                    <a:pt x="251" y="1557"/>
                  </a:cubicBezTo>
                  <a:cubicBezTo>
                    <a:pt x="249" y="1553"/>
                    <a:pt x="170" y="1512"/>
                    <a:pt x="162" y="1508"/>
                  </a:cubicBezTo>
                  <a:cubicBezTo>
                    <a:pt x="149" y="1470"/>
                    <a:pt x="158" y="1455"/>
                    <a:pt x="186" y="1427"/>
                  </a:cubicBezTo>
                  <a:cubicBezTo>
                    <a:pt x="193" y="1390"/>
                    <a:pt x="197" y="1369"/>
                    <a:pt x="218" y="1338"/>
                  </a:cubicBezTo>
                  <a:cubicBezTo>
                    <a:pt x="238" y="1261"/>
                    <a:pt x="259" y="1264"/>
                    <a:pt x="235" y="1192"/>
                  </a:cubicBezTo>
                  <a:cubicBezTo>
                    <a:pt x="240" y="1186"/>
                    <a:pt x="243" y="1177"/>
                    <a:pt x="251" y="1175"/>
                  </a:cubicBezTo>
                  <a:cubicBezTo>
                    <a:pt x="259" y="1173"/>
                    <a:pt x="268" y="1180"/>
                    <a:pt x="275" y="1184"/>
                  </a:cubicBezTo>
                  <a:cubicBezTo>
                    <a:pt x="292" y="1194"/>
                    <a:pt x="305" y="1211"/>
                    <a:pt x="324" y="1216"/>
                  </a:cubicBezTo>
                  <a:cubicBezTo>
                    <a:pt x="357" y="1224"/>
                    <a:pt x="383" y="1233"/>
                    <a:pt x="413" y="1248"/>
                  </a:cubicBezTo>
                  <a:cubicBezTo>
                    <a:pt x="437" y="1274"/>
                    <a:pt x="469" y="1278"/>
                    <a:pt x="502" y="1289"/>
                  </a:cubicBezTo>
                  <a:cubicBezTo>
                    <a:pt x="525" y="1297"/>
                    <a:pt x="544" y="1315"/>
                    <a:pt x="567" y="1321"/>
                  </a:cubicBezTo>
                  <a:cubicBezTo>
                    <a:pt x="578" y="1324"/>
                    <a:pt x="589" y="1327"/>
                    <a:pt x="600" y="1330"/>
                  </a:cubicBezTo>
                  <a:cubicBezTo>
                    <a:pt x="567" y="1305"/>
                    <a:pt x="549" y="1291"/>
                    <a:pt x="510" y="1281"/>
                  </a:cubicBezTo>
                  <a:cubicBezTo>
                    <a:pt x="471" y="1252"/>
                    <a:pt x="420" y="1231"/>
                    <a:pt x="373" y="1216"/>
                  </a:cubicBezTo>
                  <a:cubicBezTo>
                    <a:pt x="362" y="1212"/>
                    <a:pt x="351" y="1211"/>
                    <a:pt x="340" y="1208"/>
                  </a:cubicBezTo>
                  <a:cubicBezTo>
                    <a:pt x="324" y="1203"/>
                    <a:pt x="291" y="1192"/>
                    <a:pt x="291" y="1192"/>
                  </a:cubicBezTo>
                  <a:cubicBezTo>
                    <a:pt x="242" y="1157"/>
                    <a:pt x="279" y="1195"/>
                    <a:pt x="275" y="1151"/>
                  </a:cubicBezTo>
                  <a:cubicBezTo>
                    <a:pt x="273" y="1131"/>
                    <a:pt x="264" y="1113"/>
                    <a:pt x="259" y="1094"/>
                  </a:cubicBezTo>
                  <a:cubicBezTo>
                    <a:pt x="267" y="1086"/>
                    <a:pt x="279" y="1081"/>
                    <a:pt x="283" y="1070"/>
                  </a:cubicBezTo>
                  <a:cubicBezTo>
                    <a:pt x="286" y="1062"/>
                    <a:pt x="269" y="1052"/>
                    <a:pt x="275" y="1046"/>
                  </a:cubicBezTo>
                  <a:cubicBezTo>
                    <a:pt x="277" y="1044"/>
                    <a:pt x="355" y="1031"/>
                    <a:pt x="364" y="1030"/>
                  </a:cubicBezTo>
                  <a:cubicBezTo>
                    <a:pt x="363" y="1030"/>
                    <a:pt x="311" y="1012"/>
                    <a:pt x="316" y="1005"/>
                  </a:cubicBezTo>
                  <a:cubicBezTo>
                    <a:pt x="326" y="992"/>
                    <a:pt x="364" y="989"/>
                    <a:pt x="364" y="989"/>
                  </a:cubicBezTo>
                  <a:cubicBezTo>
                    <a:pt x="355" y="986"/>
                    <a:pt x="310" y="972"/>
                    <a:pt x="308" y="965"/>
                  </a:cubicBezTo>
                  <a:cubicBezTo>
                    <a:pt x="305" y="957"/>
                    <a:pt x="324" y="958"/>
                    <a:pt x="332" y="957"/>
                  </a:cubicBezTo>
                  <a:cubicBezTo>
                    <a:pt x="361" y="953"/>
                    <a:pt x="391" y="951"/>
                    <a:pt x="421" y="948"/>
                  </a:cubicBezTo>
                  <a:cubicBezTo>
                    <a:pt x="432" y="945"/>
                    <a:pt x="448" y="949"/>
                    <a:pt x="454" y="940"/>
                  </a:cubicBezTo>
                  <a:cubicBezTo>
                    <a:pt x="458" y="934"/>
                    <a:pt x="444" y="927"/>
                    <a:pt x="437" y="924"/>
                  </a:cubicBezTo>
                  <a:cubicBezTo>
                    <a:pt x="408" y="913"/>
                    <a:pt x="377" y="909"/>
                    <a:pt x="348" y="900"/>
                  </a:cubicBezTo>
                  <a:cubicBezTo>
                    <a:pt x="345" y="892"/>
                    <a:pt x="335" y="882"/>
                    <a:pt x="340" y="875"/>
                  </a:cubicBezTo>
                  <a:cubicBezTo>
                    <a:pt x="361" y="847"/>
                    <a:pt x="395" y="887"/>
                    <a:pt x="356" y="851"/>
                  </a:cubicBezTo>
                  <a:cubicBezTo>
                    <a:pt x="368" y="816"/>
                    <a:pt x="357" y="806"/>
                    <a:pt x="324" y="794"/>
                  </a:cubicBezTo>
                  <a:cubicBezTo>
                    <a:pt x="337" y="754"/>
                    <a:pt x="371" y="760"/>
                    <a:pt x="413" y="746"/>
                  </a:cubicBezTo>
                  <a:cubicBezTo>
                    <a:pt x="447" y="735"/>
                    <a:pt x="473" y="716"/>
                    <a:pt x="502" y="697"/>
                  </a:cubicBezTo>
                  <a:cubicBezTo>
                    <a:pt x="438" y="676"/>
                    <a:pt x="518" y="697"/>
                    <a:pt x="454" y="697"/>
                  </a:cubicBezTo>
                  <a:cubicBezTo>
                    <a:pt x="435" y="697"/>
                    <a:pt x="416" y="692"/>
                    <a:pt x="397" y="689"/>
                  </a:cubicBezTo>
                  <a:cubicBezTo>
                    <a:pt x="427" y="681"/>
                    <a:pt x="472" y="690"/>
                    <a:pt x="437" y="657"/>
                  </a:cubicBezTo>
                  <a:cubicBezTo>
                    <a:pt x="448" y="654"/>
                    <a:pt x="461" y="655"/>
                    <a:pt x="470" y="648"/>
                  </a:cubicBezTo>
                  <a:cubicBezTo>
                    <a:pt x="508" y="617"/>
                    <a:pt x="413" y="586"/>
                    <a:pt x="478" y="608"/>
                  </a:cubicBezTo>
                  <a:cubicBezTo>
                    <a:pt x="489" y="605"/>
                    <a:pt x="504" y="609"/>
                    <a:pt x="510" y="600"/>
                  </a:cubicBezTo>
                  <a:cubicBezTo>
                    <a:pt x="515" y="593"/>
                    <a:pt x="496" y="581"/>
                    <a:pt x="502" y="575"/>
                  </a:cubicBezTo>
                  <a:cubicBezTo>
                    <a:pt x="508" y="569"/>
                    <a:pt x="512" y="588"/>
                    <a:pt x="518" y="592"/>
                  </a:cubicBezTo>
                  <a:cubicBezTo>
                    <a:pt x="528" y="599"/>
                    <a:pt x="540" y="604"/>
                    <a:pt x="551" y="608"/>
                  </a:cubicBezTo>
                  <a:cubicBezTo>
                    <a:pt x="579" y="618"/>
                    <a:pt x="611" y="625"/>
                    <a:pt x="640" y="632"/>
                  </a:cubicBezTo>
                  <a:cubicBezTo>
                    <a:pt x="708" y="667"/>
                    <a:pt x="772" y="703"/>
                    <a:pt x="843" y="730"/>
                  </a:cubicBezTo>
                  <a:cubicBezTo>
                    <a:pt x="851" y="738"/>
                    <a:pt x="867" y="754"/>
                    <a:pt x="867" y="754"/>
                  </a:cubicBezTo>
                  <a:cubicBezTo>
                    <a:pt x="813" y="680"/>
                    <a:pt x="752" y="609"/>
                    <a:pt x="681" y="551"/>
                  </a:cubicBezTo>
                  <a:cubicBezTo>
                    <a:pt x="663" y="536"/>
                    <a:pt x="645" y="521"/>
                    <a:pt x="624" y="511"/>
                  </a:cubicBezTo>
                  <a:cubicBezTo>
                    <a:pt x="605" y="501"/>
                    <a:pt x="531" y="482"/>
                    <a:pt x="608" y="503"/>
                  </a:cubicBezTo>
                  <a:cubicBezTo>
                    <a:pt x="619" y="500"/>
                    <a:pt x="640" y="505"/>
                    <a:pt x="640" y="494"/>
                  </a:cubicBezTo>
                  <a:cubicBezTo>
                    <a:pt x="640" y="468"/>
                    <a:pt x="600" y="460"/>
                    <a:pt x="583" y="454"/>
                  </a:cubicBezTo>
                  <a:cubicBezTo>
                    <a:pt x="594" y="451"/>
                    <a:pt x="609" y="455"/>
                    <a:pt x="616" y="446"/>
                  </a:cubicBezTo>
                  <a:cubicBezTo>
                    <a:pt x="630" y="428"/>
                    <a:pt x="587" y="408"/>
                    <a:pt x="583" y="405"/>
                  </a:cubicBezTo>
                  <a:cubicBezTo>
                    <a:pt x="604" y="398"/>
                    <a:pt x="635" y="407"/>
                    <a:pt x="648" y="389"/>
                  </a:cubicBezTo>
                  <a:cubicBezTo>
                    <a:pt x="654" y="381"/>
                    <a:pt x="637" y="373"/>
                    <a:pt x="632" y="365"/>
                  </a:cubicBezTo>
                  <a:cubicBezTo>
                    <a:pt x="666" y="356"/>
                    <a:pt x="709" y="369"/>
                    <a:pt x="737" y="348"/>
                  </a:cubicBezTo>
                  <a:cubicBezTo>
                    <a:pt x="748" y="340"/>
                    <a:pt x="734" y="321"/>
                    <a:pt x="729" y="308"/>
                  </a:cubicBezTo>
                  <a:cubicBezTo>
                    <a:pt x="711" y="261"/>
                    <a:pt x="658" y="279"/>
                    <a:pt x="802" y="292"/>
                  </a:cubicBezTo>
                  <a:cubicBezTo>
                    <a:pt x="808" y="287"/>
                    <a:pt x="819" y="284"/>
                    <a:pt x="819" y="276"/>
                  </a:cubicBezTo>
                  <a:cubicBezTo>
                    <a:pt x="819" y="245"/>
                    <a:pt x="769" y="270"/>
                    <a:pt x="827" y="251"/>
                  </a:cubicBezTo>
                  <a:cubicBezTo>
                    <a:pt x="726" y="227"/>
                    <a:pt x="899" y="266"/>
                    <a:pt x="656" y="235"/>
                  </a:cubicBezTo>
                  <a:cubicBezTo>
                    <a:pt x="639" y="233"/>
                    <a:pt x="624" y="224"/>
                    <a:pt x="608" y="219"/>
                  </a:cubicBezTo>
                  <a:cubicBezTo>
                    <a:pt x="598" y="216"/>
                    <a:pt x="629" y="224"/>
                    <a:pt x="640" y="227"/>
                  </a:cubicBezTo>
                  <a:cubicBezTo>
                    <a:pt x="632" y="219"/>
                    <a:pt x="608" y="211"/>
                    <a:pt x="616" y="203"/>
                  </a:cubicBezTo>
                  <a:cubicBezTo>
                    <a:pt x="624" y="195"/>
                    <a:pt x="636" y="219"/>
                    <a:pt x="648" y="219"/>
                  </a:cubicBezTo>
                  <a:cubicBezTo>
                    <a:pt x="702" y="221"/>
                    <a:pt x="756" y="214"/>
                    <a:pt x="810" y="211"/>
                  </a:cubicBezTo>
                  <a:cubicBezTo>
                    <a:pt x="802" y="208"/>
                    <a:pt x="778" y="203"/>
                    <a:pt x="786" y="203"/>
                  </a:cubicBezTo>
                  <a:cubicBezTo>
                    <a:pt x="841" y="203"/>
                    <a:pt x="902" y="218"/>
                    <a:pt x="956" y="227"/>
                  </a:cubicBezTo>
                  <a:cubicBezTo>
                    <a:pt x="905" y="193"/>
                    <a:pt x="955" y="206"/>
                    <a:pt x="989" y="194"/>
                  </a:cubicBezTo>
                  <a:cubicBezTo>
                    <a:pt x="1046" y="207"/>
                    <a:pt x="1016" y="199"/>
                    <a:pt x="1078" y="219"/>
                  </a:cubicBezTo>
                  <a:cubicBezTo>
                    <a:pt x="1097" y="225"/>
                    <a:pt x="1127" y="251"/>
                    <a:pt x="1127" y="251"/>
                  </a:cubicBezTo>
                  <a:cubicBezTo>
                    <a:pt x="1184" y="232"/>
                    <a:pt x="1127" y="259"/>
                    <a:pt x="1127" y="219"/>
                  </a:cubicBezTo>
                  <a:cubicBezTo>
                    <a:pt x="1127" y="211"/>
                    <a:pt x="1143" y="223"/>
                    <a:pt x="1151" y="227"/>
                  </a:cubicBezTo>
                  <a:cubicBezTo>
                    <a:pt x="1160" y="231"/>
                    <a:pt x="1166" y="239"/>
                    <a:pt x="1175" y="243"/>
                  </a:cubicBezTo>
                  <a:cubicBezTo>
                    <a:pt x="1207" y="256"/>
                    <a:pt x="1241" y="264"/>
                    <a:pt x="1273" y="276"/>
                  </a:cubicBezTo>
                  <a:cubicBezTo>
                    <a:pt x="1291" y="283"/>
                    <a:pt x="1303" y="302"/>
                    <a:pt x="1321" y="308"/>
                  </a:cubicBezTo>
                  <a:cubicBezTo>
                    <a:pt x="1329" y="311"/>
                    <a:pt x="1338" y="313"/>
                    <a:pt x="1346" y="316"/>
                  </a:cubicBezTo>
                  <a:cubicBezTo>
                    <a:pt x="1325" y="261"/>
                    <a:pt x="1314" y="268"/>
                    <a:pt x="1265" y="243"/>
                  </a:cubicBezTo>
                  <a:cubicBezTo>
                    <a:pt x="1237" y="204"/>
                    <a:pt x="1256" y="216"/>
                    <a:pt x="1281" y="178"/>
                  </a:cubicBezTo>
                  <a:cubicBezTo>
                    <a:pt x="1284" y="181"/>
                    <a:pt x="1359" y="243"/>
                    <a:pt x="1313" y="194"/>
                  </a:cubicBezTo>
                  <a:cubicBezTo>
                    <a:pt x="1324" y="191"/>
                    <a:pt x="1335" y="184"/>
                    <a:pt x="1346" y="186"/>
                  </a:cubicBezTo>
                  <a:cubicBezTo>
                    <a:pt x="1365" y="189"/>
                    <a:pt x="1388" y="225"/>
                    <a:pt x="1419" y="235"/>
                  </a:cubicBezTo>
                  <a:cubicBezTo>
                    <a:pt x="1394" y="168"/>
                    <a:pt x="1436" y="251"/>
                    <a:pt x="1443" y="251"/>
                  </a:cubicBezTo>
                  <a:cubicBezTo>
                    <a:pt x="1451" y="251"/>
                    <a:pt x="1429" y="233"/>
                    <a:pt x="1435" y="227"/>
                  </a:cubicBezTo>
                  <a:cubicBezTo>
                    <a:pt x="1441" y="221"/>
                    <a:pt x="1451" y="232"/>
                    <a:pt x="1459" y="235"/>
                  </a:cubicBezTo>
                  <a:lnTo>
                    <a:pt x="1459" y="211"/>
                  </a:lnTo>
                  <a:cubicBezTo>
                    <a:pt x="1459" y="211"/>
                    <a:pt x="1459" y="211"/>
                    <a:pt x="1459" y="211"/>
                  </a:cubicBezTo>
                  <a:cubicBezTo>
                    <a:pt x="1467" y="214"/>
                    <a:pt x="1475" y="216"/>
                    <a:pt x="1483" y="219"/>
                  </a:cubicBezTo>
                  <a:cubicBezTo>
                    <a:pt x="1541" y="275"/>
                    <a:pt x="1484" y="235"/>
                    <a:pt x="1516" y="219"/>
                  </a:cubicBezTo>
                  <a:cubicBezTo>
                    <a:pt x="1524" y="215"/>
                    <a:pt x="1532" y="224"/>
                    <a:pt x="1540" y="227"/>
                  </a:cubicBezTo>
                  <a:cubicBezTo>
                    <a:pt x="1576" y="281"/>
                    <a:pt x="1539" y="240"/>
                    <a:pt x="1565" y="227"/>
                  </a:cubicBezTo>
                  <a:cubicBezTo>
                    <a:pt x="1573" y="223"/>
                    <a:pt x="1581" y="232"/>
                    <a:pt x="1589" y="235"/>
                  </a:cubicBezTo>
                  <a:cubicBezTo>
                    <a:pt x="1625" y="181"/>
                    <a:pt x="1629" y="208"/>
                    <a:pt x="1670" y="235"/>
                  </a:cubicBezTo>
                  <a:cubicBezTo>
                    <a:pt x="1683" y="299"/>
                    <a:pt x="1685" y="365"/>
                    <a:pt x="1694" y="430"/>
                  </a:cubicBezTo>
                  <a:cubicBezTo>
                    <a:pt x="1707" y="391"/>
                    <a:pt x="1699" y="355"/>
                    <a:pt x="1686" y="316"/>
                  </a:cubicBezTo>
                  <a:cubicBezTo>
                    <a:pt x="1683" y="289"/>
                    <a:pt x="1682" y="262"/>
                    <a:pt x="1678" y="235"/>
                  </a:cubicBezTo>
                  <a:cubicBezTo>
                    <a:pt x="1676" y="224"/>
                    <a:pt x="1661" y="209"/>
                    <a:pt x="1670" y="203"/>
                  </a:cubicBezTo>
                  <a:cubicBezTo>
                    <a:pt x="1680" y="196"/>
                    <a:pt x="1691" y="214"/>
                    <a:pt x="1702" y="219"/>
                  </a:cubicBezTo>
                  <a:cubicBezTo>
                    <a:pt x="1665" y="163"/>
                    <a:pt x="1651" y="164"/>
                    <a:pt x="1694" y="178"/>
                  </a:cubicBezTo>
                  <a:cubicBezTo>
                    <a:pt x="1746" y="165"/>
                    <a:pt x="1737" y="186"/>
                    <a:pt x="1783" y="203"/>
                  </a:cubicBezTo>
                  <a:cubicBezTo>
                    <a:pt x="1783" y="203"/>
                    <a:pt x="1789" y="186"/>
                    <a:pt x="1792" y="178"/>
                  </a:cubicBezTo>
                  <a:cubicBezTo>
                    <a:pt x="1808" y="202"/>
                    <a:pt x="1816" y="227"/>
                    <a:pt x="1832" y="251"/>
                  </a:cubicBezTo>
                  <a:cubicBezTo>
                    <a:pt x="1835" y="243"/>
                    <a:pt x="1832" y="229"/>
                    <a:pt x="1840" y="227"/>
                  </a:cubicBezTo>
                  <a:cubicBezTo>
                    <a:pt x="1879" y="216"/>
                    <a:pt x="1922" y="252"/>
                    <a:pt x="1946" y="276"/>
                  </a:cubicBezTo>
                  <a:cubicBezTo>
                    <a:pt x="1888" y="355"/>
                    <a:pt x="1915" y="303"/>
                    <a:pt x="1897" y="365"/>
                  </a:cubicBezTo>
                  <a:cubicBezTo>
                    <a:pt x="1892" y="381"/>
                    <a:pt x="1886" y="397"/>
                    <a:pt x="1881" y="413"/>
                  </a:cubicBezTo>
                  <a:cubicBezTo>
                    <a:pt x="1878" y="421"/>
                    <a:pt x="1873" y="438"/>
                    <a:pt x="1873" y="438"/>
                  </a:cubicBezTo>
                  <a:cubicBezTo>
                    <a:pt x="1861" y="376"/>
                    <a:pt x="1881" y="305"/>
                    <a:pt x="1913" y="251"/>
                  </a:cubicBezTo>
                  <a:cubicBezTo>
                    <a:pt x="1930" y="151"/>
                    <a:pt x="1912" y="228"/>
                    <a:pt x="1929" y="267"/>
                  </a:cubicBezTo>
                  <a:cubicBezTo>
                    <a:pt x="1932" y="275"/>
                    <a:pt x="1934" y="251"/>
                    <a:pt x="1938" y="243"/>
                  </a:cubicBezTo>
                  <a:cubicBezTo>
                    <a:pt x="1953" y="214"/>
                    <a:pt x="1950" y="220"/>
                    <a:pt x="1978" y="211"/>
                  </a:cubicBezTo>
                  <a:cubicBezTo>
                    <a:pt x="1992" y="224"/>
                    <a:pt x="2020" y="232"/>
                    <a:pt x="2019" y="251"/>
                  </a:cubicBezTo>
                  <a:cubicBezTo>
                    <a:pt x="2013" y="332"/>
                    <a:pt x="2012" y="356"/>
                    <a:pt x="1994" y="421"/>
                  </a:cubicBezTo>
                  <a:cubicBezTo>
                    <a:pt x="1989" y="440"/>
                    <a:pt x="1984" y="459"/>
                    <a:pt x="1978" y="478"/>
                  </a:cubicBezTo>
                  <a:cubicBezTo>
                    <a:pt x="1973" y="494"/>
                    <a:pt x="1952" y="541"/>
                    <a:pt x="1962" y="527"/>
                  </a:cubicBezTo>
                  <a:cubicBezTo>
                    <a:pt x="1983" y="496"/>
                    <a:pt x="2006" y="469"/>
                    <a:pt x="2027" y="438"/>
                  </a:cubicBezTo>
                  <a:cubicBezTo>
                    <a:pt x="2045" y="411"/>
                    <a:pt x="2061" y="386"/>
                    <a:pt x="2075" y="357"/>
                  </a:cubicBezTo>
                  <a:cubicBezTo>
                    <a:pt x="2085" y="314"/>
                    <a:pt x="2095" y="278"/>
                    <a:pt x="2083" y="235"/>
                  </a:cubicBezTo>
                  <a:cubicBezTo>
                    <a:pt x="2067" y="240"/>
                    <a:pt x="2021" y="252"/>
                    <a:pt x="2043" y="267"/>
                  </a:cubicBezTo>
                  <a:cubicBezTo>
                    <a:pt x="2061" y="279"/>
                    <a:pt x="2086" y="273"/>
                    <a:pt x="2108" y="276"/>
                  </a:cubicBezTo>
                  <a:cubicBezTo>
                    <a:pt x="2158" y="314"/>
                    <a:pt x="2200" y="336"/>
                    <a:pt x="2262" y="348"/>
                  </a:cubicBezTo>
                  <a:cubicBezTo>
                    <a:pt x="2245" y="400"/>
                    <a:pt x="2209" y="425"/>
                    <a:pt x="2165" y="454"/>
                  </a:cubicBezTo>
                  <a:cubicBezTo>
                    <a:pt x="2150" y="493"/>
                    <a:pt x="2151" y="520"/>
                    <a:pt x="2116" y="543"/>
                  </a:cubicBezTo>
                  <a:cubicBezTo>
                    <a:pt x="2152" y="489"/>
                    <a:pt x="2182" y="433"/>
                    <a:pt x="2238" y="397"/>
                  </a:cubicBezTo>
                  <a:cubicBezTo>
                    <a:pt x="2255" y="363"/>
                    <a:pt x="2259" y="343"/>
                    <a:pt x="2286" y="316"/>
                  </a:cubicBezTo>
                  <a:cubicBezTo>
                    <a:pt x="2283" y="327"/>
                    <a:pt x="2283" y="338"/>
                    <a:pt x="2278" y="348"/>
                  </a:cubicBezTo>
                  <a:cubicBezTo>
                    <a:pt x="2270" y="364"/>
                    <a:pt x="2194" y="446"/>
                    <a:pt x="2246" y="397"/>
                  </a:cubicBezTo>
                  <a:cubicBezTo>
                    <a:pt x="2262" y="402"/>
                    <a:pt x="2278" y="408"/>
                    <a:pt x="2294" y="413"/>
                  </a:cubicBezTo>
                  <a:cubicBezTo>
                    <a:pt x="2302" y="416"/>
                    <a:pt x="2278" y="408"/>
                    <a:pt x="2270" y="405"/>
                  </a:cubicBezTo>
                  <a:cubicBezTo>
                    <a:pt x="2239" y="395"/>
                    <a:pt x="2335" y="410"/>
                    <a:pt x="2367" y="413"/>
                  </a:cubicBezTo>
                  <a:cubicBezTo>
                    <a:pt x="2351" y="435"/>
                    <a:pt x="2339" y="460"/>
                    <a:pt x="2319" y="478"/>
                  </a:cubicBezTo>
                  <a:cubicBezTo>
                    <a:pt x="2313" y="483"/>
                    <a:pt x="2308" y="488"/>
                    <a:pt x="2302" y="494"/>
                  </a:cubicBezTo>
                  <a:cubicBezTo>
                    <a:pt x="2296" y="500"/>
                    <a:pt x="2279" y="508"/>
                    <a:pt x="2286" y="511"/>
                  </a:cubicBezTo>
                  <a:cubicBezTo>
                    <a:pt x="2293" y="514"/>
                    <a:pt x="2349" y="497"/>
                    <a:pt x="2359" y="494"/>
                  </a:cubicBezTo>
                  <a:cubicBezTo>
                    <a:pt x="2313" y="542"/>
                    <a:pt x="2370" y="467"/>
                    <a:pt x="2375" y="462"/>
                  </a:cubicBezTo>
                  <a:cubicBezTo>
                    <a:pt x="2378" y="470"/>
                    <a:pt x="2384" y="486"/>
                    <a:pt x="2384" y="486"/>
                  </a:cubicBezTo>
                  <a:cubicBezTo>
                    <a:pt x="2387" y="494"/>
                    <a:pt x="2384" y="508"/>
                    <a:pt x="2392" y="511"/>
                  </a:cubicBezTo>
                  <a:cubicBezTo>
                    <a:pt x="2399" y="513"/>
                    <a:pt x="2401" y="492"/>
                    <a:pt x="2408" y="494"/>
                  </a:cubicBezTo>
                  <a:cubicBezTo>
                    <a:pt x="2416" y="497"/>
                    <a:pt x="2409" y="513"/>
                    <a:pt x="2416" y="519"/>
                  </a:cubicBezTo>
                  <a:cubicBezTo>
                    <a:pt x="2424" y="526"/>
                    <a:pt x="2437" y="524"/>
                    <a:pt x="2448" y="527"/>
                  </a:cubicBezTo>
                  <a:cubicBezTo>
                    <a:pt x="2459" y="543"/>
                    <a:pt x="2463" y="568"/>
                    <a:pt x="2481" y="575"/>
                  </a:cubicBezTo>
                  <a:cubicBezTo>
                    <a:pt x="2540" y="597"/>
                    <a:pt x="2463" y="566"/>
                    <a:pt x="2538" y="608"/>
                  </a:cubicBezTo>
                  <a:cubicBezTo>
                    <a:pt x="2556" y="618"/>
                    <a:pt x="2576" y="623"/>
                    <a:pt x="2594" y="632"/>
                  </a:cubicBezTo>
                  <a:cubicBezTo>
                    <a:pt x="2575" y="635"/>
                    <a:pt x="2556" y="634"/>
                    <a:pt x="2538" y="640"/>
                  </a:cubicBezTo>
                  <a:cubicBezTo>
                    <a:pt x="2530" y="643"/>
                    <a:pt x="2528" y="654"/>
                    <a:pt x="2521" y="657"/>
                  </a:cubicBezTo>
                  <a:cubicBezTo>
                    <a:pt x="2509" y="661"/>
                    <a:pt x="2411" y="673"/>
                    <a:pt x="2408" y="673"/>
                  </a:cubicBezTo>
                  <a:cubicBezTo>
                    <a:pt x="2403" y="681"/>
                    <a:pt x="2398" y="690"/>
                    <a:pt x="2392" y="697"/>
                  </a:cubicBezTo>
                  <a:cubicBezTo>
                    <a:pt x="2387" y="703"/>
                    <a:pt x="2368" y="710"/>
                    <a:pt x="2375" y="713"/>
                  </a:cubicBezTo>
                  <a:cubicBezTo>
                    <a:pt x="2379" y="715"/>
                    <a:pt x="2425" y="699"/>
                    <a:pt x="2432" y="697"/>
                  </a:cubicBezTo>
                  <a:cubicBezTo>
                    <a:pt x="2495" y="712"/>
                    <a:pt x="2556" y="726"/>
                    <a:pt x="2619" y="738"/>
                  </a:cubicBezTo>
                  <a:cubicBezTo>
                    <a:pt x="2627" y="743"/>
                    <a:pt x="2635" y="748"/>
                    <a:pt x="2643" y="754"/>
                  </a:cubicBezTo>
                  <a:cubicBezTo>
                    <a:pt x="2654" y="762"/>
                    <a:pt x="2688" y="782"/>
                    <a:pt x="2675" y="778"/>
                  </a:cubicBezTo>
                  <a:cubicBezTo>
                    <a:pt x="2667" y="775"/>
                    <a:pt x="2651" y="770"/>
                    <a:pt x="2651" y="770"/>
                  </a:cubicBezTo>
                  <a:cubicBezTo>
                    <a:pt x="2640" y="737"/>
                    <a:pt x="2630" y="732"/>
                    <a:pt x="2692" y="754"/>
                  </a:cubicBezTo>
                  <a:cubicBezTo>
                    <a:pt x="2732" y="768"/>
                    <a:pt x="2779" y="804"/>
                    <a:pt x="2813" y="827"/>
                  </a:cubicBezTo>
                  <a:cubicBezTo>
                    <a:pt x="2822" y="833"/>
                    <a:pt x="2792" y="819"/>
                    <a:pt x="2781" y="819"/>
                  </a:cubicBezTo>
                  <a:cubicBezTo>
                    <a:pt x="2773" y="819"/>
                    <a:pt x="2797" y="825"/>
                    <a:pt x="2805" y="827"/>
                  </a:cubicBezTo>
                  <a:cubicBezTo>
                    <a:pt x="2829" y="833"/>
                    <a:pt x="2854" y="838"/>
                    <a:pt x="2878" y="843"/>
                  </a:cubicBezTo>
                  <a:cubicBezTo>
                    <a:pt x="2886" y="848"/>
                    <a:pt x="2910" y="854"/>
                    <a:pt x="2902" y="859"/>
                  </a:cubicBezTo>
                  <a:cubicBezTo>
                    <a:pt x="2884" y="870"/>
                    <a:pt x="2820" y="855"/>
                    <a:pt x="2838" y="867"/>
                  </a:cubicBezTo>
                  <a:cubicBezTo>
                    <a:pt x="2863" y="883"/>
                    <a:pt x="2897" y="872"/>
                    <a:pt x="2927" y="875"/>
                  </a:cubicBezTo>
                  <a:cubicBezTo>
                    <a:pt x="2970" y="906"/>
                    <a:pt x="2950" y="913"/>
                    <a:pt x="3008" y="924"/>
                  </a:cubicBezTo>
                  <a:cubicBezTo>
                    <a:pt x="3016" y="929"/>
                    <a:pt x="3029" y="931"/>
                    <a:pt x="3032" y="940"/>
                  </a:cubicBezTo>
                  <a:cubicBezTo>
                    <a:pt x="3043" y="979"/>
                    <a:pt x="3001" y="1012"/>
                    <a:pt x="2975" y="1030"/>
                  </a:cubicBezTo>
                  <a:cubicBezTo>
                    <a:pt x="3011" y="1064"/>
                    <a:pt x="2976" y="1026"/>
                    <a:pt x="3000" y="1070"/>
                  </a:cubicBezTo>
                  <a:cubicBezTo>
                    <a:pt x="3009" y="1087"/>
                    <a:pt x="3032" y="1119"/>
                    <a:pt x="3032" y="1119"/>
                  </a:cubicBezTo>
                  <a:cubicBezTo>
                    <a:pt x="3019" y="1122"/>
                    <a:pt x="2998" y="1115"/>
                    <a:pt x="2992" y="1127"/>
                  </a:cubicBezTo>
                  <a:cubicBezTo>
                    <a:pt x="2968" y="1175"/>
                    <a:pt x="3047" y="1173"/>
                    <a:pt x="3057" y="1175"/>
                  </a:cubicBezTo>
                  <a:cubicBezTo>
                    <a:pt x="3051" y="1181"/>
                    <a:pt x="3038" y="1184"/>
                    <a:pt x="3040" y="1192"/>
                  </a:cubicBezTo>
                  <a:cubicBezTo>
                    <a:pt x="3043" y="1200"/>
                    <a:pt x="3056" y="1198"/>
                    <a:pt x="3065" y="1200"/>
                  </a:cubicBezTo>
                  <a:cubicBezTo>
                    <a:pt x="3083" y="1204"/>
                    <a:pt x="3102" y="1205"/>
                    <a:pt x="3121" y="1208"/>
                  </a:cubicBezTo>
                  <a:cubicBezTo>
                    <a:pt x="3105" y="1257"/>
                    <a:pt x="3075" y="1315"/>
                    <a:pt x="3024" y="1338"/>
                  </a:cubicBezTo>
                  <a:cubicBezTo>
                    <a:pt x="2989" y="1354"/>
                    <a:pt x="2938" y="1358"/>
                    <a:pt x="2902" y="1362"/>
                  </a:cubicBezTo>
                  <a:cubicBezTo>
                    <a:pt x="2864" y="1375"/>
                    <a:pt x="2860" y="1378"/>
                    <a:pt x="2805" y="1378"/>
                  </a:cubicBezTo>
                  <a:cubicBezTo>
                    <a:pt x="2791" y="1378"/>
                    <a:pt x="2832" y="1373"/>
                    <a:pt x="2846" y="1370"/>
                  </a:cubicBezTo>
                  <a:cubicBezTo>
                    <a:pt x="2865" y="1366"/>
                    <a:pt x="2883" y="1365"/>
                    <a:pt x="2902" y="1362"/>
                  </a:cubicBezTo>
                  <a:cubicBezTo>
                    <a:pt x="2991" y="1333"/>
                    <a:pt x="2950" y="1342"/>
                    <a:pt x="3024" y="1330"/>
                  </a:cubicBezTo>
                  <a:cubicBezTo>
                    <a:pt x="3035" y="1335"/>
                    <a:pt x="3057" y="1334"/>
                    <a:pt x="3057" y="1346"/>
                  </a:cubicBezTo>
                  <a:cubicBezTo>
                    <a:pt x="3057" y="1383"/>
                    <a:pt x="3023" y="1412"/>
                    <a:pt x="3000" y="1435"/>
                  </a:cubicBezTo>
                  <a:cubicBezTo>
                    <a:pt x="3008" y="1440"/>
                    <a:pt x="3015" y="1447"/>
                    <a:pt x="3024" y="1451"/>
                  </a:cubicBezTo>
                  <a:cubicBezTo>
                    <a:pt x="3045" y="1460"/>
                    <a:pt x="3069" y="1463"/>
                    <a:pt x="3089" y="1475"/>
                  </a:cubicBezTo>
                  <a:cubicBezTo>
                    <a:pt x="3112" y="1489"/>
                    <a:pt x="3117" y="1545"/>
                    <a:pt x="3121" y="1565"/>
                  </a:cubicBezTo>
                  <a:cubicBezTo>
                    <a:pt x="3116" y="1573"/>
                    <a:pt x="3105" y="1579"/>
                    <a:pt x="3105" y="1589"/>
                  </a:cubicBezTo>
                  <a:cubicBezTo>
                    <a:pt x="3105" y="1661"/>
                    <a:pt x="3173" y="1539"/>
                    <a:pt x="3130" y="1670"/>
                  </a:cubicBezTo>
                  <a:cubicBezTo>
                    <a:pt x="3127" y="1678"/>
                    <a:pt x="3113" y="1665"/>
                    <a:pt x="3105" y="1662"/>
                  </a:cubicBezTo>
                  <a:cubicBezTo>
                    <a:pt x="3096" y="1664"/>
                    <a:pt x="3034" y="1678"/>
                    <a:pt x="3032" y="1686"/>
                  </a:cubicBezTo>
                  <a:cubicBezTo>
                    <a:pt x="3029" y="1698"/>
                    <a:pt x="3054" y="1697"/>
                    <a:pt x="3065" y="1702"/>
                  </a:cubicBezTo>
                  <a:cubicBezTo>
                    <a:pt x="3051" y="1705"/>
                    <a:pt x="3036" y="1704"/>
                    <a:pt x="3024" y="1711"/>
                  </a:cubicBezTo>
                  <a:cubicBezTo>
                    <a:pt x="3016" y="1716"/>
                    <a:pt x="3004" y="1726"/>
                    <a:pt x="3008" y="1735"/>
                  </a:cubicBezTo>
                  <a:cubicBezTo>
                    <a:pt x="3013" y="1745"/>
                    <a:pt x="3029" y="1740"/>
                    <a:pt x="3040" y="1743"/>
                  </a:cubicBezTo>
                  <a:cubicBezTo>
                    <a:pt x="3046" y="1748"/>
                    <a:pt x="3063" y="1754"/>
                    <a:pt x="3057" y="1759"/>
                  </a:cubicBezTo>
                  <a:cubicBezTo>
                    <a:pt x="3044" y="1769"/>
                    <a:pt x="3002" y="1752"/>
                    <a:pt x="3008" y="1767"/>
                  </a:cubicBezTo>
                  <a:cubicBezTo>
                    <a:pt x="3019" y="1796"/>
                    <a:pt x="3121" y="1812"/>
                    <a:pt x="3146" y="1816"/>
                  </a:cubicBezTo>
                  <a:cubicBezTo>
                    <a:pt x="3089" y="1822"/>
                    <a:pt x="3046" y="1831"/>
                    <a:pt x="2992" y="1840"/>
                  </a:cubicBezTo>
                  <a:cubicBezTo>
                    <a:pt x="2995" y="1851"/>
                    <a:pt x="2993" y="1864"/>
                    <a:pt x="3000" y="1873"/>
                  </a:cubicBezTo>
                  <a:cubicBezTo>
                    <a:pt x="3013" y="1890"/>
                    <a:pt x="3051" y="1872"/>
                    <a:pt x="3000" y="1889"/>
                  </a:cubicBezTo>
                  <a:cubicBezTo>
                    <a:pt x="2992" y="1886"/>
                    <a:pt x="2984" y="1881"/>
                    <a:pt x="2975" y="1881"/>
                  </a:cubicBezTo>
                  <a:cubicBezTo>
                    <a:pt x="2967" y="1881"/>
                    <a:pt x="2948" y="1881"/>
                    <a:pt x="2951" y="1889"/>
                  </a:cubicBezTo>
                  <a:cubicBezTo>
                    <a:pt x="2960" y="1910"/>
                    <a:pt x="2983" y="1922"/>
                    <a:pt x="3000" y="1938"/>
                  </a:cubicBezTo>
                  <a:cubicBezTo>
                    <a:pt x="3006" y="1943"/>
                    <a:pt x="2992" y="1923"/>
                    <a:pt x="2984" y="1921"/>
                  </a:cubicBezTo>
                  <a:cubicBezTo>
                    <a:pt x="2973" y="1918"/>
                    <a:pt x="2962" y="1916"/>
                    <a:pt x="2951" y="1913"/>
                  </a:cubicBezTo>
                  <a:cubicBezTo>
                    <a:pt x="2954" y="1924"/>
                    <a:pt x="2953" y="1937"/>
                    <a:pt x="2959" y="1946"/>
                  </a:cubicBezTo>
                  <a:cubicBezTo>
                    <a:pt x="2968" y="1959"/>
                    <a:pt x="3014" y="1972"/>
                    <a:pt x="2959" y="1954"/>
                  </a:cubicBezTo>
                  <a:cubicBezTo>
                    <a:pt x="2948" y="1962"/>
                    <a:pt x="2940" y="1975"/>
                    <a:pt x="2927" y="1978"/>
                  </a:cubicBezTo>
                  <a:cubicBezTo>
                    <a:pt x="2903" y="1984"/>
                    <a:pt x="2874" y="1951"/>
                    <a:pt x="2911" y="1986"/>
                  </a:cubicBezTo>
                  <a:cubicBezTo>
                    <a:pt x="2916" y="1997"/>
                    <a:pt x="2933" y="2008"/>
                    <a:pt x="2927" y="2019"/>
                  </a:cubicBezTo>
                  <a:cubicBezTo>
                    <a:pt x="2922" y="2028"/>
                    <a:pt x="2909" y="1995"/>
                    <a:pt x="2902" y="2002"/>
                  </a:cubicBezTo>
                  <a:cubicBezTo>
                    <a:pt x="2894" y="2010"/>
                    <a:pt x="2908" y="2024"/>
                    <a:pt x="2911" y="2035"/>
                  </a:cubicBezTo>
                  <a:cubicBezTo>
                    <a:pt x="2908" y="2046"/>
                    <a:pt x="2912" y="2061"/>
                    <a:pt x="2902" y="2067"/>
                  </a:cubicBezTo>
                  <a:cubicBezTo>
                    <a:pt x="2893" y="2073"/>
                    <a:pt x="2878" y="2051"/>
                    <a:pt x="2870" y="2059"/>
                  </a:cubicBezTo>
                  <a:cubicBezTo>
                    <a:pt x="2858" y="2071"/>
                    <a:pt x="2868" y="2093"/>
                    <a:pt x="2862" y="2108"/>
                  </a:cubicBezTo>
                  <a:cubicBezTo>
                    <a:pt x="2857" y="2120"/>
                    <a:pt x="2847" y="2130"/>
                    <a:pt x="2838" y="2140"/>
                  </a:cubicBezTo>
                  <a:cubicBezTo>
                    <a:pt x="2820" y="2161"/>
                    <a:pt x="2773" y="2189"/>
                    <a:pt x="2773" y="2189"/>
                  </a:cubicBezTo>
                  <a:cubicBezTo>
                    <a:pt x="2810" y="2214"/>
                    <a:pt x="2802" y="2204"/>
                    <a:pt x="2765" y="2197"/>
                  </a:cubicBezTo>
                  <a:cubicBezTo>
                    <a:pt x="2749" y="2194"/>
                    <a:pt x="2732" y="2192"/>
                    <a:pt x="2716" y="2189"/>
                  </a:cubicBezTo>
                  <a:cubicBezTo>
                    <a:pt x="2656" y="2209"/>
                    <a:pt x="2718" y="2180"/>
                    <a:pt x="2708" y="2221"/>
                  </a:cubicBezTo>
                  <a:cubicBezTo>
                    <a:pt x="2706" y="2229"/>
                    <a:pt x="2692" y="2226"/>
                    <a:pt x="2684" y="2229"/>
                  </a:cubicBezTo>
                  <a:cubicBezTo>
                    <a:pt x="2663" y="2210"/>
                    <a:pt x="2646" y="2198"/>
                    <a:pt x="2619" y="2189"/>
                  </a:cubicBezTo>
                  <a:cubicBezTo>
                    <a:pt x="2613" y="2197"/>
                    <a:pt x="2600" y="2203"/>
                    <a:pt x="2602" y="2213"/>
                  </a:cubicBezTo>
                  <a:cubicBezTo>
                    <a:pt x="2604" y="2225"/>
                    <a:pt x="2642" y="2248"/>
                    <a:pt x="2651" y="2254"/>
                  </a:cubicBezTo>
                  <a:cubicBezTo>
                    <a:pt x="2643" y="2257"/>
                    <a:pt x="2632" y="2255"/>
                    <a:pt x="2627" y="2262"/>
                  </a:cubicBezTo>
                  <a:cubicBezTo>
                    <a:pt x="2617" y="2276"/>
                    <a:pt x="2611" y="2311"/>
                    <a:pt x="2611" y="2311"/>
                  </a:cubicBezTo>
                  <a:cubicBezTo>
                    <a:pt x="2667" y="2390"/>
                    <a:pt x="2660" y="2377"/>
                    <a:pt x="2651" y="2481"/>
                  </a:cubicBezTo>
                  <a:cubicBezTo>
                    <a:pt x="2649" y="2475"/>
                    <a:pt x="2638" y="2432"/>
                    <a:pt x="2627" y="2432"/>
                  </a:cubicBezTo>
                  <a:cubicBezTo>
                    <a:pt x="2619" y="2432"/>
                    <a:pt x="2623" y="2449"/>
                    <a:pt x="2619" y="2456"/>
                  </a:cubicBezTo>
                  <a:cubicBezTo>
                    <a:pt x="2615" y="2463"/>
                    <a:pt x="2608" y="2467"/>
                    <a:pt x="2602" y="2473"/>
                  </a:cubicBezTo>
                  <a:cubicBezTo>
                    <a:pt x="2598" y="2466"/>
                    <a:pt x="2578" y="2428"/>
                    <a:pt x="2562" y="2432"/>
                  </a:cubicBezTo>
                  <a:cubicBezTo>
                    <a:pt x="2554" y="2434"/>
                    <a:pt x="2557" y="2448"/>
                    <a:pt x="2554" y="2456"/>
                  </a:cubicBezTo>
                  <a:cubicBezTo>
                    <a:pt x="2588" y="2510"/>
                    <a:pt x="2564" y="2453"/>
                    <a:pt x="2529" y="2497"/>
                  </a:cubicBezTo>
                  <a:cubicBezTo>
                    <a:pt x="2510" y="2521"/>
                    <a:pt x="2608" y="2561"/>
                    <a:pt x="2538" y="2538"/>
                  </a:cubicBezTo>
                  <a:cubicBezTo>
                    <a:pt x="2529" y="2529"/>
                    <a:pt x="2497" y="2491"/>
                    <a:pt x="2529" y="2554"/>
                  </a:cubicBezTo>
                  <a:cubicBezTo>
                    <a:pt x="2538" y="2571"/>
                    <a:pt x="2570" y="2578"/>
                    <a:pt x="2521" y="2562"/>
                  </a:cubicBezTo>
                  <a:cubicBezTo>
                    <a:pt x="2516" y="2578"/>
                    <a:pt x="2495" y="2597"/>
                    <a:pt x="2505" y="2611"/>
                  </a:cubicBezTo>
                  <a:cubicBezTo>
                    <a:pt x="2510" y="2619"/>
                    <a:pt x="2531" y="2635"/>
                    <a:pt x="2521" y="2635"/>
                  </a:cubicBezTo>
                  <a:cubicBezTo>
                    <a:pt x="2510" y="2635"/>
                    <a:pt x="2505" y="2619"/>
                    <a:pt x="2497" y="2611"/>
                  </a:cubicBezTo>
                  <a:cubicBezTo>
                    <a:pt x="2494" y="2622"/>
                    <a:pt x="2498" y="2637"/>
                    <a:pt x="2489" y="2643"/>
                  </a:cubicBezTo>
                  <a:cubicBezTo>
                    <a:pt x="2475" y="2653"/>
                    <a:pt x="2456" y="2648"/>
                    <a:pt x="2440" y="2651"/>
                  </a:cubicBezTo>
                  <a:cubicBezTo>
                    <a:pt x="2413" y="2656"/>
                    <a:pt x="2386" y="2662"/>
                    <a:pt x="2359" y="2667"/>
                  </a:cubicBezTo>
                  <a:cubicBezTo>
                    <a:pt x="2437" y="2717"/>
                    <a:pt x="2292" y="2645"/>
                    <a:pt x="2286" y="2643"/>
                  </a:cubicBezTo>
                  <a:cubicBezTo>
                    <a:pt x="2283" y="2651"/>
                    <a:pt x="2275" y="2659"/>
                    <a:pt x="2278" y="2667"/>
                  </a:cubicBezTo>
                  <a:cubicBezTo>
                    <a:pt x="2282" y="2678"/>
                    <a:pt x="2302" y="2680"/>
                    <a:pt x="2302" y="2692"/>
                  </a:cubicBezTo>
                  <a:cubicBezTo>
                    <a:pt x="2302" y="2702"/>
                    <a:pt x="2287" y="2680"/>
                    <a:pt x="2278" y="2675"/>
                  </a:cubicBezTo>
                  <a:cubicBezTo>
                    <a:pt x="2271" y="2671"/>
                    <a:pt x="2262" y="2670"/>
                    <a:pt x="2254" y="2667"/>
                  </a:cubicBezTo>
                  <a:cubicBezTo>
                    <a:pt x="2251" y="2675"/>
                    <a:pt x="2245" y="2683"/>
                    <a:pt x="2246" y="2692"/>
                  </a:cubicBezTo>
                  <a:cubicBezTo>
                    <a:pt x="2248" y="2705"/>
                    <a:pt x="2292" y="2746"/>
                    <a:pt x="2238" y="2692"/>
                  </a:cubicBezTo>
                  <a:cubicBezTo>
                    <a:pt x="2241" y="2703"/>
                    <a:pt x="2254" y="2717"/>
                    <a:pt x="2246" y="2724"/>
                  </a:cubicBezTo>
                  <a:cubicBezTo>
                    <a:pt x="2239" y="2731"/>
                    <a:pt x="2235" y="2708"/>
                    <a:pt x="2229" y="2700"/>
                  </a:cubicBezTo>
                  <a:cubicBezTo>
                    <a:pt x="2213" y="2681"/>
                    <a:pt x="2211" y="2682"/>
                    <a:pt x="2189" y="2667"/>
                  </a:cubicBezTo>
                  <a:cubicBezTo>
                    <a:pt x="2169" y="2729"/>
                    <a:pt x="2198" y="2666"/>
                    <a:pt x="2156" y="2683"/>
                  </a:cubicBezTo>
                  <a:cubicBezTo>
                    <a:pt x="2147" y="2687"/>
                    <a:pt x="2147" y="2701"/>
                    <a:pt x="2140" y="2708"/>
                  </a:cubicBezTo>
                  <a:cubicBezTo>
                    <a:pt x="2131" y="2718"/>
                    <a:pt x="2117" y="2722"/>
                    <a:pt x="2108" y="2732"/>
                  </a:cubicBezTo>
                  <a:cubicBezTo>
                    <a:pt x="2095" y="2747"/>
                    <a:pt x="2075" y="2781"/>
                    <a:pt x="2075" y="2781"/>
                  </a:cubicBezTo>
                  <a:cubicBezTo>
                    <a:pt x="2071" y="2793"/>
                    <a:pt x="2063" y="2829"/>
                    <a:pt x="2043" y="2829"/>
                  </a:cubicBezTo>
                  <a:cubicBezTo>
                    <a:pt x="2033" y="2829"/>
                    <a:pt x="2035" y="2811"/>
                    <a:pt x="2027" y="2805"/>
                  </a:cubicBezTo>
                  <a:cubicBezTo>
                    <a:pt x="2020" y="2800"/>
                    <a:pt x="2010" y="2800"/>
                    <a:pt x="2002" y="2797"/>
                  </a:cubicBezTo>
                  <a:cubicBezTo>
                    <a:pt x="1982" y="2857"/>
                    <a:pt x="2011" y="2795"/>
                    <a:pt x="1970" y="2813"/>
                  </a:cubicBezTo>
                  <a:cubicBezTo>
                    <a:pt x="1961" y="2817"/>
                    <a:pt x="1959" y="2830"/>
                    <a:pt x="1954" y="2838"/>
                  </a:cubicBezTo>
                  <a:cubicBezTo>
                    <a:pt x="1896" y="2799"/>
                    <a:pt x="1919" y="2791"/>
                    <a:pt x="1881" y="2829"/>
                  </a:cubicBezTo>
                  <a:cubicBezTo>
                    <a:pt x="1878" y="2821"/>
                    <a:pt x="1881" y="2805"/>
                    <a:pt x="1873" y="2805"/>
                  </a:cubicBezTo>
                  <a:cubicBezTo>
                    <a:pt x="1841" y="2805"/>
                    <a:pt x="1868" y="2865"/>
                    <a:pt x="1848" y="2805"/>
                  </a:cubicBezTo>
                  <a:cubicBezTo>
                    <a:pt x="1843" y="2816"/>
                    <a:pt x="1837" y="2827"/>
                    <a:pt x="1832" y="2838"/>
                  </a:cubicBezTo>
                  <a:cubicBezTo>
                    <a:pt x="1829" y="2846"/>
                    <a:pt x="1832" y="2862"/>
                    <a:pt x="1824" y="2862"/>
                  </a:cubicBezTo>
                  <a:cubicBezTo>
                    <a:pt x="1816" y="2862"/>
                    <a:pt x="1820" y="2846"/>
                    <a:pt x="1816" y="2838"/>
                  </a:cubicBezTo>
                  <a:cubicBezTo>
                    <a:pt x="1804" y="2813"/>
                    <a:pt x="1796" y="2809"/>
                    <a:pt x="1775" y="2789"/>
                  </a:cubicBezTo>
                  <a:cubicBezTo>
                    <a:pt x="1767" y="2792"/>
                    <a:pt x="1757" y="2791"/>
                    <a:pt x="1751" y="2797"/>
                  </a:cubicBezTo>
                  <a:cubicBezTo>
                    <a:pt x="1745" y="2803"/>
                    <a:pt x="1751" y="2821"/>
                    <a:pt x="1743" y="2821"/>
                  </a:cubicBezTo>
                  <a:cubicBezTo>
                    <a:pt x="1735" y="2821"/>
                    <a:pt x="1739" y="2805"/>
                    <a:pt x="1735" y="2797"/>
                  </a:cubicBezTo>
                  <a:cubicBezTo>
                    <a:pt x="1720" y="2768"/>
                    <a:pt x="1723" y="2774"/>
                    <a:pt x="1694" y="2765"/>
                  </a:cubicBezTo>
                  <a:cubicBezTo>
                    <a:pt x="1691" y="2757"/>
                    <a:pt x="1694" y="2735"/>
                    <a:pt x="1686" y="2740"/>
                  </a:cubicBezTo>
                  <a:cubicBezTo>
                    <a:pt x="1669" y="2750"/>
                    <a:pt x="1654" y="2789"/>
                    <a:pt x="1654" y="2789"/>
                  </a:cubicBezTo>
                  <a:cubicBezTo>
                    <a:pt x="1649" y="2781"/>
                    <a:pt x="1648" y="2765"/>
                    <a:pt x="1638" y="2765"/>
                  </a:cubicBezTo>
                  <a:cubicBezTo>
                    <a:pt x="1629" y="2765"/>
                    <a:pt x="1637" y="2791"/>
                    <a:pt x="1629" y="2789"/>
                  </a:cubicBezTo>
                  <a:cubicBezTo>
                    <a:pt x="1614" y="2786"/>
                    <a:pt x="1608" y="2767"/>
                    <a:pt x="1597" y="2756"/>
                  </a:cubicBezTo>
                  <a:cubicBezTo>
                    <a:pt x="1560" y="2796"/>
                    <a:pt x="1601" y="2762"/>
                    <a:pt x="1573" y="2748"/>
                  </a:cubicBezTo>
                  <a:cubicBezTo>
                    <a:pt x="1565" y="2744"/>
                    <a:pt x="1556" y="2753"/>
                    <a:pt x="1548" y="2756"/>
                  </a:cubicBezTo>
                  <a:cubicBezTo>
                    <a:pt x="1569" y="2820"/>
                    <a:pt x="1575" y="2828"/>
                    <a:pt x="1638" y="2854"/>
                  </a:cubicBezTo>
                  <a:cubicBezTo>
                    <a:pt x="1665" y="2865"/>
                    <a:pt x="1719" y="2886"/>
                    <a:pt x="1719" y="2886"/>
                  </a:cubicBezTo>
                  <a:cubicBezTo>
                    <a:pt x="1732" y="2883"/>
                    <a:pt x="1748" y="2886"/>
                    <a:pt x="1759" y="2878"/>
                  </a:cubicBezTo>
                  <a:cubicBezTo>
                    <a:pt x="1766" y="2873"/>
                    <a:pt x="1759" y="2857"/>
                    <a:pt x="1767" y="2854"/>
                  </a:cubicBezTo>
                  <a:cubicBezTo>
                    <a:pt x="1780" y="2850"/>
                    <a:pt x="1794" y="2860"/>
                    <a:pt x="1808" y="2862"/>
                  </a:cubicBezTo>
                  <a:cubicBezTo>
                    <a:pt x="1840" y="2866"/>
                    <a:pt x="1873" y="2867"/>
                    <a:pt x="1905" y="2870"/>
                  </a:cubicBezTo>
                  <a:cubicBezTo>
                    <a:pt x="1935" y="2876"/>
                    <a:pt x="1965" y="2877"/>
                    <a:pt x="1994" y="2886"/>
                  </a:cubicBezTo>
                  <a:cubicBezTo>
                    <a:pt x="2003" y="2889"/>
                    <a:pt x="2010" y="2898"/>
                    <a:pt x="2019" y="2902"/>
                  </a:cubicBezTo>
                  <a:cubicBezTo>
                    <a:pt x="2029" y="2906"/>
                    <a:pt x="2040" y="2907"/>
                    <a:pt x="2051" y="2910"/>
                  </a:cubicBezTo>
                  <a:cubicBezTo>
                    <a:pt x="2085" y="2902"/>
                    <a:pt x="2098" y="2886"/>
                    <a:pt x="2132" y="2878"/>
                  </a:cubicBezTo>
                  <a:cubicBezTo>
                    <a:pt x="2140" y="2873"/>
                    <a:pt x="2147" y="2866"/>
                    <a:pt x="2156" y="2862"/>
                  </a:cubicBezTo>
                  <a:cubicBezTo>
                    <a:pt x="2172" y="2855"/>
                    <a:pt x="2205" y="2846"/>
                    <a:pt x="2205" y="2846"/>
                  </a:cubicBezTo>
                  <a:cubicBezTo>
                    <a:pt x="2253" y="2812"/>
                    <a:pt x="2308" y="2793"/>
                    <a:pt x="2359" y="2765"/>
                  </a:cubicBezTo>
                  <a:cubicBezTo>
                    <a:pt x="2380" y="2753"/>
                    <a:pt x="2422" y="2725"/>
                    <a:pt x="2448" y="2708"/>
                  </a:cubicBezTo>
                  <a:cubicBezTo>
                    <a:pt x="2458" y="2701"/>
                    <a:pt x="2463" y="2689"/>
                    <a:pt x="2473" y="2683"/>
                  </a:cubicBezTo>
                  <a:cubicBezTo>
                    <a:pt x="2512" y="2658"/>
                    <a:pt x="2554" y="2647"/>
                    <a:pt x="2594" y="2627"/>
                  </a:cubicBezTo>
                  <a:cubicBezTo>
                    <a:pt x="2631" y="2609"/>
                    <a:pt x="2661" y="2582"/>
                    <a:pt x="2700" y="2570"/>
                  </a:cubicBezTo>
                  <a:cubicBezTo>
                    <a:pt x="2711" y="2553"/>
                    <a:pt x="2760" y="2461"/>
                    <a:pt x="2781" y="2456"/>
                  </a:cubicBezTo>
                  <a:cubicBezTo>
                    <a:pt x="2815" y="2447"/>
                    <a:pt x="2851" y="2451"/>
                    <a:pt x="2886" y="2448"/>
                  </a:cubicBezTo>
                  <a:cubicBezTo>
                    <a:pt x="2922" y="2395"/>
                    <a:pt x="2909" y="2379"/>
                    <a:pt x="2919" y="2302"/>
                  </a:cubicBezTo>
                  <a:cubicBezTo>
                    <a:pt x="2923" y="2274"/>
                    <a:pt x="2935" y="2271"/>
                    <a:pt x="2951" y="2246"/>
                  </a:cubicBezTo>
                  <a:cubicBezTo>
                    <a:pt x="2987" y="2188"/>
                    <a:pt x="3010" y="2116"/>
                    <a:pt x="3081" y="2092"/>
                  </a:cubicBezTo>
                  <a:cubicBezTo>
                    <a:pt x="3105" y="2075"/>
                    <a:pt x="3129" y="2067"/>
                    <a:pt x="3154" y="2051"/>
                  </a:cubicBezTo>
                  <a:cubicBezTo>
                    <a:pt x="3130" y="2015"/>
                    <a:pt x="3110" y="2027"/>
                    <a:pt x="3097" y="1986"/>
                  </a:cubicBezTo>
                  <a:cubicBezTo>
                    <a:pt x="3126" y="1967"/>
                    <a:pt x="3136" y="1955"/>
                    <a:pt x="3170" y="1946"/>
                  </a:cubicBezTo>
                  <a:cubicBezTo>
                    <a:pt x="3195" y="1920"/>
                    <a:pt x="3217" y="1915"/>
                    <a:pt x="3243" y="1889"/>
                  </a:cubicBezTo>
                  <a:cubicBezTo>
                    <a:pt x="3257" y="1846"/>
                    <a:pt x="3232" y="1857"/>
                    <a:pt x="3194" y="1848"/>
                  </a:cubicBezTo>
                  <a:cubicBezTo>
                    <a:pt x="3176" y="1821"/>
                    <a:pt x="3164" y="1815"/>
                    <a:pt x="3186" y="1775"/>
                  </a:cubicBezTo>
                  <a:cubicBezTo>
                    <a:pt x="3195" y="1758"/>
                    <a:pt x="3227" y="1735"/>
                    <a:pt x="3227" y="1735"/>
                  </a:cubicBezTo>
                  <a:cubicBezTo>
                    <a:pt x="3243" y="1687"/>
                    <a:pt x="3198" y="1690"/>
                    <a:pt x="3227" y="1629"/>
                  </a:cubicBezTo>
                  <a:cubicBezTo>
                    <a:pt x="3239" y="1603"/>
                    <a:pt x="3270" y="1572"/>
                    <a:pt x="3292" y="1548"/>
                  </a:cubicBezTo>
                  <a:cubicBezTo>
                    <a:pt x="3308" y="1486"/>
                    <a:pt x="3325" y="1468"/>
                    <a:pt x="3276" y="1419"/>
                  </a:cubicBezTo>
                  <a:cubicBezTo>
                    <a:pt x="3273" y="1411"/>
                    <a:pt x="3267" y="1403"/>
                    <a:pt x="3267" y="1394"/>
                  </a:cubicBezTo>
                  <a:cubicBezTo>
                    <a:pt x="3267" y="1385"/>
                    <a:pt x="3280" y="1378"/>
                    <a:pt x="3276" y="1370"/>
                  </a:cubicBezTo>
                  <a:cubicBezTo>
                    <a:pt x="3267" y="1353"/>
                    <a:pt x="3249" y="1344"/>
                    <a:pt x="3235" y="1330"/>
                  </a:cubicBezTo>
                  <a:cubicBezTo>
                    <a:pt x="3229" y="1324"/>
                    <a:pt x="3219" y="1313"/>
                    <a:pt x="3219" y="1313"/>
                  </a:cubicBezTo>
                  <a:cubicBezTo>
                    <a:pt x="3204" y="1269"/>
                    <a:pt x="3233" y="1280"/>
                    <a:pt x="3203" y="1248"/>
                  </a:cubicBezTo>
                  <a:cubicBezTo>
                    <a:pt x="3189" y="1210"/>
                    <a:pt x="3205" y="1217"/>
                    <a:pt x="3227" y="1184"/>
                  </a:cubicBezTo>
                  <a:cubicBezTo>
                    <a:pt x="3202" y="1166"/>
                    <a:pt x="3187" y="1153"/>
                    <a:pt x="3170" y="1127"/>
                  </a:cubicBezTo>
                  <a:cubicBezTo>
                    <a:pt x="3196" y="1110"/>
                    <a:pt x="3210" y="1096"/>
                    <a:pt x="3227" y="1070"/>
                  </a:cubicBezTo>
                  <a:cubicBezTo>
                    <a:pt x="3154" y="1034"/>
                    <a:pt x="3168" y="995"/>
                    <a:pt x="3194" y="916"/>
                  </a:cubicBezTo>
                  <a:cubicBezTo>
                    <a:pt x="3166" y="888"/>
                    <a:pt x="3146" y="888"/>
                    <a:pt x="3113" y="867"/>
                  </a:cubicBezTo>
                  <a:cubicBezTo>
                    <a:pt x="3037" y="819"/>
                    <a:pt x="3124" y="864"/>
                    <a:pt x="3048" y="827"/>
                  </a:cubicBezTo>
                  <a:cubicBezTo>
                    <a:pt x="3042" y="808"/>
                    <a:pt x="3047" y="783"/>
                    <a:pt x="3032" y="770"/>
                  </a:cubicBezTo>
                  <a:cubicBezTo>
                    <a:pt x="3012" y="753"/>
                    <a:pt x="2947" y="744"/>
                    <a:pt x="2919" y="738"/>
                  </a:cubicBezTo>
                  <a:cubicBezTo>
                    <a:pt x="2918" y="736"/>
                    <a:pt x="2904" y="691"/>
                    <a:pt x="2902" y="689"/>
                  </a:cubicBezTo>
                  <a:cubicBezTo>
                    <a:pt x="2879" y="673"/>
                    <a:pt x="2806" y="657"/>
                    <a:pt x="2773" y="648"/>
                  </a:cubicBezTo>
                  <a:cubicBezTo>
                    <a:pt x="2711" y="608"/>
                    <a:pt x="2765" y="654"/>
                    <a:pt x="2765" y="616"/>
                  </a:cubicBezTo>
                  <a:cubicBezTo>
                    <a:pt x="2765" y="596"/>
                    <a:pt x="2686" y="586"/>
                    <a:pt x="2675" y="584"/>
                  </a:cubicBezTo>
                  <a:cubicBezTo>
                    <a:pt x="2670" y="578"/>
                    <a:pt x="2659" y="575"/>
                    <a:pt x="2659" y="567"/>
                  </a:cubicBezTo>
                  <a:cubicBezTo>
                    <a:pt x="2659" y="547"/>
                    <a:pt x="2696" y="542"/>
                    <a:pt x="2667" y="519"/>
                  </a:cubicBezTo>
                  <a:cubicBezTo>
                    <a:pt x="2653" y="508"/>
                    <a:pt x="2584" y="500"/>
                    <a:pt x="2562" y="494"/>
                  </a:cubicBezTo>
                  <a:cubicBezTo>
                    <a:pt x="2546" y="470"/>
                    <a:pt x="2541" y="449"/>
                    <a:pt x="2521" y="430"/>
                  </a:cubicBezTo>
                  <a:cubicBezTo>
                    <a:pt x="2498" y="359"/>
                    <a:pt x="2492" y="344"/>
                    <a:pt x="2416" y="332"/>
                  </a:cubicBezTo>
                  <a:cubicBezTo>
                    <a:pt x="2400" y="284"/>
                    <a:pt x="2339" y="296"/>
                    <a:pt x="2294" y="292"/>
                  </a:cubicBezTo>
                  <a:cubicBezTo>
                    <a:pt x="2284" y="241"/>
                    <a:pt x="2293" y="221"/>
                    <a:pt x="2238" y="235"/>
                  </a:cubicBezTo>
                  <a:cubicBezTo>
                    <a:pt x="2182" y="217"/>
                    <a:pt x="2243" y="245"/>
                    <a:pt x="2205" y="186"/>
                  </a:cubicBezTo>
                  <a:cubicBezTo>
                    <a:pt x="2200" y="179"/>
                    <a:pt x="2189" y="182"/>
                    <a:pt x="2181" y="178"/>
                  </a:cubicBezTo>
                  <a:cubicBezTo>
                    <a:pt x="2120" y="148"/>
                    <a:pt x="2204" y="168"/>
                    <a:pt x="2092" y="154"/>
                  </a:cubicBezTo>
                  <a:cubicBezTo>
                    <a:pt x="2069" y="92"/>
                    <a:pt x="2024" y="72"/>
                    <a:pt x="1962" y="57"/>
                  </a:cubicBezTo>
                  <a:cubicBezTo>
                    <a:pt x="1889" y="64"/>
                    <a:pt x="1875" y="79"/>
                    <a:pt x="1840" y="24"/>
                  </a:cubicBezTo>
                  <a:cubicBezTo>
                    <a:pt x="1803" y="33"/>
                    <a:pt x="1788" y="41"/>
                    <a:pt x="1767" y="73"/>
                  </a:cubicBezTo>
                  <a:cubicBezTo>
                    <a:pt x="1719" y="57"/>
                    <a:pt x="1717" y="23"/>
                    <a:pt x="1670" y="0"/>
                  </a:cubicBezTo>
                  <a:cubicBezTo>
                    <a:pt x="1654" y="5"/>
                    <a:pt x="1636" y="7"/>
                    <a:pt x="1621" y="16"/>
                  </a:cubicBezTo>
                  <a:cubicBezTo>
                    <a:pt x="1606" y="25"/>
                    <a:pt x="1603" y="47"/>
                    <a:pt x="1589" y="57"/>
                  </a:cubicBezTo>
                  <a:cubicBezTo>
                    <a:pt x="1571" y="69"/>
                    <a:pt x="1552" y="74"/>
                    <a:pt x="1532" y="81"/>
                  </a:cubicBezTo>
                  <a:cubicBezTo>
                    <a:pt x="1506" y="72"/>
                    <a:pt x="1485" y="58"/>
                    <a:pt x="1459" y="49"/>
                  </a:cubicBezTo>
                  <a:cubicBezTo>
                    <a:pt x="1421" y="107"/>
                    <a:pt x="1441" y="110"/>
                    <a:pt x="1402" y="73"/>
                  </a:cubicBezTo>
                  <a:cubicBezTo>
                    <a:pt x="1350" y="82"/>
                    <a:pt x="1318" y="100"/>
                    <a:pt x="1265" y="73"/>
                  </a:cubicBezTo>
                  <a:cubicBezTo>
                    <a:pt x="1243" y="62"/>
                    <a:pt x="1200" y="40"/>
                    <a:pt x="1200" y="40"/>
                  </a:cubicBezTo>
                  <a:cubicBezTo>
                    <a:pt x="1101" y="56"/>
                    <a:pt x="998" y="77"/>
                    <a:pt x="900" y="40"/>
                  </a:cubicBezTo>
                  <a:cubicBezTo>
                    <a:pt x="878" y="101"/>
                    <a:pt x="850" y="76"/>
                    <a:pt x="786" y="73"/>
                  </a:cubicBezTo>
                  <a:cubicBezTo>
                    <a:pt x="691" y="69"/>
                    <a:pt x="597" y="68"/>
                    <a:pt x="502" y="65"/>
                  </a:cubicBezTo>
                  <a:cubicBezTo>
                    <a:pt x="368" y="73"/>
                    <a:pt x="313" y="59"/>
                    <a:pt x="421" y="113"/>
                  </a:cubicBezTo>
                  <a:cubicBezTo>
                    <a:pt x="439" y="171"/>
                    <a:pt x="427" y="190"/>
                    <a:pt x="486" y="219"/>
                  </a:cubicBezTo>
                  <a:cubicBezTo>
                    <a:pt x="483" y="227"/>
                    <a:pt x="484" y="237"/>
                    <a:pt x="478" y="243"/>
                  </a:cubicBezTo>
                  <a:cubicBezTo>
                    <a:pt x="469" y="252"/>
                    <a:pt x="393" y="279"/>
                    <a:pt x="381" y="284"/>
                  </a:cubicBezTo>
                  <a:cubicBezTo>
                    <a:pt x="342" y="321"/>
                    <a:pt x="326" y="353"/>
                    <a:pt x="381" y="389"/>
                  </a:cubicBezTo>
                  <a:cubicBezTo>
                    <a:pt x="383" y="392"/>
                    <a:pt x="411" y="430"/>
                    <a:pt x="405" y="438"/>
                  </a:cubicBezTo>
                  <a:cubicBezTo>
                    <a:pt x="399" y="447"/>
                    <a:pt x="384" y="445"/>
                    <a:pt x="373" y="446"/>
                  </a:cubicBezTo>
                  <a:cubicBezTo>
                    <a:pt x="340" y="450"/>
                    <a:pt x="308" y="451"/>
                    <a:pt x="275" y="454"/>
                  </a:cubicBezTo>
                  <a:cubicBezTo>
                    <a:pt x="278" y="467"/>
                    <a:pt x="275" y="483"/>
                    <a:pt x="283" y="494"/>
                  </a:cubicBezTo>
                  <a:cubicBezTo>
                    <a:pt x="288" y="501"/>
                    <a:pt x="300" y="499"/>
                    <a:pt x="308" y="503"/>
                  </a:cubicBezTo>
                  <a:cubicBezTo>
                    <a:pt x="379" y="539"/>
                    <a:pt x="320" y="518"/>
                    <a:pt x="373" y="535"/>
                  </a:cubicBezTo>
                  <a:cubicBezTo>
                    <a:pt x="418" y="565"/>
                    <a:pt x="455" y="554"/>
                    <a:pt x="364" y="567"/>
                  </a:cubicBezTo>
                  <a:cubicBezTo>
                    <a:pt x="328" y="590"/>
                    <a:pt x="313" y="612"/>
                    <a:pt x="283" y="640"/>
                  </a:cubicBezTo>
                  <a:cubicBezTo>
                    <a:pt x="280" y="651"/>
                    <a:pt x="273" y="662"/>
                    <a:pt x="275" y="673"/>
                  </a:cubicBezTo>
                  <a:cubicBezTo>
                    <a:pt x="276" y="683"/>
                    <a:pt x="293" y="688"/>
                    <a:pt x="291" y="697"/>
                  </a:cubicBezTo>
                  <a:cubicBezTo>
                    <a:pt x="288" y="712"/>
                    <a:pt x="242" y="719"/>
                    <a:pt x="235" y="721"/>
                  </a:cubicBezTo>
                  <a:cubicBezTo>
                    <a:pt x="213" y="743"/>
                    <a:pt x="192" y="760"/>
                    <a:pt x="162" y="770"/>
                  </a:cubicBezTo>
                  <a:cubicBezTo>
                    <a:pt x="126" y="803"/>
                    <a:pt x="151" y="771"/>
                    <a:pt x="170" y="794"/>
                  </a:cubicBezTo>
                  <a:cubicBezTo>
                    <a:pt x="177" y="803"/>
                    <a:pt x="175" y="816"/>
                    <a:pt x="178" y="827"/>
                  </a:cubicBezTo>
                  <a:cubicBezTo>
                    <a:pt x="171" y="853"/>
                    <a:pt x="158" y="941"/>
                    <a:pt x="145" y="957"/>
                  </a:cubicBezTo>
                  <a:cubicBezTo>
                    <a:pt x="140" y="964"/>
                    <a:pt x="128" y="961"/>
                    <a:pt x="121" y="965"/>
                  </a:cubicBezTo>
                  <a:cubicBezTo>
                    <a:pt x="104" y="974"/>
                    <a:pt x="72" y="997"/>
                    <a:pt x="72" y="997"/>
                  </a:cubicBezTo>
                  <a:cubicBezTo>
                    <a:pt x="96" y="1044"/>
                    <a:pt x="99" y="1055"/>
                    <a:pt x="145" y="1070"/>
                  </a:cubicBezTo>
                  <a:cubicBezTo>
                    <a:pt x="142" y="1084"/>
                    <a:pt x="144" y="1099"/>
                    <a:pt x="137" y="1111"/>
                  </a:cubicBezTo>
                  <a:cubicBezTo>
                    <a:pt x="123" y="1134"/>
                    <a:pt x="78" y="1145"/>
                    <a:pt x="56" y="1159"/>
                  </a:cubicBezTo>
                  <a:cubicBezTo>
                    <a:pt x="31" y="1198"/>
                    <a:pt x="37" y="1174"/>
                    <a:pt x="56" y="1232"/>
                  </a:cubicBezTo>
                  <a:cubicBezTo>
                    <a:pt x="59" y="1240"/>
                    <a:pt x="64" y="1257"/>
                    <a:pt x="64" y="1257"/>
                  </a:cubicBezTo>
                  <a:cubicBezTo>
                    <a:pt x="9" y="1312"/>
                    <a:pt x="28" y="1286"/>
                    <a:pt x="0" y="1330"/>
                  </a:cubicBezTo>
                  <a:cubicBezTo>
                    <a:pt x="17" y="1380"/>
                    <a:pt x="10" y="1444"/>
                    <a:pt x="56" y="1475"/>
                  </a:cubicBezTo>
                  <a:cubicBezTo>
                    <a:pt x="78" y="1545"/>
                    <a:pt x="46" y="1434"/>
                    <a:pt x="56" y="1589"/>
                  </a:cubicBezTo>
                  <a:cubicBezTo>
                    <a:pt x="57" y="1611"/>
                    <a:pt x="77" y="1636"/>
                    <a:pt x="89" y="1654"/>
                  </a:cubicBezTo>
                  <a:cubicBezTo>
                    <a:pt x="83" y="1665"/>
                    <a:pt x="81" y="1678"/>
                    <a:pt x="72" y="1686"/>
                  </a:cubicBezTo>
                  <a:cubicBezTo>
                    <a:pt x="30" y="1727"/>
                    <a:pt x="59" y="1647"/>
                    <a:pt x="40" y="1727"/>
                  </a:cubicBezTo>
                  <a:cubicBezTo>
                    <a:pt x="54" y="1751"/>
                    <a:pt x="65" y="1777"/>
                    <a:pt x="81" y="1800"/>
                  </a:cubicBezTo>
                  <a:cubicBezTo>
                    <a:pt x="106" y="1836"/>
                    <a:pt x="145" y="1852"/>
                    <a:pt x="170" y="1889"/>
                  </a:cubicBezTo>
                  <a:cubicBezTo>
                    <a:pt x="182" y="1936"/>
                    <a:pt x="176" y="1929"/>
                    <a:pt x="137" y="1954"/>
                  </a:cubicBezTo>
                  <a:cubicBezTo>
                    <a:pt x="151" y="1973"/>
                    <a:pt x="164" y="1992"/>
                    <a:pt x="178" y="2011"/>
                  </a:cubicBezTo>
                  <a:cubicBezTo>
                    <a:pt x="191" y="2030"/>
                    <a:pt x="227" y="2059"/>
                    <a:pt x="227" y="2059"/>
                  </a:cubicBezTo>
                  <a:cubicBezTo>
                    <a:pt x="240" y="2086"/>
                    <a:pt x="250" y="2132"/>
                    <a:pt x="267" y="2156"/>
                  </a:cubicBezTo>
                  <a:cubicBezTo>
                    <a:pt x="285" y="2181"/>
                    <a:pt x="321" y="2219"/>
                    <a:pt x="348" y="2238"/>
                  </a:cubicBezTo>
                  <a:cubicBezTo>
                    <a:pt x="354" y="2256"/>
                    <a:pt x="354" y="2277"/>
                    <a:pt x="364" y="2294"/>
                  </a:cubicBezTo>
                  <a:cubicBezTo>
                    <a:pt x="370" y="2304"/>
                    <a:pt x="381" y="2310"/>
                    <a:pt x="389" y="2319"/>
                  </a:cubicBezTo>
                  <a:cubicBezTo>
                    <a:pt x="395" y="2326"/>
                    <a:pt x="401" y="2334"/>
                    <a:pt x="405" y="2343"/>
                  </a:cubicBezTo>
                  <a:cubicBezTo>
                    <a:pt x="414" y="2362"/>
                    <a:pt x="413" y="2384"/>
                    <a:pt x="429" y="2400"/>
                  </a:cubicBezTo>
                  <a:cubicBezTo>
                    <a:pt x="435" y="2406"/>
                    <a:pt x="446" y="2404"/>
                    <a:pt x="454" y="2408"/>
                  </a:cubicBezTo>
                  <a:cubicBezTo>
                    <a:pt x="470" y="2415"/>
                    <a:pt x="485" y="2425"/>
                    <a:pt x="502" y="2432"/>
                  </a:cubicBezTo>
                  <a:cubicBezTo>
                    <a:pt x="518" y="2439"/>
                    <a:pt x="551" y="2448"/>
                    <a:pt x="551" y="2448"/>
                  </a:cubicBezTo>
                  <a:cubicBezTo>
                    <a:pt x="559" y="2454"/>
                    <a:pt x="568" y="2458"/>
                    <a:pt x="575" y="2465"/>
                  </a:cubicBezTo>
                  <a:cubicBezTo>
                    <a:pt x="582" y="2472"/>
                    <a:pt x="583" y="2484"/>
                    <a:pt x="591" y="2489"/>
                  </a:cubicBezTo>
                  <a:cubicBezTo>
                    <a:pt x="613" y="2503"/>
                    <a:pt x="675" y="2509"/>
                    <a:pt x="697" y="2513"/>
                  </a:cubicBezTo>
                  <a:cubicBezTo>
                    <a:pt x="724" y="2531"/>
                    <a:pt x="740" y="2547"/>
                    <a:pt x="770" y="2562"/>
                  </a:cubicBezTo>
                  <a:cubicBezTo>
                    <a:pt x="775" y="2570"/>
                    <a:pt x="780" y="2579"/>
                    <a:pt x="786" y="2586"/>
                  </a:cubicBezTo>
                  <a:cubicBezTo>
                    <a:pt x="799" y="2601"/>
                    <a:pt x="827" y="2627"/>
                    <a:pt x="827" y="2627"/>
                  </a:cubicBezTo>
                  <a:cubicBezTo>
                    <a:pt x="838" y="2659"/>
                    <a:pt x="851" y="2672"/>
                    <a:pt x="883" y="2683"/>
                  </a:cubicBezTo>
                  <a:cubicBezTo>
                    <a:pt x="902" y="2696"/>
                    <a:pt x="918" y="2705"/>
                    <a:pt x="932" y="2724"/>
                  </a:cubicBezTo>
                  <a:cubicBezTo>
                    <a:pt x="946" y="2744"/>
                    <a:pt x="959" y="2782"/>
                    <a:pt x="981" y="2797"/>
                  </a:cubicBezTo>
                  <a:cubicBezTo>
                    <a:pt x="1001" y="2811"/>
                    <a:pt x="1024" y="2818"/>
                    <a:pt x="1046" y="2829"/>
                  </a:cubicBezTo>
                  <a:cubicBezTo>
                    <a:pt x="1074" y="2843"/>
                    <a:pt x="1089" y="2878"/>
                    <a:pt x="1119" y="2886"/>
                  </a:cubicBezTo>
                  <a:cubicBezTo>
                    <a:pt x="1140" y="2892"/>
                    <a:pt x="1162" y="2891"/>
                    <a:pt x="1183" y="2894"/>
                  </a:cubicBezTo>
                  <a:cubicBezTo>
                    <a:pt x="1202" y="2891"/>
                    <a:pt x="1222" y="2893"/>
                    <a:pt x="1240" y="2886"/>
                  </a:cubicBezTo>
                  <a:cubicBezTo>
                    <a:pt x="1251" y="2882"/>
                    <a:pt x="1255" y="2868"/>
                    <a:pt x="1265" y="2862"/>
                  </a:cubicBezTo>
                  <a:cubicBezTo>
                    <a:pt x="1272" y="2857"/>
                    <a:pt x="1281" y="2857"/>
                    <a:pt x="1289" y="2854"/>
                  </a:cubicBezTo>
                  <a:cubicBezTo>
                    <a:pt x="1300" y="2857"/>
                    <a:pt x="1311" y="2858"/>
                    <a:pt x="1321" y="2862"/>
                  </a:cubicBezTo>
                  <a:cubicBezTo>
                    <a:pt x="1330" y="2866"/>
                    <a:pt x="1340" y="2886"/>
                    <a:pt x="1346" y="2878"/>
                  </a:cubicBezTo>
                  <a:cubicBezTo>
                    <a:pt x="1360" y="2861"/>
                    <a:pt x="1362" y="2813"/>
                    <a:pt x="1362" y="2813"/>
                  </a:cubicBezTo>
                  <a:cubicBezTo>
                    <a:pt x="1427" y="2826"/>
                    <a:pt x="1492" y="2838"/>
                    <a:pt x="1556" y="2854"/>
                  </a:cubicBezTo>
                  <a:cubicBezTo>
                    <a:pt x="1615" y="2835"/>
                    <a:pt x="1555" y="2829"/>
                    <a:pt x="1532" y="2821"/>
                  </a:cubicBezTo>
                  <a:cubicBezTo>
                    <a:pt x="1546" y="2812"/>
                    <a:pt x="1576" y="2799"/>
                    <a:pt x="1565" y="2773"/>
                  </a:cubicBezTo>
                  <a:cubicBezTo>
                    <a:pt x="1562" y="2765"/>
                    <a:pt x="1548" y="2768"/>
                    <a:pt x="1540" y="2765"/>
                  </a:cubicBezTo>
                  <a:cubicBezTo>
                    <a:pt x="1537" y="2757"/>
                    <a:pt x="1537" y="2747"/>
                    <a:pt x="1532" y="2740"/>
                  </a:cubicBezTo>
                  <a:cubicBezTo>
                    <a:pt x="1515" y="2714"/>
                    <a:pt x="1495" y="2716"/>
                    <a:pt x="1516" y="2716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7" name="Freeform 124"/>
            <p:cNvSpPr>
              <a:spLocks/>
            </p:cNvSpPr>
            <p:nvPr/>
          </p:nvSpPr>
          <p:spPr bwMode="auto">
            <a:xfrm>
              <a:off x="2112" y="1142"/>
              <a:ext cx="53" cy="76"/>
            </a:xfrm>
            <a:custGeom>
              <a:avLst/>
              <a:gdLst>
                <a:gd name="T0" fmla="*/ 51 w 53"/>
                <a:gd name="T1" fmla="*/ 60 h 76"/>
                <a:gd name="T2" fmla="*/ 42 w 53"/>
                <a:gd name="T3" fmla="*/ 49 h 76"/>
                <a:gd name="T4" fmla="*/ 27 w 53"/>
                <a:gd name="T5" fmla="*/ 42 h 76"/>
                <a:gd name="T6" fmla="*/ 20 w 53"/>
                <a:gd name="T7" fmla="*/ 30 h 76"/>
                <a:gd name="T8" fmla="*/ 12 w 53"/>
                <a:gd name="T9" fmla="*/ 0 h 76"/>
                <a:gd name="T10" fmla="*/ 21 w 53"/>
                <a:gd name="T11" fmla="*/ 51 h 76"/>
                <a:gd name="T12" fmla="*/ 17 w 53"/>
                <a:gd name="T13" fmla="*/ 63 h 76"/>
                <a:gd name="T14" fmla="*/ 23 w 53"/>
                <a:gd name="T15" fmla="*/ 76 h 76"/>
                <a:gd name="T16" fmla="*/ 53 w 53"/>
                <a:gd name="T17" fmla="*/ 64 h 76"/>
                <a:gd name="T18" fmla="*/ 51 w 53"/>
                <a:gd name="T19" fmla="*/ 6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76">
                  <a:moveTo>
                    <a:pt x="51" y="60"/>
                  </a:moveTo>
                  <a:cubicBezTo>
                    <a:pt x="34" y="57"/>
                    <a:pt x="40" y="60"/>
                    <a:pt x="42" y="49"/>
                  </a:cubicBezTo>
                  <a:cubicBezTo>
                    <a:pt x="34" y="48"/>
                    <a:pt x="35" y="43"/>
                    <a:pt x="27" y="42"/>
                  </a:cubicBezTo>
                  <a:cubicBezTo>
                    <a:pt x="26" y="36"/>
                    <a:pt x="25" y="34"/>
                    <a:pt x="20" y="30"/>
                  </a:cubicBezTo>
                  <a:cubicBezTo>
                    <a:pt x="14" y="21"/>
                    <a:pt x="17" y="10"/>
                    <a:pt x="12" y="0"/>
                  </a:cubicBezTo>
                  <a:cubicBezTo>
                    <a:pt x="9" y="17"/>
                    <a:pt x="0" y="44"/>
                    <a:pt x="21" y="51"/>
                  </a:cubicBezTo>
                  <a:cubicBezTo>
                    <a:pt x="15" y="55"/>
                    <a:pt x="14" y="56"/>
                    <a:pt x="17" y="63"/>
                  </a:cubicBezTo>
                  <a:cubicBezTo>
                    <a:pt x="18" y="71"/>
                    <a:pt x="14" y="74"/>
                    <a:pt x="23" y="76"/>
                  </a:cubicBezTo>
                  <a:cubicBezTo>
                    <a:pt x="40" y="73"/>
                    <a:pt x="39" y="67"/>
                    <a:pt x="53" y="64"/>
                  </a:cubicBezTo>
                  <a:cubicBezTo>
                    <a:pt x="52" y="63"/>
                    <a:pt x="51" y="60"/>
                    <a:pt x="51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8" name="Oval 125"/>
            <p:cNvSpPr>
              <a:spLocks noChangeArrowheads="1"/>
            </p:cNvSpPr>
            <p:nvPr/>
          </p:nvSpPr>
          <p:spPr bwMode="auto">
            <a:xfrm>
              <a:off x="1632" y="1152"/>
              <a:ext cx="1776" cy="177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9" name="Freeform 126"/>
            <p:cNvSpPr>
              <a:spLocks/>
            </p:cNvSpPr>
            <p:nvPr/>
          </p:nvSpPr>
          <p:spPr bwMode="auto">
            <a:xfrm>
              <a:off x="1027" y="728"/>
              <a:ext cx="3141" cy="2648"/>
            </a:xfrm>
            <a:custGeom>
              <a:avLst/>
              <a:gdLst>
                <a:gd name="T0" fmla="*/ 2257 w 3141"/>
                <a:gd name="T1" fmla="*/ 2296 h 2648"/>
                <a:gd name="T2" fmla="*/ 2144 w 3141"/>
                <a:gd name="T3" fmla="*/ 2410 h 2648"/>
                <a:gd name="T4" fmla="*/ 2014 w 3141"/>
                <a:gd name="T5" fmla="*/ 2491 h 2648"/>
                <a:gd name="T6" fmla="*/ 1973 w 3141"/>
                <a:gd name="T7" fmla="*/ 2523 h 2648"/>
                <a:gd name="T8" fmla="*/ 1714 w 3141"/>
                <a:gd name="T9" fmla="*/ 2629 h 2648"/>
                <a:gd name="T10" fmla="*/ 1511 w 3141"/>
                <a:gd name="T11" fmla="*/ 2402 h 2648"/>
                <a:gd name="T12" fmla="*/ 1511 w 3141"/>
                <a:gd name="T13" fmla="*/ 2572 h 2648"/>
                <a:gd name="T14" fmla="*/ 1276 w 3141"/>
                <a:gd name="T15" fmla="*/ 2418 h 2648"/>
                <a:gd name="T16" fmla="*/ 1252 w 3141"/>
                <a:gd name="T17" fmla="*/ 2580 h 2648"/>
                <a:gd name="T18" fmla="*/ 1089 w 3141"/>
                <a:gd name="T19" fmla="*/ 2458 h 2648"/>
                <a:gd name="T20" fmla="*/ 903 w 3141"/>
                <a:gd name="T21" fmla="*/ 2361 h 2648"/>
                <a:gd name="T22" fmla="*/ 797 w 3141"/>
                <a:gd name="T23" fmla="*/ 2223 h 2648"/>
                <a:gd name="T24" fmla="*/ 700 w 3141"/>
                <a:gd name="T25" fmla="*/ 2142 h 2648"/>
                <a:gd name="T26" fmla="*/ 457 w 3141"/>
                <a:gd name="T27" fmla="*/ 2037 h 2648"/>
                <a:gd name="T28" fmla="*/ 343 w 3141"/>
                <a:gd name="T29" fmla="*/ 1923 h 2648"/>
                <a:gd name="T30" fmla="*/ 214 w 3141"/>
                <a:gd name="T31" fmla="*/ 1745 h 2648"/>
                <a:gd name="T32" fmla="*/ 189 w 3141"/>
                <a:gd name="T33" fmla="*/ 1575 h 2648"/>
                <a:gd name="T34" fmla="*/ 173 w 3141"/>
                <a:gd name="T35" fmla="*/ 1348 h 2648"/>
                <a:gd name="T36" fmla="*/ 76 w 3141"/>
                <a:gd name="T37" fmla="*/ 1177 h 2648"/>
                <a:gd name="T38" fmla="*/ 206 w 3141"/>
                <a:gd name="T39" fmla="*/ 1072 h 2648"/>
                <a:gd name="T40" fmla="*/ 165 w 3141"/>
                <a:gd name="T41" fmla="*/ 902 h 2648"/>
                <a:gd name="T42" fmla="*/ 254 w 3141"/>
                <a:gd name="T43" fmla="*/ 731 h 2648"/>
                <a:gd name="T44" fmla="*/ 287 w 3141"/>
                <a:gd name="T45" fmla="*/ 594 h 2648"/>
                <a:gd name="T46" fmla="*/ 595 w 3141"/>
                <a:gd name="T47" fmla="*/ 496 h 2648"/>
                <a:gd name="T48" fmla="*/ 562 w 3141"/>
                <a:gd name="T49" fmla="*/ 407 h 2648"/>
                <a:gd name="T50" fmla="*/ 522 w 3141"/>
                <a:gd name="T51" fmla="*/ 285 h 2648"/>
                <a:gd name="T52" fmla="*/ 433 w 3141"/>
                <a:gd name="T53" fmla="*/ 180 h 2648"/>
                <a:gd name="T54" fmla="*/ 554 w 3141"/>
                <a:gd name="T55" fmla="*/ 123 h 2648"/>
                <a:gd name="T56" fmla="*/ 725 w 3141"/>
                <a:gd name="T57" fmla="*/ 42 h 2648"/>
                <a:gd name="T58" fmla="*/ 968 w 3141"/>
                <a:gd name="T59" fmla="*/ 67 h 2648"/>
                <a:gd name="T60" fmla="*/ 1179 w 3141"/>
                <a:gd name="T61" fmla="*/ 212 h 2648"/>
                <a:gd name="T62" fmla="*/ 1065 w 3141"/>
                <a:gd name="T63" fmla="*/ 34 h 2648"/>
                <a:gd name="T64" fmla="*/ 1179 w 3141"/>
                <a:gd name="T65" fmla="*/ 34 h 2648"/>
                <a:gd name="T66" fmla="*/ 1300 w 3141"/>
                <a:gd name="T67" fmla="*/ 115 h 2648"/>
                <a:gd name="T68" fmla="*/ 1349 w 3141"/>
                <a:gd name="T69" fmla="*/ 91 h 2648"/>
                <a:gd name="T70" fmla="*/ 1552 w 3141"/>
                <a:gd name="T71" fmla="*/ 131 h 2648"/>
                <a:gd name="T72" fmla="*/ 1730 w 3141"/>
                <a:gd name="T73" fmla="*/ 148 h 2648"/>
                <a:gd name="T74" fmla="*/ 1868 w 3141"/>
                <a:gd name="T75" fmla="*/ 180 h 2648"/>
                <a:gd name="T76" fmla="*/ 2062 w 3141"/>
                <a:gd name="T77" fmla="*/ 212 h 2648"/>
                <a:gd name="T78" fmla="*/ 2038 w 3141"/>
                <a:gd name="T79" fmla="*/ 326 h 2648"/>
                <a:gd name="T80" fmla="*/ 2249 w 3141"/>
                <a:gd name="T81" fmla="*/ 302 h 2648"/>
                <a:gd name="T82" fmla="*/ 2330 w 3141"/>
                <a:gd name="T83" fmla="*/ 423 h 2648"/>
                <a:gd name="T84" fmla="*/ 2508 w 3141"/>
                <a:gd name="T85" fmla="*/ 577 h 2648"/>
                <a:gd name="T86" fmla="*/ 2630 w 3141"/>
                <a:gd name="T87" fmla="*/ 634 h 2648"/>
                <a:gd name="T88" fmla="*/ 2784 w 3141"/>
                <a:gd name="T89" fmla="*/ 715 h 2648"/>
                <a:gd name="T90" fmla="*/ 2971 w 3141"/>
                <a:gd name="T91" fmla="*/ 902 h 2648"/>
                <a:gd name="T92" fmla="*/ 2995 w 3141"/>
                <a:gd name="T93" fmla="*/ 1145 h 2648"/>
                <a:gd name="T94" fmla="*/ 2963 w 3141"/>
                <a:gd name="T95" fmla="*/ 1226 h 2648"/>
                <a:gd name="T96" fmla="*/ 2873 w 3141"/>
                <a:gd name="T97" fmla="*/ 1275 h 2648"/>
                <a:gd name="T98" fmla="*/ 2979 w 3141"/>
                <a:gd name="T99" fmla="*/ 1372 h 2648"/>
                <a:gd name="T100" fmla="*/ 3019 w 3141"/>
                <a:gd name="T101" fmla="*/ 1558 h 2648"/>
                <a:gd name="T102" fmla="*/ 2946 w 3141"/>
                <a:gd name="T103" fmla="*/ 1607 h 2648"/>
                <a:gd name="T104" fmla="*/ 2954 w 3141"/>
                <a:gd name="T105" fmla="*/ 1696 h 2648"/>
                <a:gd name="T106" fmla="*/ 2865 w 3141"/>
                <a:gd name="T107" fmla="*/ 1745 h 2648"/>
                <a:gd name="T108" fmla="*/ 2841 w 3141"/>
                <a:gd name="T109" fmla="*/ 1842 h 2648"/>
                <a:gd name="T110" fmla="*/ 2711 w 3141"/>
                <a:gd name="T111" fmla="*/ 1948 h 2648"/>
                <a:gd name="T112" fmla="*/ 2614 w 3141"/>
                <a:gd name="T113" fmla="*/ 1972 h 2648"/>
                <a:gd name="T114" fmla="*/ 2654 w 3141"/>
                <a:gd name="T115" fmla="*/ 2069 h 2648"/>
                <a:gd name="T116" fmla="*/ 2517 w 3141"/>
                <a:gd name="T117" fmla="*/ 2223 h 2648"/>
                <a:gd name="T118" fmla="*/ 2452 w 3141"/>
                <a:gd name="T119" fmla="*/ 2353 h 2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41" h="2648">
                  <a:moveTo>
                    <a:pt x="2460" y="2483"/>
                  </a:moveTo>
                  <a:cubicBezTo>
                    <a:pt x="2434" y="2465"/>
                    <a:pt x="2421" y="2444"/>
                    <a:pt x="2395" y="2426"/>
                  </a:cubicBezTo>
                  <a:cubicBezTo>
                    <a:pt x="2373" y="2394"/>
                    <a:pt x="2342" y="2349"/>
                    <a:pt x="2306" y="2337"/>
                  </a:cubicBezTo>
                  <a:cubicBezTo>
                    <a:pt x="2317" y="2353"/>
                    <a:pt x="2327" y="2369"/>
                    <a:pt x="2338" y="2385"/>
                  </a:cubicBezTo>
                  <a:cubicBezTo>
                    <a:pt x="2342" y="2391"/>
                    <a:pt x="2360" y="2396"/>
                    <a:pt x="2354" y="2402"/>
                  </a:cubicBezTo>
                  <a:cubicBezTo>
                    <a:pt x="2348" y="2408"/>
                    <a:pt x="2338" y="2396"/>
                    <a:pt x="2330" y="2393"/>
                  </a:cubicBezTo>
                  <a:cubicBezTo>
                    <a:pt x="2322" y="2390"/>
                    <a:pt x="2314" y="2388"/>
                    <a:pt x="2306" y="2385"/>
                  </a:cubicBezTo>
                  <a:cubicBezTo>
                    <a:pt x="2303" y="2377"/>
                    <a:pt x="2302" y="2368"/>
                    <a:pt x="2298" y="2361"/>
                  </a:cubicBezTo>
                  <a:cubicBezTo>
                    <a:pt x="2285" y="2340"/>
                    <a:pt x="2256" y="2339"/>
                    <a:pt x="2314" y="2353"/>
                  </a:cubicBezTo>
                  <a:cubicBezTo>
                    <a:pt x="2311" y="2345"/>
                    <a:pt x="2312" y="2335"/>
                    <a:pt x="2306" y="2329"/>
                  </a:cubicBezTo>
                  <a:cubicBezTo>
                    <a:pt x="2292" y="2315"/>
                    <a:pt x="2257" y="2296"/>
                    <a:pt x="2257" y="2296"/>
                  </a:cubicBezTo>
                  <a:cubicBezTo>
                    <a:pt x="2286" y="2355"/>
                    <a:pt x="2322" y="2349"/>
                    <a:pt x="2233" y="2337"/>
                  </a:cubicBezTo>
                  <a:cubicBezTo>
                    <a:pt x="2269" y="2373"/>
                    <a:pt x="2253" y="2350"/>
                    <a:pt x="2273" y="2410"/>
                  </a:cubicBezTo>
                  <a:cubicBezTo>
                    <a:pt x="2280" y="2431"/>
                    <a:pt x="2217" y="2355"/>
                    <a:pt x="2217" y="2377"/>
                  </a:cubicBezTo>
                  <a:cubicBezTo>
                    <a:pt x="2217" y="2398"/>
                    <a:pt x="2252" y="2406"/>
                    <a:pt x="2265" y="2410"/>
                  </a:cubicBezTo>
                  <a:cubicBezTo>
                    <a:pt x="2217" y="2361"/>
                    <a:pt x="2239" y="2382"/>
                    <a:pt x="2200" y="2345"/>
                  </a:cubicBezTo>
                  <a:cubicBezTo>
                    <a:pt x="2188" y="2333"/>
                    <a:pt x="2152" y="2329"/>
                    <a:pt x="2152" y="2329"/>
                  </a:cubicBezTo>
                  <a:cubicBezTo>
                    <a:pt x="2163" y="2337"/>
                    <a:pt x="2195" y="2360"/>
                    <a:pt x="2184" y="2353"/>
                  </a:cubicBezTo>
                  <a:cubicBezTo>
                    <a:pt x="2179" y="2350"/>
                    <a:pt x="2131" y="2316"/>
                    <a:pt x="2127" y="2320"/>
                  </a:cubicBezTo>
                  <a:cubicBezTo>
                    <a:pt x="2112" y="2335"/>
                    <a:pt x="2174" y="2352"/>
                    <a:pt x="2176" y="2353"/>
                  </a:cubicBezTo>
                  <a:cubicBezTo>
                    <a:pt x="2073" y="2366"/>
                    <a:pt x="2112" y="2366"/>
                    <a:pt x="2168" y="2385"/>
                  </a:cubicBezTo>
                  <a:cubicBezTo>
                    <a:pt x="2111" y="2405"/>
                    <a:pt x="2103" y="2397"/>
                    <a:pt x="2144" y="2410"/>
                  </a:cubicBezTo>
                  <a:cubicBezTo>
                    <a:pt x="2130" y="2413"/>
                    <a:pt x="2111" y="2407"/>
                    <a:pt x="2103" y="2418"/>
                  </a:cubicBezTo>
                  <a:cubicBezTo>
                    <a:pt x="2097" y="2426"/>
                    <a:pt x="2133" y="2426"/>
                    <a:pt x="2127" y="2434"/>
                  </a:cubicBezTo>
                  <a:cubicBezTo>
                    <a:pt x="2117" y="2447"/>
                    <a:pt x="2079" y="2450"/>
                    <a:pt x="2079" y="2450"/>
                  </a:cubicBezTo>
                  <a:cubicBezTo>
                    <a:pt x="2090" y="2458"/>
                    <a:pt x="2100" y="2467"/>
                    <a:pt x="2111" y="2475"/>
                  </a:cubicBezTo>
                  <a:cubicBezTo>
                    <a:pt x="2119" y="2481"/>
                    <a:pt x="2142" y="2484"/>
                    <a:pt x="2135" y="2491"/>
                  </a:cubicBezTo>
                  <a:cubicBezTo>
                    <a:pt x="2127" y="2499"/>
                    <a:pt x="2114" y="2486"/>
                    <a:pt x="2103" y="2483"/>
                  </a:cubicBezTo>
                  <a:cubicBezTo>
                    <a:pt x="2086" y="2478"/>
                    <a:pt x="2070" y="2471"/>
                    <a:pt x="2054" y="2466"/>
                  </a:cubicBezTo>
                  <a:cubicBezTo>
                    <a:pt x="2046" y="2463"/>
                    <a:pt x="2071" y="2472"/>
                    <a:pt x="2079" y="2475"/>
                  </a:cubicBezTo>
                  <a:cubicBezTo>
                    <a:pt x="2087" y="2478"/>
                    <a:pt x="2048" y="2460"/>
                    <a:pt x="2054" y="2466"/>
                  </a:cubicBezTo>
                  <a:cubicBezTo>
                    <a:pt x="2063" y="2475"/>
                    <a:pt x="2076" y="2477"/>
                    <a:pt x="2087" y="2483"/>
                  </a:cubicBezTo>
                  <a:cubicBezTo>
                    <a:pt x="2063" y="2486"/>
                    <a:pt x="2035" y="2479"/>
                    <a:pt x="2014" y="2491"/>
                  </a:cubicBezTo>
                  <a:cubicBezTo>
                    <a:pt x="2007" y="2495"/>
                    <a:pt x="2090" y="2522"/>
                    <a:pt x="2022" y="2499"/>
                  </a:cubicBezTo>
                  <a:cubicBezTo>
                    <a:pt x="2022" y="2499"/>
                    <a:pt x="1989" y="2488"/>
                    <a:pt x="1973" y="2483"/>
                  </a:cubicBezTo>
                  <a:cubicBezTo>
                    <a:pt x="1950" y="2476"/>
                    <a:pt x="2057" y="2529"/>
                    <a:pt x="2038" y="2515"/>
                  </a:cubicBezTo>
                  <a:cubicBezTo>
                    <a:pt x="2027" y="2507"/>
                    <a:pt x="2018" y="2498"/>
                    <a:pt x="2006" y="2491"/>
                  </a:cubicBezTo>
                  <a:cubicBezTo>
                    <a:pt x="1998" y="2487"/>
                    <a:pt x="1981" y="2474"/>
                    <a:pt x="1981" y="2483"/>
                  </a:cubicBezTo>
                  <a:cubicBezTo>
                    <a:pt x="1981" y="2506"/>
                    <a:pt x="2038" y="2500"/>
                    <a:pt x="2038" y="2523"/>
                  </a:cubicBezTo>
                  <a:cubicBezTo>
                    <a:pt x="2038" y="2534"/>
                    <a:pt x="2017" y="2517"/>
                    <a:pt x="2006" y="2515"/>
                  </a:cubicBezTo>
                  <a:cubicBezTo>
                    <a:pt x="1992" y="2512"/>
                    <a:pt x="1979" y="2510"/>
                    <a:pt x="1965" y="2507"/>
                  </a:cubicBezTo>
                  <a:cubicBezTo>
                    <a:pt x="1973" y="2515"/>
                    <a:pt x="1979" y="2525"/>
                    <a:pt x="1989" y="2531"/>
                  </a:cubicBezTo>
                  <a:cubicBezTo>
                    <a:pt x="1999" y="2537"/>
                    <a:pt x="2032" y="2544"/>
                    <a:pt x="2022" y="2539"/>
                  </a:cubicBezTo>
                  <a:cubicBezTo>
                    <a:pt x="2007" y="2531"/>
                    <a:pt x="1973" y="2523"/>
                    <a:pt x="1973" y="2523"/>
                  </a:cubicBezTo>
                  <a:cubicBezTo>
                    <a:pt x="1984" y="2531"/>
                    <a:pt x="2014" y="2536"/>
                    <a:pt x="2006" y="2547"/>
                  </a:cubicBezTo>
                  <a:cubicBezTo>
                    <a:pt x="1979" y="2584"/>
                    <a:pt x="1913" y="2532"/>
                    <a:pt x="1973" y="2572"/>
                  </a:cubicBezTo>
                  <a:cubicBezTo>
                    <a:pt x="1876" y="2596"/>
                    <a:pt x="1998" y="2574"/>
                    <a:pt x="1917" y="2564"/>
                  </a:cubicBezTo>
                  <a:cubicBezTo>
                    <a:pt x="1903" y="2562"/>
                    <a:pt x="1890" y="2569"/>
                    <a:pt x="1876" y="2572"/>
                  </a:cubicBezTo>
                  <a:cubicBezTo>
                    <a:pt x="1865" y="2569"/>
                    <a:pt x="1852" y="2556"/>
                    <a:pt x="1844" y="2564"/>
                  </a:cubicBezTo>
                  <a:cubicBezTo>
                    <a:pt x="1808" y="2599"/>
                    <a:pt x="1864" y="2641"/>
                    <a:pt x="1811" y="2588"/>
                  </a:cubicBezTo>
                  <a:cubicBezTo>
                    <a:pt x="1791" y="2648"/>
                    <a:pt x="1818" y="2588"/>
                    <a:pt x="1787" y="2588"/>
                  </a:cubicBezTo>
                  <a:cubicBezTo>
                    <a:pt x="1779" y="2588"/>
                    <a:pt x="1783" y="2605"/>
                    <a:pt x="1779" y="2612"/>
                  </a:cubicBezTo>
                  <a:cubicBezTo>
                    <a:pt x="1775" y="2619"/>
                    <a:pt x="1768" y="2623"/>
                    <a:pt x="1762" y="2629"/>
                  </a:cubicBezTo>
                  <a:cubicBezTo>
                    <a:pt x="1758" y="2625"/>
                    <a:pt x="1730" y="2592"/>
                    <a:pt x="1722" y="2596"/>
                  </a:cubicBezTo>
                  <a:cubicBezTo>
                    <a:pt x="1712" y="2601"/>
                    <a:pt x="1717" y="2618"/>
                    <a:pt x="1714" y="2629"/>
                  </a:cubicBezTo>
                  <a:cubicBezTo>
                    <a:pt x="1675" y="2571"/>
                    <a:pt x="1686" y="2561"/>
                    <a:pt x="1673" y="2612"/>
                  </a:cubicBezTo>
                  <a:cubicBezTo>
                    <a:pt x="1654" y="2556"/>
                    <a:pt x="1662" y="2548"/>
                    <a:pt x="1649" y="2588"/>
                  </a:cubicBezTo>
                  <a:cubicBezTo>
                    <a:pt x="1622" y="2548"/>
                    <a:pt x="1640" y="2571"/>
                    <a:pt x="1592" y="2523"/>
                  </a:cubicBezTo>
                  <a:lnTo>
                    <a:pt x="1568" y="2499"/>
                  </a:lnTo>
                  <a:cubicBezTo>
                    <a:pt x="1568" y="2499"/>
                    <a:pt x="1592" y="2523"/>
                    <a:pt x="1592" y="2523"/>
                  </a:cubicBezTo>
                  <a:cubicBezTo>
                    <a:pt x="1592" y="2523"/>
                    <a:pt x="1576" y="2507"/>
                    <a:pt x="1568" y="2499"/>
                  </a:cubicBezTo>
                  <a:cubicBezTo>
                    <a:pt x="1558" y="2489"/>
                    <a:pt x="1551" y="2478"/>
                    <a:pt x="1544" y="2466"/>
                  </a:cubicBezTo>
                  <a:cubicBezTo>
                    <a:pt x="1522" y="2429"/>
                    <a:pt x="1497" y="2398"/>
                    <a:pt x="1471" y="2361"/>
                  </a:cubicBezTo>
                  <a:cubicBezTo>
                    <a:pt x="1466" y="2354"/>
                    <a:pt x="1456" y="2331"/>
                    <a:pt x="1462" y="2337"/>
                  </a:cubicBezTo>
                  <a:cubicBezTo>
                    <a:pt x="1476" y="2351"/>
                    <a:pt x="1484" y="2369"/>
                    <a:pt x="1495" y="2385"/>
                  </a:cubicBezTo>
                  <a:cubicBezTo>
                    <a:pt x="1499" y="2391"/>
                    <a:pt x="1507" y="2395"/>
                    <a:pt x="1511" y="2402"/>
                  </a:cubicBezTo>
                  <a:cubicBezTo>
                    <a:pt x="1522" y="2423"/>
                    <a:pt x="1544" y="2466"/>
                    <a:pt x="1544" y="2466"/>
                  </a:cubicBezTo>
                  <a:cubicBezTo>
                    <a:pt x="1541" y="2485"/>
                    <a:pt x="1533" y="2504"/>
                    <a:pt x="1535" y="2523"/>
                  </a:cubicBezTo>
                  <a:cubicBezTo>
                    <a:pt x="1536" y="2531"/>
                    <a:pt x="1545" y="2541"/>
                    <a:pt x="1552" y="2539"/>
                  </a:cubicBezTo>
                  <a:cubicBezTo>
                    <a:pt x="1560" y="2536"/>
                    <a:pt x="1557" y="2523"/>
                    <a:pt x="1560" y="2515"/>
                  </a:cubicBezTo>
                  <a:cubicBezTo>
                    <a:pt x="1563" y="2526"/>
                    <a:pt x="1565" y="2536"/>
                    <a:pt x="1568" y="2547"/>
                  </a:cubicBezTo>
                  <a:cubicBezTo>
                    <a:pt x="1570" y="2555"/>
                    <a:pt x="1585" y="2572"/>
                    <a:pt x="1576" y="2572"/>
                  </a:cubicBezTo>
                  <a:cubicBezTo>
                    <a:pt x="1566" y="2572"/>
                    <a:pt x="1567" y="2554"/>
                    <a:pt x="1560" y="2547"/>
                  </a:cubicBezTo>
                  <a:cubicBezTo>
                    <a:pt x="1553" y="2540"/>
                    <a:pt x="1543" y="2536"/>
                    <a:pt x="1535" y="2531"/>
                  </a:cubicBezTo>
                  <a:cubicBezTo>
                    <a:pt x="1532" y="2545"/>
                    <a:pt x="1541" y="2569"/>
                    <a:pt x="1527" y="2572"/>
                  </a:cubicBezTo>
                  <a:cubicBezTo>
                    <a:pt x="1514" y="2575"/>
                    <a:pt x="1517" y="2539"/>
                    <a:pt x="1503" y="2539"/>
                  </a:cubicBezTo>
                  <a:cubicBezTo>
                    <a:pt x="1492" y="2539"/>
                    <a:pt x="1521" y="2568"/>
                    <a:pt x="1511" y="2572"/>
                  </a:cubicBezTo>
                  <a:cubicBezTo>
                    <a:pt x="1495" y="2579"/>
                    <a:pt x="1462" y="2556"/>
                    <a:pt x="1462" y="2556"/>
                  </a:cubicBezTo>
                  <a:cubicBezTo>
                    <a:pt x="1457" y="2550"/>
                    <a:pt x="1452" y="2544"/>
                    <a:pt x="1446" y="2539"/>
                  </a:cubicBezTo>
                  <a:cubicBezTo>
                    <a:pt x="1439" y="2533"/>
                    <a:pt x="1422" y="2513"/>
                    <a:pt x="1422" y="2523"/>
                  </a:cubicBezTo>
                  <a:cubicBezTo>
                    <a:pt x="1422" y="2534"/>
                    <a:pt x="1435" y="2547"/>
                    <a:pt x="1446" y="2547"/>
                  </a:cubicBezTo>
                  <a:cubicBezTo>
                    <a:pt x="1456" y="2547"/>
                    <a:pt x="1435" y="2531"/>
                    <a:pt x="1430" y="2523"/>
                  </a:cubicBezTo>
                  <a:cubicBezTo>
                    <a:pt x="1373" y="2542"/>
                    <a:pt x="1397" y="2544"/>
                    <a:pt x="1357" y="2531"/>
                  </a:cubicBezTo>
                  <a:cubicBezTo>
                    <a:pt x="1346" y="2515"/>
                    <a:pt x="1336" y="2499"/>
                    <a:pt x="1325" y="2483"/>
                  </a:cubicBezTo>
                  <a:cubicBezTo>
                    <a:pt x="1320" y="2475"/>
                    <a:pt x="1336" y="2499"/>
                    <a:pt x="1341" y="2507"/>
                  </a:cubicBezTo>
                  <a:cubicBezTo>
                    <a:pt x="1346" y="2515"/>
                    <a:pt x="1324" y="2496"/>
                    <a:pt x="1316" y="2491"/>
                  </a:cubicBezTo>
                  <a:cubicBezTo>
                    <a:pt x="1297" y="2433"/>
                    <a:pt x="1323" y="2501"/>
                    <a:pt x="1284" y="2442"/>
                  </a:cubicBezTo>
                  <a:cubicBezTo>
                    <a:pt x="1279" y="2435"/>
                    <a:pt x="1276" y="2410"/>
                    <a:pt x="1276" y="2418"/>
                  </a:cubicBezTo>
                  <a:cubicBezTo>
                    <a:pt x="1276" y="2453"/>
                    <a:pt x="1287" y="2461"/>
                    <a:pt x="1300" y="2491"/>
                  </a:cubicBezTo>
                  <a:cubicBezTo>
                    <a:pt x="1303" y="2499"/>
                    <a:pt x="1310" y="2523"/>
                    <a:pt x="1308" y="2515"/>
                  </a:cubicBezTo>
                  <a:cubicBezTo>
                    <a:pt x="1301" y="2477"/>
                    <a:pt x="1291" y="2440"/>
                    <a:pt x="1284" y="2402"/>
                  </a:cubicBezTo>
                  <a:cubicBezTo>
                    <a:pt x="1282" y="2391"/>
                    <a:pt x="1269" y="2360"/>
                    <a:pt x="1276" y="2369"/>
                  </a:cubicBezTo>
                  <a:cubicBezTo>
                    <a:pt x="1278" y="2372"/>
                    <a:pt x="1335" y="2483"/>
                    <a:pt x="1325" y="2499"/>
                  </a:cubicBezTo>
                  <a:cubicBezTo>
                    <a:pt x="1320" y="2507"/>
                    <a:pt x="1308" y="2488"/>
                    <a:pt x="1300" y="2483"/>
                  </a:cubicBezTo>
                  <a:cubicBezTo>
                    <a:pt x="1315" y="2514"/>
                    <a:pt x="1315" y="2510"/>
                    <a:pt x="1325" y="2539"/>
                  </a:cubicBezTo>
                  <a:cubicBezTo>
                    <a:pt x="1328" y="2547"/>
                    <a:pt x="1339" y="2570"/>
                    <a:pt x="1333" y="2564"/>
                  </a:cubicBezTo>
                  <a:cubicBezTo>
                    <a:pt x="1319" y="2550"/>
                    <a:pt x="1300" y="2515"/>
                    <a:pt x="1300" y="2515"/>
                  </a:cubicBezTo>
                  <a:cubicBezTo>
                    <a:pt x="1281" y="2572"/>
                    <a:pt x="1267" y="2528"/>
                    <a:pt x="1260" y="2499"/>
                  </a:cubicBezTo>
                  <a:cubicBezTo>
                    <a:pt x="1257" y="2526"/>
                    <a:pt x="1260" y="2554"/>
                    <a:pt x="1252" y="2580"/>
                  </a:cubicBezTo>
                  <a:cubicBezTo>
                    <a:pt x="1250" y="2588"/>
                    <a:pt x="1246" y="2564"/>
                    <a:pt x="1243" y="2556"/>
                  </a:cubicBezTo>
                  <a:cubicBezTo>
                    <a:pt x="1237" y="2540"/>
                    <a:pt x="1227" y="2507"/>
                    <a:pt x="1227" y="2507"/>
                  </a:cubicBezTo>
                  <a:cubicBezTo>
                    <a:pt x="1222" y="2515"/>
                    <a:pt x="1221" y="2531"/>
                    <a:pt x="1211" y="2531"/>
                  </a:cubicBezTo>
                  <a:cubicBezTo>
                    <a:pt x="1203" y="2531"/>
                    <a:pt x="1207" y="2515"/>
                    <a:pt x="1203" y="2507"/>
                  </a:cubicBezTo>
                  <a:cubicBezTo>
                    <a:pt x="1188" y="2478"/>
                    <a:pt x="1191" y="2484"/>
                    <a:pt x="1162" y="2475"/>
                  </a:cubicBezTo>
                  <a:cubicBezTo>
                    <a:pt x="1175" y="2416"/>
                    <a:pt x="1177" y="2356"/>
                    <a:pt x="1187" y="2296"/>
                  </a:cubicBezTo>
                  <a:cubicBezTo>
                    <a:pt x="1188" y="2288"/>
                    <a:pt x="1179" y="2320"/>
                    <a:pt x="1179" y="2320"/>
                  </a:cubicBezTo>
                  <a:cubicBezTo>
                    <a:pt x="1172" y="2383"/>
                    <a:pt x="1165" y="2428"/>
                    <a:pt x="1138" y="2483"/>
                  </a:cubicBezTo>
                  <a:cubicBezTo>
                    <a:pt x="1135" y="2500"/>
                    <a:pt x="1135" y="2597"/>
                    <a:pt x="1114" y="2531"/>
                  </a:cubicBezTo>
                  <a:cubicBezTo>
                    <a:pt x="1111" y="2501"/>
                    <a:pt x="1116" y="2470"/>
                    <a:pt x="1106" y="2442"/>
                  </a:cubicBezTo>
                  <a:cubicBezTo>
                    <a:pt x="1103" y="2435"/>
                    <a:pt x="1097" y="2457"/>
                    <a:pt x="1089" y="2458"/>
                  </a:cubicBezTo>
                  <a:cubicBezTo>
                    <a:pt x="1081" y="2460"/>
                    <a:pt x="1073" y="2453"/>
                    <a:pt x="1065" y="2450"/>
                  </a:cubicBezTo>
                  <a:cubicBezTo>
                    <a:pt x="1062" y="2442"/>
                    <a:pt x="1065" y="2426"/>
                    <a:pt x="1057" y="2426"/>
                  </a:cubicBezTo>
                  <a:cubicBezTo>
                    <a:pt x="1047" y="2426"/>
                    <a:pt x="1047" y="2458"/>
                    <a:pt x="1041" y="2450"/>
                  </a:cubicBezTo>
                  <a:cubicBezTo>
                    <a:pt x="1030" y="2434"/>
                    <a:pt x="1036" y="2412"/>
                    <a:pt x="1033" y="2393"/>
                  </a:cubicBezTo>
                  <a:cubicBezTo>
                    <a:pt x="1001" y="2425"/>
                    <a:pt x="1014" y="2464"/>
                    <a:pt x="1000" y="2393"/>
                  </a:cubicBezTo>
                  <a:cubicBezTo>
                    <a:pt x="996" y="2401"/>
                    <a:pt x="978" y="2463"/>
                    <a:pt x="968" y="2402"/>
                  </a:cubicBezTo>
                  <a:cubicBezTo>
                    <a:pt x="967" y="2393"/>
                    <a:pt x="982" y="2383"/>
                    <a:pt x="976" y="2377"/>
                  </a:cubicBezTo>
                  <a:cubicBezTo>
                    <a:pt x="970" y="2371"/>
                    <a:pt x="960" y="2382"/>
                    <a:pt x="952" y="2385"/>
                  </a:cubicBezTo>
                  <a:cubicBezTo>
                    <a:pt x="949" y="2377"/>
                    <a:pt x="951" y="2363"/>
                    <a:pt x="943" y="2361"/>
                  </a:cubicBezTo>
                  <a:cubicBezTo>
                    <a:pt x="934" y="2359"/>
                    <a:pt x="926" y="2384"/>
                    <a:pt x="919" y="2377"/>
                  </a:cubicBezTo>
                  <a:cubicBezTo>
                    <a:pt x="898" y="2356"/>
                    <a:pt x="963" y="2321"/>
                    <a:pt x="903" y="2361"/>
                  </a:cubicBezTo>
                  <a:cubicBezTo>
                    <a:pt x="900" y="2350"/>
                    <a:pt x="904" y="2335"/>
                    <a:pt x="895" y="2329"/>
                  </a:cubicBezTo>
                  <a:cubicBezTo>
                    <a:pt x="888" y="2324"/>
                    <a:pt x="876" y="2343"/>
                    <a:pt x="870" y="2337"/>
                  </a:cubicBezTo>
                  <a:cubicBezTo>
                    <a:pt x="864" y="2331"/>
                    <a:pt x="887" y="2316"/>
                    <a:pt x="879" y="2312"/>
                  </a:cubicBezTo>
                  <a:cubicBezTo>
                    <a:pt x="867" y="2305"/>
                    <a:pt x="852" y="2317"/>
                    <a:pt x="838" y="2320"/>
                  </a:cubicBezTo>
                  <a:cubicBezTo>
                    <a:pt x="827" y="2323"/>
                    <a:pt x="806" y="2329"/>
                    <a:pt x="806" y="2329"/>
                  </a:cubicBezTo>
                  <a:cubicBezTo>
                    <a:pt x="859" y="2291"/>
                    <a:pt x="816" y="2326"/>
                    <a:pt x="797" y="2320"/>
                  </a:cubicBezTo>
                  <a:cubicBezTo>
                    <a:pt x="788" y="2317"/>
                    <a:pt x="786" y="2304"/>
                    <a:pt x="781" y="2296"/>
                  </a:cubicBezTo>
                  <a:cubicBezTo>
                    <a:pt x="843" y="2256"/>
                    <a:pt x="789" y="2302"/>
                    <a:pt x="789" y="2264"/>
                  </a:cubicBezTo>
                  <a:cubicBezTo>
                    <a:pt x="789" y="2237"/>
                    <a:pt x="812" y="2227"/>
                    <a:pt x="830" y="2215"/>
                  </a:cubicBezTo>
                  <a:cubicBezTo>
                    <a:pt x="822" y="2210"/>
                    <a:pt x="815" y="2197"/>
                    <a:pt x="806" y="2199"/>
                  </a:cubicBezTo>
                  <a:cubicBezTo>
                    <a:pt x="798" y="2201"/>
                    <a:pt x="797" y="2223"/>
                    <a:pt x="797" y="2223"/>
                  </a:cubicBezTo>
                  <a:cubicBezTo>
                    <a:pt x="794" y="2215"/>
                    <a:pt x="796" y="2195"/>
                    <a:pt x="789" y="2199"/>
                  </a:cubicBezTo>
                  <a:cubicBezTo>
                    <a:pt x="773" y="2209"/>
                    <a:pt x="757" y="2247"/>
                    <a:pt x="757" y="2247"/>
                  </a:cubicBezTo>
                  <a:cubicBezTo>
                    <a:pt x="685" y="2223"/>
                    <a:pt x="777" y="2260"/>
                    <a:pt x="765" y="2223"/>
                  </a:cubicBezTo>
                  <a:cubicBezTo>
                    <a:pt x="761" y="2210"/>
                    <a:pt x="738" y="2218"/>
                    <a:pt x="725" y="2215"/>
                  </a:cubicBezTo>
                  <a:cubicBezTo>
                    <a:pt x="768" y="2193"/>
                    <a:pt x="807" y="2204"/>
                    <a:pt x="749" y="2175"/>
                  </a:cubicBezTo>
                  <a:cubicBezTo>
                    <a:pt x="702" y="2191"/>
                    <a:pt x="718" y="2187"/>
                    <a:pt x="789" y="2150"/>
                  </a:cubicBezTo>
                  <a:cubicBezTo>
                    <a:pt x="799" y="2145"/>
                    <a:pt x="768" y="2155"/>
                    <a:pt x="757" y="2158"/>
                  </a:cubicBezTo>
                  <a:cubicBezTo>
                    <a:pt x="740" y="2163"/>
                    <a:pt x="694" y="2185"/>
                    <a:pt x="708" y="2175"/>
                  </a:cubicBezTo>
                  <a:cubicBezTo>
                    <a:pt x="716" y="2169"/>
                    <a:pt x="725" y="2164"/>
                    <a:pt x="733" y="2158"/>
                  </a:cubicBezTo>
                  <a:cubicBezTo>
                    <a:pt x="703" y="2155"/>
                    <a:pt x="670" y="2163"/>
                    <a:pt x="643" y="2150"/>
                  </a:cubicBezTo>
                  <a:cubicBezTo>
                    <a:pt x="626" y="2142"/>
                    <a:pt x="686" y="2155"/>
                    <a:pt x="700" y="2142"/>
                  </a:cubicBezTo>
                  <a:cubicBezTo>
                    <a:pt x="710" y="2133"/>
                    <a:pt x="673" y="2136"/>
                    <a:pt x="660" y="2134"/>
                  </a:cubicBezTo>
                  <a:cubicBezTo>
                    <a:pt x="617" y="2128"/>
                    <a:pt x="573" y="2124"/>
                    <a:pt x="530" y="2118"/>
                  </a:cubicBezTo>
                  <a:cubicBezTo>
                    <a:pt x="549" y="2115"/>
                    <a:pt x="571" y="2121"/>
                    <a:pt x="587" y="2110"/>
                  </a:cubicBezTo>
                  <a:cubicBezTo>
                    <a:pt x="596" y="2104"/>
                    <a:pt x="559" y="2112"/>
                    <a:pt x="554" y="2102"/>
                  </a:cubicBezTo>
                  <a:cubicBezTo>
                    <a:pt x="550" y="2094"/>
                    <a:pt x="571" y="2096"/>
                    <a:pt x="579" y="2093"/>
                  </a:cubicBezTo>
                  <a:cubicBezTo>
                    <a:pt x="557" y="2090"/>
                    <a:pt x="535" y="2089"/>
                    <a:pt x="514" y="2085"/>
                  </a:cubicBezTo>
                  <a:cubicBezTo>
                    <a:pt x="505" y="2083"/>
                    <a:pt x="492" y="2085"/>
                    <a:pt x="489" y="2077"/>
                  </a:cubicBezTo>
                  <a:cubicBezTo>
                    <a:pt x="487" y="2070"/>
                    <a:pt x="499" y="2065"/>
                    <a:pt x="506" y="2061"/>
                  </a:cubicBezTo>
                  <a:cubicBezTo>
                    <a:pt x="513" y="2057"/>
                    <a:pt x="522" y="2056"/>
                    <a:pt x="530" y="2053"/>
                  </a:cubicBezTo>
                  <a:cubicBezTo>
                    <a:pt x="522" y="2050"/>
                    <a:pt x="514" y="2047"/>
                    <a:pt x="506" y="2045"/>
                  </a:cubicBezTo>
                  <a:cubicBezTo>
                    <a:pt x="490" y="2041"/>
                    <a:pt x="451" y="2052"/>
                    <a:pt x="457" y="2037"/>
                  </a:cubicBezTo>
                  <a:cubicBezTo>
                    <a:pt x="469" y="2005"/>
                    <a:pt x="518" y="2007"/>
                    <a:pt x="546" y="1988"/>
                  </a:cubicBezTo>
                  <a:cubicBezTo>
                    <a:pt x="512" y="1977"/>
                    <a:pt x="494" y="1984"/>
                    <a:pt x="465" y="2004"/>
                  </a:cubicBezTo>
                  <a:cubicBezTo>
                    <a:pt x="473" y="2007"/>
                    <a:pt x="481" y="2013"/>
                    <a:pt x="489" y="2012"/>
                  </a:cubicBezTo>
                  <a:cubicBezTo>
                    <a:pt x="516" y="2008"/>
                    <a:pt x="525" y="1990"/>
                    <a:pt x="497" y="1980"/>
                  </a:cubicBezTo>
                  <a:cubicBezTo>
                    <a:pt x="482" y="1974"/>
                    <a:pt x="465" y="1975"/>
                    <a:pt x="449" y="1972"/>
                  </a:cubicBezTo>
                  <a:cubicBezTo>
                    <a:pt x="522" y="1935"/>
                    <a:pt x="468" y="1972"/>
                    <a:pt x="457" y="1948"/>
                  </a:cubicBezTo>
                  <a:cubicBezTo>
                    <a:pt x="453" y="1940"/>
                    <a:pt x="473" y="1927"/>
                    <a:pt x="465" y="1923"/>
                  </a:cubicBezTo>
                  <a:cubicBezTo>
                    <a:pt x="453" y="1917"/>
                    <a:pt x="438" y="1928"/>
                    <a:pt x="424" y="1931"/>
                  </a:cubicBezTo>
                  <a:cubicBezTo>
                    <a:pt x="416" y="1933"/>
                    <a:pt x="392" y="1939"/>
                    <a:pt x="400" y="1939"/>
                  </a:cubicBezTo>
                  <a:cubicBezTo>
                    <a:pt x="414" y="1939"/>
                    <a:pt x="427" y="1934"/>
                    <a:pt x="441" y="1931"/>
                  </a:cubicBezTo>
                  <a:cubicBezTo>
                    <a:pt x="408" y="1928"/>
                    <a:pt x="375" y="1929"/>
                    <a:pt x="343" y="1923"/>
                  </a:cubicBezTo>
                  <a:cubicBezTo>
                    <a:pt x="334" y="1921"/>
                    <a:pt x="316" y="1916"/>
                    <a:pt x="319" y="1907"/>
                  </a:cubicBezTo>
                  <a:cubicBezTo>
                    <a:pt x="322" y="1895"/>
                    <a:pt x="341" y="1896"/>
                    <a:pt x="352" y="1891"/>
                  </a:cubicBezTo>
                  <a:cubicBezTo>
                    <a:pt x="346" y="1883"/>
                    <a:pt x="344" y="1871"/>
                    <a:pt x="335" y="1866"/>
                  </a:cubicBezTo>
                  <a:cubicBezTo>
                    <a:pt x="321" y="1859"/>
                    <a:pt x="287" y="1874"/>
                    <a:pt x="287" y="1858"/>
                  </a:cubicBezTo>
                  <a:cubicBezTo>
                    <a:pt x="287" y="1841"/>
                    <a:pt x="335" y="1842"/>
                    <a:pt x="335" y="1842"/>
                  </a:cubicBezTo>
                  <a:cubicBezTo>
                    <a:pt x="327" y="1839"/>
                    <a:pt x="317" y="1840"/>
                    <a:pt x="311" y="1834"/>
                  </a:cubicBezTo>
                  <a:cubicBezTo>
                    <a:pt x="305" y="1828"/>
                    <a:pt x="310" y="1815"/>
                    <a:pt x="303" y="1810"/>
                  </a:cubicBezTo>
                  <a:cubicBezTo>
                    <a:pt x="291" y="1802"/>
                    <a:pt x="276" y="1805"/>
                    <a:pt x="262" y="1802"/>
                  </a:cubicBezTo>
                  <a:cubicBezTo>
                    <a:pt x="301" y="1763"/>
                    <a:pt x="246" y="1780"/>
                    <a:pt x="214" y="1769"/>
                  </a:cubicBezTo>
                  <a:cubicBezTo>
                    <a:pt x="222" y="1766"/>
                    <a:pt x="238" y="1769"/>
                    <a:pt x="238" y="1761"/>
                  </a:cubicBezTo>
                  <a:cubicBezTo>
                    <a:pt x="238" y="1751"/>
                    <a:pt x="211" y="1754"/>
                    <a:pt x="214" y="1745"/>
                  </a:cubicBezTo>
                  <a:cubicBezTo>
                    <a:pt x="217" y="1735"/>
                    <a:pt x="235" y="1740"/>
                    <a:pt x="246" y="1737"/>
                  </a:cubicBezTo>
                  <a:cubicBezTo>
                    <a:pt x="283" y="1697"/>
                    <a:pt x="252" y="1740"/>
                    <a:pt x="197" y="1712"/>
                  </a:cubicBezTo>
                  <a:cubicBezTo>
                    <a:pt x="187" y="1707"/>
                    <a:pt x="219" y="1706"/>
                    <a:pt x="230" y="1704"/>
                  </a:cubicBezTo>
                  <a:cubicBezTo>
                    <a:pt x="243" y="1701"/>
                    <a:pt x="257" y="1699"/>
                    <a:pt x="270" y="1696"/>
                  </a:cubicBezTo>
                  <a:cubicBezTo>
                    <a:pt x="211" y="1676"/>
                    <a:pt x="238" y="1684"/>
                    <a:pt x="189" y="1672"/>
                  </a:cubicBezTo>
                  <a:cubicBezTo>
                    <a:pt x="213" y="1656"/>
                    <a:pt x="235" y="1649"/>
                    <a:pt x="262" y="1639"/>
                  </a:cubicBezTo>
                  <a:cubicBezTo>
                    <a:pt x="254" y="1636"/>
                    <a:pt x="238" y="1639"/>
                    <a:pt x="238" y="1631"/>
                  </a:cubicBezTo>
                  <a:cubicBezTo>
                    <a:pt x="238" y="1621"/>
                    <a:pt x="267" y="1623"/>
                    <a:pt x="262" y="1615"/>
                  </a:cubicBezTo>
                  <a:cubicBezTo>
                    <a:pt x="254" y="1604"/>
                    <a:pt x="235" y="1609"/>
                    <a:pt x="222" y="1607"/>
                  </a:cubicBezTo>
                  <a:cubicBezTo>
                    <a:pt x="206" y="1604"/>
                    <a:pt x="189" y="1602"/>
                    <a:pt x="173" y="1599"/>
                  </a:cubicBezTo>
                  <a:cubicBezTo>
                    <a:pt x="178" y="1591"/>
                    <a:pt x="195" y="1583"/>
                    <a:pt x="189" y="1575"/>
                  </a:cubicBezTo>
                  <a:cubicBezTo>
                    <a:pt x="167" y="1545"/>
                    <a:pt x="118" y="1587"/>
                    <a:pt x="173" y="1550"/>
                  </a:cubicBezTo>
                  <a:cubicBezTo>
                    <a:pt x="152" y="1545"/>
                    <a:pt x="82" y="1545"/>
                    <a:pt x="141" y="1526"/>
                  </a:cubicBezTo>
                  <a:cubicBezTo>
                    <a:pt x="198" y="1488"/>
                    <a:pt x="147" y="1531"/>
                    <a:pt x="133" y="1502"/>
                  </a:cubicBezTo>
                  <a:cubicBezTo>
                    <a:pt x="132" y="1501"/>
                    <a:pt x="181" y="1485"/>
                    <a:pt x="181" y="1485"/>
                  </a:cubicBezTo>
                  <a:cubicBezTo>
                    <a:pt x="124" y="1466"/>
                    <a:pt x="124" y="1483"/>
                    <a:pt x="149" y="1445"/>
                  </a:cubicBezTo>
                  <a:cubicBezTo>
                    <a:pt x="67" y="1432"/>
                    <a:pt x="106" y="1441"/>
                    <a:pt x="149" y="1412"/>
                  </a:cubicBezTo>
                  <a:cubicBezTo>
                    <a:pt x="141" y="1407"/>
                    <a:pt x="124" y="1406"/>
                    <a:pt x="124" y="1396"/>
                  </a:cubicBezTo>
                  <a:cubicBezTo>
                    <a:pt x="124" y="1387"/>
                    <a:pt x="149" y="1397"/>
                    <a:pt x="149" y="1388"/>
                  </a:cubicBezTo>
                  <a:cubicBezTo>
                    <a:pt x="149" y="1378"/>
                    <a:pt x="132" y="1377"/>
                    <a:pt x="124" y="1372"/>
                  </a:cubicBezTo>
                  <a:cubicBezTo>
                    <a:pt x="132" y="1369"/>
                    <a:pt x="141" y="1368"/>
                    <a:pt x="149" y="1364"/>
                  </a:cubicBezTo>
                  <a:cubicBezTo>
                    <a:pt x="158" y="1360"/>
                    <a:pt x="181" y="1353"/>
                    <a:pt x="173" y="1348"/>
                  </a:cubicBezTo>
                  <a:cubicBezTo>
                    <a:pt x="154" y="1337"/>
                    <a:pt x="130" y="1342"/>
                    <a:pt x="108" y="1339"/>
                  </a:cubicBezTo>
                  <a:cubicBezTo>
                    <a:pt x="170" y="1299"/>
                    <a:pt x="116" y="1345"/>
                    <a:pt x="116" y="1307"/>
                  </a:cubicBezTo>
                  <a:cubicBezTo>
                    <a:pt x="116" y="1293"/>
                    <a:pt x="151" y="1285"/>
                    <a:pt x="157" y="1283"/>
                  </a:cubicBezTo>
                  <a:cubicBezTo>
                    <a:pt x="200" y="1297"/>
                    <a:pt x="367" y="1293"/>
                    <a:pt x="189" y="1275"/>
                  </a:cubicBezTo>
                  <a:cubicBezTo>
                    <a:pt x="208" y="1268"/>
                    <a:pt x="246" y="1278"/>
                    <a:pt x="246" y="1258"/>
                  </a:cubicBezTo>
                  <a:cubicBezTo>
                    <a:pt x="246" y="1246"/>
                    <a:pt x="226" y="1244"/>
                    <a:pt x="214" y="1242"/>
                  </a:cubicBezTo>
                  <a:cubicBezTo>
                    <a:pt x="179" y="1236"/>
                    <a:pt x="143" y="1237"/>
                    <a:pt x="108" y="1234"/>
                  </a:cubicBezTo>
                  <a:cubicBezTo>
                    <a:pt x="231" y="1217"/>
                    <a:pt x="129" y="1236"/>
                    <a:pt x="84" y="1218"/>
                  </a:cubicBezTo>
                  <a:cubicBezTo>
                    <a:pt x="71" y="1213"/>
                    <a:pt x="111" y="1213"/>
                    <a:pt x="124" y="1210"/>
                  </a:cubicBezTo>
                  <a:cubicBezTo>
                    <a:pt x="135" y="1208"/>
                    <a:pt x="146" y="1205"/>
                    <a:pt x="157" y="1202"/>
                  </a:cubicBezTo>
                  <a:cubicBezTo>
                    <a:pt x="116" y="1158"/>
                    <a:pt x="178" y="1217"/>
                    <a:pt x="76" y="1177"/>
                  </a:cubicBezTo>
                  <a:cubicBezTo>
                    <a:pt x="68" y="1174"/>
                    <a:pt x="92" y="1171"/>
                    <a:pt x="100" y="1169"/>
                  </a:cubicBezTo>
                  <a:cubicBezTo>
                    <a:pt x="114" y="1166"/>
                    <a:pt x="127" y="1164"/>
                    <a:pt x="141" y="1161"/>
                  </a:cubicBezTo>
                  <a:cubicBezTo>
                    <a:pt x="0" y="1144"/>
                    <a:pt x="121" y="1163"/>
                    <a:pt x="181" y="1145"/>
                  </a:cubicBezTo>
                  <a:cubicBezTo>
                    <a:pt x="190" y="1142"/>
                    <a:pt x="165" y="1134"/>
                    <a:pt x="157" y="1129"/>
                  </a:cubicBezTo>
                  <a:cubicBezTo>
                    <a:pt x="451" y="1118"/>
                    <a:pt x="425" y="1124"/>
                    <a:pt x="303" y="1104"/>
                  </a:cubicBezTo>
                  <a:cubicBezTo>
                    <a:pt x="254" y="1107"/>
                    <a:pt x="206" y="1112"/>
                    <a:pt x="157" y="1112"/>
                  </a:cubicBezTo>
                  <a:cubicBezTo>
                    <a:pt x="130" y="1112"/>
                    <a:pt x="238" y="1131"/>
                    <a:pt x="238" y="1104"/>
                  </a:cubicBezTo>
                  <a:cubicBezTo>
                    <a:pt x="238" y="1077"/>
                    <a:pt x="184" y="1099"/>
                    <a:pt x="157" y="1096"/>
                  </a:cubicBezTo>
                  <a:cubicBezTo>
                    <a:pt x="173" y="1093"/>
                    <a:pt x="190" y="1092"/>
                    <a:pt x="206" y="1088"/>
                  </a:cubicBezTo>
                  <a:cubicBezTo>
                    <a:pt x="214" y="1086"/>
                    <a:pt x="230" y="1088"/>
                    <a:pt x="230" y="1080"/>
                  </a:cubicBezTo>
                  <a:cubicBezTo>
                    <a:pt x="230" y="1072"/>
                    <a:pt x="214" y="1073"/>
                    <a:pt x="206" y="1072"/>
                  </a:cubicBezTo>
                  <a:cubicBezTo>
                    <a:pt x="182" y="1068"/>
                    <a:pt x="157" y="1067"/>
                    <a:pt x="133" y="1064"/>
                  </a:cubicBezTo>
                  <a:cubicBezTo>
                    <a:pt x="139" y="1063"/>
                    <a:pt x="268" y="1065"/>
                    <a:pt x="197" y="1039"/>
                  </a:cubicBezTo>
                  <a:cubicBezTo>
                    <a:pt x="345" y="1023"/>
                    <a:pt x="237" y="1039"/>
                    <a:pt x="149" y="1023"/>
                  </a:cubicBezTo>
                  <a:cubicBezTo>
                    <a:pt x="138" y="1021"/>
                    <a:pt x="170" y="1018"/>
                    <a:pt x="181" y="1015"/>
                  </a:cubicBezTo>
                  <a:cubicBezTo>
                    <a:pt x="88" y="996"/>
                    <a:pt x="181" y="1019"/>
                    <a:pt x="214" y="999"/>
                  </a:cubicBezTo>
                  <a:cubicBezTo>
                    <a:pt x="224" y="993"/>
                    <a:pt x="192" y="988"/>
                    <a:pt x="181" y="983"/>
                  </a:cubicBezTo>
                  <a:cubicBezTo>
                    <a:pt x="197" y="980"/>
                    <a:pt x="217" y="985"/>
                    <a:pt x="230" y="975"/>
                  </a:cubicBezTo>
                  <a:cubicBezTo>
                    <a:pt x="236" y="970"/>
                    <a:pt x="221" y="961"/>
                    <a:pt x="214" y="958"/>
                  </a:cubicBezTo>
                  <a:cubicBezTo>
                    <a:pt x="196" y="952"/>
                    <a:pt x="176" y="953"/>
                    <a:pt x="157" y="950"/>
                  </a:cubicBezTo>
                  <a:cubicBezTo>
                    <a:pt x="307" y="935"/>
                    <a:pt x="211" y="934"/>
                    <a:pt x="149" y="926"/>
                  </a:cubicBezTo>
                  <a:cubicBezTo>
                    <a:pt x="263" y="914"/>
                    <a:pt x="222" y="916"/>
                    <a:pt x="165" y="902"/>
                  </a:cubicBezTo>
                  <a:cubicBezTo>
                    <a:pt x="173" y="899"/>
                    <a:pt x="185" y="902"/>
                    <a:pt x="189" y="894"/>
                  </a:cubicBezTo>
                  <a:cubicBezTo>
                    <a:pt x="193" y="886"/>
                    <a:pt x="175" y="875"/>
                    <a:pt x="181" y="869"/>
                  </a:cubicBezTo>
                  <a:cubicBezTo>
                    <a:pt x="193" y="857"/>
                    <a:pt x="230" y="853"/>
                    <a:pt x="230" y="853"/>
                  </a:cubicBezTo>
                  <a:cubicBezTo>
                    <a:pt x="198" y="845"/>
                    <a:pt x="161" y="854"/>
                    <a:pt x="133" y="837"/>
                  </a:cubicBezTo>
                  <a:cubicBezTo>
                    <a:pt x="125" y="833"/>
                    <a:pt x="133" y="815"/>
                    <a:pt x="141" y="812"/>
                  </a:cubicBezTo>
                  <a:cubicBezTo>
                    <a:pt x="172" y="802"/>
                    <a:pt x="206" y="807"/>
                    <a:pt x="238" y="804"/>
                  </a:cubicBezTo>
                  <a:cubicBezTo>
                    <a:pt x="230" y="801"/>
                    <a:pt x="214" y="804"/>
                    <a:pt x="214" y="796"/>
                  </a:cubicBezTo>
                  <a:cubicBezTo>
                    <a:pt x="214" y="788"/>
                    <a:pt x="238" y="796"/>
                    <a:pt x="238" y="788"/>
                  </a:cubicBezTo>
                  <a:cubicBezTo>
                    <a:pt x="238" y="780"/>
                    <a:pt x="222" y="783"/>
                    <a:pt x="214" y="780"/>
                  </a:cubicBezTo>
                  <a:cubicBezTo>
                    <a:pt x="245" y="772"/>
                    <a:pt x="264" y="770"/>
                    <a:pt x="287" y="748"/>
                  </a:cubicBezTo>
                  <a:cubicBezTo>
                    <a:pt x="276" y="742"/>
                    <a:pt x="258" y="743"/>
                    <a:pt x="254" y="731"/>
                  </a:cubicBezTo>
                  <a:cubicBezTo>
                    <a:pt x="251" y="723"/>
                    <a:pt x="270" y="725"/>
                    <a:pt x="279" y="723"/>
                  </a:cubicBezTo>
                  <a:cubicBezTo>
                    <a:pt x="295" y="720"/>
                    <a:pt x="311" y="718"/>
                    <a:pt x="327" y="715"/>
                  </a:cubicBezTo>
                  <a:cubicBezTo>
                    <a:pt x="307" y="685"/>
                    <a:pt x="283" y="678"/>
                    <a:pt x="254" y="658"/>
                  </a:cubicBezTo>
                  <a:cubicBezTo>
                    <a:pt x="265" y="655"/>
                    <a:pt x="276" y="653"/>
                    <a:pt x="287" y="650"/>
                  </a:cubicBezTo>
                  <a:cubicBezTo>
                    <a:pt x="295" y="648"/>
                    <a:pt x="317" y="648"/>
                    <a:pt x="311" y="642"/>
                  </a:cubicBezTo>
                  <a:cubicBezTo>
                    <a:pt x="297" y="628"/>
                    <a:pt x="232" y="622"/>
                    <a:pt x="214" y="618"/>
                  </a:cubicBezTo>
                  <a:cubicBezTo>
                    <a:pt x="205" y="616"/>
                    <a:pt x="180" y="610"/>
                    <a:pt x="189" y="610"/>
                  </a:cubicBezTo>
                  <a:cubicBezTo>
                    <a:pt x="211" y="610"/>
                    <a:pt x="232" y="615"/>
                    <a:pt x="254" y="618"/>
                  </a:cubicBezTo>
                  <a:cubicBezTo>
                    <a:pt x="262" y="615"/>
                    <a:pt x="271" y="612"/>
                    <a:pt x="279" y="610"/>
                  </a:cubicBezTo>
                  <a:cubicBezTo>
                    <a:pt x="292" y="607"/>
                    <a:pt x="313" y="614"/>
                    <a:pt x="319" y="602"/>
                  </a:cubicBezTo>
                  <a:cubicBezTo>
                    <a:pt x="324" y="592"/>
                    <a:pt x="298" y="597"/>
                    <a:pt x="287" y="594"/>
                  </a:cubicBezTo>
                  <a:cubicBezTo>
                    <a:pt x="279" y="591"/>
                    <a:pt x="270" y="588"/>
                    <a:pt x="262" y="585"/>
                  </a:cubicBezTo>
                  <a:cubicBezTo>
                    <a:pt x="575" y="572"/>
                    <a:pt x="492" y="587"/>
                    <a:pt x="400" y="569"/>
                  </a:cubicBezTo>
                  <a:cubicBezTo>
                    <a:pt x="392" y="567"/>
                    <a:pt x="384" y="564"/>
                    <a:pt x="376" y="561"/>
                  </a:cubicBezTo>
                  <a:cubicBezTo>
                    <a:pt x="418" y="540"/>
                    <a:pt x="450" y="536"/>
                    <a:pt x="497" y="529"/>
                  </a:cubicBezTo>
                  <a:cubicBezTo>
                    <a:pt x="460" y="517"/>
                    <a:pt x="421" y="508"/>
                    <a:pt x="384" y="496"/>
                  </a:cubicBezTo>
                  <a:cubicBezTo>
                    <a:pt x="430" y="493"/>
                    <a:pt x="477" y="498"/>
                    <a:pt x="522" y="488"/>
                  </a:cubicBezTo>
                  <a:cubicBezTo>
                    <a:pt x="532" y="486"/>
                    <a:pt x="506" y="476"/>
                    <a:pt x="497" y="472"/>
                  </a:cubicBezTo>
                  <a:cubicBezTo>
                    <a:pt x="485" y="466"/>
                    <a:pt x="452" y="459"/>
                    <a:pt x="441" y="456"/>
                  </a:cubicBezTo>
                  <a:cubicBezTo>
                    <a:pt x="480" y="446"/>
                    <a:pt x="575" y="466"/>
                    <a:pt x="481" y="448"/>
                  </a:cubicBezTo>
                  <a:cubicBezTo>
                    <a:pt x="508" y="474"/>
                    <a:pt x="498" y="471"/>
                    <a:pt x="530" y="480"/>
                  </a:cubicBezTo>
                  <a:cubicBezTo>
                    <a:pt x="552" y="486"/>
                    <a:pt x="595" y="496"/>
                    <a:pt x="595" y="496"/>
                  </a:cubicBezTo>
                  <a:cubicBezTo>
                    <a:pt x="627" y="517"/>
                    <a:pt x="655" y="525"/>
                    <a:pt x="692" y="537"/>
                  </a:cubicBezTo>
                  <a:cubicBezTo>
                    <a:pt x="700" y="540"/>
                    <a:pt x="716" y="545"/>
                    <a:pt x="716" y="545"/>
                  </a:cubicBezTo>
                  <a:cubicBezTo>
                    <a:pt x="753" y="581"/>
                    <a:pt x="737" y="558"/>
                    <a:pt x="757" y="618"/>
                  </a:cubicBezTo>
                  <a:cubicBezTo>
                    <a:pt x="761" y="631"/>
                    <a:pt x="755" y="590"/>
                    <a:pt x="749" y="577"/>
                  </a:cubicBezTo>
                  <a:cubicBezTo>
                    <a:pt x="741" y="559"/>
                    <a:pt x="727" y="545"/>
                    <a:pt x="716" y="529"/>
                  </a:cubicBezTo>
                  <a:cubicBezTo>
                    <a:pt x="689" y="489"/>
                    <a:pt x="660" y="470"/>
                    <a:pt x="619" y="439"/>
                  </a:cubicBezTo>
                  <a:cubicBezTo>
                    <a:pt x="610" y="432"/>
                    <a:pt x="572" y="407"/>
                    <a:pt x="562" y="407"/>
                  </a:cubicBezTo>
                  <a:cubicBezTo>
                    <a:pt x="552" y="407"/>
                    <a:pt x="578" y="418"/>
                    <a:pt x="587" y="423"/>
                  </a:cubicBezTo>
                  <a:cubicBezTo>
                    <a:pt x="597" y="429"/>
                    <a:pt x="607" y="439"/>
                    <a:pt x="619" y="439"/>
                  </a:cubicBezTo>
                  <a:cubicBezTo>
                    <a:pt x="629" y="439"/>
                    <a:pt x="603" y="428"/>
                    <a:pt x="595" y="423"/>
                  </a:cubicBezTo>
                  <a:cubicBezTo>
                    <a:pt x="584" y="417"/>
                    <a:pt x="573" y="412"/>
                    <a:pt x="562" y="407"/>
                  </a:cubicBezTo>
                  <a:cubicBezTo>
                    <a:pt x="554" y="404"/>
                    <a:pt x="538" y="391"/>
                    <a:pt x="538" y="399"/>
                  </a:cubicBezTo>
                  <a:cubicBezTo>
                    <a:pt x="538" y="410"/>
                    <a:pt x="581" y="421"/>
                    <a:pt x="587" y="423"/>
                  </a:cubicBezTo>
                  <a:cubicBezTo>
                    <a:pt x="516" y="326"/>
                    <a:pt x="575" y="395"/>
                    <a:pt x="522" y="350"/>
                  </a:cubicBezTo>
                  <a:cubicBezTo>
                    <a:pt x="513" y="343"/>
                    <a:pt x="506" y="333"/>
                    <a:pt x="497" y="326"/>
                  </a:cubicBezTo>
                  <a:cubicBezTo>
                    <a:pt x="487" y="317"/>
                    <a:pt x="453" y="308"/>
                    <a:pt x="465" y="302"/>
                  </a:cubicBezTo>
                  <a:cubicBezTo>
                    <a:pt x="481" y="295"/>
                    <a:pt x="498" y="313"/>
                    <a:pt x="514" y="318"/>
                  </a:cubicBezTo>
                  <a:cubicBezTo>
                    <a:pt x="525" y="322"/>
                    <a:pt x="492" y="313"/>
                    <a:pt x="481" y="310"/>
                  </a:cubicBezTo>
                  <a:cubicBezTo>
                    <a:pt x="473" y="302"/>
                    <a:pt x="464" y="294"/>
                    <a:pt x="457" y="285"/>
                  </a:cubicBezTo>
                  <a:cubicBezTo>
                    <a:pt x="451" y="278"/>
                    <a:pt x="434" y="268"/>
                    <a:pt x="441" y="261"/>
                  </a:cubicBezTo>
                  <a:cubicBezTo>
                    <a:pt x="449" y="253"/>
                    <a:pt x="462" y="266"/>
                    <a:pt x="473" y="269"/>
                  </a:cubicBezTo>
                  <a:cubicBezTo>
                    <a:pt x="489" y="274"/>
                    <a:pt x="522" y="285"/>
                    <a:pt x="522" y="285"/>
                  </a:cubicBezTo>
                  <a:cubicBezTo>
                    <a:pt x="530" y="282"/>
                    <a:pt x="546" y="285"/>
                    <a:pt x="546" y="277"/>
                  </a:cubicBezTo>
                  <a:cubicBezTo>
                    <a:pt x="546" y="267"/>
                    <a:pt x="531" y="265"/>
                    <a:pt x="522" y="261"/>
                  </a:cubicBezTo>
                  <a:cubicBezTo>
                    <a:pt x="487" y="244"/>
                    <a:pt x="445" y="235"/>
                    <a:pt x="408" y="221"/>
                  </a:cubicBezTo>
                  <a:cubicBezTo>
                    <a:pt x="400" y="218"/>
                    <a:pt x="384" y="212"/>
                    <a:pt x="384" y="212"/>
                  </a:cubicBezTo>
                  <a:cubicBezTo>
                    <a:pt x="413" y="232"/>
                    <a:pt x="440" y="234"/>
                    <a:pt x="473" y="245"/>
                  </a:cubicBezTo>
                  <a:cubicBezTo>
                    <a:pt x="435" y="207"/>
                    <a:pt x="458" y="227"/>
                    <a:pt x="400" y="188"/>
                  </a:cubicBezTo>
                  <a:cubicBezTo>
                    <a:pt x="393" y="183"/>
                    <a:pt x="368" y="180"/>
                    <a:pt x="376" y="180"/>
                  </a:cubicBezTo>
                  <a:cubicBezTo>
                    <a:pt x="394" y="180"/>
                    <a:pt x="437" y="191"/>
                    <a:pt x="457" y="196"/>
                  </a:cubicBezTo>
                  <a:cubicBezTo>
                    <a:pt x="435" y="181"/>
                    <a:pt x="394" y="174"/>
                    <a:pt x="376" y="156"/>
                  </a:cubicBezTo>
                  <a:cubicBezTo>
                    <a:pt x="370" y="150"/>
                    <a:pt x="392" y="161"/>
                    <a:pt x="400" y="164"/>
                  </a:cubicBezTo>
                  <a:cubicBezTo>
                    <a:pt x="411" y="169"/>
                    <a:pt x="422" y="175"/>
                    <a:pt x="433" y="180"/>
                  </a:cubicBezTo>
                  <a:cubicBezTo>
                    <a:pt x="441" y="177"/>
                    <a:pt x="461" y="179"/>
                    <a:pt x="457" y="172"/>
                  </a:cubicBezTo>
                  <a:cubicBezTo>
                    <a:pt x="444" y="152"/>
                    <a:pt x="407" y="140"/>
                    <a:pt x="384" y="131"/>
                  </a:cubicBezTo>
                  <a:cubicBezTo>
                    <a:pt x="535" y="119"/>
                    <a:pt x="486" y="134"/>
                    <a:pt x="433" y="99"/>
                  </a:cubicBezTo>
                  <a:cubicBezTo>
                    <a:pt x="476" y="85"/>
                    <a:pt x="512" y="84"/>
                    <a:pt x="538" y="123"/>
                  </a:cubicBezTo>
                  <a:cubicBezTo>
                    <a:pt x="530" y="126"/>
                    <a:pt x="522" y="133"/>
                    <a:pt x="514" y="131"/>
                  </a:cubicBezTo>
                  <a:cubicBezTo>
                    <a:pt x="506" y="130"/>
                    <a:pt x="489" y="115"/>
                    <a:pt x="497" y="115"/>
                  </a:cubicBezTo>
                  <a:cubicBezTo>
                    <a:pt x="509" y="115"/>
                    <a:pt x="519" y="125"/>
                    <a:pt x="530" y="131"/>
                  </a:cubicBezTo>
                  <a:cubicBezTo>
                    <a:pt x="538" y="136"/>
                    <a:pt x="564" y="148"/>
                    <a:pt x="554" y="148"/>
                  </a:cubicBezTo>
                  <a:cubicBezTo>
                    <a:pt x="533" y="148"/>
                    <a:pt x="517" y="129"/>
                    <a:pt x="497" y="123"/>
                  </a:cubicBezTo>
                  <a:cubicBezTo>
                    <a:pt x="508" y="120"/>
                    <a:pt x="519" y="115"/>
                    <a:pt x="530" y="115"/>
                  </a:cubicBezTo>
                  <a:cubicBezTo>
                    <a:pt x="538" y="115"/>
                    <a:pt x="554" y="131"/>
                    <a:pt x="554" y="123"/>
                  </a:cubicBezTo>
                  <a:cubicBezTo>
                    <a:pt x="554" y="113"/>
                    <a:pt x="512" y="101"/>
                    <a:pt x="506" y="99"/>
                  </a:cubicBezTo>
                  <a:cubicBezTo>
                    <a:pt x="471" y="66"/>
                    <a:pt x="491" y="91"/>
                    <a:pt x="546" y="91"/>
                  </a:cubicBezTo>
                  <a:cubicBezTo>
                    <a:pt x="560" y="91"/>
                    <a:pt x="573" y="86"/>
                    <a:pt x="587" y="83"/>
                  </a:cubicBezTo>
                  <a:cubicBezTo>
                    <a:pt x="553" y="51"/>
                    <a:pt x="572" y="75"/>
                    <a:pt x="619" y="75"/>
                  </a:cubicBezTo>
                  <a:cubicBezTo>
                    <a:pt x="630" y="75"/>
                    <a:pt x="641" y="70"/>
                    <a:pt x="652" y="67"/>
                  </a:cubicBezTo>
                  <a:cubicBezTo>
                    <a:pt x="652" y="67"/>
                    <a:pt x="635" y="46"/>
                    <a:pt x="643" y="42"/>
                  </a:cubicBezTo>
                  <a:cubicBezTo>
                    <a:pt x="652" y="37"/>
                    <a:pt x="659" y="54"/>
                    <a:pt x="668" y="58"/>
                  </a:cubicBezTo>
                  <a:cubicBezTo>
                    <a:pt x="676" y="62"/>
                    <a:pt x="708" y="72"/>
                    <a:pt x="716" y="75"/>
                  </a:cubicBezTo>
                  <a:cubicBezTo>
                    <a:pt x="724" y="72"/>
                    <a:pt x="738" y="75"/>
                    <a:pt x="741" y="67"/>
                  </a:cubicBezTo>
                  <a:cubicBezTo>
                    <a:pt x="747" y="50"/>
                    <a:pt x="700" y="52"/>
                    <a:pt x="700" y="34"/>
                  </a:cubicBezTo>
                  <a:cubicBezTo>
                    <a:pt x="700" y="25"/>
                    <a:pt x="717" y="39"/>
                    <a:pt x="725" y="42"/>
                  </a:cubicBezTo>
                  <a:cubicBezTo>
                    <a:pt x="733" y="39"/>
                    <a:pt x="741" y="34"/>
                    <a:pt x="749" y="34"/>
                  </a:cubicBezTo>
                  <a:cubicBezTo>
                    <a:pt x="759" y="34"/>
                    <a:pt x="815" y="53"/>
                    <a:pt x="757" y="34"/>
                  </a:cubicBezTo>
                  <a:cubicBezTo>
                    <a:pt x="765" y="31"/>
                    <a:pt x="781" y="34"/>
                    <a:pt x="781" y="26"/>
                  </a:cubicBezTo>
                  <a:cubicBezTo>
                    <a:pt x="781" y="16"/>
                    <a:pt x="747" y="9"/>
                    <a:pt x="757" y="10"/>
                  </a:cubicBezTo>
                  <a:cubicBezTo>
                    <a:pt x="804" y="15"/>
                    <a:pt x="863" y="34"/>
                    <a:pt x="911" y="50"/>
                  </a:cubicBezTo>
                  <a:cubicBezTo>
                    <a:pt x="906" y="42"/>
                    <a:pt x="902" y="32"/>
                    <a:pt x="895" y="26"/>
                  </a:cubicBezTo>
                  <a:cubicBezTo>
                    <a:pt x="863" y="0"/>
                    <a:pt x="828" y="16"/>
                    <a:pt x="911" y="2"/>
                  </a:cubicBezTo>
                  <a:cubicBezTo>
                    <a:pt x="924" y="42"/>
                    <a:pt x="911" y="23"/>
                    <a:pt x="968" y="42"/>
                  </a:cubicBezTo>
                  <a:cubicBezTo>
                    <a:pt x="976" y="45"/>
                    <a:pt x="992" y="50"/>
                    <a:pt x="992" y="50"/>
                  </a:cubicBezTo>
                  <a:cubicBezTo>
                    <a:pt x="961" y="83"/>
                    <a:pt x="994" y="58"/>
                    <a:pt x="943" y="58"/>
                  </a:cubicBezTo>
                  <a:cubicBezTo>
                    <a:pt x="934" y="58"/>
                    <a:pt x="960" y="64"/>
                    <a:pt x="968" y="67"/>
                  </a:cubicBezTo>
                  <a:cubicBezTo>
                    <a:pt x="1023" y="83"/>
                    <a:pt x="977" y="64"/>
                    <a:pt x="1033" y="91"/>
                  </a:cubicBezTo>
                  <a:cubicBezTo>
                    <a:pt x="1042" y="95"/>
                    <a:pt x="1056" y="108"/>
                    <a:pt x="1049" y="115"/>
                  </a:cubicBezTo>
                  <a:cubicBezTo>
                    <a:pt x="1042" y="122"/>
                    <a:pt x="1025" y="89"/>
                    <a:pt x="1025" y="99"/>
                  </a:cubicBezTo>
                  <a:cubicBezTo>
                    <a:pt x="1025" y="108"/>
                    <a:pt x="1067" y="135"/>
                    <a:pt x="1073" y="140"/>
                  </a:cubicBezTo>
                  <a:cubicBezTo>
                    <a:pt x="1036" y="82"/>
                    <a:pt x="1087" y="134"/>
                    <a:pt x="1114" y="148"/>
                  </a:cubicBezTo>
                  <a:cubicBezTo>
                    <a:pt x="1114" y="148"/>
                    <a:pt x="1123" y="165"/>
                    <a:pt x="1130" y="172"/>
                  </a:cubicBezTo>
                  <a:cubicBezTo>
                    <a:pt x="1137" y="179"/>
                    <a:pt x="1146" y="183"/>
                    <a:pt x="1154" y="188"/>
                  </a:cubicBezTo>
                  <a:cubicBezTo>
                    <a:pt x="1149" y="180"/>
                    <a:pt x="1145" y="171"/>
                    <a:pt x="1138" y="164"/>
                  </a:cubicBezTo>
                  <a:cubicBezTo>
                    <a:pt x="1131" y="157"/>
                    <a:pt x="1104" y="148"/>
                    <a:pt x="1114" y="148"/>
                  </a:cubicBezTo>
                  <a:cubicBezTo>
                    <a:pt x="1134" y="148"/>
                    <a:pt x="1159" y="176"/>
                    <a:pt x="1171" y="188"/>
                  </a:cubicBezTo>
                  <a:cubicBezTo>
                    <a:pt x="1174" y="196"/>
                    <a:pt x="1185" y="206"/>
                    <a:pt x="1179" y="212"/>
                  </a:cubicBezTo>
                  <a:cubicBezTo>
                    <a:pt x="1179" y="212"/>
                    <a:pt x="1125" y="162"/>
                    <a:pt x="1187" y="212"/>
                  </a:cubicBezTo>
                  <a:cubicBezTo>
                    <a:pt x="1193" y="217"/>
                    <a:pt x="1197" y="224"/>
                    <a:pt x="1203" y="229"/>
                  </a:cubicBezTo>
                  <a:cubicBezTo>
                    <a:pt x="1216" y="240"/>
                    <a:pt x="1255" y="273"/>
                    <a:pt x="1243" y="261"/>
                  </a:cubicBezTo>
                  <a:cubicBezTo>
                    <a:pt x="1235" y="253"/>
                    <a:pt x="1219" y="237"/>
                    <a:pt x="1219" y="237"/>
                  </a:cubicBezTo>
                  <a:cubicBezTo>
                    <a:pt x="1284" y="215"/>
                    <a:pt x="1208" y="171"/>
                    <a:pt x="1179" y="156"/>
                  </a:cubicBezTo>
                  <a:cubicBezTo>
                    <a:pt x="1176" y="154"/>
                    <a:pt x="1184" y="161"/>
                    <a:pt x="1187" y="164"/>
                  </a:cubicBezTo>
                  <a:cubicBezTo>
                    <a:pt x="1194" y="171"/>
                    <a:pt x="1178" y="146"/>
                    <a:pt x="1171" y="140"/>
                  </a:cubicBezTo>
                  <a:cubicBezTo>
                    <a:pt x="1156" y="127"/>
                    <a:pt x="1106" y="96"/>
                    <a:pt x="1122" y="107"/>
                  </a:cubicBezTo>
                  <a:cubicBezTo>
                    <a:pt x="1138" y="118"/>
                    <a:pt x="1185" y="154"/>
                    <a:pt x="1171" y="140"/>
                  </a:cubicBezTo>
                  <a:cubicBezTo>
                    <a:pt x="1159" y="128"/>
                    <a:pt x="1150" y="111"/>
                    <a:pt x="1138" y="99"/>
                  </a:cubicBezTo>
                  <a:cubicBezTo>
                    <a:pt x="1105" y="66"/>
                    <a:pt x="1114" y="83"/>
                    <a:pt x="1065" y="34"/>
                  </a:cubicBezTo>
                  <a:cubicBezTo>
                    <a:pt x="1055" y="24"/>
                    <a:pt x="1088" y="49"/>
                    <a:pt x="1098" y="58"/>
                  </a:cubicBezTo>
                  <a:cubicBezTo>
                    <a:pt x="1104" y="63"/>
                    <a:pt x="1108" y="71"/>
                    <a:pt x="1114" y="75"/>
                  </a:cubicBezTo>
                  <a:cubicBezTo>
                    <a:pt x="1124" y="82"/>
                    <a:pt x="1151" y="102"/>
                    <a:pt x="1146" y="91"/>
                  </a:cubicBezTo>
                  <a:cubicBezTo>
                    <a:pt x="1136" y="70"/>
                    <a:pt x="1114" y="58"/>
                    <a:pt x="1098" y="42"/>
                  </a:cubicBezTo>
                  <a:cubicBezTo>
                    <a:pt x="1078" y="21"/>
                    <a:pt x="1155" y="59"/>
                    <a:pt x="1179" y="75"/>
                  </a:cubicBezTo>
                  <a:cubicBezTo>
                    <a:pt x="1187" y="80"/>
                    <a:pt x="1195" y="86"/>
                    <a:pt x="1203" y="91"/>
                  </a:cubicBezTo>
                  <a:cubicBezTo>
                    <a:pt x="1191" y="54"/>
                    <a:pt x="1203" y="76"/>
                    <a:pt x="1171" y="50"/>
                  </a:cubicBezTo>
                  <a:cubicBezTo>
                    <a:pt x="1165" y="45"/>
                    <a:pt x="1147" y="30"/>
                    <a:pt x="1154" y="34"/>
                  </a:cubicBezTo>
                  <a:cubicBezTo>
                    <a:pt x="1174" y="46"/>
                    <a:pt x="1211" y="75"/>
                    <a:pt x="1211" y="75"/>
                  </a:cubicBezTo>
                  <a:cubicBezTo>
                    <a:pt x="1208" y="67"/>
                    <a:pt x="1208" y="57"/>
                    <a:pt x="1203" y="50"/>
                  </a:cubicBezTo>
                  <a:cubicBezTo>
                    <a:pt x="1197" y="42"/>
                    <a:pt x="1171" y="29"/>
                    <a:pt x="1179" y="34"/>
                  </a:cubicBezTo>
                  <a:cubicBezTo>
                    <a:pt x="1187" y="39"/>
                    <a:pt x="1196" y="44"/>
                    <a:pt x="1203" y="50"/>
                  </a:cubicBezTo>
                  <a:cubicBezTo>
                    <a:pt x="1209" y="55"/>
                    <a:pt x="1213" y="62"/>
                    <a:pt x="1219" y="67"/>
                  </a:cubicBezTo>
                  <a:cubicBezTo>
                    <a:pt x="1271" y="110"/>
                    <a:pt x="1240" y="80"/>
                    <a:pt x="1235" y="75"/>
                  </a:cubicBezTo>
                  <a:cubicBezTo>
                    <a:pt x="1228" y="68"/>
                    <a:pt x="1259" y="92"/>
                    <a:pt x="1252" y="99"/>
                  </a:cubicBezTo>
                  <a:cubicBezTo>
                    <a:pt x="1245" y="106"/>
                    <a:pt x="1235" y="88"/>
                    <a:pt x="1227" y="83"/>
                  </a:cubicBezTo>
                  <a:cubicBezTo>
                    <a:pt x="1189" y="23"/>
                    <a:pt x="1240" y="86"/>
                    <a:pt x="1260" y="99"/>
                  </a:cubicBezTo>
                  <a:cubicBezTo>
                    <a:pt x="1215" y="35"/>
                    <a:pt x="1260" y="99"/>
                    <a:pt x="1260" y="99"/>
                  </a:cubicBezTo>
                  <a:cubicBezTo>
                    <a:pt x="1267" y="108"/>
                    <a:pt x="1276" y="131"/>
                    <a:pt x="1284" y="123"/>
                  </a:cubicBezTo>
                  <a:cubicBezTo>
                    <a:pt x="1306" y="101"/>
                    <a:pt x="1229" y="78"/>
                    <a:pt x="1252" y="67"/>
                  </a:cubicBezTo>
                  <a:cubicBezTo>
                    <a:pt x="1263" y="62"/>
                    <a:pt x="1273" y="78"/>
                    <a:pt x="1284" y="83"/>
                  </a:cubicBezTo>
                  <a:cubicBezTo>
                    <a:pt x="1289" y="94"/>
                    <a:pt x="1295" y="104"/>
                    <a:pt x="1300" y="115"/>
                  </a:cubicBezTo>
                  <a:cubicBezTo>
                    <a:pt x="1303" y="123"/>
                    <a:pt x="1314" y="146"/>
                    <a:pt x="1308" y="140"/>
                  </a:cubicBezTo>
                  <a:cubicBezTo>
                    <a:pt x="1299" y="131"/>
                    <a:pt x="1297" y="118"/>
                    <a:pt x="1292" y="107"/>
                  </a:cubicBezTo>
                  <a:cubicBezTo>
                    <a:pt x="1289" y="99"/>
                    <a:pt x="1278" y="89"/>
                    <a:pt x="1284" y="83"/>
                  </a:cubicBezTo>
                  <a:cubicBezTo>
                    <a:pt x="1290" y="77"/>
                    <a:pt x="1300" y="88"/>
                    <a:pt x="1308" y="91"/>
                  </a:cubicBezTo>
                  <a:cubicBezTo>
                    <a:pt x="1311" y="97"/>
                    <a:pt x="1362" y="191"/>
                    <a:pt x="1316" y="123"/>
                  </a:cubicBezTo>
                  <a:cubicBezTo>
                    <a:pt x="1307" y="97"/>
                    <a:pt x="1310" y="98"/>
                    <a:pt x="1292" y="75"/>
                  </a:cubicBezTo>
                  <a:cubicBezTo>
                    <a:pt x="1278" y="57"/>
                    <a:pt x="1259" y="46"/>
                    <a:pt x="1300" y="75"/>
                  </a:cubicBezTo>
                  <a:cubicBezTo>
                    <a:pt x="1303" y="83"/>
                    <a:pt x="1308" y="107"/>
                    <a:pt x="1308" y="99"/>
                  </a:cubicBezTo>
                  <a:cubicBezTo>
                    <a:pt x="1308" y="88"/>
                    <a:pt x="1304" y="77"/>
                    <a:pt x="1300" y="67"/>
                  </a:cubicBezTo>
                  <a:cubicBezTo>
                    <a:pt x="1288" y="38"/>
                    <a:pt x="1268" y="37"/>
                    <a:pt x="1308" y="50"/>
                  </a:cubicBezTo>
                  <a:cubicBezTo>
                    <a:pt x="1322" y="64"/>
                    <a:pt x="1335" y="77"/>
                    <a:pt x="1349" y="91"/>
                  </a:cubicBezTo>
                  <a:cubicBezTo>
                    <a:pt x="1356" y="98"/>
                    <a:pt x="1365" y="125"/>
                    <a:pt x="1365" y="115"/>
                  </a:cubicBezTo>
                  <a:cubicBezTo>
                    <a:pt x="1365" y="103"/>
                    <a:pt x="1361" y="83"/>
                    <a:pt x="1349" y="83"/>
                  </a:cubicBezTo>
                  <a:cubicBezTo>
                    <a:pt x="1338" y="83"/>
                    <a:pt x="1354" y="104"/>
                    <a:pt x="1357" y="115"/>
                  </a:cubicBezTo>
                  <a:cubicBezTo>
                    <a:pt x="1383" y="75"/>
                    <a:pt x="1365" y="89"/>
                    <a:pt x="1381" y="115"/>
                  </a:cubicBezTo>
                  <a:cubicBezTo>
                    <a:pt x="1385" y="122"/>
                    <a:pt x="1392" y="126"/>
                    <a:pt x="1398" y="131"/>
                  </a:cubicBezTo>
                  <a:cubicBezTo>
                    <a:pt x="1422" y="59"/>
                    <a:pt x="1406" y="75"/>
                    <a:pt x="1422" y="107"/>
                  </a:cubicBezTo>
                  <a:cubicBezTo>
                    <a:pt x="1426" y="116"/>
                    <a:pt x="1433" y="123"/>
                    <a:pt x="1438" y="131"/>
                  </a:cubicBezTo>
                  <a:cubicBezTo>
                    <a:pt x="1452" y="50"/>
                    <a:pt x="1444" y="90"/>
                    <a:pt x="1487" y="131"/>
                  </a:cubicBezTo>
                  <a:cubicBezTo>
                    <a:pt x="1490" y="123"/>
                    <a:pt x="1487" y="107"/>
                    <a:pt x="1495" y="107"/>
                  </a:cubicBezTo>
                  <a:cubicBezTo>
                    <a:pt x="1526" y="107"/>
                    <a:pt x="1499" y="167"/>
                    <a:pt x="1519" y="107"/>
                  </a:cubicBezTo>
                  <a:cubicBezTo>
                    <a:pt x="1530" y="115"/>
                    <a:pt x="1538" y="131"/>
                    <a:pt x="1552" y="131"/>
                  </a:cubicBezTo>
                  <a:cubicBezTo>
                    <a:pt x="1560" y="131"/>
                    <a:pt x="1552" y="107"/>
                    <a:pt x="1560" y="107"/>
                  </a:cubicBezTo>
                  <a:cubicBezTo>
                    <a:pt x="1570" y="107"/>
                    <a:pt x="1572" y="122"/>
                    <a:pt x="1576" y="131"/>
                  </a:cubicBezTo>
                  <a:cubicBezTo>
                    <a:pt x="1582" y="144"/>
                    <a:pt x="1587" y="158"/>
                    <a:pt x="1592" y="172"/>
                  </a:cubicBezTo>
                  <a:cubicBezTo>
                    <a:pt x="1607" y="93"/>
                    <a:pt x="1598" y="150"/>
                    <a:pt x="1625" y="188"/>
                  </a:cubicBezTo>
                  <a:cubicBezTo>
                    <a:pt x="1599" y="225"/>
                    <a:pt x="1567" y="391"/>
                    <a:pt x="1616" y="294"/>
                  </a:cubicBezTo>
                  <a:cubicBezTo>
                    <a:pt x="1619" y="251"/>
                    <a:pt x="1615" y="206"/>
                    <a:pt x="1625" y="164"/>
                  </a:cubicBezTo>
                  <a:cubicBezTo>
                    <a:pt x="1627" y="155"/>
                    <a:pt x="1637" y="197"/>
                    <a:pt x="1641" y="188"/>
                  </a:cubicBezTo>
                  <a:cubicBezTo>
                    <a:pt x="1660" y="151"/>
                    <a:pt x="1595" y="129"/>
                    <a:pt x="1665" y="164"/>
                  </a:cubicBezTo>
                  <a:cubicBezTo>
                    <a:pt x="1685" y="224"/>
                    <a:pt x="1660" y="163"/>
                    <a:pt x="1681" y="156"/>
                  </a:cubicBezTo>
                  <a:cubicBezTo>
                    <a:pt x="1690" y="153"/>
                    <a:pt x="1692" y="172"/>
                    <a:pt x="1698" y="180"/>
                  </a:cubicBezTo>
                  <a:cubicBezTo>
                    <a:pt x="1722" y="253"/>
                    <a:pt x="1719" y="267"/>
                    <a:pt x="1730" y="148"/>
                  </a:cubicBezTo>
                  <a:cubicBezTo>
                    <a:pt x="1749" y="241"/>
                    <a:pt x="1726" y="148"/>
                    <a:pt x="1746" y="115"/>
                  </a:cubicBezTo>
                  <a:cubicBezTo>
                    <a:pt x="1752" y="105"/>
                    <a:pt x="1757" y="137"/>
                    <a:pt x="1762" y="148"/>
                  </a:cubicBezTo>
                  <a:cubicBezTo>
                    <a:pt x="1780" y="99"/>
                    <a:pt x="1763" y="131"/>
                    <a:pt x="1779" y="156"/>
                  </a:cubicBezTo>
                  <a:cubicBezTo>
                    <a:pt x="1784" y="164"/>
                    <a:pt x="1795" y="167"/>
                    <a:pt x="1803" y="172"/>
                  </a:cubicBezTo>
                  <a:cubicBezTo>
                    <a:pt x="1808" y="183"/>
                    <a:pt x="1808" y="200"/>
                    <a:pt x="1819" y="204"/>
                  </a:cubicBezTo>
                  <a:cubicBezTo>
                    <a:pt x="1827" y="207"/>
                    <a:pt x="1819" y="182"/>
                    <a:pt x="1827" y="180"/>
                  </a:cubicBezTo>
                  <a:cubicBezTo>
                    <a:pt x="1837" y="178"/>
                    <a:pt x="1844" y="191"/>
                    <a:pt x="1852" y="196"/>
                  </a:cubicBezTo>
                  <a:cubicBezTo>
                    <a:pt x="1857" y="207"/>
                    <a:pt x="1858" y="223"/>
                    <a:pt x="1868" y="229"/>
                  </a:cubicBezTo>
                  <a:cubicBezTo>
                    <a:pt x="1875" y="233"/>
                    <a:pt x="1889" y="229"/>
                    <a:pt x="1892" y="221"/>
                  </a:cubicBezTo>
                  <a:cubicBezTo>
                    <a:pt x="1894" y="214"/>
                    <a:pt x="1881" y="210"/>
                    <a:pt x="1876" y="204"/>
                  </a:cubicBezTo>
                  <a:cubicBezTo>
                    <a:pt x="1873" y="196"/>
                    <a:pt x="1862" y="186"/>
                    <a:pt x="1868" y="180"/>
                  </a:cubicBezTo>
                  <a:cubicBezTo>
                    <a:pt x="1878" y="170"/>
                    <a:pt x="1895" y="175"/>
                    <a:pt x="1908" y="172"/>
                  </a:cubicBezTo>
                  <a:cubicBezTo>
                    <a:pt x="1919" y="170"/>
                    <a:pt x="1941" y="164"/>
                    <a:pt x="1941" y="164"/>
                  </a:cubicBezTo>
                  <a:cubicBezTo>
                    <a:pt x="1936" y="172"/>
                    <a:pt x="1935" y="188"/>
                    <a:pt x="1925" y="188"/>
                  </a:cubicBezTo>
                  <a:cubicBezTo>
                    <a:pt x="1917" y="188"/>
                    <a:pt x="1930" y="172"/>
                    <a:pt x="1933" y="164"/>
                  </a:cubicBezTo>
                  <a:cubicBezTo>
                    <a:pt x="1938" y="149"/>
                    <a:pt x="1965" y="159"/>
                    <a:pt x="1981" y="156"/>
                  </a:cubicBezTo>
                  <a:cubicBezTo>
                    <a:pt x="1927" y="210"/>
                    <a:pt x="1987" y="165"/>
                    <a:pt x="2022" y="156"/>
                  </a:cubicBezTo>
                  <a:cubicBezTo>
                    <a:pt x="2030" y="151"/>
                    <a:pt x="2046" y="130"/>
                    <a:pt x="2046" y="140"/>
                  </a:cubicBezTo>
                  <a:cubicBezTo>
                    <a:pt x="2046" y="151"/>
                    <a:pt x="2017" y="154"/>
                    <a:pt x="2022" y="164"/>
                  </a:cubicBezTo>
                  <a:cubicBezTo>
                    <a:pt x="2027" y="174"/>
                    <a:pt x="2043" y="158"/>
                    <a:pt x="2054" y="156"/>
                  </a:cubicBezTo>
                  <a:cubicBezTo>
                    <a:pt x="2076" y="152"/>
                    <a:pt x="2097" y="151"/>
                    <a:pt x="2119" y="148"/>
                  </a:cubicBezTo>
                  <a:cubicBezTo>
                    <a:pt x="2198" y="123"/>
                    <a:pt x="2076" y="205"/>
                    <a:pt x="2062" y="212"/>
                  </a:cubicBezTo>
                  <a:cubicBezTo>
                    <a:pt x="2019" y="258"/>
                    <a:pt x="2088" y="209"/>
                    <a:pt x="2095" y="204"/>
                  </a:cubicBezTo>
                  <a:cubicBezTo>
                    <a:pt x="2090" y="212"/>
                    <a:pt x="2069" y="229"/>
                    <a:pt x="2079" y="229"/>
                  </a:cubicBezTo>
                  <a:cubicBezTo>
                    <a:pt x="2091" y="229"/>
                    <a:pt x="2094" y="212"/>
                    <a:pt x="2103" y="204"/>
                  </a:cubicBezTo>
                  <a:cubicBezTo>
                    <a:pt x="2110" y="198"/>
                    <a:pt x="2127" y="178"/>
                    <a:pt x="2127" y="188"/>
                  </a:cubicBezTo>
                  <a:cubicBezTo>
                    <a:pt x="2127" y="209"/>
                    <a:pt x="2014" y="276"/>
                    <a:pt x="2087" y="253"/>
                  </a:cubicBezTo>
                  <a:cubicBezTo>
                    <a:pt x="2092" y="245"/>
                    <a:pt x="2097" y="237"/>
                    <a:pt x="2103" y="229"/>
                  </a:cubicBezTo>
                  <a:cubicBezTo>
                    <a:pt x="2108" y="223"/>
                    <a:pt x="2113" y="206"/>
                    <a:pt x="2119" y="212"/>
                  </a:cubicBezTo>
                  <a:cubicBezTo>
                    <a:pt x="2125" y="218"/>
                    <a:pt x="2115" y="229"/>
                    <a:pt x="2111" y="237"/>
                  </a:cubicBezTo>
                  <a:cubicBezTo>
                    <a:pt x="2076" y="300"/>
                    <a:pt x="2098" y="241"/>
                    <a:pt x="2071" y="294"/>
                  </a:cubicBezTo>
                  <a:cubicBezTo>
                    <a:pt x="2067" y="302"/>
                    <a:pt x="2068" y="312"/>
                    <a:pt x="2062" y="318"/>
                  </a:cubicBezTo>
                  <a:cubicBezTo>
                    <a:pt x="2056" y="324"/>
                    <a:pt x="2038" y="334"/>
                    <a:pt x="2038" y="326"/>
                  </a:cubicBezTo>
                  <a:cubicBezTo>
                    <a:pt x="2038" y="320"/>
                    <a:pt x="2096" y="288"/>
                    <a:pt x="2103" y="285"/>
                  </a:cubicBezTo>
                  <a:cubicBezTo>
                    <a:pt x="2119" y="288"/>
                    <a:pt x="2136" y="298"/>
                    <a:pt x="2152" y="294"/>
                  </a:cubicBezTo>
                  <a:cubicBezTo>
                    <a:pt x="2162" y="292"/>
                    <a:pt x="2172" y="278"/>
                    <a:pt x="2168" y="269"/>
                  </a:cubicBezTo>
                  <a:cubicBezTo>
                    <a:pt x="2164" y="261"/>
                    <a:pt x="2152" y="274"/>
                    <a:pt x="2144" y="277"/>
                  </a:cubicBezTo>
                  <a:cubicBezTo>
                    <a:pt x="2138" y="283"/>
                    <a:pt x="2120" y="290"/>
                    <a:pt x="2127" y="294"/>
                  </a:cubicBezTo>
                  <a:cubicBezTo>
                    <a:pt x="2137" y="299"/>
                    <a:pt x="2149" y="288"/>
                    <a:pt x="2160" y="285"/>
                  </a:cubicBezTo>
                  <a:cubicBezTo>
                    <a:pt x="2176" y="280"/>
                    <a:pt x="2208" y="269"/>
                    <a:pt x="2208" y="269"/>
                  </a:cubicBezTo>
                  <a:cubicBezTo>
                    <a:pt x="2205" y="277"/>
                    <a:pt x="2204" y="286"/>
                    <a:pt x="2200" y="294"/>
                  </a:cubicBezTo>
                  <a:cubicBezTo>
                    <a:pt x="2196" y="303"/>
                    <a:pt x="2180" y="309"/>
                    <a:pt x="2184" y="318"/>
                  </a:cubicBezTo>
                  <a:cubicBezTo>
                    <a:pt x="2188" y="326"/>
                    <a:pt x="2200" y="312"/>
                    <a:pt x="2208" y="310"/>
                  </a:cubicBezTo>
                  <a:cubicBezTo>
                    <a:pt x="2222" y="307"/>
                    <a:pt x="2235" y="305"/>
                    <a:pt x="2249" y="302"/>
                  </a:cubicBezTo>
                  <a:cubicBezTo>
                    <a:pt x="2257" y="300"/>
                    <a:pt x="2279" y="288"/>
                    <a:pt x="2273" y="294"/>
                  </a:cubicBezTo>
                  <a:cubicBezTo>
                    <a:pt x="2265" y="302"/>
                    <a:pt x="2251" y="304"/>
                    <a:pt x="2241" y="310"/>
                  </a:cubicBezTo>
                  <a:cubicBezTo>
                    <a:pt x="2233" y="315"/>
                    <a:pt x="2217" y="326"/>
                    <a:pt x="2217" y="326"/>
                  </a:cubicBezTo>
                  <a:cubicBezTo>
                    <a:pt x="2254" y="338"/>
                    <a:pt x="2296" y="333"/>
                    <a:pt x="2330" y="350"/>
                  </a:cubicBezTo>
                  <a:cubicBezTo>
                    <a:pt x="2339" y="354"/>
                    <a:pt x="2306" y="367"/>
                    <a:pt x="2306" y="367"/>
                  </a:cubicBezTo>
                  <a:cubicBezTo>
                    <a:pt x="2317" y="370"/>
                    <a:pt x="2333" y="365"/>
                    <a:pt x="2338" y="375"/>
                  </a:cubicBezTo>
                  <a:cubicBezTo>
                    <a:pt x="2342" y="384"/>
                    <a:pt x="2322" y="399"/>
                    <a:pt x="2322" y="399"/>
                  </a:cubicBezTo>
                  <a:cubicBezTo>
                    <a:pt x="2270" y="451"/>
                    <a:pt x="2323" y="407"/>
                    <a:pt x="2346" y="399"/>
                  </a:cubicBezTo>
                  <a:cubicBezTo>
                    <a:pt x="2343" y="410"/>
                    <a:pt x="2330" y="423"/>
                    <a:pt x="2338" y="431"/>
                  </a:cubicBezTo>
                  <a:cubicBezTo>
                    <a:pt x="2345" y="438"/>
                    <a:pt x="2370" y="422"/>
                    <a:pt x="2363" y="415"/>
                  </a:cubicBezTo>
                  <a:cubicBezTo>
                    <a:pt x="2355" y="407"/>
                    <a:pt x="2341" y="420"/>
                    <a:pt x="2330" y="423"/>
                  </a:cubicBezTo>
                  <a:cubicBezTo>
                    <a:pt x="2359" y="433"/>
                    <a:pt x="2407" y="411"/>
                    <a:pt x="2419" y="439"/>
                  </a:cubicBezTo>
                  <a:cubicBezTo>
                    <a:pt x="2426" y="457"/>
                    <a:pt x="2371" y="472"/>
                    <a:pt x="2371" y="472"/>
                  </a:cubicBezTo>
                  <a:cubicBezTo>
                    <a:pt x="2429" y="487"/>
                    <a:pt x="2641" y="458"/>
                    <a:pt x="2484" y="480"/>
                  </a:cubicBezTo>
                  <a:cubicBezTo>
                    <a:pt x="2481" y="488"/>
                    <a:pt x="2481" y="497"/>
                    <a:pt x="2476" y="504"/>
                  </a:cubicBezTo>
                  <a:cubicBezTo>
                    <a:pt x="2470" y="512"/>
                    <a:pt x="2445" y="514"/>
                    <a:pt x="2452" y="521"/>
                  </a:cubicBezTo>
                  <a:cubicBezTo>
                    <a:pt x="2456" y="525"/>
                    <a:pt x="2498" y="504"/>
                    <a:pt x="2517" y="504"/>
                  </a:cubicBezTo>
                  <a:cubicBezTo>
                    <a:pt x="2526" y="504"/>
                    <a:pt x="2500" y="509"/>
                    <a:pt x="2492" y="512"/>
                  </a:cubicBezTo>
                  <a:cubicBezTo>
                    <a:pt x="2464" y="522"/>
                    <a:pt x="2465" y="522"/>
                    <a:pt x="2435" y="537"/>
                  </a:cubicBezTo>
                  <a:cubicBezTo>
                    <a:pt x="2455" y="543"/>
                    <a:pt x="2547" y="549"/>
                    <a:pt x="2468" y="529"/>
                  </a:cubicBezTo>
                  <a:cubicBezTo>
                    <a:pt x="2467" y="529"/>
                    <a:pt x="2413" y="545"/>
                    <a:pt x="2419" y="553"/>
                  </a:cubicBezTo>
                  <a:cubicBezTo>
                    <a:pt x="2426" y="562"/>
                    <a:pt x="2495" y="574"/>
                    <a:pt x="2508" y="577"/>
                  </a:cubicBezTo>
                  <a:cubicBezTo>
                    <a:pt x="2443" y="612"/>
                    <a:pt x="2365" y="624"/>
                    <a:pt x="2298" y="658"/>
                  </a:cubicBezTo>
                  <a:cubicBezTo>
                    <a:pt x="2327" y="669"/>
                    <a:pt x="2351" y="685"/>
                    <a:pt x="2379" y="699"/>
                  </a:cubicBezTo>
                  <a:cubicBezTo>
                    <a:pt x="2354" y="661"/>
                    <a:pt x="2325" y="665"/>
                    <a:pt x="2371" y="650"/>
                  </a:cubicBezTo>
                  <a:cubicBezTo>
                    <a:pt x="2330" y="612"/>
                    <a:pt x="2337" y="626"/>
                    <a:pt x="2460" y="626"/>
                  </a:cubicBezTo>
                  <a:cubicBezTo>
                    <a:pt x="2506" y="626"/>
                    <a:pt x="2552" y="631"/>
                    <a:pt x="2598" y="634"/>
                  </a:cubicBezTo>
                  <a:cubicBezTo>
                    <a:pt x="2544" y="617"/>
                    <a:pt x="2452" y="611"/>
                    <a:pt x="2630" y="626"/>
                  </a:cubicBezTo>
                  <a:cubicBezTo>
                    <a:pt x="2703" y="650"/>
                    <a:pt x="2595" y="615"/>
                    <a:pt x="2687" y="642"/>
                  </a:cubicBezTo>
                  <a:cubicBezTo>
                    <a:pt x="2799" y="675"/>
                    <a:pt x="2703" y="648"/>
                    <a:pt x="2679" y="642"/>
                  </a:cubicBezTo>
                  <a:cubicBezTo>
                    <a:pt x="2665" y="639"/>
                    <a:pt x="2652" y="637"/>
                    <a:pt x="2638" y="634"/>
                  </a:cubicBezTo>
                  <a:cubicBezTo>
                    <a:pt x="2627" y="632"/>
                    <a:pt x="2617" y="626"/>
                    <a:pt x="2606" y="626"/>
                  </a:cubicBezTo>
                  <a:cubicBezTo>
                    <a:pt x="2598" y="626"/>
                    <a:pt x="2622" y="631"/>
                    <a:pt x="2630" y="634"/>
                  </a:cubicBezTo>
                  <a:cubicBezTo>
                    <a:pt x="2649" y="642"/>
                    <a:pt x="2668" y="651"/>
                    <a:pt x="2687" y="658"/>
                  </a:cubicBezTo>
                  <a:cubicBezTo>
                    <a:pt x="2703" y="664"/>
                    <a:pt x="2720" y="669"/>
                    <a:pt x="2736" y="675"/>
                  </a:cubicBezTo>
                  <a:cubicBezTo>
                    <a:pt x="2763" y="685"/>
                    <a:pt x="2790" y="696"/>
                    <a:pt x="2817" y="707"/>
                  </a:cubicBezTo>
                  <a:cubicBezTo>
                    <a:pt x="2828" y="711"/>
                    <a:pt x="2849" y="711"/>
                    <a:pt x="2849" y="723"/>
                  </a:cubicBezTo>
                  <a:cubicBezTo>
                    <a:pt x="2849" y="734"/>
                    <a:pt x="2828" y="718"/>
                    <a:pt x="2817" y="715"/>
                  </a:cubicBezTo>
                  <a:cubicBezTo>
                    <a:pt x="2801" y="710"/>
                    <a:pt x="2784" y="705"/>
                    <a:pt x="2768" y="699"/>
                  </a:cubicBezTo>
                  <a:cubicBezTo>
                    <a:pt x="2737" y="687"/>
                    <a:pt x="2712" y="675"/>
                    <a:pt x="2679" y="667"/>
                  </a:cubicBezTo>
                  <a:cubicBezTo>
                    <a:pt x="2687" y="675"/>
                    <a:pt x="2693" y="685"/>
                    <a:pt x="2703" y="691"/>
                  </a:cubicBezTo>
                  <a:cubicBezTo>
                    <a:pt x="2738" y="711"/>
                    <a:pt x="2762" y="691"/>
                    <a:pt x="2695" y="691"/>
                  </a:cubicBezTo>
                  <a:cubicBezTo>
                    <a:pt x="2687" y="691"/>
                    <a:pt x="2711" y="697"/>
                    <a:pt x="2719" y="699"/>
                  </a:cubicBezTo>
                  <a:cubicBezTo>
                    <a:pt x="2741" y="705"/>
                    <a:pt x="2784" y="715"/>
                    <a:pt x="2784" y="715"/>
                  </a:cubicBezTo>
                  <a:cubicBezTo>
                    <a:pt x="2768" y="718"/>
                    <a:pt x="2731" y="708"/>
                    <a:pt x="2736" y="723"/>
                  </a:cubicBezTo>
                  <a:cubicBezTo>
                    <a:pt x="2748" y="758"/>
                    <a:pt x="2842" y="725"/>
                    <a:pt x="2760" y="748"/>
                  </a:cubicBezTo>
                  <a:cubicBezTo>
                    <a:pt x="2807" y="757"/>
                    <a:pt x="2918" y="755"/>
                    <a:pt x="2784" y="772"/>
                  </a:cubicBezTo>
                  <a:cubicBezTo>
                    <a:pt x="2773" y="775"/>
                    <a:pt x="2747" y="770"/>
                    <a:pt x="2752" y="780"/>
                  </a:cubicBezTo>
                  <a:cubicBezTo>
                    <a:pt x="2758" y="792"/>
                    <a:pt x="2778" y="786"/>
                    <a:pt x="2792" y="788"/>
                  </a:cubicBezTo>
                  <a:cubicBezTo>
                    <a:pt x="2825" y="792"/>
                    <a:pt x="2857" y="793"/>
                    <a:pt x="2890" y="796"/>
                  </a:cubicBezTo>
                  <a:cubicBezTo>
                    <a:pt x="2836" y="809"/>
                    <a:pt x="2794" y="807"/>
                    <a:pt x="2898" y="821"/>
                  </a:cubicBezTo>
                  <a:cubicBezTo>
                    <a:pt x="2861" y="828"/>
                    <a:pt x="2839" y="833"/>
                    <a:pt x="2808" y="853"/>
                  </a:cubicBezTo>
                  <a:cubicBezTo>
                    <a:pt x="2899" y="875"/>
                    <a:pt x="2887" y="868"/>
                    <a:pt x="2817" y="885"/>
                  </a:cubicBezTo>
                  <a:cubicBezTo>
                    <a:pt x="2830" y="888"/>
                    <a:pt x="2857" y="894"/>
                    <a:pt x="2857" y="894"/>
                  </a:cubicBezTo>
                  <a:cubicBezTo>
                    <a:pt x="2889" y="885"/>
                    <a:pt x="3058" y="873"/>
                    <a:pt x="2971" y="902"/>
                  </a:cubicBezTo>
                  <a:cubicBezTo>
                    <a:pt x="3009" y="915"/>
                    <a:pt x="3046" y="929"/>
                    <a:pt x="3084" y="942"/>
                  </a:cubicBezTo>
                  <a:cubicBezTo>
                    <a:pt x="3044" y="950"/>
                    <a:pt x="3003" y="956"/>
                    <a:pt x="2963" y="966"/>
                  </a:cubicBezTo>
                  <a:cubicBezTo>
                    <a:pt x="2988" y="972"/>
                    <a:pt x="3068" y="973"/>
                    <a:pt x="2995" y="991"/>
                  </a:cubicBezTo>
                  <a:cubicBezTo>
                    <a:pt x="3000" y="999"/>
                    <a:pt x="3003" y="1010"/>
                    <a:pt x="3011" y="1015"/>
                  </a:cubicBezTo>
                  <a:cubicBezTo>
                    <a:pt x="3026" y="1024"/>
                    <a:pt x="3060" y="1031"/>
                    <a:pt x="3060" y="1031"/>
                  </a:cubicBezTo>
                  <a:cubicBezTo>
                    <a:pt x="3009" y="1048"/>
                    <a:pt x="2957" y="1047"/>
                    <a:pt x="2906" y="1064"/>
                  </a:cubicBezTo>
                  <a:cubicBezTo>
                    <a:pt x="2935" y="1074"/>
                    <a:pt x="2995" y="1050"/>
                    <a:pt x="2995" y="1080"/>
                  </a:cubicBezTo>
                  <a:cubicBezTo>
                    <a:pt x="2995" y="1104"/>
                    <a:pt x="2930" y="1112"/>
                    <a:pt x="2930" y="1112"/>
                  </a:cubicBezTo>
                  <a:cubicBezTo>
                    <a:pt x="2941" y="1118"/>
                    <a:pt x="2951" y="1126"/>
                    <a:pt x="2963" y="1129"/>
                  </a:cubicBezTo>
                  <a:cubicBezTo>
                    <a:pt x="2987" y="1135"/>
                    <a:pt x="3014" y="1126"/>
                    <a:pt x="3036" y="1137"/>
                  </a:cubicBezTo>
                  <a:cubicBezTo>
                    <a:pt x="3048" y="1143"/>
                    <a:pt x="3009" y="1143"/>
                    <a:pt x="2995" y="1145"/>
                  </a:cubicBezTo>
                  <a:cubicBezTo>
                    <a:pt x="2976" y="1148"/>
                    <a:pt x="2957" y="1150"/>
                    <a:pt x="2938" y="1153"/>
                  </a:cubicBezTo>
                  <a:cubicBezTo>
                    <a:pt x="2930" y="1158"/>
                    <a:pt x="2906" y="1163"/>
                    <a:pt x="2914" y="1169"/>
                  </a:cubicBezTo>
                  <a:cubicBezTo>
                    <a:pt x="2938" y="1187"/>
                    <a:pt x="3077" y="1170"/>
                    <a:pt x="3092" y="1169"/>
                  </a:cubicBezTo>
                  <a:cubicBezTo>
                    <a:pt x="3037" y="1178"/>
                    <a:pt x="3052" y="1172"/>
                    <a:pt x="3003" y="1194"/>
                  </a:cubicBezTo>
                  <a:cubicBezTo>
                    <a:pt x="2942" y="1222"/>
                    <a:pt x="2975" y="1210"/>
                    <a:pt x="3044" y="1202"/>
                  </a:cubicBezTo>
                  <a:cubicBezTo>
                    <a:pt x="3055" y="1199"/>
                    <a:pt x="3065" y="1197"/>
                    <a:pt x="3076" y="1194"/>
                  </a:cubicBezTo>
                  <a:cubicBezTo>
                    <a:pt x="3084" y="1192"/>
                    <a:pt x="3109" y="1185"/>
                    <a:pt x="3100" y="1185"/>
                  </a:cubicBezTo>
                  <a:cubicBezTo>
                    <a:pt x="3059" y="1185"/>
                    <a:pt x="3011" y="1200"/>
                    <a:pt x="2971" y="1210"/>
                  </a:cubicBezTo>
                  <a:cubicBezTo>
                    <a:pt x="3015" y="1225"/>
                    <a:pt x="3052" y="1214"/>
                    <a:pt x="3092" y="1194"/>
                  </a:cubicBezTo>
                  <a:cubicBezTo>
                    <a:pt x="3041" y="1180"/>
                    <a:pt x="3039" y="1196"/>
                    <a:pt x="2995" y="1218"/>
                  </a:cubicBezTo>
                  <a:cubicBezTo>
                    <a:pt x="2985" y="1223"/>
                    <a:pt x="2952" y="1226"/>
                    <a:pt x="2963" y="1226"/>
                  </a:cubicBezTo>
                  <a:cubicBezTo>
                    <a:pt x="2987" y="1226"/>
                    <a:pt x="3012" y="1221"/>
                    <a:pt x="3036" y="1218"/>
                  </a:cubicBezTo>
                  <a:cubicBezTo>
                    <a:pt x="3049" y="1216"/>
                    <a:pt x="3090" y="1210"/>
                    <a:pt x="3076" y="1210"/>
                  </a:cubicBezTo>
                  <a:cubicBezTo>
                    <a:pt x="3052" y="1210"/>
                    <a:pt x="3027" y="1215"/>
                    <a:pt x="3003" y="1218"/>
                  </a:cubicBezTo>
                  <a:cubicBezTo>
                    <a:pt x="2918" y="1260"/>
                    <a:pt x="2898" y="1253"/>
                    <a:pt x="3092" y="1242"/>
                  </a:cubicBezTo>
                  <a:cubicBezTo>
                    <a:pt x="3050" y="1228"/>
                    <a:pt x="3006" y="1249"/>
                    <a:pt x="2963" y="1258"/>
                  </a:cubicBezTo>
                  <a:cubicBezTo>
                    <a:pt x="2918" y="1277"/>
                    <a:pt x="2871" y="1284"/>
                    <a:pt x="2825" y="1299"/>
                  </a:cubicBezTo>
                  <a:cubicBezTo>
                    <a:pt x="2790" y="1332"/>
                    <a:pt x="2775" y="1339"/>
                    <a:pt x="2906" y="1307"/>
                  </a:cubicBezTo>
                  <a:cubicBezTo>
                    <a:pt x="2917" y="1304"/>
                    <a:pt x="2884" y="1302"/>
                    <a:pt x="2873" y="1299"/>
                  </a:cubicBezTo>
                  <a:cubicBezTo>
                    <a:pt x="2796" y="1325"/>
                    <a:pt x="2832" y="1315"/>
                    <a:pt x="2671" y="1315"/>
                  </a:cubicBezTo>
                  <a:cubicBezTo>
                    <a:pt x="2657" y="1315"/>
                    <a:pt x="2698" y="1310"/>
                    <a:pt x="2711" y="1307"/>
                  </a:cubicBezTo>
                  <a:cubicBezTo>
                    <a:pt x="2860" y="1279"/>
                    <a:pt x="2796" y="1294"/>
                    <a:pt x="2873" y="1275"/>
                  </a:cubicBezTo>
                  <a:cubicBezTo>
                    <a:pt x="2932" y="1216"/>
                    <a:pt x="2915" y="1241"/>
                    <a:pt x="2703" y="1266"/>
                  </a:cubicBezTo>
                  <a:cubicBezTo>
                    <a:pt x="2693" y="1267"/>
                    <a:pt x="2672" y="1276"/>
                    <a:pt x="2679" y="1283"/>
                  </a:cubicBezTo>
                  <a:cubicBezTo>
                    <a:pt x="2686" y="1291"/>
                    <a:pt x="2700" y="1278"/>
                    <a:pt x="2711" y="1275"/>
                  </a:cubicBezTo>
                  <a:cubicBezTo>
                    <a:pt x="2757" y="1262"/>
                    <a:pt x="2773" y="1256"/>
                    <a:pt x="2817" y="1242"/>
                  </a:cubicBezTo>
                  <a:cubicBezTo>
                    <a:pt x="2840" y="1234"/>
                    <a:pt x="2768" y="1247"/>
                    <a:pt x="2744" y="1250"/>
                  </a:cubicBezTo>
                  <a:cubicBezTo>
                    <a:pt x="2687" y="1269"/>
                    <a:pt x="2711" y="1260"/>
                    <a:pt x="2671" y="1275"/>
                  </a:cubicBezTo>
                  <a:cubicBezTo>
                    <a:pt x="2771" y="1308"/>
                    <a:pt x="3063" y="1257"/>
                    <a:pt x="2890" y="1315"/>
                  </a:cubicBezTo>
                  <a:cubicBezTo>
                    <a:pt x="2898" y="1318"/>
                    <a:pt x="2906" y="1321"/>
                    <a:pt x="2914" y="1323"/>
                  </a:cubicBezTo>
                  <a:cubicBezTo>
                    <a:pt x="2933" y="1327"/>
                    <a:pt x="2953" y="1325"/>
                    <a:pt x="2971" y="1331"/>
                  </a:cubicBezTo>
                  <a:cubicBezTo>
                    <a:pt x="3111" y="1375"/>
                    <a:pt x="2913" y="1343"/>
                    <a:pt x="3084" y="1364"/>
                  </a:cubicBezTo>
                  <a:cubicBezTo>
                    <a:pt x="3049" y="1367"/>
                    <a:pt x="3014" y="1368"/>
                    <a:pt x="2979" y="1372"/>
                  </a:cubicBezTo>
                  <a:cubicBezTo>
                    <a:pt x="2970" y="1373"/>
                    <a:pt x="2963" y="1380"/>
                    <a:pt x="2954" y="1380"/>
                  </a:cubicBezTo>
                  <a:cubicBezTo>
                    <a:pt x="2946" y="1380"/>
                    <a:pt x="2922" y="1372"/>
                    <a:pt x="2930" y="1372"/>
                  </a:cubicBezTo>
                  <a:cubicBezTo>
                    <a:pt x="2955" y="1372"/>
                    <a:pt x="2979" y="1383"/>
                    <a:pt x="3003" y="1388"/>
                  </a:cubicBezTo>
                  <a:cubicBezTo>
                    <a:pt x="3042" y="1414"/>
                    <a:pt x="3084" y="1405"/>
                    <a:pt x="3011" y="1421"/>
                  </a:cubicBezTo>
                  <a:cubicBezTo>
                    <a:pt x="3058" y="1451"/>
                    <a:pt x="3090" y="1435"/>
                    <a:pt x="3011" y="1461"/>
                  </a:cubicBezTo>
                  <a:cubicBezTo>
                    <a:pt x="3069" y="1480"/>
                    <a:pt x="3046" y="1467"/>
                    <a:pt x="3084" y="1493"/>
                  </a:cubicBezTo>
                  <a:cubicBezTo>
                    <a:pt x="3068" y="1499"/>
                    <a:pt x="3045" y="1496"/>
                    <a:pt x="3036" y="1510"/>
                  </a:cubicBezTo>
                  <a:cubicBezTo>
                    <a:pt x="3030" y="1519"/>
                    <a:pt x="3058" y="1514"/>
                    <a:pt x="3068" y="1518"/>
                  </a:cubicBezTo>
                  <a:cubicBezTo>
                    <a:pt x="3079" y="1522"/>
                    <a:pt x="3111" y="1530"/>
                    <a:pt x="3100" y="1534"/>
                  </a:cubicBezTo>
                  <a:cubicBezTo>
                    <a:pt x="3082" y="1540"/>
                    <a:pt x="3063" y="1529"/>
                    <a:pt x="3044" y="1526"/>
                  </a:cubicBezTo>
                  <a:cubicBezTo>
                    <a:pt x="3103" y="1570"/>
                    <a:pt x="3141" y="1570"/>
                    <a:pt x="3019" y="1558"/>
                  </a:cubicBezTo>
                  <a:cubicBezTo>
                    <a:pt x="2994" y="1552"/>
                    <a:pt x="2942" y="1537"/>
                    <a:pt x="2922" y="1542"/>
                  </a:cubicBezTo>
                  <a:cubicBezTo>
                    <a:pt x="2910" y="1545"/>
                    <a:pt x="2943" y="1553"/>
                    <a:pt x="2954" y="1558"/>
                  </a:cubicBezTo>
                  <a:cubicBezTo>
                    <a:pt x="2967" y="1564"/>
                    <a:pt x="2981" y="1570"/>
                    <a:pt x="2995" y="1575"/>
                  </a:cubicBezTo>
                  <a:cubicBezTo>
                    <a:pt x="3023" y="1586"/>
                    <a:pt x="3055" y="1592"/>
                    <a:pt x="3084" y="1599"/>
                  </a:cubicBezTo>
                  <a:cubicBezTo>
                    <a:pt x="3100" y="1603"/>
                    <a:pt x="3036" y="1583"/>
                    <a:pt x="3036" y="1583"/>
                  </a:cubicBezTo>
                  <a:cubicBezTo>
                    <a:pt x="3003" y="1586"/>
                    <a:pt x="2968" y="1578"/>
                    <a:pt x="2938" y="1591"/>
                  </a:cubicBezTo>
                  <a:cubicBezTo>
                    <a:pt x="2924" y="1597"/>
                    <a:pt x="2966" y="1601"/>
                    <a:pt x="2979" y="1607"/>
                  </a:cubicBezTo>
                  <a:cubicBezTo>
                    <a:pt x="2990" y="1612"/>
                    <a:pt x="2999" y="1623"/>
                    <a:pt x="3011" y="1623"/>
                  </a:cubicBezTo>
                  <a:cubicBezTo>
                    <a:pt x="3021" y="1623"/>
                    <a:pt x="2996" y="1609"/>
                    <a:pt x="2987" y="1607"/>
                  </a:cubicBezTo>
                  <a:cubicBezTo>
                    <a:pt x="2963" y="1601"/>
                    <a:pt x="2938" y="1602"/>
                    <a:pt x="2914" y="1599"/>
                  </a:cubicBezTo>
                  <a:cubicBezTo>
                    <a:pt x="2925" y="1602"/>
                    <a:pt x="2935" y="1604"/>
                    <a:pt x="2946" y="1607"/>
                  </a:cubicBezTo>
                  <a:cubicBezTo>
                    <a:pt x="2962" y="1612"/>
                    <a:pt x="3012" y="1625"/>
                    <a:pt x="2995" y="1623"/>
                  </a:cubicBezTo>
                  <a:cubicBezTo>
                    <a:pt x="2922" y="1613"/>
                    <a:pt x="2957" y="1618"/>
                    <a:pt x="2890" y="1607"/>
                  </a:cubicBezTo>
                  <a:cubicBezTo>
                    <a:pt x="2937" y="1631"/>
                    <a:pt x="2911" y="1619"/>
                    <a:pt x="2971" y="1639"/>
                  </a:cubicBezTo>
                  <a:cubicBezTo>
                    <a:pt x="2979" y="1642"/>
                    <a:pt x="2937" y="1631"/>
                    <a:pt x="2946" y="1631"/>
                  </a:cubicBezTo>
                  <a:cubicBezTo>
                    <a:pt x="2957" y="1631"/>
                    <a:pt x="2968" y="1636"/>
                    <a:pt x="2979" y="1639"/>
                  </a:cubicBezTo>
                  <a:cubicBezTo>
                    <a:pt x="2997" y="1652"/>
                    <a:pt x="3020" y="1656"/>
                    <a:pt x="3036" y="1672"/>
                  </a:cubicBezTo>
                  <a:cubicBezTo>
                    <a:pt x="3042" y="1678"/>
                    <a:pt x="3019" y="1666"/>
                    <a:pt x="3011" y="1664"/>
                  </a:cubicBezTo>
                  <a:cubicBezTo>
                    <a:pt x="2932" y="1645"/>
                    <a:pt x="3003" y="1666"/>
                    <a:pt x="2946" y="1648"/>
                  </a:cubicBezTo>
                  <a:cubicBezTo>
                    <a:pt x="3030" y="1730"/>
                    <a:pt x="2994" y="1686"/>
                    <a:pt x="2938" y="1672"/>
                  </a:cubicBezTo>
                  <a:cubicBezTo>
                    <a:pt x="2927" y="1675"/>
                    <a:pt x="2903" y="1669"/>
                    <a:pt x="2906" y="1680"/>
                  </a:cubicBezTo>
                  <a:cubicBezTo>
                    <a:pt x="2910" y="1696"/>
                    <a:pt x="3035" y="1741"/>
                    <a:pt x="2954" y="1696"/>
                  </a:cubicBezTo>
                  <a:cubicBezTo>
                    <a:pt x="2944" y="1691"/>
                    <a:pt x="2933" y="1691"/>
                    <a:pt x="2922" y="1688"/>
                  </a:cubicBezTo>
                  <a:cubicBezTo>
                    <a:pt x="2927" y="1696"/>
                    <a:pt x="2932" y="1704"/>
                    <a:pt x="2938" y="1712"/>
                  </a:cubicBezTo>
                  <a:cubicBezTo>
                    <a:pt x="2943" y="1718"/>
                    <a:pt x="2954" y="1737"/>
                    <a:pt x="2954" y="1729"/>
                  </a:cubicBezTo>
                  <a:cubicBezTo>
                    <a:pt x="2954" y="1703"/>
                    <a:pt x="2907" y="1691"/>
                    <a:pt x="2890" y="1680"/>
                  </a:cubicBezTo>
                  <a:cubicBezTo>
                    <a:pt x="2895" y="1688"/>
                    <a:pt x="2902" y="1695"/>
                    <a:pt x="2906" y="1704"/>
                  </a:cubicBezTo>
                  <a:cubicBezTo>
                    <a:pt x="2910" y="1712"/>
                    <a:pt x="2922" y="1726"/>
                    <a:pt x="2914" y="1729"/>
                  </a:cubicBezTo>
                  <a:cubicBezTo>
                    <a:pt x="2902" y="1733"/>
                    <a:pt x="2892" y="1717"/>
                    <a:pt x="2881" y="1712"/>
                  </a:cubicBezTo>
                  <a:cubicBezTo>
                    <a:pt x="2873" y="1709"/>
                    <a:pt x="2857" y="1696"/>
                    <a:pt x="2857" y="1704"/>
                  </a:cubicBezTo>
                  <a:cubicBezTo>
                    <a:pt x="2857" y="1714"/>
                    <a:pt x="2874" y="1713"/>
                    <a:pt x="2881" y="1720"/>
                  </a:cubicBezTo>
                  <a:cubicBezTo>
                    <a:pt x="2891" y="1730"/>
                    <a:pt x="2898" y="1742"/>
                    <a:pt x="2906" y="1753"/>
                  </a:cubicBezTo>
                  <a:cubicBezTo>
                    <a:pt x="2920" y="1795"/>
                    <a:pt x="2921" y="1783"/>
                    <a:pt x="2865" y="1745"/>
                  </a:cubicBezTo>
                  <a:cubicBezTo>
                    <a:pt x="2857" y="1740"/>
                    <a:pt x="2890" y="1761"/>
                    <a:pt x="2890" y="1761"/>
                  </a:cubicBezTo>
                  <a:cubicBezTo>
                    <a:pt x="2884" y="1753"/>
                    <a:pt x="2863" y="1737"/>
                    <a:pt x="2873" y="1737"/>
                  </a:cubicBezTo>
                  <a:cubicBezTo>
                    <a:pt x="2885" y="1737"/>
                    <a:pt x="2906" y="1753"/>
                    <a:pt x="2898" y="1761"/>
                  </a:cubicBezTo>
                  <a:cubicBezTo>
                    <a:pt x="2889" y="1770"/>
                    <a:pt x="2876" y="1750"/>
                    <a:pt x="2865" y="1745"/>
                  </a:cubicBezTo>
                  <a:cubicBezTo>
                    <a:pt x="2876" y="1767"/>
                    <a:pt x="2915" y="1827"/>
                    <a:pt x="2898" y="1810"/>
                  </a:cubicBezTo>
                  <a:cubicBezTo>
                    <a:pt x="2884" y="1796"/>
                    <a:pt x="2857" y="1769"/>
                    <a:pt x="2857" y="1769"/>
                  </a:cubicBezTo>
                  <a:cubicBezTo>
                    <a:pt x="2894" y="1841"/>
                    <a:pt x="2908" y="1851"/>
                    <a:pt x="2873" y="1818"/>
                  </a:cubicBezTo>
                  <a:cubicBezTo>
                    <a:pt x="2870" y="1810"/>
                    <a:pt x="2859" y="1787"/>
                    <a:pt x="2865" y="1793"/>
                  </a:cubicBezTo>
                  <a:cubicBezTo>
                    <a:pt x="2874" y="1802"/>
                    <a:pt x="2883" y="1814"/>
                    <a:pt x="2881" y="1826"/>
                  </a:cubicBezTo>
                  <a:cubicBezTo>
                    <a:pt x="2879" y="1834"/>
                    <a:pt x="2865" y="1831"/>
                    <a:pt x="2857" y="1834"/>
                  </a:cubicBezTo>
                  <a:cubicBezTo>
                    <a:pt x="2875" y="1908"/>
                    <a:pt x="2865" y="1842"/>
                    <a:pt x="2841" y="1842"/>
                  </a:cubicBezTo>
                  <a:cubicBezTo>
                    <a:pt x="2833" y="1842"/>
                    <a:pt x="2836" y="1858"/>
                    <a:pt x="2833" y="1866"/>
                  </a:cubicBezTo>
                  <a:cubicBezTo>
                    <a:pt x="2797" y="1811"/>
                    <a:pt x="2834" y="1860"/>
                    <a:pt x="2825" y="1883"/>
                  </a:cubicBezTo>
                  <a:cubicBezTo>
                    <a:pt x="2822" y="1891"/>
                    <a:pt x="2814" y="1872"/>
                    <a:pt x="2808" y="1866"/>
                  </a:cubicBezTo>
                  <a:cubicBezTo>
                    <a:pt x="2805" y="1874"/>
                    <a:pt x="2808" y="1889"/>
                    <a:pt x="2800" y="1891"/>
                  </a:cubicBezTo>
                  <a:cubicBezTo>
                    <a:pt x="2778" y="1897"/>
                    <a:pt x="2765" y="1842"/>
                    <a:pt x="2784" y="1899"/>
                  </a:cubicBezTo>
                  <a:cubicBezTo>
                    <a:pt x="2770" y="1940"/>
                    <a:pt x="2750" y="1945"/>
                    <a:pt x="2719" y="1915"/>
                  </a:cubicBezTo>
                  <a:cubicBezTo>
                    <a:pt x="2722" y="1923"/>
                    <a:pt x="2724" y="1931"/>
                    <a:pt x="2727" y="1939"/>
                  </a:cubicBezTo>
                  <a:cubicBezTo>
                    <a:pt x="2731" y="1950"/>
                    <a:pt x="2703" y="1915"/>
                    <a:pt x="2703" y="1915"/>
                  </a:cubicBezTo>
                  <a:cubicBezTo>
                    <a:pt x="2708" y="1926"/>
                    <a:pt x="2714" y="1937"/>
                    <a:pt x="2719" y="1948"/>
                  </a:cubicBezTo>
                  <a:cubicBezTo>
                    <a:pt x="2722" y="1956"/>
                    <a:pt x="2735" y="1972"/>
                    <a:pt x="2727" y="1972"/>
                  </a:cubicBezTo>
                  <a:cubicBezTo>
                    <a:pt x="2717" y="1972"/>
                    <a:pt x="2718" y="1954"/>
                    <a:pt x="2711" y="1948"/>
                  </a:cubicBezTo>
                  <a:cubicBezTo>
                    <a:pt x="2702" y="1940"/>
                    <a:pt x="2690" y="1937"/>
                    <a:pt x="2679" y="1931"/>
                  </a:cubicBezTo>
                  <a:cubicBezTo>
                    <a:pt x="2671" y="1934"/>
                    <a:pt x="2656" y="1930"/>
                    <a:pt x="2654" y="1939"/>
                  </a:cubicBezTo>
                  <a:cubicBezTo>
                    <a:pt x="2650" y="1955"/>
                    <a:pt x="2688" y="1975"/>
                    <a:pt x="2695" y="1980"/>
                  </a:cubicBezTo>
                  <a:cubicBezTo>
                    <a:pt x="2690" y="1972"/>
                    <a:pt x="2689" y="1956"/>
                    <a:pt x="2679" y="1956"/>
                  </a:cubicBezTo>
                  <a:cubicBezTo>
                    <a:pt x="2671" y="1956"/>
                    <a:pt x="2695" y="1980"/>
                    <a:pt x="2687" y="1980"/>
                  </a:cubicBezTo>
                  <a:cubicBezTo>
                    <a:pt x="2677" y="1980"/>
                    <a:pt x="2678" y="1963"/>
                    <a:pt x="2671" y="1956"/>
                  </a:cubicBezTo>
                  <a:cubicBezTo>
                    <a:pt x="2654" y="1939"/>
                    <a:pt x="2643" y="1938"/>
                    <a:pt x="2622" y="1931"/>
                  </a:cubicBezTo>
                  <a:cubicBezTo>
                    <a:pt x="2636" y="1946"/>
                    <a:pt x="2642" y="1955"/>
                    <a:pt x="2663" y="1964"/>
                  </a:cubicBezTo>
                  <a:cubicBezTo>
                    <a:pt x="2673" y="1968"/>
                    <a:pt x="2705" y="1977"/>
                    <a:pt x="2695" y="1972"/>
                  </a:cubicBezTo>
                  <a:cubicBezTo>
                    <a:pt x="2657" y="1954"/>
                    <a:pt x="2614" y="1946"/>
                    <a:pt x="2573" y="1939"/>
                  </a:cubicBezTo>
                  <a:cubicBezTo>
                    <a:pt x="2587" y="1950"/>
                    <a:pt x="2599" y="1963"/>
                    <a:pt x="2614" y="1972"/>
                  </a:cubicBezTo>
                  <a:cubicBezTo>
                    <a:pt x="2624" y="1977"/>
                    <a:pt x="2636" y="1976"/>
                    <a:pt x="2646" y="1980"/>
                  </a:cubicBezTo>
                  <a:cubicBezTo>
                    <a:pt x="2668" y="1989"/>
                    <a:pt x="2689" y="2001"/>
                    <a:pt x="2711" y="2012"/>
                  </a:cubicBezTo>
                  <a:cubicBezTo>
                    <a:pt x="2719" y="2016"/>
                    <a:pt x="2695" y="2008"/>
                    <a:pt x="2687" y="2004"/>
                  </a:cubicBezTo>
                  <a:cubicBezTo>
                    <a:pt x="2678" y="2000"/>
                    <a:pt x="2671" y="1993"/>
                    <a:pt x="2663" y="1988"/>
                  </a:cubicBezTo>
                  <a:cubicBezTo>
                    <a:pt x="2636" y="1991"/>
                    <a:pt x="2607" y="1987"/>
                    <a:pt x="2581" y="1996"/>
                  </a:cubicBezTo>
                  <a:cubicBezTo>
                    <a:pt x="2570" y="2000"/>
                    <a:pt x="2603" y="2002"/>
                    <a:pt x="2614" y="2004"/>
                  </a:cubicBezTo>
                  <a:cubicBezTo>
                    <a:pt x="2627" y="2007"/>
                    <a:pt x="2654" y="2026"/>
                    <a:pt x="2654" y="2012"/>
                  </a:cubicBezTo>
                  <a:cubicBezTo>
                    <a:pt x="2654" y="1998"/>
                    <a:pt x="2627" y="2001"/>
                    <a:pt x="2614" y="1996"/>
                  </a:cubicBezTo>
                  <a:cubicBezTo>
                    <a:pt x="2585" y="1985"/>
                    <a:pt x="2525" y="1972"/>
                    <a:pt x="2525" y="1972"/>
                  </a:cubicBezTo>
                  <a:cubicBezTo>
                    <a:pt x="2566" y="1996"/>
                    <a:pt x="2607" y="2007"/>
                    <a:pt x="2638" y="2045"/>
                  </a:cubicBezTo>
                  <a:cubicBezTo>
                    <a:pt x="2644" y="2052"/>
                    <a:pt x="2663" y="2065"/>
                    <a:pt x="2654" y="2069"/>
                  </a:cubicBezTo>
                  <a:cubicBezTo>
                    <a:pt x="2639" y="2076"/>
                    <a:pt x="2622" y="2064"/>
                    <a:pt x="2606" y="2061"/>
                  </a:cubicBezTo>
                  <a:cubicBezTo>
                    <a:pt x="2614" y="2069"/>
                    <a:pt x="2623" y="2076"/>
                    <a:pt x="2630" y="2085"/>
                  </a:cubicBezTo>
                  <a:cubicBezTo>
                    <a:pt x="2636" y="2093"/>
                    <a:pt x="2636" y="2110"/>
                    <a:pt x="2646" y="2110"/>
                  </a:cubicBezTo>
                  <a:cubicBezTo>
                    <a:pt x="2655" y="2110"/>
                    <a:pt x="2643" y="2092"/>
                    <a:pt x="2638" y="2085"/>
                  </a:cubicBezTo>
                  <a:cubicBezTo>
                    <a:pt x="2632" y="2077"/>
                    <a:pt x="2622" y="2074"/>
                    <a:pt x="2614" y="2069"/>
                  </a:cubicBezTo>
                  <a:cubicBezTo>
                    <a:pt x="2600" y="2125"/>
                    <a:pt x="2606" y="2095"/>
                    <a:pt x="2565" y="2069"/>
                  </a:cubicBezTo>
                  <a:cubicBezTo>
                    <a:pt x="2560" y="2112"/>
                    <a:pt x="2555" y="2156"/>
                    <a:pt x="2549" y="2199"/>
                  </a:cubicBezTo>
                  <a:cubicBezTo>
                    <a:pt x="2547" y="2210"/>
                    <a:pt x="2541" y="2220"/>
                    <a:pt x="2541" y="2231"/>
                  </a:cubicBezTo>
                  <a:cubicBezTo>
                    <a:pt x="2541" y="2242"/>
                    <a:pt x="2557" y="2272"/>
                    <a:pt x="2549" y="2264"/>
                  </a:cubicBezTo>
                  <a:cubicBezTo>
                    <a:pt x="2545" y="2260"/>
                    <a:pt x="2529" y="2211"/>
                    <a:pt x="2525" y="2199"/>
                  </a:cubicBezTo>
                  <a:cubicBezTo>
                    <a:pt x="2522" y="2207"/>
                    <a:pt x="2517" y="2215"/>
                    <a:pt x="2517" y="2223"/>
                  </a:cubicBezTo>
                  <a:cubicBezTo>
                    <a:pt x="2517" y="2237"/>
                    <a:pt x="2538" y="2268"/>
                    <a:pt x="2525" y="2264"/>
                  </a:cubicBezTo>
                  <a:cubicBezTo>
                    <a:pt x="2506" y="2258"/>
                    <a:pt x="2492" y="2215"/>
                    <a:pt x="2492" y="2215"/>
                  </a:cubicBezTo>
                  <a:cubicBezTo>
                    <a:pt x="2489" y="2247"/>
                    <a:pt x="2484" y="2280"/>
                    <a:pt x="2484" y="2312"/>
                  </a:cubicBezTo>
                  <a:cubicBezTo>
                    <a:pt x="2484" y="2320"/>
                    <a:pt x="2484" y="2285"/>
                    <a:pt x="2492" y="2288"/>
                  </a:cubicBezTo>
                  <a:cubicBezTo>
                    <a:pt x="2503" y="2292"/>
                    <a:pt x="2503" y="2309"/>
                    <a:pt x="2508" y="2320"/>
                  </a:cubicBezTo>
                  <a:cubicBezTo>
                    <a:pt x="2528" y="2250"/>
                    <a:pt x="2523" y="2317"/>
                    <a:pt x="2517" y="2337"/>
                  </a:cubicBezTo>
                  <a:cubicBezTo>
                    <a:pt x="2515" y="2332"/>
                    <a:pt x="2502" y="2288"/>
                    <a:pt x="2492" y="2288"/>
                  </a:cubicBezTo>
                  <a:cubicBezTo>
                    <a:pt x="2484" y="2288"/>
                    <a:pt x="2488" y="2305"/>
                    <a:pt x="2484" y="2312"/>
                  </a:cubicBezTo>
                  <a:cubicBezTo>
                    <a:pt x="2480" y="2319"/>
                    <a:pt x="2473" y="2323"/>
                    <a:pt x="2468" y="2329"/>
                  </a:cubicBezTo>
                  <a:cubicBezTo>
                    <a:pt x="2468" y="2329"/>
                    <a:pt x="2489" y="2377"/>
                    <a:pt x="2468" y="2377"/>
                  </a:cubicBezTo>
                  <a:cubicBezTo>
                    <a:pt x="2458" y="2377"/>
                    <a:pt x="2457" y="2361"/>
                    <a:pt x="2452" y="2353"/>
                  </a:cubicBezTo>
                  <a:cubicBezTo>
                    <a:pt x="2448" y="2365"/>
                    <a:pt x="2420" y="2452"/>
                    <a:pt x="2444" y="2385"/>
                  </a:cubicBezTo>
                  <a:cubicBezTo>
                    <a:pt x="2449" y="2391"/>
                    <a:pt x="2456" y="2395"/>
                    <a:pt x="2460" y="2402"/>
                  </a:cubicBezTo>
                  <a:cubicBezTo>
                    <a:pt x="2464" y="2409"/>
                    <a:pt x="2476" y="2426"/>
                    <a:pt x="2468" y="2426"/>
                  </a:cubicBezTo>
                  <a:cubicBezTo>
                    <a:pt x="2458" y="2426"/>
                    <a:pt x="2462" y="2402"/>
                    <a:pt x="2452" y="2402"/>
                  </a:cubicBezTo>
                  <a:cubicBezTo>
                    <a:pt x="2444" y="2402"/>
                    <a:pt x="2466" y="2420"/>
                    <a:pt x="2460" y="2426"/>
                  </a:cubicBezTo>
                  <a:cubicBezTo>
                    <a:pt x="2454" y="2432"/>
                    <a:pt x="2443" y="2421"/>
                    <a:pt x="2435" y="2418"/>
                  </a:cubicBezTo>
                  <a:cubicBezTo>
                    <a:pt x="2445" y="2443"/>
                    <a:pt x="2437" y="2506"/>
                    <a:pt x="2460" y="2483"/>
                  </a:cubicBez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393" name="Group 119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6394" name="AutoShape 12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5" name="AutoShape 12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17430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1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7428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29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7413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17426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27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17424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25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741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64" name="Freeform 32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4071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643063" cy="1828800"/>
          </a:xfrm>
          <a:prstGeom prst="rect">
            <a:avLst/>
          </a:prstGeom>
          <a:noFill/>
          <a:ln>
            <a:noFill/>
          </a:ln>
          <a:effectLst>
            <a:outerShdw dist="3592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Group 37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17422" name="Freeform 34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23" name="Freeform 35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742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Freeform 41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18454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5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8452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3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8437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18450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1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8438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18448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9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84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Freeform 16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844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oup 19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18446" name="Freeform 20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7" name="Freeform 21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844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Freeform 23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5108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798638" cy="1981200"/>
          </a:xfrm>
          <a:prstGeom prst="rect">
            <a:avLst/>
          </a:prstGeom>
          <a:noFill/>
          <a:ln>
            <a:noFill/>
          </a:ln>
          <a:effectLst>
            <a:outerShdw dist="28398" dir="146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19478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9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9460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19476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7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9461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19474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5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9462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3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94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Freeform 16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15494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9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19470" name="Freeform 20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1" name="Freeform 21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946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Freeform 23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20502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20500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1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485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20498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9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486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20496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7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Freeform 16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048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9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20494" name="Freeform 20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5" name="Freeform 21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049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Freeform 23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6144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075" name="Picture 2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486400" cy="264318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053"/>
          <p:cNvGrpSpPr>
            <a:grpSpLocks/>
          </p:cNvGrpSpPr>
          <p:nvPr/>
        </p:nvGrpSpPr>
        <p:grpSpPr bwMode="auto">
          <a:xfrm rot="556679">
            <a:off x="685800" y="457200"/>
            <a:ext cx="3063875" cy="1752600"/>
            <a:chOff x="3936" y="960"/>
            <a:chExt cx="1680" cy="912"/>
          </a:xfrm>
        </p:grpSpPr>
        <p:sp>
          <p:nvSpPr>
            <p:cNvPr id="3103" name="AutoShape 205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4" name="AutoShape 205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78" name="AutoShape 2056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081" name="Group 2063"/>
          <p:cNvGrpSpPr>
            <a:grpSpLocks/>
          </p:cNvGrpSpPr>
          <p:nvPr/>
        </p:nvGrpSpPr>
        <p:grpSpPr bwMode="auto">
          <a:xfrm>
            <a:off x="6248400" y="1524000"/>
            <a:ext cx="2667000" cy="1447800"/>
            <a:chOff x="3936" y="960"/>
            <a:chExt cx="1680" cy="912"/>
          </a:xfrm>
        </p:grpSpPr>
        <p:sp>
          <p:nvSpPr>
            <p:cNvPr id="3097" name="AutoShape 206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8" name="AutoShape 206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37" name="Picture 21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2072027"/>
            <a:ext cx="8589963" cy="4462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2201863" y="823913"/>
            <a:ext cx="4818062" cy="5868987"/>
            <a:chOff x="2201863" y="823913"/>
            <a:chExt cx="4818062" cy="5868987"/>
          </a:xfrm>
        </p:grpSpPr>
        <p:sp>
          <p:nvSpPr>
            <p:cNvPr id="3101" name="AutoShape 2058"/>
            <p:cNvSpPr>
              <a:spLocks noChangeArrowheads="1"/>
            </p:cNvSpPr>
            <p:nvPr/>
          </p:nvSpPr>
          <p:spPr bwMode="auto">
            <a:xfrm rot="975195">
              <a:off x="2201863" y="823913"/>
              <a:ext cx="3063875" cy="1752600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2" name="AutoShape 2059"/>
            <p:cNvSpPr>
              <a:spLocks noChangeArrowheads="1"/>
            </p:cNvSpPr>
            <p:nvPr/>
          </p:nvSpPr>
          <p:spPr bwMode="auto">
            <a:xfrm rot="975195">
              <a:off x="3444936" y="1098946"/>
              <a:ext cx="1488168" cy="922421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9" name="AutoShape 2070"/>
            <p:cNvSpPr>
              <a:spLocks noChangeArrowheads="1"/>
            </p:cNvSpPr>
            <p:nvPr/>
          </p:nvSpPr>
          <p:spPr bwMode="auto">
            <a:xfrm>
              <a:off x="2362200" y="1066800"/>
              <a:ext cx="4648200" cy="4419600"/>
            </a:xfrm>
            <a:custGeom>
              <a:avLst/>
              <a:gdLst>
                <a:gd name="T0" fmla="*/ 1464 w 21600"/>
                <a:gd name="T1" fmla="*/ 0 h 21600"/>
                <a:gd name="T2" fmla="*/ 429 w 21600"/>
                <a:gd name="T3" fmla="*/ 408 h 21600"/>
                <a:gd name="T4" fmla="*/ 0 w 21600"/>
                <a:gd name="T5" fmla="*/ 1392 h 21600"/>
                <a:gd name="T6" fmla="*/ 429 w 21600"/>
                <a:gd name="T7" fmla="*/ 2376 h 21600"/>
                <a:gd name="T8" fmla="*/ 1464 w 21600"/>
                <a:gd name="T9" fmla="*/ 2784 h 21600"/>
                <a:gd name="T10" fmla="*/ 2499 w 21600"/>
                <a:gd name="T11" fmla="*/ 2376 h 21600"/>
                <a:gd name="T12" fmla="*/ 2928 w 21600"/>
                <a:gd name="T13" fmla="*/ 1392 h 21600"/>
                <a:gd name="T14" fmla="*/ 2499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110" y="10800"/>
                  </a:moveTo>
                  <a:cubicBezTo>
                    <a:pt x="7110" y="12838"/>
                    <a:pt x="8762" y="14490"/>
                    <a:pt x="10800" y="14490"/>
                  </a:cubicBezTo>
                  <a:cubicBezTo>
                    <a:pt x="12838" y="14490"/>
                    <a:pt x="14490" y="12838"/>
                    <a:pt x="14490" y="10800"/>
                  </a:cubicBezTo>
                  <a:cubicBezTo>
                    <a:pt x="14490" y="8762"/>
                    <a:pt x="12838" y="7110"/>
                    <a:pt x="10800" y="7110"/>
                  </a:cubicBezTo>
                  <a:cubicBezTo>
                    <a:pt x="8762" y="7110"/>
                    <a:pt x="7110" y="8762"/>
                    <a:pt x="7110" y="10800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0" name="Freeform 2071"/>
            <p:cNvSpPr>
              <a:spLocks/>
            </p:cNvSpPr>
            <p:nvPr/>
          </p:nvSpPr>
          <p:spPr bwMode="auto">
            <a:xfrm>
              <a:off x="3432175" y="1055688"/>
              <a:ext cx="2687637" cy="1643062"/>
            </a:xfrm>
            <a:custGeom>
              <a:avLst/>
              <a:gdLst>
                <a:gd name="T0" fmla="*/ 1610 w 1693"/>
                <a:gd name="T1" fmla="*/ 603 h 1035"/>
                <a:gd name="T2" fmla="*/ 1528 w 1693"/>
                <a:gd name="T3" fmla="*/ 717 h 1035"/>
                <a:gd name="T4" fmla="*/ 1284 w 1693"/>
                <a:gd name="T5" fmla="*/ 914 h 1035"/>
                <a:gd name="T6" fmla="*/ 1170 w 1693"/>
                <a:gd name="T7" fmla="*/ 959 h 1035"/>
                <a:gd name="T8" fmla="*/ 1098 w 1693"/>
                <a:gd name="T9" fmla="*/ 1020 h 1035"/>
                <a:gd name="T10" fmla="*/ 987 w 1693"/>
                <a:gd name="T11" fmla="*/ 961 h 1035"/>
                <a:gd name="T12" fmla="*/ 852 w 1693"/>
                <a:gd name="T13" fmla="*/ 927 h 1035"/>
                <a:gd name="T14" fmla="*/ 684 w 1693"/>
                <a:gd name="T15" fmla="*/ 934 h 1035"/>
                <a:gd name="T16" fmla="*/ 525 w 1693"/>
                <a:gd name="T17" fmla="*/ 996 h 1035"/>
                <a:gd name="T18" fmla="*/ 487 w 1693"/>
                <a:gd name="T19" fmla="*/ 1023 h 1035"/>
                <a:gd name="T20" fmla="*/ 370 w 1693"/>
                <a:gd name="T21" fmla="*/ 961 h 1035"/>
                <a:gd name="T22" fmla="*/ 211 w 1693"/>
                <a:gd name="T23" fmla="*/ 805 h 1035"/>
                <a:gd name="T24" fmla="*/ 126 w 1693"/>
                <a:gd name="T25" fmla="*/ 647 h 1035"/>
                <a:gd name="T26" fmla="*/ 22 w 1693"/>
                <a:gd name="T27" fmla="*/ 395 h 1035"/>
                <a:gd name="T28" fmla="*/ 48 w 1693"/>
                <a:gd name="T29" fmla="*/ 351 h 1035"/>
                <a:gd name="T30" fmla="*/ 24 w 1693"/>
                <a:gd name="T31" fmla="*/ 323 h 1035"/>
                <a:gd name="T32" fmla="*/ 29 w 1693"/>
                <a:gd name="T33" fmla="*/ 202 h 1035"/>
                <a:gd name="T34" fmla="*/ 199 w 1693"/>
                <a:gd name="T35" fmla="*/ 110 h 1035"/>
                <a:gd name="T36" fmla="*/ 481 w 1693"/>
                <a:gd name="T37" fmla="*/ 42 h 1035"/>
                <a:gd name="T38" fmla="*/ 876 w 1693"/>
                <a:gd name="T39" fmla="*/ 3 h 1035"/>
                <a:gd name="T40" fmla="*/ 1226 w 1693"/>
                <a:gd name="T41" fmla="*/ 61 h 1035"/>
                <a:gd name="T42" fmla="*/ 1504 w 1693"/>
                <a:gd name="T43" fmla="*/ 185 h 1035"/>
                <a:gd name="T44" fmla="*/ 1670 w 1693"/>
                <a:gd name="T45" fmla="*/ 313 h 1035"/>
                <a:gd name="T46" fmla="*/ 1644 w 1693"/>
                <a:gd name="T47" fmla="*/ 527 h 1035"/>
                <a:gd name="T48" fmla="*/ 1610 w 1693"/>
                <a:gd name="T49" fmla="*/ 559 h 1035"/>
                <a:gd name="T50" fmla="*/ 1610 w 1693"/>
                <a:gd name="T51" fmla="*/ 603 h 10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3" h="1035">
                  <a:moveTo>
                    <a:pt x="1610" y="603"/>
                  </a:moveTo>
                  <a:cubicBezTo>
                    <a:pt x="1596" y="629"/>
                    <a:pt x="1582" y="665"/>
                    <a:pt x="1528" y="717"/>
                  </a:cubicBezTo>
                  <a:cubicBezTo>
                    <a:pt x="1474" y="769"/>
                    <a:pt x="1344" y="874"/>
                    <a:pt x="1284" y="914"/>
                  </a:cubicBezTo>
                  <a:cubicBezTo>
                    <a:pt x="1220" y="956"/>
                    <a:pt x="1218" y="956"/>
                    <a:pt x="1170" y="959"/>
                  </a:cubicBezTo>
                  <a:cubicBezTo>
                    <a:pt x="1143" y="967"/>
                    <a:pt x="1152" y="1031"/>
                    <a:pt x="1098" y="1020"/>
                  </a:cubicBezTo>
                  <a:cubicBezTo>
                    <a:pt x="1068" y="1020"/>
                    <a:pt x="1028" y="976"/>
                    <a:pt x="987" y="961"/>
                  </a:cubicBezTo>
                  <a:cubicBezTo>
                    <a:pt x="946" y="946"/>
                    <a:pt x="902" y="931"/>
                    <a:pt x="852" y="927"/>
                  </a:cubicBezTo>
                  <a:cubicBezTo>
                    <a:pt x="803" y="926"/>
                    <a:pt x="738" y="923"/>
                    <a:pt x="684" y="934"/>
                  </a:cubicBezTo>
                  <a:cubicBezTo>
                    <a:pt x="630" y="945"/>
                    <a:pt x="558" y="981"/>
                    <a:pt x="525" y="996"/>
                  </a:cubicBezTo>
                  <a:cubicBezTo>
                    <a:pt x="492" y="1011"/>
                    <a:pt x="513" y="1029"/>
                    <a:pt x="487" y="1023"/>
                  </a:cubicBezTo>
                  <a:cubicBezTo>
                    <a:pt x="435" y="1035"/>
                    <a:pt x="416" y="997"/>
                    <a:pt x="370" y="961"/>
                  </a:cubicBezTo>
                  <a:cubicBezTo>
                    <a:pt x="324" y="925"/>
                    <a:pt x="252" y="857"/>
                    <a:pt x="211" y="805"/>
                  </a:cubicBezTo>
                  <a:cubicBezTo>
                    <a:pt x="169" y="753"/>
                    <a:pt x="156" y="708"/>
                    <a:pt x="126" y="647"/>
                  </a:cubicBezTo>
                  <a:cubicBezTo>
                    <a:pt x="95" y="579"/>
                    <a:pt x="35" y="444"/>
                    <a:pt x="22" y="395"/>
                  </a:cubicBezTo>
                  <a:cubicBezTo>
                    <a:pt x="4" y="346"/>
                    <a:pt x="47" y="383"/>
                    <a:pt x="48" y="351"/>
                  </a:cubicBezTo>
                  <a:cubicBezTo>
                    <a:pt x="48" y="339"/>
                    <a:pt x="27" y="348"/>
                    <a:pt x="24" y="323"/>
                  </a:cubicBezTo>
                  <a:cubicBezTo>
                    <a:pt x="21" y="298"/>
                    <a:pt x="0" y="238"/>
                    <a:pt x="29" y="202"/>
                  </a:cubicBezTo>
                  <a:cubicBezTo>
                    <a:pt x="58" y="166"/>
                    <a:pt x="124" y="137"/>
                    <a:pt x="199" y="110"/>
                  </a:cubicBezTo>
                  <a:cubicBezTo>
                    <a:pt x="275" y="84"/>
                    <a:pt x="384" y="58"/>
                    <a:pt x="481" y="42"/>
                  </a:cubicBezTo>
                  <a:cubicBezTo>
                    <a:pt x="594" y="24"/>
                    <a:pt x="752" y="0"/>
                    <a:pt x="876" y="3"/>
                  </a:cubicBezTo>
                  <a:cubicBezTo>
                    <a:pt x="1000" y="6"/>
                    <a:pt x="1121" y="31"/>
                    <a:pt x="1226" y="61"/>
                  </a:cubicBezTo>
                  <a:cubicBezTo>
                    <a:pt x="1331" y="91"/>
                    <a:pt x="1430" y="143"/>
                    <a:pt x="1504" y="185"/>
                  </a:cubicBezTo>
                  <a:cubicBezTo>
                    <a:pt x="1578" y="227"/>
                    <a:pt x="1647" y="256"/>
                    <a:pt x="1670" y="313"/>
                  </a:cubicBezTo>
                  <a:cubicBezTo>
                    <a:pt x="1693" y="370"/>
                    <a:pt x="1654" y="486"/>
                    <a:pt x="1644" y="527"/>
                  </a:cubicBezTo>
                  <a:cubicBezTo>
                    <a:pt x="1634" y="568"/>
                    <a:pt x="1616" y="546"/>
                    <a:pt x="1610" y="559"/>
                  </a:cubicBezTo>
                  <a:cubicBezTo>
                    <a:pt x="1604" y="572"/>
                    <a:pt x="1624" y="577"/>
                    <a:pt x="1610" y="603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1" name="Freeform 2072"/>
            <p:cNvSpPr>
              <a:spLocks/>
            </p:cNvSpPr>
            <p:nvPr/>
          </p:nvSpPr>
          <p:spPr bwMode="auto">
            <a:xfrm>
              <a:off x="2355850" y="1339850"/>
              <a:ext cx="1836737" cy="1995487"/>
            </a:xfrm>
            <a:custGeom>
              <a:avLst/>
              <a:gdLst>
                <a:gd name="T0" fmla="*/ 712 w 1157"/>
                <a:gd name="T1" fmla="*/ 152 h 1257"/>
                <a:gd name="T2" fmla="*/ 726 w 1157"/>
                <a:gd name="T3" fmla="*/ 172 h 1257"/>
                <a:gd name="T4" fmla="*/ 708 w 1157"/>
                <a:gd name="T5" fmla="*/ 196 h 1257"/>
                <a:gd name="T6" fmla="*/ 742 w 1157"/>
                <a:gd name="T7" fmla="*/ 308 h 1257"/>
                <a:gd name="T8" fmla="*/ 776 w 1157"/>
                <a:gd name="T9" fmla="*/ 410 h 1257"/>
                <a:gd name="T10" fmla="*/ 844 w 1157"/>
                <a:gd name="T11" fmla="*/ 552 h 1257"/>
                <a:gd name="T12" fmla="*/ 904 w 1157"/>
                <a:gd name="T13" fmla="*/ 642 h 1257"/>
                <a:gd name="T14" fmla="*/ 1022 w 1157"/>
                <a:gd name="T15" fmla="*/ 762 h 1257"/>
                <a:gd name="T16" fmla="*/ 1118 w 1157"/>
                <a:gd name="T17" fmla="*/ 834 h 1257"/>
                <a:gd name="T18" fmla="*/ 1146 w 1157"/>
                <a:gd name="T19" fmla="*/ 852 h 1257"/>
                <a:gd name="T20" fmla="*/ 1050 w 1157"/>
                <a:gd name="T21" fmla="*/ 964 h 1257"/>
                <a:gd name="T22" fmla="*/ 986 w 1157"/>
                <a:gd name="T23" fmla="*/ 1096 h 1257"/>
                <a:gd name="T24" fmla="*/ 966 w 1157"/>
                <a:gd name="T25" fmla="*/ 1208 h 1257"/>
                <a:gd name="T26" fmla="*/ 964 w 1157"/>
                <a:gd name="T27" fmla="*/ 1224 h 1257"/>
                <a:gd name="T28" fmla="*/ 854 w 1157"/>
                <a:gd name="T29" fmla="*/ 1242 h 1257"/>
                <a:gd name="T30" fmla="*/ 734 w 1157"/>
                <a:gd name="T31" fmla="*/ 1256 h 1257"/>
                <a:gd name="T32" fmla="*/ 524 w 1157"/>
                <a:gd name="T33" fmla="*/ 1238 h 1257"/>
                <a:gd name="T34" fmla="*/ 136 w 1157"/>
                <a:gd name="T35" fmla="*/ 1246 h 1257"/>
                <a:gd name="T36" fmla="*/ 26 w 1157"/>
                <a:gd name="T37" fmla="*/ 1244 h 1257"/>
                <a:gd name="T38" fmla="*/ 0 w 1157"/>
                <a:gd name="T39" fmla="*/ 1192 h 1257"/>
                <a:gd name="T40" fmla="*/ 70 w 1157"/>
                <a:gd name="T41" fmla="*/ 794 h 1257"/>
                <a:gd name="T42" fmla="*/ 174 w 1157"/>
                <a:gd name="T43" fmla="*/ 564 h 1257"/>
                <a:gd name="T44" fmla="*/ 320 w 1157"/>
                <a:gd name="T45" fmla="*/ 342 h 1257"/>
                <a:gd name="T46" fmla="*/ 490 w 1157"/>
                <a:gd name="T47" fmla="*/ 164 h 1257"/>
                <a:gd name="T48" fmla="*/ 664 w 1157"/>
                <a:gd name="T49" fmla="*/ 34 h 1257"/>
                <a:gd name="T50" fmla="*/ 728 w 1157"/>
                <a:gd name="T51" fmla="*/ 0 h 1257"/>
                <a:gd name="T52" fmla="*/ 706 w 1157"/>
                <a:gd name="T53" fmla="*/ 32 h 1257"/>
                <a:gd name="T54" fmla="*/ 692 w 1157"/>
                <a:gd name="T55" fmla="*/ 88 h 1257"/>
                <a:gd name="T56" fmla="*/ 712 w 1157"/>
                <a:gd name="T57" fmla="*/ 152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7" h="1257">
                  <a:moveTo>
                    <a:pt x="712" y="152"/>
                  </a:moveTo>
                  <a:cubicBezTo>
                    <a:pt x="713" y="176"/>
                    <a:pt x="728" y="150"/>
                    <a:pt x="726" y="172"/>
                  </a:cubicBezTo>
                  <a:cubicBezTo>
                    <a:pt x="725" y="179"/>
                    <a:pt x="705" y="173"/>
                    <a:pt x="708" y="196"/>
                  </a:cubicBezTo>
                  <a:cubicBezTo>
                    <a:pt x="711" y="219"/>
                    <a:pt x="731" y="272"/>
                    <a:pt x="742" y="308"/>
                  </a:cubicBezTo>
                  <a:cubicBezTo>
                    <a:pt x="755" y="342"/>
                    <a:pt x="755" y="363"/>
                    <a:pt x="776" y="410"/>
                  </a:cubicBezTo>
                  <a:cubicBezTo>
                    <a:pt x="793" y="451"/>
                    <a:pt x="823" y="513"/>
                    <a:pt x="844" y="552"/>
                  </a:cubicBezTo>
                  <a:cubicBezTo>
                    <a:pt x="865" y="591"/>
                    <a:pt x="874" y="607"/>
                    <a:pt x="904" y="642"/>
                  </a:cubicBezTo>
                  <a:cubicBezTo>
                    <a:pt x="934" y="677"/>
                    <a:pt x="986" y="730"/>
                    <a:pt x="1022" y="762"/>
                  </a:cubicBezTo>
                  <a:cubicBezTo>
                    <a:pt x="1058" y="794"/>
                    <a:pt x="1097" y="819"/>
                    <a:pt x="1118" y="834"/>
                  </a:cubicBezTo>
                  <a:cubicBezTo>
                    <a:pt x="1139" y="849"/>
                    <a:pt x="1157" y="830"/>
                    <a:pt x="1146" y="852"/>
                  </a:cubicBezTo>
                  <a:cubicBezTo>
                    <a:pt x="1135" y="874"/>
                    <a:pt x="1077" y="923"/>
                    <a:pt x="1050" y="964"/>
                  </a:cubicBezTo>
                  <a:cubicBezTo>
                    <a:pt x="1023" y="1005"/>
                    <a:pt x="1000" y="1055"/>
                    <a:pt x="986" y="1096"/>
                  </a:cubicBezTo>
                  <a:cubicBezTo>
                    <a:pt x="972" y="1137"/>
                    <a:pt x="970" y="1187"/>
                    <a:pt x="966" y="1208"/>
                  </a:cubicBezTo>
                  <a:cubicBezTo>
                    <a:pt x="962" y="1229"/>
                    <a:pt x="983" y="1218"/>
                    <a:pt x="964" y="1224"/>
                  </a:cubicBezTo>
                  <a:cubicBezTo>
                    <a:pt x="945" y="1230"/>
                    <a:pt x="892" y="1237"/>
                    <a:pt x="854" y="1242"/>
                  </a:cubicBezTo>
                  <a:cubicBezTo>
                    <a:pt x="816" y="1247"/>
                    <a:pt x="789" y="1257"/>
                    <a:pt x="734" y="1256"/>
                  </a:cubicBezTo>
                  <a:cubicBezTo>
                    <a:pt x="688" y="1255"/>
                    <a:pt x="624" y="1240"/>
                    <a:pt x="524" y="1238"/>
                  </a:cubicBezTo>
                  <a:cubicBezTo>
                    <a:pt x="424" y="1236"/>
                    <a:pt x="219" y="1245"/>
                    <a:pt x="136" y="1246"/>
                  </a:cubicBezTo>
                  <a:cubicBezTo>
                    <a:pt x="19" y="1245"/>
                    <a:pt x="44" y="1250"/>
                    <a:pt x="26" y="1244"/>
                  </a:cubicBezTo>
                  <a:cubicBezTo>
                    <a:pt x="3" y="1235"/>
                    <a:pt x="1" y="1225"/>
                    <a:pt x="0" y="1192"/>
                  </a:cubicBezTo>
                  <a:cubicBezTo>
                    <a:pt x="7" y="1117"/>
                    <a:pt x="17" y="936"/>
                    <a:pt x="70" y="794"/>
                  </a:cubicBezTo>
                  <a:cubicBezTo>
                    <a:pt x="99" y="689"/>
                    <a:pt x="132" y="639"/>
                    <a:pt x="174" y="564"/>
                  </a:cubicBezTo>
                  <a:cubicBezTo>
                    <a:pt x="216" y="489"/>
                    <a:pt x="267" y="409"/>
                    <a:pt x="320" y="342"/>
                  </a:cubicBezTo>
                  <a:cubicBezTo>
                    <a:pt x="362" y="291"/>
                    <a:pt x="433" y="218"/>
                    <a:pt x="490" y="164"/>
                  </a:cubicBezTo>
                  <a:cubicBezTo>
                    <a:pt x="547" y="113"/>
                    <a:pt x="624" y="61"/>
                    <a:pt x="664" y="34"/>
                  </a:cubicBezTo>
                  <a:cubicBezTo>
                    <a:pt x="678" y="29"/>
                    <a:pt x="714" y="0"/>
                    <a:pt x="728" y="0"/>
                  </a:cubicBezTo>
                  <a:cubicBezTo>
                    <a:pt x="737" y="5"/>
                    <a:pt x="709" y="7"/>
                    <a:pt x="706" y="32"/>
                  </a:cubicBezTo>
                  <a:cubicBezTo>
                    <a:pt x="700" y="47"/>
                    <a:pt x="691" y="68"/>
                    <a:pt x="692" y="88"/>
                  </a:cubicBezTo>
                  <a:cubicBezTo>
                    <a:pt x="693" y="108"/>
                    <a:pt x="708" y="139"/>
                    <a:pt x="712" y="152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9" name="AutoShape 2061"/>
            <p:cNvSpPr>
              <a:spLocks noChangeArrowheads="1"/>
            </p:cNvSpPr>
            <p:nvPr/>
          </p:nvSpPr>
          <p:spPr bwMode="auto">
            <a:xfrm rot="905919">
              <a:off x="4267200" y="2209800"/>
              <a:ext cx="1676400" cy="838200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0" name="AutoShape 2062"/>
            <p:cNvSpPr>
              <a:spLocks noChangeArrowheads="1"/>
            </p:cNvSpPr>
            <p:nvPr/>
          </p:nvSpPr>
          <p:spPr bwMode="auto">
            <a:xfrm rot="905919">
              <a:off x="4936558" y="2346937"/>
              <a:ext cx="814251" cy="441158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5" name="AutoShape 2067"/>
            <p:cNvSpPr>
              <a:spLocks noChangeArrowheads="1"/>
            </p:cNvSpPr>
            <p:nvPr/>
          </p:nvSpPr>
          <p:spPr bwMode="auto">
            <a:xfrm rot="21597388">
              <a:off x="2903538" y="2203450"/>
              <a:ext cx="1371600" cy="838200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6" name="AutoShape 2068"/>
            <p:cNvSpPr>
              <a:spLocks noChangeArrowheads="1"/>
            </p:cNvSpPr>
            <p:nvPr/>
          </p:nvSpPr>
          <p:spPr bwMode="auto">
            <a:xfrm rot="21597388">
              <a:off x="3435833" y="2274858"/>
              <a:ext cx="666206" cy="441158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2" name="Freeform 2073"/>
            <p:cNvSpPr>
              <a:spLocks/>
            </p:cNvSpPr>
            <p:nvPr/>
          </p:nvSpPr>
          <p:spPr bwMode="auto">
            <a:xfrm>
              <a:off x="2354263" y="3241675"/>
              <a:ext cx="2139950" cy="1909762"/>
            </a:xfrm>
            <a:custGeom>
              <a:avLst/>
              <a:gdLst>
                <a:gd name="T0" fmla="*/ 761 w 1348"/>
                <a:gd name="T1" fmla="*/ 918 h 1203"/>
                <a:gd name="T2" fmla="*/ 705 w 1348"/>
                <a:gd name="T3" fmla="*/ 1030 h 1203"/>
                <a:gd name="T4" fmla="*/ 683 w 1348"/>
                <a:gd name="T5" fmla="*/ 1136 h 1203"/>
                <a:gd name="T6" fmla="*/ 673 w 1348"/>
                <a:gd name="T7" fmla="*/ 1196 h 1203"/>
                <a:gd name="T8" fmla="*/ 647 w 1348"/>
                <a:gd name="T9" fmla="*/ 1180 h 1203"/>
                <a:gd name="T10" fmla="*/ 521 w 1348"/>
                <a:gd name="T11" fmla="*/ 1090 h 1203"/>
                <a:gd name="T12" fmla="*/ 391 w 1348"/>
                <a:gd name="T13" fmla="*/ 964 h 1203"/>
                <a:gd name="T14" fmla="*/ 275 w 1348"/>
                <a:gd name="T15" fmla="*/ 832 h 1203"/>
                <a:gd name="T16" fmla="*/ 181 w 1348"/>
                <a:gd name="T17" fmla="*/ 670 h 1203"/>
                <a:gd name="T18" fmla="*/ 97 w 1348"/>
                <a:gd name="T19" fmla="*/ 496 h 1203"/>
                <a:gd name="T20" fmla="*/ 27 w 1348"/>
                <a:gd name="T21" fmla="*/ 264 h 1203"/>
                <a:gd name="T22" fmla="*/ 5 w 1348"/>
                <a:gd name="T23" fmla="*/ 36 h 1203"/>
                <a:gd name="T24" fmla="*/ 57 w 1348"/>
                <a:gd name="T25" fmla="*/ 50 h 1203"/>
                <a:gd name="T26" fmla="*/ 213 w 1348"/>
                <a:gd name="T27" fmla="*/ 48 h 1203"/>
                <a:gd name="T28" fmla="*/ 521 w 1348"/>
                <a:gd name="T29" fmla="*/ 38 h 1203"/>
                <a:gd name="T30" fmla="*/ 727 w 1348"/>
                <a:gd name="T31" fmla="*/ 56 h 1203"/>
                <a:gd name="T32" fmla="*/ 855 w 1348"/>
                <a:gd name="T33" fmla="*/ 44 h 1203"/>
                <a:gd name="T34" fmla="*/ 969 w 1348"/>
                <a:gd name="T35" fmla="*/ 28 h 1203"/>
                <a:gd name="T36" fmla="*/ 983 w 1348"/>
                <a:gd name="T37" fmla="*/ 134 h 1203"/>
                <a:gd name="T38" fmla="*/ 1005 w 1348"/>
                <a:gd name="T39" fmla="*/ 202 h 1203"/>
                <a:gd name="T40" fmla="*/ 1039 w 1348"/>
                <a:gd name="T41" fmla="*/ 266 h 1203"/>
                <a:gd name="T42" fmla="*/ 1101 w 1348"/>
                <a:gd name="T43" fmla="*/ 346 h 1203"/>
                <a:gd name="T44" fmla="*/ 1213 w 1348"/>
                <a:gd name="T45" fmla="*/ 434 h 1203"/>
                <a:gd name="T46" fmla="*/ 1315 w 1348"/>
                <a:gd name="T47" fmla="*/ 476 h 1203"/>
                <a:gd name="T48" fmla="*/ 1339 w 1348"/>
                <a:gd name="T49" fmla="*/ 494 h 1203"/>
                <a:gd name="T50" fmla="*/ 1263 w 1348"/>
                <a:gd name="T51" fmla="*/ 614 h 1203"/>
                <a:gd name="T52" fmla="*/ 1215 w 1348"/>
                <a:gd name="T53" fmla="*/ 676 h 1203"/>
                <a:gd name="T54" fmla="*/ 1073 w 1348"/>
                <a:gd name="T55" fmla="*/ 714 h 1203"/>
                <a:gd name="T56" fmla="*/ 897 w 1348"/>
                <a:gd name="T57" fmla="*/ 792 h 1203"/>
                <a:gd name="T58" fmla="*/ 761 w 1348"/>
                <a:gd name="T59" fmla="*/ 918 h 1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48" h="1203">
                  <a:moveTo>
                    <a:pt x="761" y="918"/>
                  </a:moveTo>
                  <a:cubicBezTo>
                    <a:pt x="729" y="958"/>
                    <a:pt x="718" y="994"/>
                    <a:pt x="705" y="1030"/>
                  </a:cubicBezTo>
                  <a:cubicBezTo>
                    <a:pt x="692" y="1066"/>
                    <a:pt x="688" y="1108"/>
                    <a:pt x="683" y="1136"/>
                  </a:cubicBezTo>
                  <a:cubicBezTo>
                    <a:pt x="674" y="1157"/>
                    <a:pt x="680" y="1188"/>
                    <a:pt x="673" y="1196"/>
                  </a:cubicBezTo>
                  <a:cubicBezTo>
                    <a:pt x="667" y="1203"/>
                    <a:pt x="672" y="1198"/>
                    <a:pt x="647" y="1180"/>
                  </a:cubicBezTo>
                  <a:cubicBezTo>
                    <a:pt x="626" y="1164"/>
                    <a:pt x="564" y="1126"/>
                    <a:pt x="521" y="1090"/>
                  </a:cubicBezTo>
                  <a:cubicBezTo>
                    <a:pt x="478" y="1054"/>
                    <a:pt x="432" y="1007"/>
                    <a:pt x="391" y="964"/>
                  </a:cubicBezTo>
                  <a:cubicBezTo>
                    <a:pt x="356" y="929"/>
                    <a:pt x="303" y="867"/>
                    <a:pt x="275" y="832"/>
                  </a:cubicBezTo>
                  <a:cubicBezTo>
                    <a:pt x="253" y="805"/>
                    <a:pt x="210" y="718"/>
                    <a:pt x="181" y="670"/>
                  </a:cubicBezTo>
                  <a:cubicBezTo>
                    <a:pt x="162" y="637"/>
                    <a:pt x="127" y="565"/>
                    <a:pt x="97" y="496"/>
                  </a:cubicBezTo>
                  <a:cubicBezTo>
                    <a:pt x="74" y="437"/>
                    <a:pt x="51" y="344"/>
                    <a:pt x="27" y="264"/>
                  </a:cubicBezTo>
                  <a:cubicBezTo>
                    <a:pt x="3" y="170"/>
                    <a:pt x="0" y="72"/>
                    <a:pt x="5" y="36"/>
                  </a:cubicBezTo>
                  <a:cubicBezTo>
                    <a:pt x="10" y="0"/>
                    <a:pt x="22" y="48"/>
                    <a:pt x="57" y="50"/>
                  </a:cubicBezTo>
                  <a:cubicBezTo>
                    <a:pt x="92" y="52"/>
                    <a:pt x="136" y="50"/>
                    <a:pt x="213" y="48"/>
                  </a:cubicBezTo>
                  <a:cubicBezTo>
                    <a:pt x="290" y="46"/>
                    <a:pt x="435" y="37"/>
                    <a:pt x="521" y="38"/>
                  </a:cubicBezTo>
                  <a:cubicBezTo>
                    <a:pt x="607" y="39"/>
                    <a:pt x="671" y="55"/>
                    <a:pt x="727" y="56"/>
                  </a:cubicBezTo>
                  <a:cubicBezTo>
                    <a:pt x="783" y="57"/>
                    <a:pt x="815" y="49"/>
                    <a:pt x="855" y="44"/>
                  </a:cubicBezTo>
                  <a:cubicBezTo>
                    <a:pt x="895" y="39"/>
                    <a:pt x="948" y="13"/>
                    <a:pt x="969" y="28"/>
                  </a:cubicBezTo>
                  <a:cubicBezTo>
                    <a:pt x="973" y="46"/>
                    <a:pt x="972" y="118"/>
                    <a:pt x="983" y="134"/>
                  </a:cubicBezTo>
                  <a:cubicBezTo>
                    <a:pt x="990" y="160"/>
                    <a:pt x="996" y="180"/>
                    <a:pt x="1005" y="202"/>
                  </a:cubicBezTo>
                  <a:cubicBezTo>
                    <a:pt x="1014" y="224"/>
                    <a:pt x="1023" y="242"/>
                    <a:pt x="1039" y="266"/>
                  </a:cubicBezTo>
                  <a:cubicBezTo>
                    <a:pt x="1055" y="290"/>
                    <a:pt x="1072" y="318"/>
                    <a:pt x="1101" y="346"/>
                  </a:cubicBezTo>
                  <a:cubicBezTo>
                    <a:pt x="1130" y="372"/>
                    <a:pt x="1177" y="412"/>
                    <a:pt x="1213" y="434"/>
                  </a:cubicBezTo>
                  <a:cubicBezTo>
                    <a:pt x="1249" y="456"/>
                    <a:pt x="1294" y="466"/>
                    <a:pt x="1315" y="476"/>
                  </a:cubicBezTo>
                  <a:cubicBezTo>
                    <a:pt x="1336" y="486"/>
                    <a:pt x="1348" y="471"/>
                    <a:pt x="1339" y="494"/>
                  </a:cubicBezTo>
                  <a:cubicBezTo>
                    <a:pt x="1336" y="510"/>
                    <a:pt x="1284" y="584"/>
                    <a:pt x="1263" y="614"/>
                  </a:cubicBezTo>
                  <a:cubicBezTo>
                    <a:pt x="1242" y="644"/>
                    <a:pt x="1247" y="659"/>
                    <a:pt x="1215" y="676"/>
                  </a:cubicBezTo>
                  <a:cubicBezTo>
                    <a:pt x="1183" y="693"/>
                    <a:pt x="1126" y="695"/>
                    <a:pt x="1073" y="714"/>
                  </a:cubicBezTo>
                  <a:cubicBezTo>
                    <a:pt x="1020" y="733"/>
                    <a:pt x="949" y="758"/>
                    <a:pt x="897" y="792"/>
                  </a:cubicBezTo>
                  <a:cubicBezTo>
                    <a:pt x="845" y="826"/>
                    <a:pt x="793" y="878"/>
                    <a:pt x="761" y="918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3" name="Freeform 2074"/>
            <p:cNvSpPr>
              <a:spLocks/>
            </p:cNvSpPr>
            <p:nvPr/>
          </p:nvSpPr>
          <p:spPr bwMode="auto">
            <a:xfrm>
              <a:off x="3397250" y="3824288"/>
              <a:ext cx="2679700" cy="1677987"/>
            </a:xfrm>
            <a:custGeom>
              <a:avLst/>
              <a:gdLst>
                <a:gd name="T0" fmla="*/ 160 w 1688"/>
                <a:gd name="T1" fmla="*/ 905 h 1057"/>
                <a:gd name="T2" fmla="*/ 370 w 1688"/>
                <a:gd name="T3" fmla="*/ 989 h 1057"/>
                <a:gd name="T4" fmla="*/ 670 w 1688"/>
                <a:gd name="T5" fmla="*/ 1047 h 1057"/>
                <a:gd name="T6" fmla="*/ 1078 w 1688"/>
                <a:gd name="T7" fmla="*/ 1031 h 1057"/>
                <a:gd name="T8" fmla="*/ 1460 w 1688"/>
                <a:gd name="T9" fmla="*/ 907 h 1057"/>
                <a:gd name="T10" fmla="*/ 1662 w 1688"/>
                <a:gd name="T11" fmla="*/ 791 h 1057"/>
                <a:gd name="T12" fmla="*/ 1618 w 1688"/>
                <a:gd name="T13" fmla="*/ 585 h 1057"/>
                <a:gd name="T14" fmla="*/ 1542 w 1688"/>
                <a:gd name="T15" fmla="*/ 443 h 1057"/>
                <a:gd name="T16" fmla="*/ 1382 w 1688"/>
                <a:gd name="T17" fmla="*/ 329 h 1057"/>
                <a:gd name="T18" fmla="*/ 1270 w 1688"/>
                <a:gd name="T19" fmla="*/ 307 h 1057"/>
                <a:gd name="T20" fmla="*/ 1246 w 1688"/>
                <a:gd name="T21" fmla="*/ 255 h 1057"/>
                <a:gd name="T22" fmla="*/ 1160 w 1688"/>
                <a:gd name="T23" fmla="*/ 37 h 1057"/>
                <a:gd name="T24" fmla="*/ 1118 w 1688"/>
                <a:gd name="T25" fmla="*/ 35 h 1057"/>
                <a:gd name="T26" fmla="*/ 984 w 1688"/>
                <a:gd name="T27" fmla="*/ 105 h 1057"/>
                <a:gd name="T28" fmla="*/ 856 w 1688"/>
                <a:gd name="T29" fmla="*/ 129 h 1057"/>
                <a:gd name="T30" fmla="*/ 750 w 1688"/>
                <a:gd name="T31" fmla="*/ 131 h 1057"/>
                <a:gd name="T32" fmla="*/ 686 w 1688"/>
                <a:gd name="T33" fmla="*/ 119 h 1057"/>
                <a:gd name="T34" fmla="*/ 648 w 1688"/>
                <a:gd name="T35" fmla="*/ 189 h 1057"/>
                <a:gd name="T36" fmla="*/ 568 w 1688"/>
                <a:gd name="T37" fmla="*/ 293 h 1057"/>
                <a:gd name="T38" fmla="*/ 518 w 1688"/>
                <a:gd name="T39" fmla="*/ 317 h 1057"/>
                <a:gd name="T40" fmla="*/ 368 w 1688"/>
                <a:gd name="T41" fmla="*/ 361 h 1057"/>
                <a:gd name="T42" fmla="*/ 198 w 1688"/>
                <a:gd name="T43" fmla="*/ 453 h 1057"/>
                <a:gd name="T44" fmla="*/ 92 w 1688"/>
                <a:gd name="T45" fmla="*/ 565 h 1057"/>
                <a:gd name="T46" fmla="*/ 32 w 1688"/>
                <a:gd name="T47" fmla="*/ 723 h 1057"/>
                <a:gd name="T48" fmla="*/ 16 w 1688"/>
                <a:gd name="T49" fmla="*/ 835 h 1057"/>
                <a:gd name="T50" fmla="*/ 160 w 1688"/>
                <a:gd name="T51" fmla="*/ 905 h 10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8" h="1057">
                  <a:moveTo>
                    <a:pt x="160" y="905"/>
                  </a:moveTo>
                  <a:cubicBezTo>
                    <a:pt x="219" y="931"/>
                    <a:pt x="285" y="965"/>
                    <a:pt x="370" y="989"/>
                  </a:cubicBezTo>
                  <a:cubicBezTo>
                    <a:pt x="437" y="1016"/>
                    <a:pt x="577" y="1031"/>
                    <a:pt x="670" y="1047"/>
                  </a:cubicBezTo>
                  <a:cubicBezTo>
                    <a:pt x="788" y="1049"/>
                    <a:pt x="946" y="1057"/>
                    <a:pt x="1078" y="1031"/>
                  </a:cubicBezTo>
                  <a:cubicBezTo>
                    <a:pt x="1210" y="1008"/>
                    <a:pt x="1363" y="947"/>
                    <a:pt x="1460" y="907"/>
                  </a:cubicBezTo>
                  <a:cubicBezTo>
                    <a:pt x="1554" y="866"/>
                    <a:pt x="1640" y="832"/>
                    <a:pt x="1662" y="791"/>
                  </a:cubicBezTo>
                  <a:cubicBezTo>
                    <a:pt x="1688" y="737"/>
                    <a:pt x="1638" y="643"/>
                    <a:pt x="1618" y="585"/>
                  </a:cubicBezTo>
                  <a:cubicBezTo>
                    <a:pt x="1598" y="527"/>
                    <a:pt x="1581" y="486"/>
                    <a:pt x="1542" y="443"/>
                  </a:cubicBezTo>
                  <a:cubicBezTo>
                    <a:pt x="1503" y="400"/>
                    <a:pt x="1427" y="352"/>
                    <a:pt x="1382" y="329"/>
                  </a:cubicBezTo>
                  <a:cubicBezTo>
                    <a:pt x="1346" y="300"/>
                    <a:pt x="1285" y="321"/>
                    <a:pt x="1270" y="307"/>
                  </a:cubicBezTo>
                  <a:cubicBezTo>
                    <a:pt x="1247" y="295"/>
                    <a:pt x="1264" y="300"/>
                    <a:pt x="1246" y="255"/>
                  </a:cubicBezTo>
                  <a:cubicBezTo>
                    <a:pt x="1208" y="228"/>
                    <a:pt x="1181" y="74"/>
                    <a:pt x="1160" y="37"/>
                  </a:cubicBezTo>
                  <a:cubicBezTo>
                    <a:pt x="1139" y="0"/>
                    <a:pt x="1147" y="24"/>
                    <a:pt x="1118" y="35"/>
                  </a:cubicBezTo>
                  <a:cubicBezTo>
                    <a:pt x="1089" y="46"/>
                    <a:pt x="1028" y="89"/>
                    <a:pt x="984" y="105"/>
                  </a:cubicBezTo>
                  <a:cubicBezTo>
                    <a:pt x="940" y="121"/>
                    <a:pt x="895" y="125"/>
                    <a:pt x="856" y="129"/>
                  </a:cubicBezTo>
                  <a:cubicBezTo>
                    <a:pt x="817" y="131"/>
                    <a:pt x="777" y="133"/>
                    <a:pt x="750" y="131"/>
                  </a:cubicBezTo>
                  <a:cubicBezTo>
                    <a:pt x="722" y="129"/>
                    <a:pt x="703" y="109"/>
                    <a:pt x="686" y="119"/>
                  </a:cubicBezTo>
                  <a:cubicBezTo>
                    <a:pt x="667" y="127"/>
                    <a:pt x="668" y="160"/>
                    <a:pt x="648" y="189"/>
                  </a:cubicBezTo>
                  <a:cubicBezTo>
                    <a:pt x="628" y="218"/>
                    <a:pt x="590" y="272"/>
                    <a:pt x="568" y="293"/>
                  </a:cubicBezTo>
                  <a:cubicBezTo>
                    <a:pt x="544" y="314"/>
                    <a:pt x="551" y="306"/>
                    <a:pt x="518" y="317"/>
                  </a:cubicBezTo>
                  <a:cubicBezTo>
                    <a:pt x="485" y="328"/>
                    <a:pt x="421" y="338"/>
                    <a:pt x="368" y="361"/>
                  </a:cubicBezTo>
                  <a:cubicBezTo>
                    <a:pt x="315" y="384"/>
                    <a:pt x="244" y="419"/>
                    <a:pt x="198" y="453"/>
                  </a:cubicBezTo>
                  <a:cubicBezTo>
                    <a:pt x="152" y="494"/>
                    <a:pt x="120" y="520"/>
                    <a:pt x="92" y="565"/>
                  </a:cubicBezTo>
                  <a:cubicBezTo>
                    <a:pt x="64" y="610"/>
                    <a:pt x="45" y="678"/>
                    <a:pt x="32" y="723"/>
                  </a:cubicBezTo>
                  <a:cubicBezTo>
                    <a:pt x="44" y="765"/>
                    <a:pt x="0" y="815"/>
                    <a:pt x="16" y="835"/>
                  </a:cubicBezTo>
                  <a:cubicBezTo>
                    <a:pt x="37" y="865"/>
                    <a:pt x="130" y="891"/>
                    <a:pt x="160" y="905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4" name="Freeform 2075"/>
            <p:cNvSpPr>
              <a:spLocks/>
            </p:cNvSpPr>
            <p:nvPr/>
          </p:nvSpPr>
          <p:spPr bwMode="auto">
            <a:xfrm>
              <a:off x="5210175" y="3200400"/>
              <a:ext cx="1797050" cy="1924050"/>
            </a:xfrm>
            <a:custGeom>
              <a:avLst/>
              <a:gdLst>
                <a:gd name="T0" fmla="*/ 978 w 1132"/>
                <a:gd name="T1" fmla="*/ 264 h 1212"/>
                <a:gd name="T2" fmla="*/ 906 w 1132"/>
                <a:gd name="T3" fmla="*/ 288 h 1212"/>
                <a:gd name="T4" fmla="*/ 870 w 1132"/>
                <a:gd name="T5" fmla="*/ 300 h 1212"/>
                <a:gd name="T6" fmla="*/ 654 w 1132"/>
                <a:gd name="T7" fmla="*/ 252 h 1212"/>
                <a:gd name="T8" fmla="*/ 546 w 1132"/>
                <a:gd name="T9" fmla="*/ 192 h 1212"/>
                <a:gd name="T10" fmla="*/ 522 w 1132"/>
                <a:gd name="T11" fmla="*/ 156 h 1212"/>
                <a:gd name="T12" fmla="*/ 450 w 1132"/>
                <a:gd name="T13" fmla="*/ 132 h 1212"/>
                <a:gd name="T14" fmla="*/ 402 w 1132"/>
                <a:gd name="T15" fmla="*/ 72 h 1212"/>
                <a:gd name="T16" fmla="*/ 192 w 1132"/>
                <a:gd name="T17" fmla="*/ 6 h 1212"/>
                <a:gd name="T18" fmla="*/ 168 w 1132"/>
                <a:gd name="T19" fmla="*/ 30 h 1212"/>
                <a:gd name="T20" fmla="*/ 158 w 1132"/>
                <a:gd name="T21" fmla="*/ 128 h 1212"/>
                <a:gd name="T22" fmla="*/ 126 w 1132"/>
                <a:gd name="T23" fmla="*/ 242 h 1212"/>
                <a:gd name="T24" fmla="*/ 62 w 1132"/>
                <a:gd name="T25" fmla="*/ 340 h 1212"/>
                <a:gd name="T26" fmla="*/ 6 w 1132"/>
                <a:gd name="T27" fmla="*/ 400 h 1212"/>
                <a:gd name="T28" fmla="*/ 26 w 1132"/>
                <a:gd name="T29" fmla="*/ 460 h 1212"/>
                <a:gd name="T30" fmla="*/ 66 w 1132"/>
                <a:gd name="T31" fmla="*/ 588 h 1212"/>
                <a:gd name="T32" fmla="*/ 100 w 1132"/>
                <a:gd name="T33" fmla="*/ 648 h 1212"/>
                <a:gd name="T34" fmla="*/ 120 w 1132"/>
                <a:gd name="T35" fmla="*/ 690 h 1212"/>
                <a:gd name="T36" fmla="*/ 142 w 1132"/>
                <a:gd name="T37" fmla="*/ 698 h 1212"/>
                <a:gd name="T38" fmla="*/ 218 w 1132"/>
                <a:gd name="T39" fmla="*/ 706 h 1212"/>
                <a:gd name="T40" fmla="*/ 312 w 1132"/>
                <a:gd name="T41" fmla="*/ 762 h 1212"/>
                <a:gd name="T42" fmla="*/ 436 w 1132"/>
                <a:gd name="T43" fmla="*/ 888 h 1212"/>
                <a:gd name="T44" fmla="*/ 508 w 1132"/>
                <a:gd name="T45" fmla="*/ 1048 h 1212"/>
                <a:gd name="T46" fmla="*/ 530 w 1132"/>
                <a:gd name="T47" fmla="*/ 1138 h 1212"/>
                <a:gd name="T48" fmla="*/ 522 w 1132"/>
                <a:gd name="T49" fmla="*/ 1196 h 1212"/>
                <a:gd name="T50" fmla="*/ 686 w 1132"/>
                <a:gd name="T51" fmla="*/ 1054 h 1212"/>
                <a:gd name="T52" fmla="*/ 774 w 1132"/>
                <a:gd name="T53" fmla="*/ 964 h 1212"/>
                <a:gd name="T54" fmla="*/ 878 w 1132"/>
                <a:gd name="T55" fmla="*/ 844 h 1212"/>
                <a:gd name="T56" fmla="*/ 986 w 1132"/>
                <a:gd name="T57" fmla="*/ 672 h 1212"/>
                <a:gd name="T58" fmla="*/ 1076 w 1132"/>
                <a:gd name="T59" fmla="*/ 468 h 1212"/>
                <a:gd name="T60" fmla="*/ 1114 w 1132"/>
                <a:gd name="T61" fmla="*/ 324 h 1212"/>
                <a:gd name="T62" fmla="*/ 1130 w 1132"/>
                <a:gd name="T63" fmla="*/ 164 h 1212"/>
                <a:gd name="T64" fmla="*/ 978 w 1132"/>
                <a:gd name="T65" fmla="*/ 264 h 12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2" h="1212">
                  <a:moveTo>
                    <a:pt x="978" y="264"/>
                  </a:moveTo>
                  <a:cubicBezTo>
                    <a:pt x="955" y="274"/>
                    <a:pt x="930" y="280"/>
                    <a:pt x="906" y="288"/>
                  </a:cubicBezTo>
                  <a:cubicBezTo>
                    <a:pt x="894" y="292"/>
                    <a:pt x="870" y="300"/>
                    <a:pt x="870" y="300"/>
                  </a:cubicBezTo>
                  <a:cubicBezTo>
                    <a:pt x="788" y="291"/>
                    <a:pt x="730" y="277"/>
                    <a:pt x="654" y="252"/>
                  </a:cubicBezTo>
                  <a:cubicBezTo>
                    <a:pt x="615" y="239"/>
                    <a:pt x="585" y="205"/>
                    <a:pt x="546" y="192"/>
                  </a:cubicBezTo>
                  <a:cubicBezTo>
                    <a:pt x="538" y="180"/>
                    <a:pt x="534" y="164"/>
                    <a:pt x="522" y="156"/>
                  </a:cubicBezTo>
                  <a:cubicBezTo>
                    <a:pt x="501" y="143"/>
                    <a:pt x="450" y="132"/>
                    <a:pt x="450" y="132"/>
                  </a:cubicBezTo>
                  <a:cubicBezTo>
                    <a:pt x="443" y="110"/>
                    <a:pt x="438" y="72"/>
                    <a:pt x="402" y="72"/>
                  </a:cubicBezTo>
                  <a:cubicBezTo>
                    <a:pt x="377" y="72"/>
                    <a:pt x="192" y="6"/>
                    <a:pt x="192" y="6"/>
                  </a:cubicBezTo>
                  <a:cubicBezTo>
                    <a:pt x="149" y="0"/>
                    <a:pt x="174" y="10"/>
                    <a:pt x="168" y="30"/>
                  </a:cubicBezTo>
                  <a:cubicBezTo>
                    <a:pt x="162" y="50"/>
                    <a:pt x="165" y="93"/>
                    <a:pt x="158" y="128"/>
                  </a:cubicBezTo>
                  <a:cubicBezTo>
                    <a:pt x="151" y="163"/>
                    <a:pt x="142" y="207"/>
                    <a:pt x="126" y="242"/>
                  </a:cubicBezTo>
                  <a:cubicBezTo>
                    <a:pt x="109" y="276"/>
                    <a:pt x="82" y="314"/>
                    <a:pt x="62" y="340"/>
                  </a:cubicBezTo>
                  <a:cubicBezTo>
                    <a:pt x="42" y="366"/>
                    <a:pt x="12" y="380"/>
                    <a:pt x="6" y="400"/>
                  </a:cubicBezTo>
                  <a:cubicBezTo>
                    <a:pt x="0" y="420"/>
                    <a:pt x="16" y="429"/>
                    <a:pt x="26" y="460"/>
                  </a:cubicBezTo>
                  <a:cubicBezTo>
                    <a:pt x="36" y="491"/>
                    <a:pt x="54" y="557"/>
                    <a:pt x="66" y="588"/>
                  </a:cubicBezTo>
                  <a:cubicBezTo>
                    <a:pt x="76" y="617"/>
                    <a:pt x="87" y="630"/>
                    <a:pt x="100" y="648"/>
                  </a:cubicBezTo>
                  <a:cubicBezTo>
                    <a:pt x="109" y="665"/>
                    <a:pt x="113" y="682"/>
                    <a:pt x="120" y="690"/>
                  </a:cubicBezTo>
                  <a:cubicBezTo>
                    <a:pt x="127" y="698"/>
                    <a:pt x="126" y="695"/>
                    <a:pt x="142" y="698"/>
                  </a:cubicBezTo>
                  <a:cubicBezTo>
                    <a:pt x="158" y="701"/>
                    <a:pt x="190" y="695"/>
                    <a:pt x="218" y="706"/>
                  </a:cubicBezTo>
                  <a:cubicBezTo>
                    <a:pt x="242" y="722"/>
                    <a:pt x="288" y="746"/>
                    <a:pt x="312" y="762"/>
                  </a:cubicBezTo>
                  <a:cubicBezTo>
                    <a:pt x="346" y="795"/>
                    <a:pt x="408" y="816"/>
                    <a:pt x="436" y="888"/>
                  </a:cubicBezTo>
                  <a:cubicBezTo>
                    <a:pt x="470" y="933"/>
                    <a:pt x="492" y="1001"/>
                    <a:pt x="508" y="1048"/>
                  </a:cubicBezTo>
                  <a:cubicBezTo>
                    <a:pt x="524" y="1090"/>
                    <a:pt x="528" y="1113"/>
                    <a:pt x="530" y="1138"/>
                  </a:cubicBezTo>
                  <a:cubicBezTo>
                    <a:pt x="528" y="1182"/>
                    <a:pt x="502" y="1212"/>
                    <a:pt x="522" y="1196"/>
                  </a:cubicBezTo>
                  <a:cubicBezTo>
                    <a:pt x="547" y="1175"/>
                    <a:pt x="659" y="1082"/>
                    <a:pt x="686" y="1054"/>
                  </a:cubicBezTo>
                  <a:cubicBezTo>
                    <a:pt x="727" y="1015"/>
                    <a:pt x="743" y="1002"/>
                    <a:pt x="774" y="964"/>
                  </a:cubicBezTo>
                  <a:cubicBezTo>
                    <a:pt x="800" y="932"/>
                    <a:pt x="838" y="909"/>
                    <a:pt x="878" y="844"/>
                  </a:cubicBezTo>
                  <a:cubicBezTo>
                    <a:pt x="913" y="795"/>
                    <a:pt x="953" y="735"/>
                    <a:pt x="986" y="672"/>
                  </a:cubicBezTo>
                  <a:cubicBezTo>
                    <a:pt x="1019" y="609"/>
                    <a:pt x="1055" y="526"/>
                    <a:pt x="1076" y="468"/>
                  </a:cubicBezTo>
                  <a:cubicBezTo>
                    <a:pt x="1096" y="423"/>
                    <a:pt x="1098" y="371"/>
                    <a:pt x="1114" y="324"/>
                  </a:cubicBezTo>
                  <a:cubicBezTo>
                    <a:pt x="1124" y="276"/>
                    <a:pt x="1132" y="198"/>
                    <a:pt x="1130" y="164"/>
                  </a:cubicBezTo>
                  <a:cubicBezTo>
                    <a:pt x="1107" y="154"/>
                    <a:pt x="1015" y="243"/>
                    <a:pt x="978" y="264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3084" name="Picture 20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029200"/>
              <a:ext cx="4733925" cy="1663700"/>
            </a:xfrm>
            <a:prstGeom prst="rect">
              <a:avLst/>
            </a:prstGeom>
            <a:noFill/>
            <a:ln>
              <a:noFill/>
            </a:ln>
            <a:effectLst>
              <a:outerShdw dist="81320" dir="2319588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07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057400"/>
              <a:ext cx="3657600" cy="2222500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2079"/>
            <p:cNvSpPr txBox="1">
              <a:spLocks noChangeArrowheads="1"/>
            </p:cNvSpPr>
            <p:nvPr/>
          </p:nvSpPr>
          <p:spPr bwMode="auto">
            <a:xfrm>
              <a:off x="3274219" y="4191000"/>
              <a:ext cx="287453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 b="1" dirty="0" smtClean="0">
                  <a:latin typeface="Comic Sans MS" pitchFamily="66" charset="0"/>
                </a:rPr>
                <a:t>De</a:t>
              </a:r>
              <a:endParaRPr lang="nl-NL" b="1" dirty="0">
                <a:latin typeface="Comic Sans MS" pitchFamily="66" charset="0"/>
              </a:endParaRPr>
            </a:p>
            <a:p>
              <a:r>
                <a:rPr lang="nl-NL" b="1" dirty="0" smtClean="0">
                  <a:latin typeface="Comic Sans MS" pitchFamily="66" charset="0"/>
                </a:rPr>
                <a:t>“</a:t>
              </a:r>
              <a:r>
                <a:rPr lang="nl-NL" b="1" dirty="0" smtClean="0">
                  <a:latin typeface="Comic Sans MS" pitchFamily="66" charset="0"/>
                </a:rPr>
                <a:t>Scheepsbouwer</a:t>
              </a:r>
              <a:r>
                <a:rPr lang="nl-NL" b="1" dirty="0" smtClean="0">
                  <a:latin typeface="Comic Sans MS" pitchFamily="66" charset="0"/>
                </a:rPr>
                <a:t>” </a:t>
              </a:r>
              <a:endParaRPr lang="nl-NL" b="1" dirty="0">
                <a:latin typeface="Comic Sans MS" pitchFamily="66" charset="0"/>
              </a:endParaRPr>
            </a:p>
            <a:p>
              <a:r>
                <a:rPr lang="nl-NL" b="1" dirty="0" smtClean="0">
                  <a:latin typeface="Comic Sans MS" pitchFamily="66" charset="0"/>
                </a:rPr>
                <a:t>van</a:t>
              </a:r>
              <a:r>
                <a:rPr lang="nl-NL" b="1" dirty="0" smtClean="0">
                  <a:latin typeface="Comic Sans MS" pitchFamily="66" charset="0"/>
                </a:rPr>
                <a:t> </a:t>
              </a:r>
              <a:r>
                <a:rPr lang="nl-NL" b="1" dirty="0">
                  <a:latin typeface="Comic Sans MS" pitchFamily="66" charset="0"/>
                </a:rPr>
                <a:t>God</a:t>
              </a:r>
              <a:endParaRPr lang="nl-NL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21526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27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1508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21524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25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1509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21522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23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1510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21520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21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15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Freeform 16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610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15494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18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21518" name="Freeform 19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1516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Freeform 22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22550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551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22548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549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2533" name="Group 9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22546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547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2534" name="Group 12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22544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545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25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45119" b="8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Freeform 16"/>
          <p:cNvSpPr>
            <a:spLocks/>
          </p:cNvSpPr>
          <p:nvPr/>
        </p:nvSpPr>
        <p:spPr bwMode="auto">
          <a:xfrm>
            <a:off x="3892550" y="3786188"/>
            <a:ext cx="3819525" cy="2220912"/>
          </a:xfrm>
          <a:custGeom>
            <a:avLst/>
            <a:gdLst>
              <a:gd name="T0" fmla="*/ 263525 w 2406"/>
              <a:gd name="T1" fmla="*/ 717550 h 1399"/>
              <a:gd name="T2" fmla="*/ 754063 w 2406"/>
              <a:gd name="T3" fmla="*/ 1727200 h 1399"/>
              <a:gd name="T4" fmla="*/ 1360488 w 2406"/>
              <a:gd name="T5" fmla="*/ 2001837 h 1399"/>
              <a:gd name="T6" fmla="*/ 2716213 w 2406"/>
              <a:gd name="T7" fmla="*/ 1987550 h 1399"/>
              <a:gd name="T8" fmla="*/ 3770313 w 2406"/>
              <a:gd name="T9" fmla="*/ 1973262 h 1399"/>
              <a:gd name="T10" fmla="*/ 3495675 w 2406"/>
              <a:gd name="T11" fmla="*/ 1843087 h 1399"/>
              <a:gd name="T12" fmla="*/ 3625850 w 2406"/>
              <a:gd name="T13" fmla="*/ 1120775 h 1399"/>
              <a:gd name="T14" fmla="*/ 3640138 w 2406"/>
              <a:gd name="T15" fmla="*/ 919162 h 1399"/>
              <a:gd name="T16" fmla="*/ 3467100 w 2406"/>
              <a:gd name="T17" fmla="*/ 457200 h 1399"/>
              <a:gd name="T18" fmla="*/ 3092450 w 2406"/>
              <a:gd name="T19" fmla="*/ 255587 h 1399"/>
              <a:gd name="T20" fmla="*/ 1792288 w 2406"/>
              <a:gd name="T21" fmla="*/ 182562 h 1399"/>
              <a:gd name="T22" fmla="*/ 234950 w 2406"/>
              <a:gd name="T23" fmla="*/ 66675 h 1399"/>
              <a:gd name="T24" fmla="*/ 47625 w 2406"/>
              <a:gd name="T25" fmla="*/ 111125 h 1399"/>
              <a:gd name="T26" fmla="*/ 263525 w 2406"/>
              <a:gd name="T27" fmla="*/ 717550 h 13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06" h="1399">
                <a:moveTo>
                  <a:pt x="166" y="452"/>
                </a:moveTo>
                <a:cubicBezTo>
                  <a:pt x="233" y="593"/>
                  <a:pt x="342" y="928"/>
                  <a:pt x="475" y="1088"/>
                </a:cubicBezTo>
                <a:cubicBezTo>
                  <a:pt x="579" y="1191"/>
                  <a:pt x="668" y="1238"/>
                  <a:pt x="857" y="1261"/>
                </a:cubicBezTo>
                <a:cubicBezTo>
                  <a:pt x="1007" y="1284"/>
                  <a:pt x="1460" y="1232"/>
                  <a:pt x="1711" y="1252"/>
                </a:cubicBezTo>
                <a:cubicBezTo>
                  <a:pt x="1964" y="1249"/>
                  <a:pt x="2293" y="1258"/>
                  <a:pt x="2375" y="1243"/>
                </a:cubicBezTo>
                <a:cubicBezTo>
                  <a:pt x="2406" y="1149"/>
                  <a:pt x="2202" y="1399"/>
                  <a:pt x="2202" y="1161"/>
                </a:cubicBezTo>
                <a:cubicBezTo>
                  <a:pt x="2202" y="1100"/>
                  <a:pt x="2279" y="767"/>
                  <a:pt x="2284" y="706"/>
                </a:cubicBezTo>
                <a:cubicBezTo>
                  <a:pt x="2303" y="606"/>
                  <a:pt x="2284" y="646"/>
                  <a:pt x="2293" y="579"/>
                </a:cubicBezTo>
                <a:cubicBezTo>
                  <a:pt x="2276" y="509"/>
                  <a:pt x="2242" y="358"/>
                  <a:pt x="2184" y="288"/>
                </a:cubicBezTo>
                <a:cubicBezTo>
                  <a:pt x="2126" y="218"/>
                  <a:pt x="2124" y="190"/>
                  <a:pt x="1948" y="161"/>
                </a:cubicBezTo>
                <a:cubicBezTo>
                  <a:pt x="1691" y="122"/>
                  <a:pt x="1435" y="132"/>
                  <a:pt x="1129" y="115"/>
                </a:cubicBezTo>
                <a:cubicBezTo>
                  <a:pt x="787" y="88"/>
                  <a:pt x="290" y="22"/>
                  <a:pt x="148" y="42"/>
                </a:cubicBezTo>
                <a:cubicBezTo>
                  <a:pt x="56" y="54"/>
                  <a:pt x="69" y="0"/>
                  <a:pt x="30" y="70"/>
                </a:cubicBezTo>
                <a:cubicBezTo>
                  <a:pt x="0" y="162"/>
                  <a:pt x="87" y="270"/>
                  <a:pt x="166" y="452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253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5"/>
          <a:stretch>
            <a:fillRect/>
          </a:stretch>
        </p:blipFill>
        <p:spPr bwMode="auto">
          <a:xfrm>
            <a:off x="5029200" y="3505200"/>
            <a:ext cx="2332038" cy="2438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8" name="Group 19"/>
          <p:cNvGrpSpPr>
            <a:grpSpLocks/>
          </p:cNvGrpSpPr>
          <p:nvPr/>
        </p:nvGrpSpPr>
        <p:grpSpPr bwMode="auto">
          <a:xfrm>
            <a:off x="4343400" y="5791200"/>
            <a:ext cx="4662488" cy="1068388"/>
            <a:chOff x="2736" y="3648"/>
            <a:chExt cx="2937" cy="673"/>
          </a:xfrm>
        </p:grpSpPr>
        <p:sp>
          <p:nvSpPr>
            <p:cNvPr id="22542" name="Freeform 20"/>
            <p:cNvSpPr>
              <a:spLocks/>
            </p:cNvSpPr>
            <p:nvPr/>
          </p:nvSpPr>
          <p:spPr bwMode="auto">
            <a:xfrm>
              <a:off x="2736" y="3648"/>
              <a:ext cx="2937" cy="673"/>
            </a:xfrm>
            <a:custGeom>
              <a:avLst/>
              <a:gdLst>
                <a:gd name="T0" fmla="*/ 50 w 2937"/>
                <a:gd name="T1" fmla="*/ 48 h 673"/>
                <a:gd name="T2" fmla="*/ 77 w 2937"/>
                <a:gd name="T3" fmla="*/ 67 h 673"/>
                <a:gd name="T4" fmla="*/ 113 w 2937"/>
                <a:gd name="T5" fmla="*/ 76 h 673"/>
                <a:gd name="T6" fmla="*/ 159 w 2937"/>
                <a:gd name="T7" fmla="*/ 112 h 673"/>
                <a:gd name="T8" fmla="*/ 1004 w 2937"/>
                <a:gd name="T9" fmla="*/ 203 h 673"/>
                <a:gd name="T10" fmla="*/ 1468 w 2937"/>
                <a:gd name="T11" fmla="*/ 230 h 673"/>
                <a:gd name="T12" fmla="*/ 2168 w 2937"/>
                <a:gd name="T13" fmla="*/ 203 h 673"/>
                <a:gd name="T14" fmla="*/ 2849 w 2937"/>
                <a:gd name="T15" fmla="*/ 212 h 673"/>
                <a:gd name="T16" fmla="*/ 2858 w 2937"/>
                <a:gd name="T17" fmla="*/ 239 h 673"/>
                <a:gd name="T18" fmla="*/ 2822 w 2937"/>
                <a:gd name="T19" fmla="*/ 530 h 673"/>
                <a:gd name="T20" fmla="*/ 1004 w 2937"/>
                <a:gd name="T21" fmla="*/ 521 h 673"/>
                <a:gd name="T22" fmla="*/ 104 w 2937"/>
                <a:gd name="T23" fmla="*/ 494 h 673"/>
                <a:gd name="T24" fmla="*/ 31 w 2937"/>
                <a:gd name="T25" fmla="*/ 358 h 673"/>
                <a:gd name="T26" fmla="*/ 31 w 2937"/>
                <a:gd name="T27" fmla="*/ 94 h 673"/>
                <a:gd name="T28" fmla="*/ 50 w 2937"/>
                <a:gd name="T29" fmla="*/ 48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37" h="673">
                  <a:moveTo>
                    <a:pt x="50" y="48"/>
                  </a:moveTo>
                  <a:cubicBezTo>
                    <a:pt x="59" y="54"/>
                    <a:pt x="67" y="63"/>
                    <a:pt x="77" y="67"/>
                  </a:cubicBezTo>
                  <a:cubicBezTo>
                    <a:pt x="88" y="72"/>
                    <a:pt x="103" y="69"/>
                    <a:pt x="113" y="76"/>
                  </a:cubicBezTo>
                  <a:cubicBezTo>
                    <a:pt x="193" y="129"/>
                    <a:pt x="69" y="83"/>
                    <a:pt x="159" y="112"/>
                  </a:cubicBezTo>
                  <a:cubicBezTo>
                    <a:pt x="369" y="252"/>
                    <a:pt x="857" y="201"/>
                    <a:pt x="1004" y="203"/>
                  </a:cubicBezTo>
                  <a:cubicBezTo>
                    <a:pt x="1160" y="208"/>
                    <a:pt x="1313" y="211"/>
                    <a:pt x="1468" y="230"/>
                  </a:cubicBezTo>
                  <a:cubicBezTo>
                    <a:pt x="2069" y="221"/>
                    <a:pt x="1888" y="242"/>
                    <a:pt x="2168" y="203"/>
                  </a:cubicBezTo>
                  <a:cubicBezTo>
                    <a:pt x="2395" y="206"/>
                    <a:pt x="2622" y="200"/>
                    <a:pt x="2849" y="212"/>
                  </a:cubicBezTo>
                  <a:cubicBezTo>
                    <a:pt x="2858" y="212"/>
                    <a:pt x="2858" y="230"/>
                    <a:pt x="2858" y="239"/>
                  </a:cubicBezTo>
                  <a:cubicBezTo>
                    <a:pt x="2858" y="527"/>
                    <a:pt x="2937" y="492"/>
                    <a:pt x="2822" y="530"/>
                  </a:cubicBezTo>
                  <a:cubicBezTo>
                    <a:pt x="2216" y="527"/>
                    <a:pt x="1610" y="525"/>
                    <a:pt x="1004" y="521"/>
                  </a:cubicBezTo>
                  <a:cubicBezTo>
                    <a:pt x="125" y="515"/>
                    <a:pt x="373" y="673"/>
                    <a:pt x="104" y="494"/>
                  </a:cubicBezTo>
                  <a:cubicBezTo>
                    <a:pt x="75" y="451"/>
                    <a:pt x="61" y="401"/>
                    <a:pt x="31" y="358"/>
                  </a:cubicBezTo>
                  <a:cubicBezTo>
                    <a:pt x="0" y="262"/>
                    <a:pt x="3" y="283"/>
                    <a:pt x="31" y="94"/>
                  </a:cubicBezTo>
                  <a:cubicBezTo>
                    <a:pt x="45" y="0"/>
                    <a:pt x="82" y="149"/>
                    <a:pt x="50" y="4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543" name="Freeform 21"/>
            <p:cNvSpPr>
              <a:spLocks/>
            </p:cNvSpPr>
            <p:nvPr/>
          </p:nvSpPr>
          <p:spPr bwMode="auto">
            <a:xfrm>
              <a:off x="2928" y="3696"/>
              <a:ext cx="1909" cy="119"/>
            </a:xfrm>
            <a:custGeom>
              <a:avLst/>
              <a:gdLst>
                <a:gd name="T0" fmla="*/ 0 w 1909"/>
                <a:gd name="T1" fmla="*/ 0 h 119"/>
                <a:gd name="T2" fmla="*/ 545 w 1909"/>
                <a:gd name="T3" fmla="*/ 100 h 119"/>
                <a:gd name="T4" fmla="*/ 1909 w 1909"/>
                <a:gd name="T5" fmla="*/ 11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9" h="119">
                  <a:moveTo>
                    <a:pt x="0" y="0"/>
                  </a:moveTo>
                  <a:cubicBezTo>
                    <a:pt x="167" y="109"/>
                    <a:pt x="345" y="92"/>
                    <a:pt x="545" y="100"/>
                  </a:cubicBezTo>
                  <a:cubicBezTo>
                    <a:pt x="999" y="119"/>
                    <a:pt x="1454" y="118"/>
                    <a:pt x="1909" y="118"/>
                  </a:cubicBezTo>
                </a:path>
              </a:pathLst>
            </a:custGeom>
            <a:noFill/>
            <a:ln w="2540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253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Freeform 23"/>
          <p:cNvSpPr>
            <a:spLocks/>
          </p:cNvSpPr>
          <p:nvPr/>
        </p:nvSpPr>
        <p:spPr bwMode="auto">
          <a:xfrm>
            <a:off x="4805363" y="5759450"/>
            <a:ext cx="2582862" cy="195263"/>
          </a:xfrm>
          <a:custGeom>
            <a:avLst/>
            <a:gdLst>
              <a:gd name="T0" fmla="*/ 0 w 1627"/>
              <a:gd name="T1" fmla="*/ 0 h 123"/>
              <a:gd name="T2" fmla="*/ 620712 w 1627"/>
              <a:gd name="T3" fmla="*/ 114300 h 123"/>
              <a:gd name="T4" fmla="*/ 1731962 w 1627"/>
              <a:gd name="T5" fmla="*/ 128588 h 123"/>
              <a:gd name="T6" fmla="*/ 2582862 w 1627"/>
              <a:gd name="T7" fmla="*/ 5715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7" h="123">
                <a:moveTo>
                  <a:pt x="0" y="0"/>
                </a:moveTo>
                <a:cubicBezTo>
                  <a:pt x="156" y="6"/>
                  <a:pt x="256" y="28"/>
                  <a:pt x="391" y="72"/>
                </a:cubicBezTo>
                <a:cubicBezTo>
                  <a:pt x="515" y="113"/>
                  <a:pt x="961" y="78"/>
                  <a:pt x="1091" y="81"/>
                </a:cubicBezTo>
                <a:cubicBezTo>
                  <a:pt x="1299" y="123"/>
                  <a:pt x="1515" y="46"/>
                  <a:pt x="1627" y="36"/>
                </a:cubicBezTo>
              </a:path>
            </a:pathLst>
          </a:custGeom>
          <a:noFill/>
          <a:ln w="190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828800" cy="1795463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486400" cy="264318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3"/>
          <p:cNvGrpSpPr>
            <a:grpSpLocks/>
          </p:cNvGrpSpPr>
          <p:nvPr/>
        </p:nvGrpSpPr>
        <p:grpSpPr bwMode="auto">
          <a:xfrm rot="1534486">
            <a:off x="5060950" y="1835150"/>
            <a:ext cx="2286000" cy="1295400"/>
            <a:chOff x="3936" y="960"/>
            <a:chExt cx="1680" cy="912"/>
          </a:xfrm>
        </p:grpSpPr>
        <p:sp>
          <p:nvSpPr>
            <p:cNvPr id="23634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35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3557" name="Group 6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23632" name="AutoShape 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33" name="AutoShape 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3558" name="Group 12"/>
          <p:cNvGrpSpPr>
            <a:grpSpLocks/>
          </p:cNvGrpSpPr>
          <p:nvPr/>
        </p:nvGrpSpPr>
        <p:grpSpPr bwMode="auto">
          <a:xfrm rot="1465210">
            <a:off x="5715000" y="1295400"/>
            <a:ext cx="3130550" cy="1531938"/>
            <a:chOff x="3936" y="960"/>
            <a:chExt cx="1680" cy="912"/>
          </a:xfrm>
        </p:grpSpPr>
        <p:sp>
          <p:nvSpPr>
            <p:cNvPr id="23630" name="AutoShape 1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31" name="AutoShape 1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76200" y="2133600"/>
            <a:ext cx="8991600" cy="4629150"/>
            <a:chOff x="48" y="1344"/>
            <a:chExt cx="5664" cy="2916"/>
          </a:xfrm>
        </p:grpSpPr>
        <p:sp>
          <p:nvSpPr>
            <p:cNvPr id="23615" name="Freeform 16"/>
            <p:cNvSpPr>
              <a:spLocks/>
            </p:cNvSpPr>
            <p:nvPr/>
          </p:nvSpPr>
          <p:spPr bwMode="auto">
            <a:xfrm>
              <a:off x="139" y="2476"/>
              <a:ext cx="5505" cy="587"/>
            </a:xfrm>
            <a:custGeom>
              <a:avLst/>
              <a:gdLst>
                <a:gd name="T0" fmla="*/ 5392 w 5506"/>
                <a:gd name="T1" fmla="*/ 384 h 759"/>
                <a:gd name="T2" fmla="*/ 5272 w 5506"/>
                <a:gd name="T3" fmla="*/ 347 h 759"/>
                <a:gd name="T4" fmla="*/ 5176 w 5506"/>
                <a:gd name="T5" fmla="*/ 282 h 759"/>
                <a:gd name="T6" fmla="*/ 4948 w 5506"/>
                <a:gd name="T7" fmla="*/ 310 h 759"/>
                <a:gd name="T8" fmla="*/ 4576 w 5506"/>
                <a:gd name="T9" fmla="*/ 431 h 759"/>
                <a:gd name="T10" fmla="*/ 4324 w 5506"/>
                <a:gd name="T11" fmla="*/ 347 h 759"/>
                <a:gd name="T12" fmla="*/ 4072 w 5506"/>
                <a:gd name="T13" fmla="*/ 449 h 759"/>
                <a:gd name="T14" fmla="*/ 3952 w 5506"/>
                <a:gd name="T15" fmla="*/ 394 h 759"/>
                <a:gd name="T16" fmla="*/ 3736 w 5506"/>
                <a:gd name="T17" fmla="*/ 394 h 759"/>
                <a:gd name="T18" fmla="*/ 3628 w 5506"/>
                <a:gd name="T19" fmla="*/ 486 h 759"/>
                <a:gd name="T20" fmla="*/ 3448 w 5506"/>
                <a:gd name="T21" fmla="*/ 449 h 759"/>
                <a:gd name="T22" fmla="*/ 3160 w 5506"/>
                <a:gd name="T23" fmla="*/ 394 h 759"/>
                <a:gd name="T24" fmla="*/ 3052 w 5506"/>
                <a:gd name="T25" fmla="*/ 421 h 759"/>
                <a:gd name="T26" fmla="*/ 2884 w 5506"/>
                <a:gd name="T27" fmla="*/ 357 h 759"/>
                <a:gd name="T28" fmla="*/ 2872 w 5506"/>
                <a:gd name="T29" fmla="*/ 301 h 759"/>
                <a:gd name="T30" fmla="*/ 2824 w 5506"/>
                <a:gd name="T31" fmla="*/ 162 h 759"/>
                <a:gd name="T32" fmla="*/ 2705 w 5506"/>
                <a:gd name="T33" fmla="*/ 97 h 759"/>
                <a:gd name="T34" fmla="*/ 2405 w 5506"/>
                <a:gd name="T35" fmla="*/ 69 h 759"/>
                <a:gd name="T36" fmla="*/ 2321 w 5506"/>
                <a:gd name="T37" fmla="*/ 78 h 759"/>
                <a:gd name="T38" fmla="*/ 2213 w 5506"/>
                <a:gd name="T39" fmla="*/ 22 h 759"/>
                <a:gd name="T40" fmla="*/ 2117 w 5506"/>
                <a:gd name="T41" fmla="*/ 69 h 759"/>
                <a:gd name="T42" fmla="*/ 2141 w 5506"/>
                <a:gd name="T43" fmla="*/ 180 h 759"/>
                <a:gd name="T44" fmla="*/ 2189 w 5506"/>
                <a:gd name="T45" fmla="*/ 227 h 759"/>
                <a:gd name="T46" fmla="*/ 2261 w 5506"/>
                <a:gd name="T47" fmla="*/ 282 h 759"/>
                <a:gd name="T48" fmla="*/ 2081 w 5506"/>
                <a:gd name="T49" fmla="*/ 189 h 759"/>
                <a:gd name="T50" fmla="*/ 2033 w 5506"/>
                <a:gd name="T51" fmla="*/ 292 h 759"/>
                <a:gd name="T52" fmla="*/ 1901 w 5506"/>
                <a:gd name="T53" fmla="*/ 329 h 759"/>
                <a:gd name="T54" fmla="*/ 2021 w 5506"/>
                <a:gd name="T55" fmla="*/ 394 h 759"/>
                <a:gd name="T56" fmla="*/ 2201 w 5506"/>
                <a:gd name="T57" fmla="*/ 431 h 759"/>
                <a:gd name="T58" fmla="*/ 1973 w 5506"/>
                <a:gd name="T59" fmla="*/ 403 h 759"/>
                <a:gd name="T60" fmla="*/ 1853 w 5506"/>
                <a:gd name="T61" fmla="*/ 357 h 759"/>
                <a:gd name="T62" fmla="*/ 1553 w 5506"/>
                <a:gd name="T63" fmla="*/ 310 h 759"/>
                <a:gd name="T64" fmla="*/ 1301 w 5506"/>
                <a:gd name="T65" fmla="*/ 329 h 759"/>
                <a:gd name="T66" fmla="*/ 1037 w 5506"/>
                <a:gd name="T67" fmla="*/ 357 h 759"/>
                <a:gd name="T68" fmla="*/ 773 w 5506"/>
                <a:gd name="T69" fmla="*/ 273 h 759"/>
                <a:gd name="T70" fmla="*/ 509 w 5506"/>
                <a:gd name="T71" fmla="*/ 357 h 759"/>
                <a:gd name="T72" fmla="*/ 341 w 5506"/>
                <a:gd name="T73" fmla="*/ 357 h 759"/>
                <a:gd name="T74" fmla="*/ 17 w 5506"/>
                <a:gd name="T75" fmla="*/ 375 h 759"/>
                <a:gd name="T76" fmla="*/ 9 w 5506"/>
                <a:gd name="T77" fmla="*/ 571 h 759"/>
                <a:gd name="T78" fmla="*/ 618 w 5506"/>
                <a:gd name="T79" fmla="*/ 573 h 759"/>
                <a:gd name="T80" fmla="*/ 3866 w 5506"/>
                <a:gd name="T81" fmla="*/ 578 h 759"/>
                <a:gd name="T82" fmla="*/ 5474 w 5506"/>
                <a:gd name="T83" fmla="*/ 575 h 759"/>
                <a:gd name="T84" fmla="*/ 5440 w 5506"/>
                <a:gd name="T85" fmla="*/ 440 h 7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06" h="759">
                  <a:moveTo>
                    <a:pt x="5441" y="569"/>
                  </a:moveTo>
                  <a:cubicBezTo>
                    <a:pt x="5429" y="565"/>
                    <a:pt x="5405" y="557"/>
                    <a:pt x="5405" y="557"/>
                  </a:cubicBezTo>
                  <a:cubicBezTo>
                    <a:pt x="5401" y="537"/>
                    <a:pt x="5406" y="513"/>
                    <a:pt x="5393" y="497"/>
                  </a:cubicBezTo>
                  <a:cubicBezTo>
                    <a:pt x="5382" y="484"/>
                    <a:pt x="5360" y="491"/>
                    <a:pt x="5345" y="485"/>
                  </a:cubicBezTo>
                  <a:cubicBezTo>
                    <a:pt x="5332" y="479"/>
                    <a:pt x="5322" y="467"/>
                    <a:pt x="5309" y="461"/>
                  </a:cubicBezTo>
                  <a:cubicBezTo>
                    <a:pt x="5298" y="455"/>
                    <a:pt x="5285" y="453"/>
                    <a:pt x="5273" y="449"/>
                  </a:cubicBezTo>
                  <a:cubicBezTo>
                    <a:pt x="5266" y="427"/>
                    <a:pt x="5261" y="389"/>
                    <a:pt x="5225" y="389"/>
                  </a:cubicBezTo>
                  <a:cubicBezTo>
                    <a:pt x="5211" y="389"/>
                    <a:pt x="5201" y="405"/>
                    <a:pt x="5189" y="413"/>
                  </a:cubicBezTo>
                  <a:cubicBezTo>
                    <a:pt x="5185" y="397"/>
                    <a:pt x="5191" y="374"/>
                    <a:pt x="5177" y="365"/>
                  </a:cubicBezTo>
                  <a:cubicBezTo>
                    <a:pt x="5153" y="350"/>
                    <a:pt x="5120" y="361"/>
                    <a:pt x="5093" y="353"/>
                  </a:cubicBezTo>
                  <a:cubicBezTo>
                    <a:pt x="5079" y="349"/>
                    <a:pt x="5069" y="337"/>
                    <a:pt x="5057" y="329"/>
                  </a:cubicBezTo>
                  <a:cubicBezTo>
                    <a:pt x="5018" y="355"/>
                    <a:pt x="4994" y="386"/>
                    <a:pt x="4949" y="401"/>
                  </a:cubicBezTo>
                  <a:cubicBezTo>
                    <a:pt x="4899" y="475"/>
                    <a:pt x="4819" y="476"/>
                    <a:pt x="4733" y="485"/>
                  </a:cubicBezTo>
                  <a:cubicBezTo>
                    <a:pt x="4709" y="501"/>
                    <a:pt x="4685" y="517"/>
                    <a:pt x="4661" y="533"/>
                  </a:cubicBezTo>
                  <a:cubicBezTo>
                    <a:pt x="4650" y="540"/>
                    <a:pt x="4584" y="555"/>
                    <a:pt x="4577" y="557"/>
                  </a:cubicBezTo>
                  <a:cubicBezTo>
                    <a:pt x="4536" y="569"/>
                    <a:pt x="4536" y="572"/>
                    <a:pt x="4493" y="593"/>
                  </a:cubicBezTo>
                  <a:cubicBezTo>
                    <a:pt x="4468" y="556"/>
                    <a:pt x="4433" y="525"/>
                    <a:pt x="4397" y="497"/>
                  </a:cubicBezTo>
                  <a:cubicBezTo>
                    <a:pt x="4374" y="479"/>
                    <a:pt x="4325" y="449"/>
                    <a:pt x="4325" y="449"/>
                  </a:cubicBezTo>
                  <a:cubicBezTo>
                    <a:pt x="4317" y="454"/>
                    <a:pt x="4269" y="491"/>
                    <a:pt x="4253" y="485"/>
                  </a:cubicBezTo>
                  <a:cubicBezTo>
                    <a:pt x="4240" y="480"/>
                    <a:pt x="4237" y="461"/>
                    <a:pt x="4229" y="449"/>
                  </a:cubicBezTo>
                  <a:cubicBezTo>
                    <a:pt x="4147" y="503"/>
                    <a:pt x="4173" y="548"/>
                    <a:pt x="4073" y="581"/>
                  </a:cubicBezTo>
                  <a:cubicBezTo>
                    <a:pt x="4049" y="573"/>
                    <a:pt x="4025" y="565"/>
                    <a:pt x="4001" y="557"/>
                  </a:cubicBezTo>
                  <a:cubicBezTo>
                    <a:pt x="3989" y="553"/>
                    <a:pt x="3965" y="545"/>
                    <a:pt x="3965" y="545"/>
                  </a:cubicBezTo>
                  <a:cubicBezTo>
                    <a:pt x="3961" y="533"/>
                    <a:pt x="3962" y="518"/>
                    <a:pt x="3953" y="509"/>
                  </a:cubicBezTo>
                  <a:cubicBezTo>
                    <a:pt x="3925" y="481"/>
                    <a:pt x="3829" y="522"/>
                    <a:pt x="3797" y="533"/>
                  </a:cubicBezTo>
                  <a:cubicBezTo>
                    <a:pt x="3793" y="517"/>
                    <a:pt x="3800" y="491"/>
                    <a:pt x="3785" y="485"/>
                  </a:cubicBezTo>
                  <a:cubicBezTo>
                    <a:pt x="3768" y="478"/>
                    <a:pt x="3753" y="500"/>
                    <a:pt x="3737" y="509"/>
                  </a:cubicBezTo>
                  <a:cubicBezTo>
                    <a:pt x="3670" y="547"/>
                    <a:pt x="3734" y="526"/>
                    <a:pt x="3641" y="545"/>
                  </a:cubicBezTo>
                  <a:cubicBezTo>
                    <a:pt x="3625" y="560"/>
                    <a:pt x="3617" y="568"/>
                    <a:pt x="3615" y="582"/>
                  </a:cubicBezTo>
                  <a:cubicBezTo>
                    <a:pt x="3613" y="596"/>
                    <a:pt x="3631" y="627"/>
                    <a:pt x="3629" y="629"/>
                  </a:cubicBezTo>
                  <a:cubicBezTo>
                    <a:pt x="3620" y="641"/>
                    <a:pt x="3616" y="602"/>
                    <a:pt x="3605" y="593"/>
                  </a:cubicBezTo>
                  <a:cubicBezTo>
                    <a:pt x="3548" y="543"/>
                    <a:pt x="3545" y="548"/>
                    <a:pt x="3485" y="533"/>
                  </a:cubicBezTo>
                  <a:cubicBezTo>
                    <a:pt x="3375" y="555"/>
                    <a:pt x="3439" y="523"/>
                    <a:pt x="3449" y="581"/>
                  </a:cubicBezTo>
                  <a:cubicBezTo>
                    <a:pt x="3451" y="593"/>
                    <a:pt x="3441" y="605"/>
                    <a:pt x="3437" y="617"/>
                  </a:cubicBezTo>
                  <a:cubicBezTo>
                    <a:pt x="3395" y="561"/>
                    <a:pt x="3396" y="547"/>
                    <a:pt x="3329" y="569"/>
                  </a:cubicBezTo>
                  <a:cubicBezTo>
                    <a:pt x="3251" y="543"/>
                    <a:pt x="3211" y="584"/>
                    <a:pt x="3161" y="509"/>
                  </a:cubicBezTo>
                  <a:cubicBezTo>
                    <a:pt x="3153" y="521"/>
                    <a:pt x="3150" y="540"/>
                    <a:pt x="3137" y="545"/>
                  </a:cubicBezTo>
                  <a:cubicBezTo>
                    <a:pt x="3125" y="550"/>
                    <a:pt x="3114" y="533"/>
                    <a:pt x="3101" y="533"/>
                  </a:cubicBezTo>
                  <a:cubicBezTo>
                    <a:pt x="3085" y="533"/>
                    <a:pt x="3069" y="541"/>
                    <a:pt x="3053" y="545"/>
                  </a:cubicBezTo>
                  <a:cubicBezTo>
                    <a:pt x="2957" y="513"/>
                    <a:pt x="3077" y="545"/>
                    <a:pt x="2981" y="545"/>
                  </a:cubicBezTo>
                  <a:cubicBezTo>
                    <a:pt x="2961" y="545"/>
                    <a:pt x="2941" y="537"/>
                    <a:pt x="2921" y="533"/>
                  </a:cubicBezTo>
                  <a:cubicBezTo>
                    <a:pt x="2917" y="527"/>
                    <a:pt x="2878" y="475"/>
                    <a:pt x="2885" y="461"/>
                  </a:cubicBezTo>
                  <a:cubicBezTo>
                    <a:pt x="2891" y="450"/>
                    <a:pt x="2909" y="453"/>
                    <a:pt x="2921" y="449"/>
                  </a:cubicBezTo>
                  <a:cubicBezTo>
                    <a:pt x="2917" y="437"/>
                    <a:pt x="2917" y="423"/>
                    <a:pt x="2909" y="413"/>
                  </a:cubicBezTo>
                  <a:cubicBezTo>
                    <a:pt x="2900" y="402"/>
                    <a:pt x="2881" y="401"/>
                    <a:pt x="2873" y="389"/>
                  </a:cubicBezTo>
                  <a:cubicBezTo>
                    <a:pt x="2814" y="295"/>
                    <a:pt x="2888" y="330"/>
                    <a:pt x="2813" y="305"/>
                  </a:cubicBezTo>
                  <a:cubicBezTo>
                    <a:pt x="2892" y="253"/>
                    <a:pt x="2830" y="309"/>
                    <a:pt x="2813" y="257"/>
                  </a:cubicBezTo>
                  <a:cubicBezTo>
                    <a:pt x="2808" y="241"/>
                    <a:pt x="2821" y="225"/>
                    <a:pt x="2825" y="209"/>
                  </a:cubicBezTo>
                  <a:cubicBezTo>
                    <a:pt x="2816" y="173"/>
                    <a:pt x="2820" y="137"/>
                    <a:pt x="2765" y="137"/>
                  </a:cubicBezTo>
                  <a:cubicBezTo>
                    <a:pt x="2751" y="137"/>
                    <a:pt x="2741" y="153"/>
                    <a:pt x="2729" y="161"/>
                  </a:cubicBezTo>
                  <a:cubicBezTo>
                    <a:pt x="2721" y="149"/>
                    <a:pt x="2719" y="128"/>
                    <a:pt x="2705" y="125"/>
                  </a:cubicBezTo>
                  <a:cubicBezTo>
                    <a:pt x="2673" y="119"/>
                    <a:pt x="2641" y="137"/>
                    <a:pt x="2609" y="137"/>
                  </a:cubicBezTo>
                  <a:cubicBezTo>
                    <a:pt x="2571" y="137"/>
                    <a:pt x="2526" y="108"/>
                    <a:pt x="2489" y="101"/>
                  </a:cubicBezTo>
                  <a:cubicBezTo>
                    <a:pt x="2461" y="95"/>
                    <a:pt x="2433" y="93"/>
                    <a:pt x="2405" y="89"/>
                  </a:cubicBezTo>
                  <a:cubicBezTo>
                    <a:pt x="2393" y="93"/>
                    <a:pt x="2379" y="93"/>
                    <a:pt x="2369" y="101"/>
                  </a:cubicBezTo>
                  <a:cubicBezTo>
                    <a:pt x="2358" y="110"/>
                    <a:pt x="2359" y="137"/>
                    <a:pt x="2345" y="137"/>
                  </a:cubicBezTo>
                  <a:cubicBezTo>
                    <a:pt x="2331" y="137"/>
                    <a:pt x="2332" y="110"/>
                    <a:pt x="2321" y="101"/>
                  </a:cubicBezTo>
                  <a:cubicBezTo>
                    <a:pt x="2311" y="93"/>
                    <a:pt x="2297" y="93"/>
                    <a:pt x="2285" y="89"/>
                  </a:cubicBezTo>
                  <a:cubicBezTo>
                    <a:pt x="2255" y="0"/>
                    <a:pt x="2299" y="90"/>
                    <a:pt x="2237" y="65"/>
                  </a:cubicBezTo>
                  <a:cubicBezTo>
                    <a:pt x="2224" y="60"/>
                    <a:pt x="2221" y="41"/>
                    <a:pt x="2213" y="29"/>
                  </a:cubicBezTo>
                  <a:cubicBezTo>
                    <a:pt x="2201" y="33"/>
                    <a:pt x="2186" y="32"/>
                    <a:pt x="2177" y="41"/>
                  </a:cubicBezTo>
                  <a:cubicBezTo>
                    <a:pt x="2168" y="50"/>
                    <a:pt x="2175" y="69"/>
                    <a:pt x="2165" y="77"/>
                  </a:cubicBezTo>
                  <a:cubicBezTo>
                    <a:pt x="2152" y="87"/>
                    <a:pt x="2133" y="85"/>
                    <a:pt x="2117" y="89"/>
                  </a:cubicBezTo>
                  <a:cubicBezTo>
                    <a:pt x="2159" y="152"/>
                    <a:pt x="2143" y="102"/>
                    <a:pt x="2105" y="149"/>
                  </a:cubicBezTo>
                  <a:cubicBezTo>
                    <a:pt x="2097" y="159"/>
                    <a:pt x="2097" y="173"/>
                    <a:pt x="2093" y="185"/>
                  </a:cubicBezTo>
                  <a:cubicBezTo>
                    <a:pt x="2110" y="191"/>
                    <a:pt x="2156" y="195"/>
                    <a:pt x="2141" y="233"/>
                  </a:cubicBezTo>
                  <a:cubicBezTo>
                    <a:pt x="2136" y="246"/>
                    <a:pt x="2091" y="257"/>
                    <a:pt x="2105" y="257"/>
                  </a:cubicBezTo>
                  <a:cubicBezTo>
                    <a:pt x="2130" y="257"/>
                    <a:pt x="2177" y="233"/>
                    <a:pt x="2177" y="233"/>
                  </a:cubicBezTo>
                  <a:cubicBezTo>
                    <a:pt x="2181" y="253"/>
                    <a:pt x="2176" y="277"/>
                    <a:pt x="2189" y="293"/>
                  </a:cubicBezTo>
                  <a:cubicBezTo>
                    <a:pt x="2212" y="321"/>
                    <a:pt x="2250" y="301"/>
                    <a:pt x="2273" y="293"/>
                  </a:cubicBezTo>
                  <a:cubicBezTo>
                    <a:pt x="2285" y="330"/>
                    <a:pt x="2301" y="359"/>
                    <a:pt x="2273" y="401"/>
                  </a:cubicBezTo>
                  <a:cubicBezTo>
                    <a:pt x="2266" y="412"/>
                    <a:pt x="2267" y="376"/>
                    <a:pt x="2261" y="365"/>
                  </a:cubicBezTo>
                  <a:cubicBezTo>
                    <a:pt x="2255" y="352"/>
                    <a:pt x="2248" y="338"/>
                    <a:pt x="2237" y="329"/>
                  </a:cubicBezTo>
                  <a:cubicBezTo>
                    <a:pt x="2213" y="310"/>
                    <a:pt x="2179" y="309"/>
                    <a:pt x="2153" y="293"/>
                  </a:cubicBezTo>
                  <a:cubicBezTo>
                    <a:pt x="2128" y="278"/>
                    <a:pt x="2081" y="245"/>
                    <a:pt x="2081" y="245"/>
                  </a:cubicBezTo>
                  <a:cubicBezTo>
                    <a:pt x="2085" y="261"/>
                    <a:pt x="2081" y="281"/>
                    <a:pt x="2093" y="293"/>
                  </a:cubicBezTo>
                  <a:cubicBezTo>
                    <a:pt x="2126" y="326"/>
                    <a:pt x="2191" y="280"/>
                    <a:pt x="2093" y="329"/>
                  </a:cubicBezTo>
                  <a:cubicBezTo>
                    <a:pt x="2024" y="432"/>
                    <a:pt x="2116" y="311"/>
                    <a:pt x="2033" y="377"/>
                  </a:cubicBezTo>
                  <a:cubicBezTo>
                    <a:pt x="1955" y="439"/>
                    <a:pt x="2063" y="395"/>
                    <a:pt x="1973" y="425"/>
                  </a:cubicBezTo>
                  <a:cubicBezTo>
                    <a:pt x="1969" y="409"/>
                    <a:pt x="1974" y="387"/>
                    <a:pt x="1961" y="377"/>
                  </a:cubicBezTo>
                  <a:cubicBezTo>
                    <a:pt x="1935" y="358"/>
                    <a:pt x="1905" y="419"/>
                    <a:pt x="1901" y="425"/>
                  </a:cubicBezTo>
                  <a:cubicBezTo>
                    <a:pt x="1905" y="441"/>
                    <a:pt x="1900" y="463"/>
                    <a:pt x="1913" y="473"/>
                  </a:cubicBezTo>
                  <a:cubicBezTo>
                    <a:pt x="1933" y="487"/>
                    <a:pt x="1962" y="477"/>
                    <a:pt x="1985" y="485"/>
                  </a:cubicBezTo>
                  <a:cubicBezTo>
                    <a:pt x="1999" y="490"/>
                    <a:pt x="2009" y="501"/>
                    <a:pt x="2021" y="509"/>
                  </a:cubicBezTo>
                  <a:cubicBezTo>
                    <a:pt x="2033" y="505"/>
                    <a:pt x="2048" y="506"/>
                    <a:pt x="2057" y="497"/>
                  </a:cubicBezTo>
                  <a:cubicBezTo>
                    <a:pt x="2092" y="462"/>
                    <a:pt x="2037" y="429"/>
                    <a:pt x="2105" y="497"/>
                  </a:cubicBezTo>
                  <a:cubicBezTo>
                    <a:pt x="2124" y="555"/>
                    <a:pt x="2144" y="543"/>
                    <a:pt x="2201" y="557"/>
                  </a:cubicBezTo>
                  <a:cubicBezTo>
                    <a:pt x="2180" y="643"/>
                    <a:pt x="2195" y="647"/>
                    <a:pt x="2033" y="593"/>
                  </a:cubicBezTo>
                  <a:cubicBezTo>
                    <a:pt x="2016" y="587"/>
                    <a:pt x="2020" y="559"/>
                    <a:pt x="2009" y="545"/>
                  </a:cubicBezTo>
                  <a:cubicBezTo>
                    <a:pt x="2000" y="534"/>
                    <a:pt x="1985" y="529"/>
                    <a:pt x="1973" y="521"/>
                  </a:cubicBezTo>
                  <a:cubicBezTo>
                    <a:pt x="1961" y="525"/>
                    <a:pt x="1948" y="539"/>
                    <a:pt x="1937" y="533"/>
                  </a:cubicBezTo>
                  <a:cubicBezTo>
                    <a:pt x="1926" y="527"/>
                    <a:pt x="1933" y="507"/>
                    <a:pt x="1925" y="497"/>
                  </a:cubicBezTo>
                  <a:cubicBezTo>
                    <a:pt x="1908" y="476"/>
                    <a:pt x="1877" y="469"/>
                    <a:pt x="1853" y="461"/>
                  </a:cubicBezTo>
                  <a:cubicBezTo>
                    <a:pt x="1829" y="469"/>
                    <a:pt x="1802" y="499"/>
                    <a:pt x="1781" y="485"/>
                  </a:cubicBezTo>
                  <a:cubicBezTo>
                    <a:pt x="1721" y="445"/>
                    <a:pt x="1648" y="449"/>
                    <a:pt x="1577" y="437"/>
                  </a:cubicBezTo>
                  <a:cubicBezTo>
                    <a:pt x="1569" y="425"/>
                    <a:pt x="1566" y="406"/>
                    <a:pt x="1553" y="401"/>
                  </a:cubicBezTo>
                  <a:cubicBezTo>
                    <a:pt x="1537" y="395"/>
                    <a:pt x="1489" y="432"/>
                    <a:pt x="1481" y="437"/>
                  </a:cubicBezTo>
                  <a:cubicBezTo>
                    <a:pt x="1385" y="405"/>
                    <a:pt x="1505" y="437"/>
                    <a:pt x="1409" y="437"/>
                  </a:cubicBezTo>
                  <a:cubicBezTo>
                    <a:pt x="1373" y="437"/>
                    <a:pt x="1337" y="429"/>
                    <a:pt x="1301" y="425"/>
                  </a:cubicBezTo>
                  <a:cubicBezTo>
                    <a:pt x="1205" y="457"/>
                    <a:pt x="1325" y="425"/>
                    <a:pt x="1229" y="425"/>
                  </a:cubicBezTo>
                  <a:cubicBezTo>
                    <a:pt x="1209" y="425"/>
                    <a:pt x="1189" y="433"/>
                    <a:pt x="1169" y="437"/>
                  </a:cubicBezTo>
                  <a:cubicBezTo>
                    <a:pt x="1103" y="424"/>
                    <a:pt x="1091" y="425"/>
                    <a:pt x="1037" y="461"/>
                  </a:cubicBezTo>
                  <a:cubicBezTo>
                    <a:pt x="993" y="446"/>
                    <a:pt x="958" y="422"/>
                    <a:pt x="917" y="401"/>
                  </a:cubicBezTo>
                  <a:cubicBezTo>
                    <a:pt x="881" y="413"/>
                    <a:pt x="881" y="421"/>
                    <a:pt x="845" y="401"/>
                  </a:cubicBezTo>
                  <a:cubicBezTo>
                    <a:pt x="820" y="387"/>
                    <a:pt x="773" y="353"/>
                    <a:pt x="773" y="353"/>
                  </a:cubicBezTo>
                  <a:cubicBezTo>
                    <a:pt x="724" y="386"/>
                    <a:pt x="726" y="416"/>
                    <a:pt x="677" y="449"/>
                  </a:cubicBezTo>
                  <a:cubicBezTo>
                    <a:pt x="615" y="434"/>
                    <a:pt x="608" y="421"/>
                    <a:pt x="545" y="437"/>
                  </a:cubicBezTo>
                  <a:cubicBezTo>
                    <a:pt x="533" y="445"/>
                    <a:pt x="519" y="451"/>
                    <a:pt x="509" y="461"/>
                  </a:cubicBezTo>
                  <a:cubicBezTo>
                    <a:pt x="499" y="471"/>
                    <a:pt x="498" y="492"/>
                    <a:pt x="485" y="497"/>
                  </a:cubicBezTo>
                  <a:cubicBezTo>
                    <a:pt x="473" y="502"/>
                    <a:pt x="461" y="488"/>
                    <a:pt x="449" y="485"/>
                  </a:cubicBezTo>
                  <a:cubicBezTo>
                    <a:pt x="322" y="457"/>
                    <a:pt x="422" y="488"/>
                    <a:pt x="341" y="461"/>
                  </a:cubicBezTo>
                  <a:cubicBezTo>
                    <a:pt x="293" y="389"/>
                    <a:pt x="242" y="409"/>
                    <a:pt x="149" y="401"/>
                  </a:cubicBezTo>
                  <a:cubicBezTo>
                    <a:pt x="33" y="440"/>
                    <a:pt x="208" y="372"/>
                    <a:pt x="89" y="461"/>
                  </a:cubicBezTo>
                  <a:cubicBezTo>
                    <a:pt x="69" y="476"/>
                    <a:pt x="17" y="485"/>
                    <a:pt x="17" y="485"/>
                  </a:cubicBezTo>
                  <a:cubicBezTo>
                    <a:pt x="4" y="497"/>
                    <a:pt x="4" y="480"/>
                    <a:pt x="3" y="507"/>
                  </a:cubicBezTo>
                  <a:cubicBezTo>
                    <a:pt x="2" y="534"/>
                    <a:pt x="8" y="610"/>
                    <a:pt x="9" y="648"/>
                  </a:cubicBezTo>
                  <a:cubicBezTo>
                    <a:pt x="10" y="686"/>
                    <a:pt x="0" y="722"/>
                    <a:pt x="9" y="738"/>
                  </a:cubicBezTo>
                  <a:cubicBezTo>
                    <a:pt x="18" y="754"/>
                    <a:pt x="17" y="741"/>
                    <a:pt x="60" y="741"/>
                  </a:cubicBezTo>
                  <a:cubicBezTo>
                    <a:pt x="103" y="741"/>
                    <a:pt x="177" y="741"/>
                    <a:pt x="270" y="741"/>
                  </a:cubicBezTo>
                  <a:cubicBezTo>
                    <a:pt x="363" y="741"/>
                    <a:pt x="236" y="740"/>
                    <a:pt x="618" y="741"/>
                  </a:cubicBezTo>
                  <a:cubicBezTo>
                    <a:pt x="1000" y="742"/>
                    <a:pt x="2149" y="746"/>
                    <a:pt x="2562" y="747"/>
                  </a:cubicBezTo>
                  <a:cubicBezTo>
                    <a:pt x="2975" y="748"/>
                    <a:pt x="2882" y="747"/>
                    <a:pt x="3099" y="747"/>
                  </a:cubicBezTo>
                  <a:cubicBezTo>
                    <a:pt x="3316" y="747"/>
                    <a:pt x="3585" y="748"/>
                    <a:pt x="3867" y="747"/>
                  </a:cubicBezTo>
                  <a:cubicBezTo>
                    <a:pt x="4149" y="746"/>
                    <a:pt x="4552" y="745"/>
                    <a:pt x="4791" y="744"/>
                  </a:cubicBezTo>
                  <a:cubicBezTo>
                    <a:pt x="5030" y="743"/>
                    <a:pt x="5190" y="741"/>
                    <a:pt x="5304" y="741"/>
                  </a:cubicBezTo>
                  <a:cubicBezTo>
                    <a:pt x="5418" y="741"/>
                    <a:pt x="5444" y="759"/>
                    <a:pt x="5475" y="744"/>
                  </a:cubicBezTo>
                  <a:cubicBezTo>
                    <a:pt x="5506" y="729"/>
                    <a:pt x="5488" y="676"/>
                    <a:pt x="5489" y="653"/>
                  </a:cubicBezTo>
                  <a:cubicBezTo>
                    <a:pt x="5493" y="641"/>
                    <a:pt x="5484" y="616"/>
                    <a:pt x="5484" y="603"/>
                  </a:cubicBezTo>
                  <a:cubicBezTo>
                    <a:pt x="5476" y="589"/>
                    <a:pt x="5457" y="579"/>
                    <a:pt x="5441" y="5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6" name="Freeform 17"/>
            <p:cNvSpPr>
              <a:spLocks/>
            </p:cNvSpPr>
            <p:nvPr/>
          </p:nvSpPr>
          <p:spPr bwMode="auto">
            <a:xfrm>
              <a:off x="144" y="1701"/>
              <a:ext cx="5379" cy="2557"/>
            </a:xfrm>
            <a:custGeom>
              <a:avLst/>
              <a:gdLst>
                <a:gd name="T0" fmla="*/ 1865 w 5379"/>
                <a:gd name="T1" fmla="*/ 417 h 2557"/>
                <a:gd name="T2" fmla="*/ 2128 w 5379"/>
                <a:gd name="T3" fmla="*/ 508 h 2557"/>
                <a:gd name="T4" fmla="*/ 2292 w 5379"/>
                <a:gd name="T5" fmla="*/ 554 h 2557"/>
                <a:gd name="T6" fmla="*/ 2447 w 5379"/>
                <a:gd name="T7" fmla="*/ 654 h 2557"/>
                <a:gd name="T8" fmla="*/ 2538 w 5379"/>
                <a:gd name="T9" fmla="*/ 645 h 2557"/>
                <a:gd name="T10" fmla="*/ 2838 w 5379"/>
                <a:gd name="T11" fmla="*/ 717 h 2557"/>
                <a:gd name="T12" fmla="*/ 2901 w 5379"/>
                <a:gd name="T13" fmla="*/ 781 h 2557"/>
                <a:gd name="T14" fmla="*/ 3428 w 5379"/>
                <a:gd name="T15" fmla="*/ 963 h 2557"/>
                <a:gd name="T16" fmla="*/ 4865 w 5379"/>
                <a:gd name="T17" fmla="*/ 1345 h 2557"/>
                <a:gd name="T18" fmla="*/ 4828 w 5379"/>
                <a:gd name="T19" fmla="*/ 1563 h 2557"/>
                <a:gd name="T20" fmla="*/ 4937 w 5379"/>
                <a:gd name="T21" fmla="*/ 1717 h 2557"/>
                <a:gd name="T22" fmla="*/ 4992 w 5379"/>
                <a:gd name="T23" fmla="*/ 1827 h 2557"/>
                <a:gd name="T24" fmla="*/ 5019 w 5379"/>
                <a:gd name="T25" fmla="*/ 2008 h 2557"/>
                <a:gd name="T26" fmla="*/ 3980 w 5379"/>
                <a:gd name="T27" fmla="*/ 2110 h 2557"/>
                <a:gd name="T28" fmla="*/ 4444 w 5379"/>
                <a:gd name="T29" fmla="*/ 2279 h 2557"/>
                <a:gd name="T30" fmla="*/ 5075 w 5379"/>
                <a:gd name="T31" fmla="*/ 2308 h 2557"/>
                <a:gd name="T32" fmla="*/ 5303 w 5379"/>
                <a:gd name="T33" fmla="*/ 2402 h 2557"/>
                <a:gd name="T34" fmla="*/ 4619 w 5379"/>
                <a:gd name="T35" fmla="*/ 2527 h 2557"/>
                <a:gd name="T36" fmla="*/ 3746 w 5379"/>
                <a:gd name="T37" fmla="*/ 2527 h 2557"/>
                <a:gd name="T38" fmla="*/ 2841 w 5379"/>
                <a:gd name="T39" fmla="*/ 2477 h 2557"/>
                <a:gd name="T40" fmla="*/ 2501 w 5379"/>
                <a:gd name="T41" fmla="*/ 2527 h 2557"/>
                <a:gd name="T42" fmla="*/ 1877 w 5379"/>
                <a:gd name="T43" fmla="*/ 2487 h 2557"/>
                <a:gd name="T44" fmla="*/ 1518 w 5379"/>
                <a:gd name="T45" fmla="*/ 2487 h 2557"/>
                <a:gd name="T46" fmla="*/ 1132 w 5379"/>
                <a:gd name="T47" fmla="*/ 2515 h 2557"/>
                <a:gd name="T48" fmla="*/ 607 w 5379"/>
                <a:gd name="T49" fmla="*/ 2496 h 2557"/>
                <a:gd name="T50" fmla="*/ 195 w 5379"/>
                <a:gd name="T51" fmla="*/ 2487 h 2557"/>
                <a:gd name="T52" fmla="*/ 46 w 5379"/>
                <a:gd name="T53" fmla="*/ 2496 h 2557"/>
                <a:gd name="T54" fmla="*/ 47 w 5379"/>
                <a:gd name="T55" fmla="*/ 2363 h 2557"/>
                <a:gd name="T56" fmla="*/ 1 w 5379"/>
                <a:gd name="T57" fmla="*/ 2081 h 2557"/>
                <a:gd name="T58" fmla="*/ 56 w 5379"/>
                <a:gd name="T59" fmla="*/ 1581 h 2557"/>
                <a:gd name="T60" fmla="*/ 20 w 5379"/>
                <a:gd name="T61" fmla="*/ 736 h 2557"/>
                <a:gd name="T62" fmla="*/ 29 w 5379"/>
                <a:gd name="T63" fmla="*/ 508 h 2557"/>
                <a:gd name="T64" fmla="*/ 29 w 5379"/>
                <a:gd name="T65" fmla="*/ 436 h 2557"/>
                <a:gd name="T66" fmla="*/ 111 w 5379"/>
                <a:gd name="T67" fmla="*/ 317 h 2557"/>
                <a:gd name="T68" fmla="*/ 601 w 5379"/>
                <a:gd name="T69" fmla="*/ 81 h 2557"/>
                <a:gd name="T70" fmla="*/ 901 w 5379"/>
                <a:gd name="T71" fmla="*/ 8 h 2557"/>
                <a:gd name="T72" fmla="*/ 1038 w 5379"/>
                <a:gd name="T73" fmla="*/ 35 h 2557"/>
                <a:gd name="T74" fmla="*/ 1329 w 5379"/>
                <a:gd name="T75" fmla="*/ 154 h 2557"/>
                <a:gd name="T76" fmla="*/ 1665 w 5379"/>
                <a:gd name="T77" fmla="*/ 372 h 2557"/>
                <a:gd name="T78" fmla="*/ 1865 w 5379"/>
                <a:gd name="T79" fmla="*/ 417 h 25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79" h="2557">
                  <a:moveTo>
                    <a:pt x="1865" y="417"/>
                  </a:moveTo>
                  <a:cubicBezTo>
                    <a:pt x="1938" y="408"/>
                    <a:pt x="2085" y="420"/>
                    <a:pt x="2128" y="508"/>
                  </a:cubicBezTo>
                  <a:cubicBezTo>
                    <a:pt x="2185" y="525"/>
                    <a:pt x="2239" y="530"/>
                    <a:pt x="2292" y="554"/>
                  </a:cubicBezTo>
                  <a:cubicBezTo>
                    <a:pt x="2345" y="578"/>
                    <a:pt x="2406" y="639"/>
                    <a:pt x="2447" y="654"/>
                  </a:cubicBezTo>
                  <a:cubicBezTo>
                    <a:pt x="2545" y="735"/>
                    <a:pt x="2457" y="599"/>
                    <a:pt x="2538" y="645"/>
                  </a:cubicBezTo>
                  <a:cubicBezTo>
                    <a:pt x="2603" y="662"/>
                    <a:pt x="2778" y="694"/>
                    <a:pt x="2838" y="717"/>
                  </a:cubicBezTo>
                  <a:cubicBezTo>
                    <a:pt x="2898" y="740"/>
                    <a:pt x="2803" y="740"/>
                    <a:pt x="2901" y="781"/>
                  </a:cubicBezTo>
                  <a:cubicBezTo>
                    <a:pt x="3322" y="834"/>
                    <a:pt x="3101" y="869"/>
                    <a:pt x="3428" y="963"/>
                  </a:cubicBezTo>
                  <a:cubicBezTo>
                    <a:pt x="3755" y="1057"/>
                    <a:pt x="4632" y="1245"/>
                    <a:pt x="4865" y="1345"/>
                  </a:cubicBezTo>
                  <a:cubicBezTo>
                    <a:pt x="5098" y="1445"/>
                    <a:pt x="4816" y="1501"/>
                    <a:pt x="4828" y="1563"/>
                  </a:cubicBezTo>
                  <a:cubicBezTo>
                    <a:pt x="4846" y="1576"/>
                    <a:pt x="4937" y="1717"/>
                    <a:pt x="4937" y="1717"/>
                  </a:cubicBezTo>
                  <a:cubicBezTo>
                    <a:pt x="4960" y="1754"/>
                    <a:pt x="4969" y="1790"/>
                    <a:pt x="4992" y="1827"/>
                  </a:cubicBezTo>
                  <a:cubicBezTo>
                    <a:pt x="5065" y="1873"/>
                    <a:pt x="5188" y="1961"/>
                    <a:pt x="5019" y="2008"/>
                  </a:cubicBezTo>
                  <a:cubicBezTo>
                    <a:pt x="4850" y="2055"/>
                    <a:pt x="4076" y="2065"/>
                    <a:pt x="3980" y="2110"/>
                  </a:cubicBezTo>
                  <a:cubicBezTo>
                    <a:pt x="3884" y="2155"/>
                    <a:pt x="4262" y="2246"/>
                    <a:pt x="4444" y="2279"/>
                  </a:cubicBezTo>
                  <a:cubicBezTo>
                    <a:pt x="4533" y="2316"/>
                    <a:pt x="5043" y="2283"/>
                    <a:pt x="5075" y="2308"/>
                  </a:cubicBezTo>
                  <a:cubicBezTo>
                    <a:pt x="5218" y="2328"/>
                    <a:pt x="5379" y="2366"/>
                    <a:pt x="5303" y="2402"/>
                  </a:cubicBezTo>
                  <a:cubicBezTo>
                    <a:pt x="5227" y="2438"/>
                    <a:pt x="4878" y="2506"/>
                    <a:pt x="4619" y="2527"/>
                  </a:cubicBezTo>
                  <a:cubicBezTo>
                    <a:pt x="4501" y="2557"/>
                    <a:pt x="4042" y="2535"/>
                    <a:pt x="3746" y="2527"/>
                  </a:cubicBezTo>
                  <a:cubicBezTo>
                    <a:pt x="3450" y="2519"/>
                    <a:pt x="3048" y="2477"/>
                    <a:pt x="2841" y="2477"/>
                  </a:cubicBezTo>
                  <a:cubicBezTo>
                    <a:pt x="2823" y="2496"/>
                    <a:pt x="2525" y="2527"/>
                    <a:pt x="2501" y="2527"/>
                  </a:cubicBezTo>
                  <a:cubicBezTo>
                    <a:pt x="2317" y="2527"/>
                    <a:pt x="2041" y="2494"/>
                    <a:pt x="1877" y="2487"/>
                  </a:cubicBezTo>
                  <a:cubicBezTo>
                    <a:pt x="1713" y="2480"/>
                    <a:pt x="1642" y="2482"/>
                    <a:pt x="1518" y="2487"/>
                  </a:cubicBezTo>
                  <a:cubicBezTo>
                    <a:pt x="1394" y="2492"/>
                    <a:pt x="1284" y="2514"/>
                    <a:pt x="1132" y="2515"/>
                  </a:cubicBezTo>
                  <a:cubicBezTo>
                    <a:pt x="980" y="2517"/>
                    <a:pt x="763" y="2501"/>
                    <a:pt x="607" y="2496"/>
                  </a:cubicBezTo>
                  <a:cubicBezTo>
                    <a:pt x="450" y="2492"/>
                    <a:pt x="288" y="2487"/>
                    <a:pt x="195" y="2487"/>
                  </a:cubicBezTo>
                  <a:cubicBezTo>
                    <a:pt x="101" y="2487"/>
                    <a:pt x="71" y="2517"/>
                    <a:pt x="46" y="2496"/>
                  </a:cubicBezTo>
                  <a:cubicBezTo>
                    <a:pt x="21" y="2475"/>
                    <a:pt x="54" y="2432"/>
                    <a:pt x="47" y="2363"/>
                  </a:cubicBezTo>
                  <a:cubicBezTo>
                    <a:pt x="8" y="2270"/>
                    <a:pt x="0" y="2211"/>
                    <a:pt x="1" y="2081"/>
                  </a:cubicBezTo>
                  <a:cubicBezTo>
                    <a:pt x="2" y="1951"/>
                    <a:pt x="53" y="1805"/>
                    <a:pt x="56" y="1581"/>
                  </a:cubicBezTo>
                  <a:cubicBezTo>
                    <a:pt x="54" y="1377"/>
                    <a:pt x="19" y="928"/>
                    <a:pt x="20" y="736"/>
                  </a:cubicBezTo>
                  <a:cubicBezTo>
                    <a:pt x="26" y="638"/>
                    <a:pt x="17" y="540"/>
                    <a:pt x="29" y="508"/>
                  </a:cubicBezTo>
                  <a:cubicBezTo>
                    <a:pt x="30" y="458"/>
                    <a:pt x="15" y="468"/>
                    <a:pt x="29" y="436"/>
                  </a:cubicBezTo>
                  <a:cubicBezTo>
                    <a:pt x="43" y="404"/>
                    <a:pt x="16" y="376"/>
                    <a:pt x="111" y="317"/>
                  </a:cubicBezTo>
                  <a:cubicBezTo>
                    <a:pt x="206" y="258"/>
                    <a:pt x="469" y="133"/>
                    <a:pt x="601" y="81"/>
                  </a:cubicBezTo>
                  <a:cubicBezTo>
                    <a:pt x="733" y="29"/>
                    <a:pt x="828" y="16"/>
                    <a:pt x="901" y="8"/>
                  </a:cubicBezTo>
                  <a:cubicBezTo>
                    <a:pt x="974" y="0"/>
                    <a:pt x="967" y="11"/>
                    <a:pt x="1038" y="35"/>
                  </a:cubicBezTo>
                  <a:cubicBezTo>
                    <a:pt x="1109" y="59"/>
                    <a:pt x="1225" y="98"/>
                    <a:pt x="1329" y="154"/>
                  </a:cubicBezTo>
                  <a:cubicBezTo>
                    <a:pt x="1433" y="210"/>
                    <a:pt x="1576" y="328"/>
                    <a:pt x="1665" y="372"/>
                  </a:cubicBezTo>
                  <a:cubicBezTo>
                    <a:pt x="1754" y="416"/>
                    <a:pt x="1823" y="398"/>
                    <a:pt x="1865" y="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28398" dir="146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7" name="Freeform 18"/>
            <p:cNvSpPr>
              <a:spLocks/>
            </p:cNvSpPr>
            <p:nvPr/>
          </p:nvSpPr>
          <p:spPr bwMode="auto">
            <a:xfrm>
              <a:off x="1918" y="2910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8" name="Freeform 19"/>
            <p:cNvSpPr>
              <a:spLocks/>
            </p:cNvSpPr>
            <p:nvPr/>
          </p:nvSpPr>
          <p:spPr bwMode="auto">
            <a:xfrm>
              <a:off x="1951" y="2954"/>
              <a:ext cx="3233" cy="1183"/>
            </a:xfrm>
            <a:custGeom>
              <a:avLst/>
              <a:gdLst>
                <a:gd name="T0" fmla="*/ 3233 w 3233"/>
                <a:gd name="T1" fmla="*/ 58 h 1183"/>
                <a:gd name="T2" fmla="*/ 3143 w 3233"/>
                <a:gd name="T3" fmla="*/ 154 h 1183"/>
                <a:gd name="T4" fmla="*/ 3047 w 3233"/>
                <a:gd name="T5" fmla="*/ 130 h 1183"/>
                <a:gd name="T6" fmla="*/ 3083 w 3233"/>
                <a:gd name="T7" fmla="*/ 166 h 1183"/>
                <a:gd name="T8" fmla="*/ 3041 w 3233"/>
                <a:gd name="T9" fmla="*/ 214 h 1183"/>
                <a:gd name="T10" fmla="*/ 3023 w 3233"/>
                <a:gd name="T11" fmla="*/ 226 h 1183"/>
                <a:gd name="T12" fmla="*/ 3011 w 3233"/>
                <a:gd name="T13" fmla="*/ 244 h 1183"/>
                <a:gd name="T14" fmla="*/ 3011 w 3233"/>
                <a:gd name="T15" fmla="*/ 280 h 1183"/>
                <a:gd name="T16" fmla="*/ 2975 w 3233"/>
                <a:gd name="T17" fmla="*/ 292 h 1183"/>
                <a:gd name="T18" fmla="*/ 2957 w 3233"/>
                <a:gd name="T19" fmla="*/ 298 h 1183"/>
                <a:gd name="T20" fmla="*/ 2921 w 3233"/>
                <a:gd name="T21" fmla="*/ 322 h 1183"/>
                <a:gd name="T22" fmla="*/ 2903 w 3233"/>
                <a:gd name="T23" fmla="*/ 358 h 1183"/>
                <a:gd name="T24" fmla="*/ 2915 w 3233"/>
                <a:gd name="T25" fmla="*/ 472 h 1183"/>
                <a:gd name="T26" fmla="*/ 2807 w 3233"/>
                <a:gd name="T27" fmla="*/ 568 h 1183"/>
                <a:gd name="T28" fmla="*/ 2687 w 3233"/>
                <a:gd name="T29" fmla="*/ 646 h 1183"/>
                <a:gd name="T30" fmla="*/ 2909 w 3233"/>
                <a:gd name="T31" fmla="*/ 808 h 1183"/>
                <a:gd name="T32" fmla="*/ 2363 w 3233"/>
                <a:gd name="T33" fmla="*/ 988 h 1183"/>
                <a:gd name="T34" fmla="*/ 1931 w 3233"/>
                <a:gd name="T35" fmla="*/ 1042 h 1183"/>
                <a:gd name="T36" fmla="*/ 1739 w 3233"/>
                <a:gd name="T37" fmla="*/ 952 h 1183"/>
                <a:gd name="T38" fmla="*/ 1715 w 3233"/>
                <a:gd name="T39" fmla="*/ 820 h 1183"/>
                <a:gd name="T40" fmla="*/ 1463 w 3233"/>
                <a:gd name="T41" fmla="*/ 1000 h 1183"/>
                <a:gd name="T42" fmla="*/ 1277 w 3233"/>
                <a:gd name="T43" fmla="*/ 1048 h 1183"/>
                <a:gd name="T44" fmla="*/ 1277 w 3233"/>
                <a:gd name="T45" fmla="*/ 1018 h 1183"/>
                <a:gd name="T46" fmla="*/ 1187 w 3233"/>
                <a:gd name="T47" fmla="*/ 1036 h 1183"/>
                <a:gd name="T48" fmla="*/ 1121 w 3233"/>
                <a:gd name="T49" fmla="*/ 1066 h 1183"/>
                <a:gd name="T50" fmla="*/ 1043 w 3233"/>
                <a:gd name="T51" fmla="*/ 1108 h 1183"/>
                <a:gd name="T52" fmla="*/ 941 w 3233"/>
                <a:gd name="T53" fmla="*/ 1132 h 1183"/>
                <a:gd name="T54" fmla="*/ 881 w 3233"/>
                <a:gd name="T55" fmla="*/ 1156 h 1183"/>
                <a:gd name="T56" fmla="*/ 719 w 3233"/>
                <a:gd name="T57" fmla="*/ 1180 h 1183"/>
                <a:gd name="T58" fmla="*/ 401 w 3233"/>
                <a:gd name="T59" fmla="*/ 1174 h 1183"/>
                <a:gd name="T60" fmla="*/ 227 w 3233"/>
                <a:gd name="T61" fmla="*/ 1168 h 1183"/>
                <a:gd name="T62" fmla="*/ 47 w 3233"/>
                <a:gd name="T63" fmla="*/ 1162 h 1183"/>
                <a:gd name="T64" fmla="*/ 11 w 3233"/>
                <a:gd name="T65" fmla="*/ 1144 h 1183"/>
                <a:gd name="T66" fmla="*/ 113 w 3233"/>
                <a:gd name="T67" fmla="*/ 1126 h 1183"/>
                <a:gd name="T68" fmla="*/ 233 w 3233"/>
                <a:gd name="T69" fmla="*/ 1108 h 1183"/>
                <a:gd name="T70" fmla="*/ 413 w 3233"/>
                <a:gd name="T71" fmla="*/ 1102 h 1183"/>
                <a:gd name="T72" fmla="*/ 569 w 3233"/>
                <a:gd name="T73" fmla="*/ 1084 h 1183"/>
                <a:gd name="T74" fmla="*/ 623 w 3233"/>
                <a:gd name="T75" fmla="*/ 1090 h 1183"/>
                <a:gd name="T76" fmla="*/ 785 w 3233"/>
                <a:gd name="T77" fmla="*/ 1018 h 1183"/>
                <a:gd name="T78" fmla="*/ 923 w 3233"/>
                <a:gd name="T79" fmla="*/ 988 h 1183"/>
                <a:gd name="T80" fmla="*/ 1013 w 3233"/>
                <a:gd name="T81" fmla="*/ 928 h 1183"/>
                <a:gd name="T82" fmla="*/ 1175 w 3233"/>
                <a:gd name="T83" fmla="*/ 862 h 1183"/>
                <a:gd name="T84" fmla="*/ 1271 w 3233"/>
                <a:gd name="T85" fmla="*/ 826 h 1183"/>
                <a:gd name="T86" fmla="*/ 1391 w 3233"/>
                <a:gd name="T87" fmla="*/ 808 h 1183"/>
                <a:gd name="T88" fmla="*/ 1445 w 3233"/>
                <a:gd name="T89" fmla="*/ 754 h 1183"/>
                <a:gd name="T90" fmla="*/ 1523 w 3233"/>
                <a:gd name="T91" fmla="*/ 694 h 1183"/>
                <a:gd name="T92" fmla="*/ 1691 w 3233"/>
                <a:gd name="T93" fmla="*/ 634 h 1183"/>
                <a:gd name="T94" fmla="*/ 1925 w 3233"/>
                <a:gd name="T95" fmla="*/ 538 h 1183"/>
                <a:gd name="T96" fmla="*/ 2051 w 3233"/>
                <a:gd name="T97" fmla="*/ 466 h 1183"/>
                <a:gd name="T98" fmla="*/ 2249 w 3233"/>
                <a:gd name="T99" fmla="*/ 460 h 1183"/>
                <a:gd name="T100" fmla="*/ 2375 w 3233"/>
                <a:gd name="T101" fmla="*/ 406 h 1183"/>
                <a:gd name="T102" fmla="*/ 2507 w 3233"/>
                <a:gd name="T103" fmla="*/ 340 h 1183"/>
                <a:gd name="T104" fmla="*/ 2609 w 3233"/>
                <a:gd name="T105" fmla="*/ 274 h 1183"/>
                <a:gd name="T106" fmla="*/ 2645 w 3233"/>
                <a:gd name="T107" fmla="*/ 250 h 1183"/>
                <a:gd name="T108" fmla="*/ 2597 w 3233"/>
                <a:gd name="T109" fmla="*/ 202 h 1183"/>
                <a:gd name="T110" fmla="*/ 2639 w 3233"/>
                <a:gd name="T111" fmla="*/ 154 h 1183"/>
                <a:gd name="T112" fmla="*/ 2675 w 3233"/>
                <a:gd name="T113" fmla="*/ 142 h 1183"/>
                <a:gd name="T114" fmla="*/ 2717 w 3233"/>
                <a:gd name="T115" fmla="*/ 88 h 1183"/>
                <a:gd name="T116" fmla="*/ 2801 w 3233"/>
                <a:gd name="T117" fmla="*/ 70 h 1183"/>
                <a:gd name="T118" fmla="*/ 2831 w 3233"/>
                <a:gd name="T119" fmla="*/ 40 h 1183"/>
                <a:gd name="T120" fmla="*/ 2867 w 3233"/>
                <a:gd name="T121" fmla="*/ 28 h 1183"/>
                <a:gd name="T122" fmla="*/ 2891 w 3233"/>
                <a:gd name="T123" fmla="*/ 22 h 1183"/>
                <a:gd name="T124" fmla="*/ 3233 w 3233"/>
                <a:gd name="T125" fmla="*/ 58 h 1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33" h="1183">
                  <a:moveTo>
                    <a:pt x="3233" y="58"/>
                  </a:moveTo>
                  <a:cubicBezTo>
                    <a:pt x="3223" y="68"/>
                    <a:pt x="3143" y="154"/>
                    <a:pt x="3143" y="154"/>
                  </a:cubicBezTo>
                  <a:cubicBezTo>
                    <a:pt x="3145" y="164"/>
                    <a:pt x="3042" y="121"/>
                    <a:pt x="3047" y="130"/>
                  </a:cubicBezTo>
                  <a:cubicBezTo>
                    <a:pt x="3056" y="144"/>
                    <a:pt x="3083" y="166"/>
                    <a:pt x="3083" y="166"/>
                  </a:cubicBezTo>
                  <a:cubicBezTo>
                    <a:pt x="3074" y="204"/>
                    <a:pt x="3084" y="185"/>
                    <a:pt x="3041" y="214"/>
                  </a:cubicBezTo>
                  <a:cubicBezTo>
                    <a:pt x="3035" y="218"/>
                    <a:pt x="3023" y="226"/>
                    <a:pt x="3023" y="226"/>
                  </a:cubicBezTo>
                  <a:cubicBezTo>
                    <a:pt x="3019" y="232"/>
                    <a:pt x="3012" y="237"/>
                    <a:pt x="3011" y="244"/>
                  </a:cubicBezTo>
                  <a:cubicBezTo>
                    <a:pt x="3009" y="257"/>
                    <a:pt x="3029" y="267"/>
                    <a:pt x="3011" y="280"/>
                  </a:cubicBezTo>
                  <a:cubicBezTo>
                    <a:pt x="3001" y="287"/>
                    <a:pt x="2987" y="288"/>
                    <a:pt x="2975" y="292"/>
                  </a:cubicBezTo>
                  <a:cubicBezTo>
                    <a:pt x="2969" y="294"/>
                    <a:pt x="2962" y="294"/>
                    <a:pt x="2957" y="298"/>
                  </a:cubicBezTo>
                  <a:cubicBezTo>
                    <a:pt x="2945" y="306"/>
                    <a:pt x="2921" y="322"/>
                    <a:pt x="2921" y="322"/>
                  </a:cubicBezTo>
                  <a:cubicBezTo>
                    <a:pt x="2921" y="322"/>
                    <a:pt x="2903" y="357"/>
                    <a:pt x="2903" y="358"/>
                  </a:cubicBezTo>
                  <a:cubicBezTo>
                    <a:pt x="2893" y="373"/>
                    <a:pt x="2934" y="460"/>
                    <a:pt x="2915" y="472"/>
                  </a:cubicBezTo>
                  <a:cubicBezTo>
                    <a:pt x="2879" y="512"/>
                    <a:pt x="2866" y="556"/>
                    <a:pt x="2807" y="568"/>
                  </a:cubicBezTo>
                  <a:cubicBezTo>
                    <a:pt x="2793" y="573"/>
                    <a:pt x="2701" y="641"/>
                    <a:pt x="2687" y="646"/>
                  </a:cubicBezTo>
                  <a:cubicBezTo>
                    <a:pt x="2639" y="662"/>
                    <a:pt x="2957" y="800"/>
                    <a:pt x="2909" y="808"/>
                  </a:cubicBezTo>
                  <a:cubicBezTo>
                    <a:pt x="2810" y="874"/>
                    <a:pt x="2478" y="959"/>
                    <a:pt x="2363" y="988"/>
                  </a:cubicBezTo>
                  <a:cubicBezTo>
                    <a:pt x="2340" y="1004"/>
                    <a:pt x="1956" y="1031"/>
                    <a:pt x="1931" y="1042"/>
                  </a:cubicBezTo>
                  <a:cubicBezTo>
                    <a:pt x="1883" y="1009"/>
                    <a:pt x="1817" y="974"/>
                    <a:pt x="1739" y="952"/>
                  </a:cubicBezTo>
                  <a:cubicBezTo>
                    <a:pt x="1692" y="934"/>
                    <a:pt x="1753" y="810"/>
                    <a:pt x="1715" y="820"/>
                  </a:cubicBezTo>
                  <a:cubicBezTo>
                    <a:pt x="1669" y="828"/>
                    <a:pt x="1536" y="962"/>
                    <a:pt x="1463" y="1000"/>
                  </a:cubicBezTo>
                  <a:cubicBezTo>
                    <a:pt x="1391" y="998"/>
                    <a:pt x="1316" y="1047"/>
                    <a:pt x="1277" y="1048"/>
                  </a:cubicBezTo>
                  <a:cubicBezTo>
                    <a:pt x="1238" y="1068"/>
                    <a:pt x="1317" y="991"/>
                    <a:pt x="1277" y="1018"/>
                  </a:cubicBezTo>
                  <a:cubicBezTo>
                    <a:pt x="1255" y="1032"/>
                    <a:pt x="1209" y="1033"/>
                    <a:pt x="1187" y="1036"/>
                  </a:cubicBezTo>
                  <a:cubicBezTo>
                    <a:pt x="1164" y="1047"/>
                    <a:pt x="1142" y="1052"/>
                    <a:pt x="1121" y="1066"/>
                  </a:cubicBezTo>
                  <a:cubicBezTo>
                    <a:pt x="1091" y="1111"/>
                    <a:pt x="1121" y="1100"/>
                    <a:pt x="1043" y="1108"/>
                  </a:cubicBezTo>
                  <a:cubicBezTo>
                    <a:pt x="1009" y="1119"/>
                    <a:pt x="976" y="1123"/>
                    <a:pt x="941" y="1132"/>
                  </a:cubicBezTo>
                  <a:cubicBezTo>
                    <a:pt x="918" y="1138"/>
                    <a:pt x="905" y="1155"/>
                    <a:pt x="881" y="1156"/>
                  </a:cubicBezTo>
                  <a:cubicBezTo>
                    <a:pt x="815" y="1160"/>
                    <a:pt x="785" y="1178"/>
                    <a:pt x="719" y="1180"/>
                  </a:cubicBezTo>
                  <a:cubicBezTo>
                    <a:pt x="638" y="1183"/>
                    <a:pt x="483" y="1176"/>
                    <a:pt x="401" y="1174"/>
                  </a:cubicBezTo>
                  <a:cubicBezTo>
                    <a:pt x="319" y="1172"/>
                    <a:pt x="286" y="1170"/>
                    <a:pt x="227" y="1168"/>
                  </a:cubicBezTo>
                  <a:cubicBezTo>
                    <a:pt x="129" y="1166"/>
                    <a:pt x="83" y="1166"/>
                    <a:pt x="47" y="1162"/>
                  </a:cubicBezTo>
                  <a:cubicBezTo>
                    <a:pt x="11" y="1158"/>
                    <a:pt x="0" y="1150"/>
                    <a:pt x="11" y="1144"/>
                  </a:cubicBezTo>
                  <a:cubicBezTo>
                    <a:pt x="68" y="1125"/>
                    <a:pt x="34" y="1133"/>
                    <a:pt x="113" y="1126"/>
                  </a:cubicBezTo>
                  <a:cubicBezTo>
                    <a:pt x="151" y="1121"/>
                    <a:pt x="183" y="1112"/>
                    <a:pt x="233" y="1108"/>
                  </a:cubicBezTo>
                  <a:cubicBezTo>
                    <a:pt x="283" y="1104"/>
                    <a:pt x="357" y="1106"/>
                    <a:pt x="413" y="1102"/>
                  </a:cubicBezTo>
                  <a:cubicBezTo>
                    <a:pt x="469" y="1098"/>
                    <a:pt x="534" y="1086"/>
                    <a:pt x="569" y="1084"/>
                  </a:cubicBezTo>
                  <a:cubicBezTo>
                    <a:pt x="589" y="1083"/>
                    <a:pt x="603" y="1094"/>
                    <a:pt x="623" y="1090"/>
                  </a:cubicBezTo>
                  <a:cubicBezTo>
                    <a:pt x="690" y="1075"/>
                    <a:pt x="728" y="1056"/>
                    <a:pt x="785" y="1018"/>
                  </a:cubicBezTo>
                  <a:cubicBezTo>
                    <a:pt x="820" y="994"/>
                    <a:pt x="884" y="992"/>
                    <a:pt x="923" y="988"/>
                  </a:cubicBezTo>
                  <a:cubicBezTo>
                    <a:pt x="961" y="973"/>
                    <a:pt x="971" y="949"/>
                    <a:pt x="1013" y="928"/>
                  </a:cubicBezTo>
                  <a:cubicBezTo>
                    <a:pt x="1052" y="915"/>
                    <a:pt x="1108" y="880"/>
                    <a:pt x="1175" y="862"/>
                  </a:cubicBezTo>
                  <a:cubicBezTo>
                    <a:pt x="1218" y="845"/>
                    <a:pt x="1235" y="835"/>
                    <a:pt x="1271" y="826"/>
                  </a:cubicBezTo>
                  <a:cubicBezTo>
                    <a:pt x="1307" y="817"/>
                    <a:pt x="1362" y="820"/>
                    <a:pt x="1391" y="808"/>
                  </a:cubicBezTo>
                  <a:cubicBezTo>
                    <a:pt x="1423" y="776"/>
                    <a:pt x="1397" y="770"/>
                    <a:pt x="1445" y="754"/>
                  </a:cubicBezTo>
                  <a:cubicBezTo>
                    <a:pt x="1467" y="735"/>
                    <a:pt x="1481" y="721"/>
                    <a:pt x="1523" y="694"/>
                  </a:cubicBezTo>
                  <a:cubicBezTo>
                    <a:pt x="1559" y="674"/>
                    <a:pt x="1624" y="660"/>
                    <a:pt x="1691" y="634"/>
                  </a:cubicBezTo>
                  <a:cubicBezTo>
                    <a:pt x="1743" y="555"/>
                    <a:pt x="1837" y="546"/>
                    <a:pt x="1925" y="538"/>
                  </a:cubicBezTo>
                  <a:cubicBezTo>
                    <a:pt x="1960" y="526"/>
                    <a:pt x="2019" y="469"/>
                    <a:pt x="2051" y="466"/>
                  </a:cubicBezTo>
                  <a:cubicBezTo>
                    <a:pt x="2117" y="461"/>
                    <a:pt x="2183" y="462"/>
                    <a:pt x="2249" y="460"/>
                  </a:cubicBezTo>
                  <a:cubicBezTo>
                    <a:pt x="2293" y="445"/>
                    <a:pt x="2335" y="428"/>
                    <a:pt x="2375" y="406"/>
                  </a:cubicBezTo>
                  <a:cubicBezTo>
                    <a:pt x="2418" y="382"/>
                    <a:pt x="2459" y="352"/>
                    <a:pt x="2507" y="340"/>
                  </a:cubicBezTo>
                  <a:cubicBezTo>
                    <a:pt x="2529" y="307"/>
                    <a:pt x="2574" y="293"/>
                    <a:pt x="2609" y="274"/>
                  </a:cubicBezTo>
                  <a:cubicBezTo>
                    <a:pt x="2622" y="267"/>
                    <a:pt x="2645" y="250"/>
                    <a:pt x="2645" y="250"/>
                  </a:cubicBezTo>
                  <a:cubicBezTo>
                    <a:pt x="2631" y="230"/>
                    <a:pt x="2614" y="219"/>
                    <a:pt x="2597" y="202"/>
                  </a:cubicBezTo>
                  <a:cubicBezTo>
                    <a:pt x="2586" y="170"/>
                    <a:pt x="2611" y="165"/>
                    <a:pt x="2639" y="154"/>
                  </a:cubicBezTo>
                  <a:cubicBezTo>
                    <a:pt x="2651" y="149"/>
                    <a:pt x="2675" y="142"/>
                    <a:pt x="2675" y="142"/>
                  </a:cubicBezTo>
                  <a:cubicBezTo>
                    <a:pt x="2703" y="114"/>
                    <a:pt x="2688" y="131"/>
                    <a:pt x="2717" y="88"/>
                  </a:cubicBezTo>
                  <a:cubicBezTo>
                    <a:pt x="2725" y="76"/>
                    <a:pt x="2796" y="71"/>
                    <a:pt x="2801" y="70"/>
                  </a:cubicBezTo>
                  <a:cubicBezTo>
                    <a:pt x="2809" y="46"/>
                    <a:pt x="2802" y="51"/>
                    <a:pt x="2831" y="40"/>
                  </a:cubicBezTo>
                  <a:cubicBezTo>
                    <a:pt x="2843" y="35"/>
                    <a:pt x="2867" y="28"/>
                    <a:pt x="2867" y="28"/>
                  </a:cubicBezTo>
                  <a:cubicBezTo>
                    <a:pt x="2885" y="0"/>
                    <a:pt x="2857" y="28"/>
                    <a:pt x="2891" y="22"/>
                  </a:cubicBezTo>
                  <a:cubicBezTo>
                    <a:pt x="2924" y="28"/>
                    <a:pt x="3208" y="45"/>
                    <a:pt x="3233" y="58"/>
                  </a:cubicBezTo>
                  <a:close/>
                </a:path>
              </a:pathLst>
            </a:custGeom>
            <a:solidFill>
              <a:srgbClr val="CCFFCC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9" name="Freeform 20"/>
            <p:cNvSpPr>
              <a:spLocks/>
            </p:cNvSpPr>
            <p:nvPr/>
          </p:nvSpPr>
          <p:spPr bwMode="auto">
            <a:xfrm>
              <a:off x="98" y="1821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20" name="Freeform 21"/>
            <p:cNvSpPr>
              <a:spLocks/>
            </p:cNvSpPr>
            <p:nvPr/>
          </p:nvSpPr>
          <p:spPr bwMode="auto">
            <a:xfrm>
              <a:off x="96" y="1872"/>
              <a:ext cx="5605" cy="2388"/>
            </a:xfrm>
            <a:custGeom>
              <a:avLst/>
              <a:gdLst>
                <a:gd name="T0" fmla="*/ 1906 w 5605"/>
                <a:gd name="T1" fmla="*/ 2337 h 2388"/>
                <a:gd name="T2" fmla="*/ 133 w 5605"/>
                <a:gd name="T3" fmla="*/ 2346 h 2388"/>
                <a:gd name="T4" fmla="*/ 106 w 5605"/>
                <a:gd name="T5" fmla="*/ 2282 h 2388"/>
                <a:gd name="T6" fmla="*/ 79 w 5605"/>
                <a:gd name="T7" fmla="*/ 2164 h 2388"/>
                <a:gd name="T8" fmla="*/ 88 w 5605"/>
                <a:gd name="T9" fmla="*/ 1901 h 2388"/>
                <a:gd name="T10" fmla="*/ 97 w 5605"/>
                <a:gd name="T11" fmla="*/ 1873 h 2388"/>
                <a:gd name="T12" fmla="*/ 115 w 5605"/>
                <a:gd name="T13" fmla="*/ 1792 h 2388"/>
                <a:gd name="T14" fmla="*/ 133 w 5605"/>
                <a:gd name="T15" fmla="*/ 1737 h 2388"/>
                <a:gd name="T16" fmla="*/ 142 w 5605"/>
                <a:gd name="T17" fmla="*/ 1455 h 2388"/>
                <a:gd name="T18" fmla="*/ 124 w 5605"/>
                <a:gd name="T19" fmla="*/ 1073 h 2388"/>
                <a:gd name="T20" fmla="*/ 79 w 5605"/>
                <a:gd name="T21" fmla="*/ 1019 h 2388"/>
                <a:gd name="T22" fmla="*/ 79 w 5605"/>
                <a:gd name="T23" fmla="*/ 919 h 2388"/>
                <a:gd name="T24" fmla="*/ 88 w 5605"/>
                <a:gd name="T25" fmla="*/ 891 h 2388"/>
                <a:gd name="T26" fmla="*/ 115 w 5605"/>
                <a:gd name="T27" fmla="*/ 873 h 2388"/>
                <a:gd name="T28" fmla="*/ 97 w 5605"/>
                <a:gd name="T29" fmla="*/ 819 h 2388"/>
                <a:gd name="T30" fmla="*/ 106 w 5605"/>
                <a:gd name="T31" fmla="*/ 701 h 2388"/>
                <a:gd name="T32" fmla="*/ 97 w 5605"/>
                <a:gd name="T33" fmla="*/ 628 h 2388"/>
                <a:gd name="T34" fmla="*/ 151 w 5605"/>
                <a:gd name="T35" fmla="*/ 610 h 2388"/>
                <a:gd name="T36" fmla="*/ 160 w 5605"/>
                <a:gd name="T37" fmla="*/ 582 h 2388"/>
                <a:gd name="T38" fmla="*/ 133 w 5605"/>
                <a:gd name="T39" fmla="*/ 564 h 2388"/>
                <a:gd name="T40" fmla="*/ 79 w 5605"/>
                <a:gd name="T41" fmla="*/ 501 h 2388"/>
                <a:gd name="T42" fmla="*/ 97 w 5605"/>
                <a:gd name="T43" fmla="*/ 455 h 2388"/>
                <a:gd name="T44" fmla="*/ 88 w 5605"/>
                <a:gd name="T45" fmla="*/ 364 h 2388"/>
                <a:gd name="T46" fmla="*/ 97 w 5605"/>
                <a:gd name="T47" fmla="*/ 337 h 2388"/>
                <a:gd name="T48" fmla="*/ 120 w 5605"/>
                <a:gd name="T49" fmla="*/ 206 h 2388"/>
                <a:gd name="T50" fmla="*/ 584 w 5605"/>
                <a:gd name="T51" fmla="*/ 6 h 2388"/>
                <a:gd name="T52" fmla="*/ 793 w 5605"/>
                <a:gd name="T53" fmla="*/ 252 h 2388"/>
                <a:gd name="T54" fmla="*/ 778 w 5605"/>
                <a:gd name="T55" fmla="*/ 382 h 2388"/>
                <a:gd name="T56" fmla="*/ 715 w 5605"/>
                <a:gd name="T57" fmla="*/ 428 h 2388"/>
                <a:gd name="T58" fmla="*/ 742 w 5605"/>
                <a:gd name="T59" fmla="*/ 437 h 2388"/>
                <a:gd name="T60" fmla="*/ 851 w 5605"/>
                <a:gd name="T61" fmla="*/ 446 h 2388"/>
                <a:gd name="T62" fmla="*/ 878 w 5605"/>
                <a:gd name="T63" fmla="*/ 464 h 2388"/>
                <a:gd name="T64" fmla="*/ 1033 w 5605"/>
                <a:gd name="T65" fmla="*/ 519 h 2388"/>
                <a:gd name="T66" fmla="*/ 988 w 5605"/>
                <a:gd name="T67" fmla="*/ 573 h 2388"/>
                <a:gd name="T68" fmla="*/ 1024 w 5605"/>
                <a:gd name="T69" fmla="*/ 591 h 2388"/>
                <a:gd name="T70" fmla="*/ 1051 w 5605"/>
                <a:gd name="T71" fmla="*/ 610 h 2388"/>
                <a:gd name="T72" fmla="*/ 1178 w 5605"/>
                <a:gd name="T73" fmla="*/ 719 h 2388"/>
                <a:gd name="T74" fmla="*/ 1342 w 5605"/>
                <a:gd name="T75" fmla="*/ 737 h 2388"/>
                <a:gd name="T76" fmla="*/ 1460 w 5605"/>
                <a:gd name="T77" fmla="*/ 755 h 2388"/>
                <a:gd name="T78" fmla="*/ 1533 w 5605"/>
                <a:gd name="T79" fmla="*/ 773 h 2388"/>
                <a:gd name="T80" fmla="*/ 1615 w 5605"/>
                <a:gd name="T81" fmla="*/ 782 h 2388"/>
                <a:gd name="T82" fmla="*/ 2869 w 5605"/>
                <a:gd name="T83" fmla="*/ 773 h 2388"/>
                <a:gd name="T84" fmla="*/ 2842 w 5605"/>
                <a:gd name="T85" fmla="*/ 755 h 2388"/>
                <a:gd name="T86" fmla="*/ 2769 w 5605"/>
                <a:gd name="T87" fmla="*/ 728 h 2388"/>
                <a:gd name="T88" fmla="*/ 2715 w 5605"/>
                <a:gd name="T89" fmla="*/ 691 h 2388"/>
                <a:gd name="T90" fmla="*/ 2687 w 5605"/>
                <a:gd name="T91" fmla="*/ 673 h 2388"/>
                <a:gd name="T92" fmla="*/ 3042 w 5605"/>
                <a:gd name="T93" fmla="*/ 664 h 2388"/>
                <a:gd name="T94" fmla="*/ 3142 w 5605"/>
                <a:gd name="T95" fmla="*/ 691 h 2388"/>
                <a:gd name="T96" fmla="*/ 3169 w 5605"/>
                <a:gd name="T97" fmla="*/ 682 h 2388"/>
                <a:gd name="T98" fmla="*/ 3160 w 5605"/>
                <a:gd name="T99" fmla="*/ 655 h 2388"/>
                <a:gd name="T100" fmla="*/ 3187 w 5605"/>
                <a:gd name="T101" fmla="*/ 646 h 2388"/>
                <a:gd name="T102" fmla="*/ 3351 w 5605"/>
                <a:gd name="T103" fmla="*/ 764 h 2388"/>
                <a:gd name="T104" fmla="*/ 4187 w 5605"/>
                <a:gd name="T105" fmla="*/ 964 h 2388"/>
                <a:gd name="T106" fmla="*/ 4969 w 5605"/>
                <a:gd name="T107" fmla="*/ 1128 h 2388"/>
                <a:gd name="T108" fmla="*/ 5511 w 5605"/>
                <a:gd name="T109" fmla="*/ 1234 h 2388"/>
                <a:gd name="T110" fmla="*/ 5533 w 5605"/>
                <a:gd name="T111" fmla="*/ 1437 h 2388"/>
                <a:gd name="T112" fmla="*/ 5523 w 5605"/>
                <a:gd name="T113" fmla="*/ 2337 h 2388"/>
                <a:gd name="T114" fmla="*/ 5369 w 5605"/>
                <a:gd name="T115" fmla="*/ 2328 h 2388"/>
                <a:gd name="T116" fmla="*/ 1906 w 5605"/>
                <a:gd name="T117" fmla="*/ 2337 h 2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05" h="2388">
                  <a:moveTo>
                    <a:pt x="1906" y="2337"/>
                  </a:moveTo>
                  <a:cubicBezTo>
                    <a:pt x="1317" y="2371"/>
                    <a:pt x="723" y="2352"/>
                    <a:pt x="133" y="2346"/>
                  </a:cubicBezTo>
                  <a:cubicBezTo>
                    <a:pt x="89" y="2331"/>
                    <a:pt x="93" y="2324"/>
                    <a:pt x="106" y="2282"/>
                  </a:cubicBezTo>
                  <a:cubicBezTo>
                    <a:pt x="99" y="2241"/>
                    <a:pt x="92" y="2203"/>
                    <a:pt x="79" y="2164"/>
                  </a:cubicBezTo>
                  <a:cubicBezTo>
                    <a:pt x="82" y="2076"/>
                    <a:pt x="83" y="1989"/>
                    <a:pt x="88" y="1901"/>
                  </a:cubicBezTo>
                  <a:cubicBezTo>
                    <a:pt x="89" y="1891"/>
                    <a:pt x="95" y="1883"/>
                    <a:pt x="97" y="1873"/>
                  </a:cubicBezTo>
                  <a:cubicBezTo>
                    <a:pt x="110" y="1821"/>
                    <a:pt x="101" y="1838"/>
                    <a:pt x="115" y="1792"/>
                  </a:cubicBezTo>
                  <a:cubicBezTo>
                    <a:pt x="120" y="1774"/>
                    <a:pt x="133" y="1737"/>
                    <a:pt x="133" y="1737"/>
                  </a:cubicBezTo>
                  <a:cubicBezTo>
                    <a:pt x="128" y="1616"/>
                    <a:pt x="109" y="1554"/>
                    <a:pt x="142" y="1455"/>
                  </a:cubicBezTo>
                  <a:cubicBezTo>
                    <a:pt x="137" y="1328"/>
                    <a:pt x="147" y="1198"/>
                    <a:pt x="124" y="1073"/>
                  </a:cubicBezTo>
                  <a:cubicBezTo>
                    <a:pt x="120" y="1050"/>
                    <a:pt x="92" y="1038"/>
                    <a:pt x="79" y="1019"/>
                  </a:cubicBezTo>
                  <a:cubicBezTo>
                    <a:pt x="121" y="976"/>
                    <a:pt x="111" y="966"/>
                    <a:pt x="79" y="919"/>
                  </a:cubicBezTo>
                  <a:cubicBezTo>
                    <a:pt x="82" y="910"/>
                    <a:pt x="82" y="899"/>
                    <a:pt x="88" y="891"/>
                  </a:cubicBezTo>
                  <a:cubicBezTo>
                    <a:pt x="95" y="882"/>
                    <a:pt x="114" y="884"/>
                    <a:pt x="115" y="873"/>
                  </a:cubicBezTo>
                  <a:cubicBezTo>
                    <a:pt x="117" y="854"/>
                    <a:pt x="97" y="819"/>
                    <a:pt x="97" y="819"/>
                  </a:cubicBezTo>
                  <a:cubicBezTo>
                    <a:pt x="100" y="780"/>
                    <a:pt x="106" y="740"/>
                    <a:pt x="106" y="701"/>
                  </a:cubicBezTo>
                  <a:cubicBezTo>
                    <a:pt x="106" y="676"/>
                    <a:pt x="86" y="650"/>
                    <a:pt x="97" y="628"/>
                  </a:cubicBezTo>
                  <a:cubicBezTo>
                    <a:pt x="105" y="611"/>
                    <a:pt x="151" y="610"/>
                    <a:pt x="151" y="610"/>
                  </a:cubicBezTo>
                  <a:cubicBezTo>
                    <a:pt x="154" y="601"/>
                    <a:pt x="164" y="591"/>
                    <a:pt x="160" y="582"/>
                  </a:cubicBezTo>
                  <a:cubicBezTo>
                    <a:pt x="156" y="572"/>
                    <a:pt x="141" y="572"/>
                    <a:pt x="133" y="564"/>
                  </a:cubicBezTo>
                  <a:cubicBezTo>
                    <a:pt x="99" y="530"/>
                    <a:pt x="129" y="518"/>
                    <a:pt x="79" y="501"/>
                  </a:cubicBezTo>
                  <a:cubicBezTo>
                    <a:pt x="46" y="408"/>
                    <a:pt x="82" y="539"/>
                    <a:pt x="97" y="455"/>
                  </a:cubicBezTo>
                  <a:cubicBezTo>
                    <a:pt x="102" y="425"/>
                    <a:pt x="91" y="394"/>
                    <a:pt x="88" y="364"/>
                  </a:cubicBezTo>
                  <a:cubicBezTo>
                    <a:pt x="91" y="355"/>
                    <a:pt x="95" y="346"/>
                    <a:pt x="97" y="337"/>
                  </a:cubicBezTo>
                  <a:cubicBezTo>
                    <a:pt x="116" y="243"/>
                    <a:pt x="0" y="194"/>
                    <a:pt x="120" y="206"/>
                  </a:cubicBezTo>
                  <a:cubicBezTo>
                    <a:pt x="168" y="240"/>
                    <a:pt x="527" y="0"/>
                    <a:pt x="584" y="6"/>
                  </a:cubicBezTo>
                  <a:cubicBezTo>
                    <a:pt x="684" y="55"/>
                    <a:pt x="565" y="235"/>
                    <a:pt x="793" y="252"/>
                  </a:cubicBezTo>
                  <a:cubicBezTo>
                    <a:pt x="852" y="256"/>
                    <a:pt x="722" y="363"/>
                    <a:pt x="778" y="382"/>
                  </a:cubicBezTo>
                  <a:cubicBezTo>
                    <a:pt x="739" y="395"/>
                    <a:pt x="729" y="387"/>
                    <a:pt x="715" y="428"/>
                  </a:cubicBezTo>
                  <a:cubicBezTo>
                    <a:pt x="724" y="431"/>
                    <a:pt x="733" y="436"/>
                    <a:pt x="742" y="437"/>
                  </a:cubicBezTo>
                  <a:cubicBezTo>
                    <a:pt x="778" y="442"/>
                    <a:pt x="815" y="439"/>
                    <a:pt x="851" y="446"/>
                  </a:cubicBezTo>
                  <a:cubicBezTo>
                    <a:pt x="862" y="448"/>
                    <a:pt x="868" y="460"/>
                    <a:pt x="878" y="464"/>
                  </a:cubicBezTo>
                  <a:cubicBezTo>
                    <a:pt x="923" y="484"/>
                    <a:pt x="986" y="507"/>
                    <a:pt x="1033" y="519"/>
                  </a:cubicBezTo>
                  <a:cubicBezTo>
                    <a:pt x="1032" y="520"/>
                    <a:pt x="984" y="564"/>
                    <a:pt x="988" y="573"/>
                  </a:cubicBezTo>
                  <a:cubicBezTo>
                    <a:pt x="993" y="585"/>
                    <a:pt x="1012" y="584"/>
                    <a:pt x="1024" y="591"/>
                  </a:cubicBezTo>
                  <a:cubicBezTo>
                    <a:pt x="1033" y="597"/>
                    <a:pt x="1042" y="604"/>
                    <a:pt x="1051" y="610"/>
                  </a:cubicBezTo>
                  <a:cubicBezTo>
                    <a:pt x="997" y="691"/>
                    <a:pt x="1121" y="711"/>
                    <a:pt x="1178" y="719"/>
                  </a:cubicBezTo>
                  <a:cubicBezTo>
                    <a:pt x="1233" y="726"/>
                    <a:pt x="1342" y="737"/>
                    <a:pt x="1342" y="737"/>
                  </a:cubicBezTo>
                  <a:cubicBezTo>
                    <a:pt x="1410" y="760"/>
                    <a:pt x="1320" y="732"/>
                    <a:pt x="1460" y="755"/>
                  </a:cubicBezTo>
                  <a:cubicBezTo>
                    <a:pt x="1485" y="759"/>
                    <a:pt x="1508" y="770"/>
                    <a:pt x="1533" y="773"/>
                  </a:cubicBezTo>
                  <a:cubicBezTo>
                    <a:pt x="1560" y="776"/>
                    <a:pt x="1588" y="779"/>
                    <a:pt x="1615" y="782"/>
                  </a:cubicBezTo>
                  <a:cubicBezTo>
                    <a:pt x="2033" y="779"/>
                    <a:pt x="2451" y="782"/>
                    <a:pt x="2869" y="773"/>
                  </a:cubicBezTo>
                  <a:cubicBezTo>
                    <a:pt x="2880" y="773"/>
                    <a:pt x="2851" y="760"/>
                    <a:pt x="2842" y="755"/>
                  </a:cubicBezTo>
                  <a:cubicBezTo>
                    <a:pt x="2805" y="734"/>
                    <a:pt x="2809" y="738"/>
                    <a:pt x="2769" y="728"/>
                  </a:cubicBezTo>
                  <a:cubicBezTo>
                    <a:pt x="2751" y="716"/>
                    <a:pt x="2733" y="703"/>
                    <a:pt x="2715" y="691"/>
                  </a:cubicBezTo>
                  <a:cubicBezTo>
                    <a:pt x="2706" y="685"/>
                    <a:pt x="2687" y="673"/>
                    <a:pt x="2687" y="673"/>
                  </a:cubicBezTo>
                  <a:cubicBezTo>
                    <a:pt x="2806" y="597"/>
                    <a:pt x="2714" y="648"/>
                    <a:pt x="3042" y="664"/>
                  </a:cubicBezTo>
                  <a:cubicBezTo>
                    <a:pt x="3076" y="666"/>
                    <a:pt x="3142" y="691"/>
                    <a:pt x="3142" y="691"/>
                  </a:cubicBezTo>
                  <a:cubicBezTo>
                    <a:pt x="3151" y="688"/>
                    <a:pt x="3165" y="690"/>
                    <a:pt x="3169" y="682"/>
                  </a:cubicBezTo>
                  <a:cubicBezTo>
                    <a:pt x="3173" y="674"/>
                    <a:pt x="3156" y="663"/>
                    <a:pt x="3160" y="655"/>
                  </a:cubicBezTo>
                  <a:cubicBezTo>
                    <a:pt x="3164" y="647"/>
                    <a:pt x="3178" y="649"/>
                    <a:pt x="3187" y="646"/>
                  </a:cubicBezTo>
                  <a:cubicBezTo>
                    <a:pt x="3219" y="652"/>
                    <a:pt x="3184" y="711"/>
                    <a:pt x="3351" y="764"/>
                  </a:cubicBezTo>
                  <a:cubicBezTo>
                    <a:pt x="3518" y="817"/>
                    <a:pt x="3917" y="903"/>
                    <a:pt x="4187" y="964"/>
                  </a:cubicBezTo>
                  <a:cubicBezTo>
                    <a:pt x="4457" y="1025"/>
                    <a:pt x="4748" y="1083"/>
                    <a:pt x="4969" y="1128"/>
                  </a:cubicBezTo>
                  <a:cubicBezTo>
                    <a:pt x="5170" y="1181"/>
                    <a:pt x="5417" y="1183"/>
                    <a:pt x="5511" y="1234"/>
                  </a:cubicBezTo>
                  <a:cubicBezTo>
                    <a:pt x="5605" y="1285"/>
                    <a:pt x="5531" y="1253"/>
                    <a:pt x="5533" y="1437"/>
                  </a:cubicBezTo>
                  <a:cubicBezTo>
                    <a:pt x="5530" y="1737"/>
                    <a:pt x="5577" y="2042"/>
                    <a:pt x="5523" y="2337"/>
                  </a:cubicBezTo>
                  <a:cubicBezTo>
                    <a:pt x="5514" y="2388"/>
                    <a:pt x="5420" y="2328"/>
                    <a:pt x="5369" y="2328"/>
                  </a:cubicBezTo>
                  <a:cubicBezTo>
                    <a:pt x="4215" y="2328"/>
                    <a:pt x="3060" y="2334"/>
                    <a:pt x="1906" y="2337"/>
                  </a:cubicBez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21" name="Freeform 22"/>
            <p:cNvSpPr>
              <a:spLocks/>
            </p:cNvSpPr>
            <p:nvPr/>
          </p:nvSpPr>
          <p:spPr bwMode="auto">
            <a:xfrm>
              <a:off x="1920" y="2928"/>
              <a:ext cx="3780" cy="1283"/>
            </a:xfrm>
            <a:custGeom>
              <a:avLst/>
              <a:gdLst>
                <a:gd name="T0" fmla="*/ 2960 w 3780"/>
                <a:gd name="T1" fmla="*/ 6 h 1283"/>
                <a:gd name="T2" fmla="*/ 2858 w 3780"/>
                <a:gd name="T3" fmla="*/ 234 h 1283"/>
                <a:gd name="T4" fmla="*/ 2780 w 3780"/>
                <a:gd name="T5" fmla="*/ 342 h 1283"/>
                <a:gd name="T6" fmla="*/ 2654 w 3780"/>
                <a:gd name="T7" fmla="*/ 372 h 1283"/>
                <a:gd name="T8" fmla="*/ 2444 w 3780"/>
                <a:gd name="T9" fmla="*/ 516 h 1283"/>
                <a:gd name="T10" fmla="*/ 1826 w 3780"/>
                <a:gd name="T11" fmla="*/ 630 h 1283"/>
                <a:gd name="T12" fmla="*/ 1550 w 3780"/>
                <a:gd name="T13" fmla="*/ 738 h 1283"/>
                <a:gd name="T14" fmla="*/ 1460 w 3780"/>
                <a:gd name="T15" fmla="*/ 834 h 1283"/>
                <a:gd name="T16" fmla="*/ 1166 w 3780"/>
                <a:gd name="T17" fmla="*/ 912 h 1283"/>
                <a:gd name="T18" fmla="*/ 956 w 3780"/>
                <a:gd name="T19" fmla="*/ 1020 h 1283"/>
                <a:gd name="T20" fmla="*/ 638 w 3780"/>
                <a:gd name="T21" fmla="*/ 1128 h 1283"/>
                <a:gd name="T22" fmla="*/ 206 w 3780"/>
                <a:gd name="T23" fmla="*/ 1146 h 1283"/>
                <a:gd name="T24" fmla="*/ 50 w 3780"/>
                <a:gd name="T25" fmla="*/ 1206 h 1283"/>
                <a:gd name="T26" fmla="*/ 506 w 3780"/>
                <a:gd name="T27" fmla="*/ 1224 h 1283"/>
                <a:gd name="T28" fmla="*/ 1124 w 3780"/>
                <a:gd name="T29" fmla="*/ 1242 h 1283"/>
                <a:gd name="T30" fmla="*/ 1736 w 3780"/>
                <a:gd name="T31" fmla="*/ 1254 h 1283"/>
                <a:gd name="T32" fmla="*/ 1976 w 3780"/>
                <a:gd name="T33" fmla="*/ 1254 h 1283"/>
                <a:gd name="T34" fmla="*/ 2396 w 3780"/>
                <a:gd name="T35" fmla="*/ 1260 h 1283"/>
                <a:gd name="T36" fmla="*/ 2642 w 3780"/>
                <a:gd name="T37" fmla="*/ 1260 h 1283"/>
                <a:gd name="T38" fmla="*/ 2906 w 3780"/>
                <a:gd name="T39" fmla="*/ 1278 h 1283"/>
                <a:gd name="T40" fmla="*/ 3266 w 3780"/>
                <a:gd name="T41" fmla="*/ 1266 h 1283"/>
                <a:gd name="T42" fmla="*/ 3548 w 3780"/>
                <a:gd name="T43" fmla="*/ 1260 h 1283"/>
                <a:gd name="T44" fmla="*/ 3650 w 3780"/>
                <a:gd name="T45" fmla="*/ 1266 h 1283"/>
                <a:gd name="T46" fmla="*/ 3716 w 3780"/>
                <a:gd name="T47" fmla="*/ 1158 h 1283"/>
                <a:gd name="T48" fmla="*/ 3734 w 3780"/>
                <a:gd name="T49" fmla="*/ 918 h 1283"/>
                <a:gd name="T50" fmla="*/ 3728 w 3780"/>
                <a:gd name="T51" fmla="*/ 678 h 1283"/>
                <a:gd name="T52" fmla="*/ 3740 w 3780"/>
                <a:gd name="T53" fmla="*/ 138 h 1283"/>
                <a:gd name="T54" fmla="*/ 3716 w 3780"/>
                <a:gd name="T55" fmla="*/ 108 h 1283"/>
                <a:gd name="T56" fmla="*/ 3356 w 3780"/>
                <a:gd name="T57" fmla="*/ 102 h 1283"/>
                <a:gd name="T58" fmla="*/ 3074 w 3780"/>
                <a:gd name="T59" fmla="*/ 66 h 1283"/>
                <a:gd name="T60" fmla="*/ 2960 w 3780"/>
                <a:gd name="T61" fmla="*/ 6 h 1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80" h="1283">
                  <a:moveTo>
                    <a:pt x="2960" y="6"/>
                  </a:moveTo>
                  <a:cubicBezTo>
                    <a:pt x="2910" y="0"/>
                    <a:pt x="2888" y="178"/>
                    <a:pt x="2858" y="234"/>
                  </a:cubicBezTo>
                  <a:cubicBezTo>
                    <a:pt x="2838" y="294"/>
                    <a:pt x="2731" y="309"/>
                    <a:pt x="2780" y="342"/>
                  </a:cubicBezTo>
                  <a:cubicBezTo>
                    <a:pt x="2713" y="393"/>
                    <a:pt x="2710" y="343"/>
                    <a:pt x="2654" y="372"/>
                  </a:cubicBezTo>
                  <a:cubicBezTo>
                    <a:pt x="2614" y="363"/>
                    <a:pt x="2582" y="473"/>
                    <a:pt x="2444" y="516"/>
                  </a:cubicBezTo>
                  <a:cubicBezTo>
                    <a:pt x="2411" y="565"/>
                    <a:pt x="1879" y="595"/>
                    <a:pt x="1826" y="630"/>
                  </a:cubicBezTo>
                  <a:cubicBezTo>
                    <a:pt x="1814" y="638"/>
                    <a:pt x="1550" y="738"/>
                    <a:pt x="1550" y="738"/>
                  </a:cubicBezTo>
                  <a:cubicBezTo>
                    <a:pt x="1534" y="762"/>
                    <a:pt x="1476" y="810"/>
                    <a:pt x="1460" y="834"/>
                  </a:cubicBezTo>
                  <a:cubicBezTo>
                    <a:pt x="1410" y="863"/>
                    <a:pt x="1303" y="863"/>
                    <a:pt x="1166" y="912"/>
                  </a:cubicBezTo>
                  <a:cubicBezTo>
                    <a:pt x="1082" y="943"/>
                    <a:pt x="1044" y="984"/>
                    <a:pt x="956" y="1020"/>
                  </a:cubicBezTo>
                  <a:cubicBezTo>
                    <a:pt x="868" y="1056"/>
                    <a:pt x="763" y="1107"/>
                    <a:pt x="638" y="1128"/>
                  </a:cubicBezTo>
                  <a:cubicBezTo>
                    <a:pt x="577" y="1151"/>
                    <a:pt x="228" y="1130"/>
                    <a:pt x="206" y="1146"/>
                  </a:cubicBezTo>
                  <a:cubicBezTo>
                    <a:pt x="108" y="1159"/>
                    <a:pt x="0" y="1193"/>
                    <a:pt x="50" y="1206"/>
                  </a:cubicBezTo>
                  <a:cubicBezTo>
                    <a:pt x="100" y="1219"/>
                    <a:pt x="327" y="1218"/>
                    <a:pt x="506" y="1224"/>
                  </a:cubicBezTo>
                  <a:cubicBezTo>
                    <a:pt x="587" y="1243"/>
                    <a:pt x="919" y="1237"/>
                    <a:pt x="1124" y="1242"/>
                  </a:cubicBezTo>
                  <a:cubicBezTo>
                    <a:pt x="1329" y="1247"/>
                    <a:pt x="1594" y="1252"/>
                    <a:pt x="1736" y="1254"/>
                  </a:cubicBezTo>
                  <a:cubicBezTo>
                    <a:pt x="1748" y="1266"/>
                    <a:pt x="1960" y="1254"/>
                    <a:pt x="1976" y="1254"/>
                  </a:cubicBezTo>
                  <a:cubicBezTo>
                    <a:pt x="2102" y="1254"/>
                    <a:pt x="2285" y="1259"/>
                    <a:pt x="2396" y="1260"/>
                  </a:cubicBezTo>
                  <a:cubicBezTo>
                    <a:pt x="2507" y="1261"/>
                    <a:pt x="2557" y="1257"/>
                    <a:pt x="2642" y="1260"/>
                  </a:cubicBezTo>
                  <a:cubicBezTo>
                    <a:pt x="2727" y="1263"/>
                    <a:pt x="2802" y="1277"/>
                    <a:pt x="2906" y="1278"/>
                  </a:cubicBezTo>
                  <a:cubicBezTo>
                    <a:pt x="3010" y="1279"/>
                    <a:pt x="3159" y="1269"/>
                    <a:pt x="3266" y="1266"/>
                  </a:cubicBezTo>
                  <a:cubicBezTo>
                    <a:pt x="3373" y="1263"/>
                    <a:pt x="3484" y="1260"/>
                    <a:pt x="3548" y="1260"/>
                  </a:cubicBezTo>
                  <a:cubicBezTo>
                    <a:pt x="3612" y="1260"/>
                    <a:pt x="3622" y="1283"/>
                    <a:pt x="3650" y="1266"/>
                  </a:cubicBezTo>
                  <a:cubicBezTo>
                    <a:pt x="3678" y="1249"/>
                    <a:pt x="3702" y="1216"/>
                    <a:pt x="3716" y="1158"/>
                  </a:cubicBezTo>
                  <a:cubicBezTo>
                    <a:pt x="3743" y="1099"/>
                    <a:pt x="3736" y="970"/>
                    <a:pt x="3734" y="918"/>
                  </a:cubicBezTo>
                  <a:cubicBezTo>
                    <a:pt x="3736" y="838"/>
                    <a:pt x="3731" y="696"/>
                    <a:pt x="3728" y="678"/>
                  </a:cubicBezTo>
                  <a:cubicBezTo>
                    <a:pt x="3729" y="548"/>
                    <a:pt x="3741" y="260"/>
                    <a:pt x="3740" y="138"/>
                  </a:cubicBezTo>
                  <a:cubicBezTo>
                    <a:pt x="3736" y="76"/>
                    <a:pt x="3780" y="114"/>
                    <a:pt x="3716" y="108"/>
                  </a:cubicBezTo>
                  <a:cubicBezTo>
                    <a:pt x="3652" y="102"/>
                    <a:pt x="3463" y="109"/>
                    <a:pt x="3356" y="102"/>
                  </a:cubicBezTo>
                  <a:cubicBezTo>
                    <a:pt x="3249" y="95"/>
                    <a:pt x="3140" y="82"/>
                    <a:pt x="3074" y="66"/>
                  </a:cubicBezTo>
                  <a:cubicBezTo>
                    <a:pt x="3008" y="50"/>
                    <a:pt x="2984" y="18"/>
                    <a:pt x="2960" y="6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23622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3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40"/>
              <a:ext cx="1056" cy="37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4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32"/>
              <a:ext cx="5664" cy="2609"/>
            </a:xfrm>
            <a:prstGeom prst="rect">
              <a:avLst/>
            </a:prstGeom>
            <a:noFill/>
            <a:ln>
              <a:noFill/>
            </a:ln>
            <a:effectLst>
              <a:outerShdw dist="35921" dir="189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5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2688" cy="1463"/>
            </a:xfrm>
            <a:prstGeom prst="rect">
              <a:avLst/>
            </a:prstGeom>
            <a:noFill/>
            <a:ln>
              <a:noFill/>
            </a:ln>
            <a:effectLst>
              <a:outerShdw dist="45791" dir="128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FF66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26" name="Group 27"/>
            <p:cNvGrpSpPr>
              <a:grpSpLocks/>
            </p:cNvGrpSpPr>
            <p:nvPr/>
          </p:nvGrpSpPr>
          <p:grpSpPr bwMode="auto">
            <a:xfrm>
              <a:off x="1918" y="2910"/>
              <a:ext cx="3780" cy="1301"/>
              <a:chOff x="1918" y="2910"/>
              <a:chExt cx="3780" cy="1301"/>
            </a:xfrm>
          </p:grpSpPr>
          <p:sp>
            <p:nvSpPr>
              <p:cNvPr id="23627" name="Freeform 28"/>
              <p:cNvSpPr>
                <a:spLocks/>
              </p:cNvSpPr>
              <p:nvPr/>
            </p:nvSpPr>
            <p:spPr bwMode="auto">
              <a:xfrm>
                <a:off x="1918" y="2910"/>
                <a:ext cx="3780" cy="1283"/>
              </a:xfrm>
              <a:custGeom>
                <a:avLst/>
                <a:gdLst>
                  <a:gd name="T0" fmla="*/ 2960 w 3780"/>
                  <a:gd name="T1" fmla="*/ 6 h 1283"/>
                  <a:gd name="T2" fmla="*/ 2858 w 3780"/>
                  <a:gd name="T3" fmla="*/ 234 h 1283"/>
                  <a:gd name="T4" fmla="*/ 2780 w 3780"/>
                  <a:gd name="T5" fmla="*/ 342 h 1283"/>
                  <a:gd name="T6" fmla="*/ 2654 w 3780"/>
                  <a:gd name="T7" fmla="*/ 372 h 1283"/>
                  <a:gd name="T8" fmla="*/ 2444 w 3780"/>
                  <a:gd name="T9" fmla="*/ 516 h 1283"/>
                  <a:gd name="T10" fmla="*/ 1826 w 3780"/>
                  <a:gd name="T11" fmla="*/ 630 h 1283"/>
                  <a:gd name="T12" fmla="*/ 1550 w 3780"/>
                  <a:gd name="T13" fmla="*/ 738 h 1283"/>
                  <a:gd name="T14" fmla="*/ 1460 w 3780"/>
                  <a:gd name="T15" fmla="*/ 834 h 1283"/>
                  <a:gd name="T16" fmla="*/ 1166 w 3780"/>
                  <a:gd name="T17" fmla="*/ 912 h 1283"/>
                  <a:gd name="T18" fmla="*/ 956 w 3780"/>
                  <a:gd name="T19" fmla="*/ 1020 h 1283"/>
                  <a:gd name="T20" fmla="*/ 638 w 3780"/>
                  <a:gd name="T21" fmla="*/ 1128 h 1283"/>
                  <a:gd name="T22" fmla="*/ 206 w 3780"/>
                  <a:gd name="T23" fmla="*/ 1146 h 1283"/>
                  <a:gd name="T24" fmla="*/ 50 w 3780"/>
                  <a:gd name="T25" fmla="*/ 1206 h 1283"/>
                  <a:gd name="T26" fmla="*/ 506 w 3780"/>
                  <a:gd name="T27" fmla="*/ 1224 h 1283"/>
                  <a:gd name="T28" fmla="*/ 1124 w 3780"/>
                  <a:gd name="T29" fmla="*/ 1242 h 1283"/>
                  <a:gd name="T30" fmla="*/ 1736 w 3780"/>
                  <a:gd name="T31" fmla="*/ 1254 h 1283"/>
                  <a:gd name="T32" fmla="*/ 1976 w 3780"/>
                  <a:gd name="T33" fmla="*/ 1254 h 1283"/>
                  <a:gd name="T34" fmla="*/ 2396 w 3780"/>
                  <a:gd name="T35" fmla="*/ 1260 h 1283"/>
                  <a:gd name="T36" fmla="*/ 2642 w 3780"/>
                  <a:gd name="T37" fmla="*/ 1260 h 1283"/>
                  <a:gd name="T38" fmla="*/ 2906 w 3780"/>
                  <a:gd name="T39" fmla="*/ 1278 h 1283"/>
                  <a:gd name="T40" fmla="*/ 3266 w 3780"/>
                  <a:gd name="T41" fmla="*/ 1266 h 1283"/>
                  <a:gd name="T42" fmla="*/ 3548 w 3780"/>
                  <a:gd name="T43" fmla="*/ 1260 h 1283"/>
                  <a:gd name="T44" fmla="*/ 3650 w 3780"/>
                  <a:gd name="T45" fmla="*/ 1266 h 1283"/>
                  <a:gd name="T46" fmla="*/ 3716 w 3780"/>
                  <a:gd name="T47" fmla="*/ 1158 h 1283"/>
                  <a:gd name="T48" fmla="*/ 3734 w 3780"/>
                  <a:gd name="T49" fmla="*/ 918 h 1283"/>
                  <a:gd name="T50" fmla="*/ 3728 w 3780"/>
                  <a:gd name="T51" fmla="*/ 678 h 1283"/>
                  <a:gd name="T52" fmla="*/ 3740 w 3780"/>
                  <a:gd name="T53" fmla="*/ 138 h 1283"/>
                  <a:gd name="T54" fmla="*/ 3716 w 3780"/>
                  <a:gd name="T55" fmla="*/ 108 h 1283"/>
                  <a:gd name="T56" fmla="*/ 3356 w 3780"/>
                  <a:gd name="T57" fmla="*/ 102 h 1283"/>
                  <a:gd name="T58" fmla="*/ 3074 w 3780"/>
                  <a:gd name="T59" fmla="*/ 66 h 1283"/>
                  <a:gd name="T60" fmla="*/ 2960 w 3780"/>
                  <a:gd name="T61" fmla="*/ 6 h 12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780" h="1283">
                    <a:moveTo>
                      <a:pt x="2960" y="6"/>
                    </a:moveTo>
                    <a:cubicBezTo>
                      <a:pt x="2910" y="0"/>
                      <a:pt x="2888" y="178"/>
                      <a:pt x="2858" y="234"/>
                    </a:cubicBezTo>
                    <a:cubicBezTo>
                      <a:pt x="2838" y="294"/>
                      <a:pt x="2731" y="309"/>
                      <a:pt x="2780" y="342"/>
                    </a:cubicBezTo>
                    <a:cubicBezTo>
                      <a:pt x="2713" y="393"/>
                      <a:pt x="2710" y="343"/>
                      <a:pt x="2654" y="372"/>
                    </a:cubicBezTo>
                    <a:cubicBezTo>
                      <a:pt x="2614" y="363"/>
                      <a:pt x="2582" y="473"/>
                      <a:pt x="2444" y="516"/>
                    </a:cubicBezTo>
                    <a:cubicBezTo>
                      <a:pt x="2411" y="565"/>
                      <a:pt x="1879" y="595"/>
                      <a:pt x="1826" y="630"/>
                    </a:cubicBezTo>
                    <a:cubicBezTo>
                      <a:pt x="1814" y="638"/>
                      <a:pt x="1550" y="738"/>
                      <a:pt x="1550" y="738"/>
                    </a:cubicBezTo>
                    <a:cubicBezTo>
                      <a:pt x="1534" y="762"/>
                      <a:pt x="1476" y="810"/>
                      <a:pt x="1460" y="834"/>
                    </a:cubicBezTo>
                    <a:cubicBezTo>
                      <a:pt x="1410" y="863"/>
                      <a:pt x="1303" y="863"/>
                      <a:pt x="1166" y="912"/>
                    </a:cubicBezTo>
                    <a:cubicBezTo>
                      <a:pt x="1082" y="943"/>
                      <a:pt x="1044" y="984"/>
                      <a:pt x="956" y="1020"/>
                    </a:cubicBezTo>
                    <a:cubicBezTo>
                      <a:pt x="868" y="1056"/>
                      <a:pt x="763" y="1107"/>
                      <a:pt x="638" y="1128"/>
                    </a:cubicBezTo>
                    <a:cubicBezTo>
                      <a:pt x="577" y="1151"/>
                      <a:pt x="228" y="1130"/>
                      <a:pt x="206" y="1146"/>
                    </a:cubicBezTo>
                    <a:cubicBezTo>
                      <a:pt x="108" y="1159"/>
                      <a:pt x="0" y="1193"/>
                      <a:pt x="50" y="1206"/>
                    </a:cubicBezTo>
                    <a:cubicBezTo>
                      <a:pt x="100" y="1219"/>
                      <a:pt x="327" y="1218"/>
                      <a:pt x="506" y="1224"/>
                    </a:cubicBezTo>
                    <a:cubicBezTo>
                      <a:pt x="587" y="1243"/>
                      <a:pt x="919" y="1237"/>
                      <a:pt x="1124" y="1242"/>
                    </a:cubicBezTo>
                    <a:cubicBezTo>
                      <a:pt x="1329" y="1247"/>
                      <a:pt x="1594" y="1252"/>
                      <a:pt x="1736" y="1254"/>
                    </a:cubicBezTo>
                    <a:cubicBezTo>
                      <a:pt x="1748" y="1266"/>
                      <a:pt x="1960" y="1254"/>
                      <a:pt x="1976" y="1254"/>
                    </a:cubicBezTo>
                    <a:cubicBezTo>
                      <a:pt x="2102" y="1254"/>
                      <a:pt x="2285" y="1259"/>
                      <a:pt x="2396" y="1260"/>
                    </a:cubicBezTo>
                    <a:cubicBezTo>
                      <a:pt x="2507" y="1261"/>
                      <a:pt x="2557" y="1257"/>
                      <a:pt x="2642" y="1260"/>
                    </a:cubicBezTo>
                    <a:cubicBezTo>
                      <a:pt x="2727" y="1263"/>
                      <a:pt x="2802" y="1277"/>
                      <a:pt x="2906" y="1278"/>
                    </a:cubicBezTo>
                    <a:cubicBezTo>
                      <a:pt x="3010" y="1279"/>
                      <a:pt x="3159" y="1269"/>
                      <a:pt x="3266" y="1266"/>
                    </a:cubicBezTo>
                    <a:cubicBezTo>
                      <a:pt x="3373" y="1263"/>
                      <a:pt x="3484" y="1260"/>
                      <a:pt x="3548" y="1260"/>
                    </a:cubicBezTo>
                    <a:cubicBezTo>
                      <a:pt x="3612" y="1260"/>
                      <a:pt x="3622" y="1283"/>
                      <a:pt x="3650" y="1266"/>
                    </a:cubicBezTo>
                    <a:cubicBezTo>
                      <a:pt x="3678" y="1249"/>
                      <a:pt x="3702" y="1216"/>
                      <a:pt x="3716" y="1158"/>
                    </a:cubicBezTo>
                    <a:cubicBezTo>
                      <a:pt x="3743" y="1099"/>
                      <a:pt x="3736" y="970"/>
                      <a:pt x="3734" y="918"/>
                    </a:cubicBezTo>
                    <a:cubicBezTo>
                      <a:pt x="3736" y="838"/>
                      <a:pt x="3731" y="696"/>
                      <a:pt x="3728" y="678"/>
                    </a:cubicBezTo>
                    <a:cubicBezTo>
                      <a:pt x="3729" y="548"/>
                      <a:pt x="3741" y="260"/>
                      <a:pt x="3740" y="138"/>
                    </a:cubicBezTo>
                    <a:cubicBezTo>
                      <a:pt x="3736" y="76"/>
                      <a:pt x="3780" y="114"/>
                      <a:pt x="3716" y="108"/>
                    </a:cubicBezTo>
                    <a:cubicBezTo>
                      <a:pt x="3652" y="102"/>
                      <a:pt x="3463" y="109"/>
                      <a:pt x="3356" y="102"/>
                    </a:cubicBezTo>
                    <a:cubicBezTo>
                      <a:pt x="3249" y="95"/>
                      <a:pt x="3140" y="82"/>
                      <a:pt x="3074" y="66"/>
                    </a:cubicBezTo>
                    <a:cubicBezTo>
                      <a:pt x="3008" y="50"/>
                      <a:pt x="2984" y="18"/>
                      <a:pt x="2960" y="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628" name="Freeform 29"/>
              <p:cNvSpPr>
                <a:spLocks/>
              </p:cNvSpPr>
              <p:nvPr/>
            </p:nvSpPr>
            <p:spPr bwMode="auto">
              <a:xfrm>
                <a:off x="1951" y="2954"/>
                <a:ext cx="3233" cy="1183"/>
              </a:xfrm>
              <a:custGeom>
                <a:avLst/>
                <a:gdLst>
                  <a:gd name="T0" fmla="*/ 3233 w 3233"/>
                  <a:gd name="T1" fmla="*/ 58 h 1183"/>
                  <a:gd name="T2" fmla="*/ 3143 w 3233"/>
                  <a:gd name="T3" fmla="*/ 154 h 1183"/>
                  <a:gd name="T4" fmla="*/ 3047 w 3233"/>
                  <a:gd name="T5" fmla="*/ 130 h 1183"/>
                  <a:gd name="T6" fmla="*/ 3083 w 3233"/>
                  <a:gd name="T7" fmla="*/ 166 h 1183"/>
                  <a:gd name="T8" fmla="*/ 3041 w 3233"/>
                  <a:gd name="T9" fmla="*/ 214 h 1183"/>
                  <a:gd name="T10" fmla="*/ 3023 w 3233"/>
                  <a:gd name="T11" fmla="*/ 226 h 1183"/>
                  <a:gd name="T12" fmla="*/ 3011 w 3233"/>
                  <a:gd name="T13" fmla="*/ 244 h 1183"/>
                  <a:gd name="T14" fmla="*/ 3011 w 3233"/>
                  <a:gd name="T15" fmla="*/ 280 h 1183"/>
                  <a:gd name="T16" fmla="*/ 2975 w 3233"/>
                  <a:gd name="T17" fmla="*/ 292 h 1183"/>
                  <a:gd name="T18" fmla="*/ 2957 w 3233"/>
                  <a:gd name="T19" fmla="*/ 298 h 1183"/>
                  <a:gd name="T20" fmla="*/ 2921 w 3233"/>
                  <a:gd name="T21" fmla="*/ 322 h 1183"/>
                  <a:gd name="T22" fmla="*/ 2903 w 3233"/>
                  <a:gd name="T23" fmla="*/ 358 h 1183"/>
                  <a:gd name="T24" fmla="*/ 2915 w 3233"/>
                  <a:gd name="T25" fmla="*/ 472 h 1183"/>
                  <a:gd name="T26" fmla="*/ 2807 w 3233"/>
                  <a:gd name="T27" fmla="*/ 568 h 1183"/>
                  <a:gd name="T28" fmla="*/ 2687 w 3233"/>
                  <a:gd name="T29" fmla="*/ 646 h 1183"/>
                  <a:gd name="T30" fmla="*/ 2909 w 3233"/>
                  <a:gd name="T31" fmla="*/ 808 h 1183"/>
                  <a:gd name="T32" fmla="*/ 2363 w 3233"/>
                  <a:gd name="T33" fmla="*/ 988 h 1183"/>
                  <a:gd name="T34" fmla="*/ 1931 w 3233"/>
                  <a:gd name="T35" fmla="*/ 1042 h 1183"/>
                  <a:gd name="T36" fmla="*/ 1739 w 3233"/>
                  <a:gd name="T37" fmla="*/ 952 h 1183"/>
                  <a:gd name="T38" fmla="*/ 1715 w 3233"/>
                  <a:gd name="T39" fmla="*/ 820 h 1183"/>
                  <a:gd name="T40" fmla="*/ 1463 w 3233"/>
                  <a:gd name="T41" fmla="*/ 1000 h 1183"/>
                  <a:gd name="T42" fmla="*/ 1277 w 3233"/>
                  <a:gd name="T43" fmla="*/ 1048 h 1183"/>
                  <a:gd name="T44" fmla="*/ 1277 w 3233"/>
                  <a:gd name="T45" fmla="*/ 1018 h 1183"/>
                  <a:gd name="T46" fmla="*/ 1187 w 3233"/>
                  <a:gd name="T47" fmla="*/ 1036 h 1183"/>
                  <a:gd name="T48" fmla="*/ 1121 w 3233"/>
                  <a:gd name="T49" fmla="*/ 1066 h 1183"/>
                  <a:gd name="T50" fmla="*/ 1043 w 3233"/>
                  <a:gd name="T51" fmla="*/ 1108 h 1183"/>
                  <a:gd name="T52" fmla="*/ 941 w 3233"/>
                  <a:gd name="T53" fmla="*/ 1132 h 1183"/>
                  <a:gd name="T54" fmla="*/ 881 w 3233"/>
                  <a:gd name="T55" fmla="*/ 1156 h 1183"/>
                  <a:gd name="T56" fmla="*/ 719 w 3233"/>
                  <a:gd name="T57" fmla="*/ 1180 h 1183"/>
                  <a:gd name="T58" fmla="*/ 401 w 3233"/>
                  <a:gd name="T59" fmla="*/ 1174 h 1183"/>
                  <a:gd name="T60" fmla="*/ 227 w 3233"/>
                  <a:gd name="T61" fmla="*/ 1168 h 1183"/>
                  <a:gd name="T62" fmla="*/ 47 w 3233"/>
                  <a:gd name="T63" fmla="*/ 1162 h 1183"/>
                  <a:gd name="T64" fmla="*/ 11 w 3233"/>
                  <a:gd name="T65" fmla="*/ 1144 h 1183"/>
                  <a:gd name="T66" fmla="*/ 113 w 3233"/>
                  <a:gd name="T67" fmla="*/ 1126 h 1183"/>
                  <a:gd name="T68" fmla="*/ 233 w 3233"/>
                  <a:gd name="T69" fmla="*/ 1108 h 1183"/>
                  <a:gd name="T70" fmla="*/ 413 w 3233"/>
                  <a:gd name="T71" fmla="*/ 1102 h 1183"/>
                  <a:gd name="T72" fmla="*/ 569 w 3233"/>
                  <a:gd name="T73" fmla="*/ 1084 h 1183"/>
                  <a:gd name="T74" fmla="*/ 623 w 3233"/>
                  <a:gd name="T75" fmla="*/ 1090 h 1183"/>
                  <a:gd name="T76" fmla="*/ 785 w 3233"/>
                  <a:gd name="T77" fmla="*/ 1018 h 1183"/>
                  <a:gd name="T78" fmla="*/ 923 w 3233"/>
                  <a:gd name="T79" fmla="*/ 988 h 1183"/>
                  <a:gd name="T80" fmla="*/ 1013 w 3233"/>
                  <a:gd name="T81" fmla="*/ 928 h 1183"/>
                  <a:gd name="T82" fmla="*/ 1175 w 3233"/>
                  <a:gd name="T83" fmla="*/ 862 h 1183"/>
                  <a:gd name="T84" fmla="*/ 1271 w 3233"/>
                  <a:gd name="T85" fmla="*/ 826 h 1183"/>
                  <a:gd name="T86" fmla="*/ 1391 w 3233"/>
                  <a:gd name="T87" fmla="*/ 808 h 1183"/>
                  <a:gd name="T88" fmla="*/ 1445 w 3233"/>
                  <a:gd name="T89" fmla="*/ 754 h 1183"/>
                  <a:gd name="T90" fmla="*/ 1523 w 3233"/>
                  <a:gd name="T91" fmla="*/ 694 h 1183"/>
                  <a:gd name="T92" fmla="*/ 1691 w 3233"/>
                  <a:gd name="T93" fmla="*/ 634 h 1183"/>
                  <a:gd name="T94" fmla="*/ 1925 w 3233"/>
                  <a:gd name="T95" fmla="*/ 538 h 1183"/>
                  <a:gd name="T96" fmla="*/ 2051 w 3233"/>
                  <a:gd name="T97" fmla="*/ 466 h 1183"/>
                  <a:gd name="T98" fmla="*/ 2249 w 3233"/>
                  <a:gd name="T99" fmla="*/ 460 h 1183"/>
                  <a:gd name="T100" fmla="*/ 2375 w 3233"/>
                  <a:gd name="T101" fmla="*/ 406 h 1183"/>
                  <a:gd name="T102" fmla="*/ 2507 w 3233"/>
                  <a:gd name="T103" fmla="*/ 340 h 1183"/>
                  <a:gd name="T104" fmla="*/ 2609 w 3233"/>
                  <a:gd name="T105" fmla="*/ 274 h 1183"/>
                  <a:gd name="T106" fmla="*/ 2645 w 3233"/>
                  <a:gd name="T107" fmla="*/ 250 h 1183"/>
                  <a:gd name="T108" fmla="*/ 2597 w 3233"/>
                  <a:gd name="T109" fmla="*/ 202 h 1183"/>
                  <a:gd name="T110" fmla="*/ 2639 w 3233"/>
                  <a:gd name="T111" fmla="*/ 154 h 1183"/>
                  <a:gd name="T112" fmla="*/ 2675 w 3233"/>
                  <a:gd name="T113" fmla="*/ 142 h 1183"/>
                  <a:gd name="T114" fmla="*/ 2717 w 3233"/>
                  <a:gd name="T115" fmla="*/ 88 h 1183"/>
                  <a:gd name="T116" fmla="*/ 2801 w 3233"/>
                  <a:gd name="T117" fmla="*/ 70 h 1183"/>
                  <a:gd name="T118" fmla="*/ 2831 w 3233"/>
                  <a:gd name="T119" fmla="*/ 40 h 1183"/>
                  <a:gd name="T120" fmla="*/ 2867 w 3233"/>
                  <a:gd name="T121" fmla="*/ 28 h 1183"/>
                  <a:gd name="T122" fmla="*/ 2891 w 3233"/>
                  <a:gd name="T123" fmla="*/ 22 h 1183"/>
                  <a:gd name="T124" fmla="*/ 3233 w 3233"/>
                  <a:gd name="T125" fmla="*/ 58 h 11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233" h="1183">
                    <a:moveTo>
                      <a:pt x="3233" y="58"/>
                    </a:moveTo>
                    <a:cubicBezTo>
                      <a:pt x="3223" y="68"/>
                      <a:pt x="3143" y="154"/>
                      <a:pt x="3143" y="154"/>
                    </a:cubicBezTo>
                    <a:cubicBezTo>
                      <a:pt x="3145" y="164"/>
                      <a:pt x="3042" y="121"/>
                      <a:pt x="3047" y="130"/>
                    </a:cubicBezTo>
                    <a:cubicBezTo>
                      <a:pt x="3056" y="144"/>
                      <a:pt x="3083" y="166"/>
                      <a:pt x="3083" y="166"/>
                    </a:cubicBezTo>
                    <a:cubicBezTo>
                      <a:pt x="3074" y="204"/>
                      <a:pt x="3084" y="185"/>
                      <a:pt x="3041" y="214"/>
                    </a:cubicBezTo>
                    <a:cubicBezTo>
                      <a:pt x="3035" y="218"/>
                      <a:pt x="3023" y="226"/>
                      <a:pt x="3023" y="226"/>
                    </a:cubicBezTo>
                    <a:cubicBezTo>
                      <a:pt x="3019" y="232"/>
                      <a:pt x="3012" y="237"/>
                      <a:pt x="3011" y="244"/>
                    </a:cubicBezTo>
                    <a:cubicBezTo>
                      <a:pt x="3009" y="257"/>
                      <a:pt x="3029" y="267"/>
                      <a:pt x="3011" y="280"/>
                    </a:cubicBezTo>
                    <a:cubicBezTo>
                      <a:pt x="3001" y="287"/>
                      <a:pt x="2987" y="288"/>
                      <a:pt x="2975" y="292"/>
                    </a:cubicBezTo>
                    <a:cubicBezTo>
                      <a:pt x="2969" y="294"/>
                      <a:pt x="2962" y="294"/>
                      <a:pt x="2957" y="298"/>
                    </a:cubicBezTo>
                    <a:cubicBezTo>
                      <a:pt x="2945" y="306"/>
                      <a:pt x="2921" y="322"/>
                      <a:pt x="2921" y="322"/>
                    </a:cubicBezTo>
                    <a:cubicBezTo>
                      <a:pt x="2921" y="322"/>
                      <a:pt x="2903" y="357"/>
                      <a:pt x="2903" y="358"/>
                    </a:cubicBezTo>
                    <a:cubicBezTo>
                      <a:pt x="2893" y="373"/>
                      <a:pt x="2934" y="460"/>
                      <a:pt x="2915" y="472"/>
                    </a:cubicBezTo>
                    <a:cubicBezTo>
                      <a:pt x="2879" y="512"/>
                      <a:pt x="2866" y="556"/>
                      <a:pt x="2807" y="568"/>
                    </a:cubicBezTo>
                    <a:cubicBezTo>
                      <a:pt x="2793" y="573"/>
                      <a:pt x="2701" y="641"/>
                      <a:pt x="2687" y="646"/>
                    </a:cubicBezTo>
                    <a:cubicBezTo>
                      <a:pt x="2639" y="662"/>
                      <a:pt x="2957" y="800"/>
                      <a:pt x="2909" y="808"/>
                    </a:cubicBezTo>
                    <a:cubicBezTo>
                      <a:pt x="2810" y="874"/>
                      <a:pt x="2478" y="959"/>
                      <a:pt x="2363" y="988"/>
                    </a:cubicBezTo>
                    <a:cubicBezTo>
                      <a:pt x="2340" y="1004"/>
                      <a:pt x="1956" y="1031"/>
                      <a:pt x="1931" y="1042"/>
                    </a:cubicBezTo>
                    <a:cubicBezTo>
                      <a:pt x="1883" y="1009"/>
                      <a:pt x="1817" y="974"/>
                      <a:pt x="1739" y="952"/>
                    </a:cubicBezTo>
                    <a:cubicBezTo>
                      <a:pt x="1692" y="934"/>
                      <a:pt x="1753" y="810"/>
                      <a:pt x="1715" y="820"/>
                    </a:cubicBezTo>
                    <a:cubicBezTo>
                      <a:pt x="1669" y="828"/>
                      <a:pt x="1536" y="962"/>
                      <a:pt x="1463" y="1000"/>
                    </a:cubicBezTo>
                    <a:cubicBezTo>
                      <a:pt x="1391" y="998"/>
                      <a:pt x="1316" y="1047"/>
                      <a:pt x="1277" y="1048"/>
                    </a:cubicBezTo>
                    <a:cubicBezTo>
                      <a:pt x="1238" y="1068"/>
                      <a:pt x="1317" y="991"/>
                      <a:pt x="1277" y="1018"/>
                    </a:cubicBezTo>
                    <a:cubicBezTo>
                      <a:pt x="1255" y="1032"/>
                      <a:pt x="1209" y="1033"/>
                      <a:pt x="1187" y="1036"/>
                    </a:cubicBezTo>
                    <a:cubicBezTo>
                      <a:pt x="1164" y="1047"/>
                      <a:pt x="1142" y="1052"/>
                      <a:pt x="1121" y="1066"/>
                    </a:cubicBezTo>
                    <a:cubicBezTo>
                      <a:pt x="1091" y="1111"/>
                      <a:pt x="1121" y="1100"/>
                      <a:pt x="1043" y="1108"/>
                    </a:cubicBezTo>
                    <a:cubicBezTo>
                      <a:pt x="1009" y="1119"/>
                      <a:pt x="976" y="1123"/>
                      <a:pt x="941" y="1132"/>
                    </a:cubicBezTo>
                    <a:cubicBezTo>
                      <a:pt x="918" y="1138"/>
                      <a:pt x="905" y="1155"/>
                      <a:pt x="881" y="1156"/>
                    </a:cubicBezTo>
                    <a:cubicBezTo>
                      <a:pt x="815" y="1160"/>
                      <a:pt x="785" y="1178"/>
                      <a:pt x="719" y="1180"/>
                    </a:cubicBezTo>
                    <a:cubicBezTo>
                      <a:pt x="638" y="1183"/>
                      <a:pt x="483" y="1176"/>
                      <a:pt x="401" y="1174"/>
                    </a:cubicBezTo>
                    <a:cubicBezTo>
                      <a:pt x="319" y="1172"/>
                      <a:pt x="286" y="1170"/>
                      <a:pt x="227" y="1168"/>
                    </a:cubicBezTo>
                    <a:cubicBezTo>
                      <a:pt x="129" y="1166"/>
                      <a:pt x="83" y="1166"/>
                      <a:pt x="47" y="1162"/>
                    </a:cubicBezTo>
                    <a:cubicBezTo>
                      <a:pt x="11" y="1158"/>
                      <a:pt x="0" y="1150"/>
                      <a:pt x="11" y="1144"/>
                    </a:cubicBezTo>
                    <a:cubicBezTo>
                      <a:pt x="68" y="1125"/>
                      <a:pt x="34" y="1133"/>
                      <a:pt x="113" y="1126"/>
                    </a:cubicBezTo>
                    <a:cubicBezTo>
                      <a:pt x="151" y="1121"/>
                      <a:pt x="183" y="1112"/>
                      <a:pt x="233" y="1108"/>
                    </a:cubicBezTo>
                    <a:cubicBezTo>
                      <a:pt x="283" y="1104"/>
                      <a:pt x="357" y="1106"/>
                      <a:pt x="413" y="1102"/>
                    </a:cubicBezTo>
                    <a:cubicBezTo>
                      <a:pt x="469" y="1098"/>
                      <a:pt x="534" y="1086"/>
                      <a:pt x="569" y="1084"/>
                    </a:cubicBezTo>
                    <a:cubicBezTo>
                      <a:pt x="589" y="1083"/>
                      <a:pt x="603" y="1094"/>
                      <a:pt x="623" y="1090"/>
                    </a:cubicBezTo>
                    <a:cubicBezTo>
                      <a:pt x="690" y="1075"/>
                      <a:pt x="728" y="1056"/>
                      <a:pt x="785" y="1018"/>
                    </a:cubicBezTo>
                    <a:cubicBezTo>
                      <a:pt x="820" y="994"/>
                      <a:pt x="884" y="992"/>
                      <a:pt x="923" y="988"/>
                    </a:cubicBezTo>
                    <a:cubicBezTo>
                      <a:pt x="961" y="973"/>
                      <a:pt x="971" y="949"/>
                      <a:pt x="1013" y="928"/>
                    </a:cubicBezTo>
                    <a:cubicBezTo>
                      <a:pt x="1052" y="915"/>
                      <a:pt x="1108" y="880"/>
                      <a:pt x="1175" y="862"/>
                    </a:cubicBezTo>
                    <a:cubicBezTo>
                      <a:pt x="1218" y="845"/>
                      <a:pt x="1235" y="835"/>
                      <a:pt x="1271" y="826"/>
                    </a:cubicBezTo>
                    <a:cubicBezTo>
                      <a:pt x="1307" y="817"/>
                      <a:pt x="1362" y="820"/>
                      <a:pt x="1391" y="808"/>
                    </a:cubicBezTo>
                    <a:cubicBezTo>
                      <a:pt x="1423" y="776"/>
                      <a:pt x="1397" y="770"/>
                      <a:pt x="1445" y="754"/>
                    </a:cubicBezTo>
                    <a:cubicBezTo>
                      <a:pt x="1467" y="735"/>
                      <a:pt x="1481" y="721"/>
                      <a:pt x="1523" y="694"/>
                    </a:cubicBezTo>
                    <a:cubicBezTo>
                      <a:pt x="1559" y="674"/>
                      <a:pt x="1624" y="660"/>
                      <a:pt x="1691" y="634"/>
                    </a:cubicBezTo>
                    <a:cubicBezTo>
                      <a:pt x="1743" y="555"/>
                      <a:pt x="1837" y="546"/>
                      <a:pt x="1925" y="538"/>
                    </a:cubicBezTo>
                    <a:cubicBezTo>
                      <a:pt x="1960" y="526"/>
                      <a:pt x="2019" y="469"/>
                      <a:pt x="2051" y="466"/>
                    </a:cubicBezTo>
                    <a:cubicBezTo>
                      <a:pt x="2117" y="461"/>
                      <a:pt x="2183" y="462"/>
                      <a:pt x="2249" y="460"/>
                    </a:cubicBezTo>
                    <a:cubicBezTo>
                      <a:pt x="2293" y="445"/>
                      <a:pt x="2335" y="428"/>
                      <a:pt x="2375" y="406"/>
                    </a:cubicBezTo>
                    <a:cubicBezTo>
                      <a:pt x="2418" y="382"/>
                      <a:pt x="2459" y="352"/>
                      <a:pt x="2507" y="340"/>
                    </a:cubicBezTo>
                    <a:cubicBezTo>
                      <a:pt x="2529" y="307"/>
                      <a:pt x="2574" y="293"/>
                      <a:pt x="2609" y="274"/>
                    </a:cubicBezTo>
                    <a:cubicBezTo>
                      <a:pt x="2622" y="267"/>
                      <a:pt x="2645" y="250"/>
                      <a:pt x="2645" y="250"/>
                    </a:cubicBezTo>
                    <a:cubicBezTo>
                      <a:pt x="2631" y="230"/>
                      <a:pt x="2614" y="219"/>
                      <a:pt x="2597" y="202"/>
                    </a:cubicBezTo>
                    <a:cubicBezTo>
                      <a:pt x="2586" y="170"/>
                      <a:pt x="2611" y="165"/>
                      <a:pt x="2639" y="154"/>
                    </a:cubicBezTo>
                    <a:cubicBezTo>
                      <a:pt x="2651" y="149"/>
                      <a:pt x="2675" y="142"/>
                      <a:pt x="2675" y="142"/>
                    </a:cubicBezTo>
                    <a:cubicBezTo>
                      <a:pt x="2703" y="114"/>
                      <a:pt x="2688" y="131"/>
                      <a:pt x="2717" y="88"/>
                    </a:cubicBezTo>
                    <a:cubicBezTo>
                      <a:pt x="2725" y="76"/>
                      <a:pt x="2796" y="71"/>
                      <a:pt x="2801" y="70"/>
                    </a:cubicBezTo>
                    <a:cubicBezTo>
                      <a:pt x="2809" y="46"/>
                      <a:pt x="2802" y="51"/>
                      <a:pt x="2831" y="40"/>
                    </a:cubicBezTo>
                    <a:cubicBezTo>
                      <a:pt x="2843" y="35"/>
                      <a:pt x="2867" y="28"/>
                      <a:pt x="2867" y="28"/>
                    </a:cubicBezTo>
                    <a:cubicBezTo>
                      <a:pt x="2885" y="0"/>
                      <a:pt x="2857" y="28"/>
                      <a:pt x="2891" y="22"/>
                    </a:cubicBezTo>
                    <a:cubicBezTo>
                      <a:pt x="2924" y="28"/>
                      <a:pt x="3208" y="45"/>
                      <a:pt x="3233" y="58"/>
                    </a:cubicBezTo>
                    <a:close/>
                  </a:path>
                </a:pathLst>
              </a:custGeom>
              <a:solidFill>
                <a:srgbClr val="CCFFCC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pic>
            <p:nvPicPr>
              <p:cNvPr id="23629" name="Picture 3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840"/>
                <a:ext cx="1056" cy="3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2021404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560" name="Group 31"/>
          <p:cNvGrpSpPr>
            <a:grpSpLocks/>
          </p:cNvGrpSpPr>
          <p:nvPr/>
        </p:nvGrpSpPr>
        <p:grpSpPr bwMode="auto">
          <a:xfrm>
            <a:off x="381000" y="152400"/>
            <a:ext cx="2514600" cy="2133600"/>
            <a:chOff x="933" y="592"/>
            <a:chExt cx="3325" cy="2910"/>
          </a:xfrm>
        </p:grpSpPr>
        <p:sp>
          <p:nvSpPr>
            <p:cNvPr id="23611" name="Freeform 32"/>
            <p:cNvSpPr>
              <a:spLocks/>
            </p:cNvSpPr>
            <p:nvPr/>
          </p:nvSpPr>
          <p:spPr bwMode="auto">
            <a:xfrm>
              <a:off x="933" y="592"/>
              <a:ext cx="3325" cy="2910"/>
            </a:xfrm>
            <a:custGeom>
              <a:avLst/>
              <a:gdLst>
                <a:gd name="T0" fmla="*/ 1435 w 3325"/>
                <a:gd name="T1" fmla="*/ 2692 h 2910"/>
                <a:gd name="T2" fmla="*/ 1289 w 3325"/>
                <a:gd name="T3" fmla="*/ 2635 h 2910"/>
                <a:gd name="T4" fmla="*/ 1167 w 3325"/>
                <a:gd name="T5" fmla="*/ 2611 h 2910"/>
                <a:gd name="T6" fmla="*/ 1062 w 3325"/>
                <a:gd name="T7" fmla="*/ 2505 h 2910"/>
                <a:gd name="T8" fmla="*/ 948 w 3325"/>
                <a:gd name="T9" fmla="*/ 2440 h 2910"/>
                <a:gd name="T10" fmla="*/ 891 w 3325"/>
                <a:gd name="T11" fmla="*/ 2311 h 2910"/>
                <a:gd name="T12" fmla="*/ 535 w 3325"/>
                <a:gd name="T13" fmla="*/ 2132 h 2910"/>
                <a:gd name="T14" fmla="*/ 381 w 3325"/>
                <a:gd name="T15" fmla="*/ 1994 h 2910"/>
                <a:gd name="T16" fmla="*/ 324 w 3325"/>
                <a:gd name="T17" fmla="*/ 1792 h 2910"/>
                <a:gd name="T18" fmla="*/ 462 w 3325"/>
                <a:gd name="T19" fmla="*/ 1597 h 2910"/>
                <a:gd name="T20" fmla="*/ 251 w 3325"/>
                <a:gd name="T21" fmla="*/ 1175 h 2910"/>
                <a:gd name="T22" fmla="*/ 373 w 3325"/>
                <a:gd name="T23" fmla="*/ 1216 h 2910"/>
                <a:gd name="T24" fmla="*/ 316 w 3325"/>
                <a:gd name="T25" fmla="*/ 1005 h 2910"/>
                <a:gd name="T26" fmla="*/ 340 w 3325"/>
                <a:gd name="T27" fmla="*/ 875 h 2910"/>
                <a:gd name="T28" fmla="*/ 470 w 3325"/>
                <a:gd name="T29" fmla="*/ 648 h 2910"/>
                <a:gd name="T30" fmla="*/ 867 w 3325"/>
                <a:gd name="T31" fmla="*/ 754 h 2910"/>
                <a:gd name="T32" fmla="*/ 648 w 3325"/>
                <a:gd name="T33" fmla="*/ 389 h 2910"/>
                <a:gd name="T34" fmla="*/ 608 w 3325"/>
                <a:gd name="T35" fmla="*/ 219 h 2910"/>
                <a:gd name="T36" fmla="*/ 1078 w 3325"/>
                <a:gd name="T37" fmla="*/ 219 h 2910"/>
                <a:gd name="T38" fmla="*/ 1265 w 3325"/>
                <a:gd name="T39" fmla="*/ 243 h 2910"/>
                <a:gd name="T40" fmla="*/ 1459 w 3325"/>
                <a:gd name="T41" fmla="*/ 211 h 2910"/>
                <a:gd name="T42" fmla="*/ 1694 w 3325"/>
                <a:gd name="T43" fmla="*/ 430 h 2910"/>
                <a:gd name="T44" fmla="*/ 1832 w 3325"/>
                <a:gd name="T45" fmla="*/ 251 h 2910"/>
                <a:gd name="T46" fmla="*/ 1938 w 3325"/>
                <a:gd name="T47" fmla="*/ 243 h 2910"/>
                <a:gd name="T48" fmla="*/ 2083 w 3325"/>
                <a:gd name="T49" fmla="*/ 235 h 2910"/>
                <a:gd name="T50" fmla="*/ 2278 w 3325"/>
                <a:gd name="T51" fmla="*/ 348 h 2910"/>
                <a:gd name="T52" fmla="*/ 2359 w 3325"/>
                <a:gd name="T53" fmla="*/ 494 h 2910"/>
                <a:gd name="T54" fmla="*/ 2538 w 3325"/>
                <a:gd name="T55" fmla="*/ 608 h 2910"/>
                <a:gd name="T56" fmla="*/ 2619 w 3325"/>
                <a:gd name="T57" fmla="*/ 738 h 2910"/>
                <a:gd name="T58" fmla="*/ 2878 w 3325"/>
                <a:gd name="T59" fmla="*/ 843 h 2910"/>
                <a:gd name="T60" fmla="*/ 3032 w 3325"/>
                <a:gd name="T61" fmla="*/ 1119 h 2910"/>
                <a:gd name="T62" fmla="*/ 2805 w 3325"/>
                <a:gd name="T63" fmla="*/ 1378 h 2910"/>
                <a:gd name="T64" fmla="*/ 3121 w 3325"/>
                <a:gd name="T65" fmla="*/ 1565 h 2910"/>
                <a:gd name="T66" fmla="*/ 3040 w 3325"/>
                <a:gd name="T67" fmla="*/ 1743 h 2910"/>
                <a:gd name="T68" fmla="*/ 2951 w 3325"/>
                <a:gd name="T69" fmla="*/ 1889 h 2910"/>
                <a:gd name="T70" fmla="*/ 2927 w 3325"/>
                <a:gd name="T71" fmla="*/ 2019 h 2910"/>
                <a:gd name="T72" fmla="*/ 2765 w 3325"/>
                <a:gd name="T73" fmla="*/ 2197 h 2910"/>
                <a:gd name="T74" fmla="*/ 2611 w 3325"/>
                <a:gd name="T75" fmla="*/ 2311 h 2910"/>
                <a:gd name="T76" fmla="*/ 2538 w 3325"/>
                <a:gd name="T77" fmla="*/ 2538 h 2910"/>
                <a:gd name="T78" fmla="*/ 2359 w 3325"/>
                <a:gd name="T79" fmla="*/ 2667 h 2910"/>
                <a:gd name="T80" fmla="*/ 2246 w 3325"/>
                <a:gd name="T81" fmla="*/ 2724 h 2910"/>
                <a:gd name="T82" fmla="*/ 2027 w 3325"/>
                <a:gd name="T83" fmla="*/ 2805 h 2910"/>
                <a:gd name="T84" fmla="*/ 1824 w 3325"/>
                <a:gd name="T85" fmla="*/ 2862 h 2910"/>
                <a:gd name="T86" fmla="*/ 1654 w 3325"/>
                <a:gd name="T87" fmla="*/ 2789 h 2910"/>
                <a:gd name="T88" fmla="*/ 1759 w 3325"/>
                <a:gd name="T89" fmla="*/ 2878 h 2910"/>
                <a:gd name="T90" fmla="*/ 2156 w 3325"/>
                <a:gd name="T91" fmla="*/ 2862 h 2910"/>
                <a:gd name="T92" fmla="*/ 2886 w 3325"/>
                <a:gd name="T93" fmla="*/ 2448 h 2910"/>
                <a:gd name="T94" fmla="*/ 3194 w 3325"/>
                <a:gd name="T95" fmla="*/ 1848 h 2910"/>
                <a:gd name="T96" fmla="*/ 3235 w 3325"/>
                <a:gd name="T97" fmla="*/ 1330 h 2910"/>
                <a:gd name="T98" fmla="*/ 3048 w 3325"/>
                <a:gd name="T99" fmla="*/ 827 h 2910"/>
                <a:gd name="T100" fmla="*/ 2667 w 3325"/>
                <a:gd name="T101" fmla="*/ 519 h 2910"/>
                <a:gd name="T102" fmla="*/ 2092 w 3325"/>
                <a:gd name="T103" fmla="*/ 154 h 2910"/>
                <a:gd name="T104" fmla="*/ 1459 w 3325"/>
                <a:gd name="T105" fmla="*/ 49 h 2910"/>
                <a:gd name="T106" fmla="*/ 486 w 3325"/>
                <a:gd name="T107" fmla="*/ 219 h 2910"/>
                <a:gd name="T108" fmla="*/ 308 w 3325"/>
                <a:gd name="T109" fmla="*/ 503 h 2910"/>
                <a:gd name="T110" fmla="*/ 170 w 3325"/>
                <a:gd name="T111" fmla="*/ 794 h 2910"/>
                <a:gd name="T112" fmla="*/ 56 w 3325"/>
                <a:gd name="T113" fmla="*/ 1232 h 2910"/>
                <a:gd name="T114" fmla="*/ 81 w 3325"/>
                <a:gd name="T115" fmla="*/ 1800 h 2910"/>
                <a:gd name="T116" fmla="*/ 389 w 3325"/>
                <a:gd name="T117" fmla="*/ 2319 h 2910"/>
                <a:gd name="T118" fmla="*/ 697 w 3325"/>
                <a:gd name="T119" fmla="*/ 2513 h 2910"/>
                <a:gd name="T120" fmla="*/ 1119 w 3325"/>
                <a:gd name="T121" fmla="*/ 2886 h 2910"/>
                <a:gd name="T122" fmla="*/ 1556 w 3325"/>
                <a:gd name="T123" fmla="*/ 2854 h 2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25" h="2910">
                  <a:moveTo>
                    <a:pt x="1516" y="2716"/>
                  </a:moveTo>
                  <a:cubicBezTo>
                    <a:pt x="1486" y="2671"/>
                    <a:pt x="1449" y="2623"/>
                    <a:pt x="1410" y="2586"/>
                  </a:cubicBezTo>
                  <a:cubicBezTo>
                    <a:pt x="1402" y="2545"/>
                    <a:pt x="1398" y="2486"/>
                    <a:pt x="1370" y="2456"/>
                  </a:cubicBezTo>
                  <a:cubicBezTo>
                    <a:pt x="1374" y="2499"/>
                    <a:pt x="1363" y="2549"/>
                    <a:pt x="1386" y="2586"/>
                  </a:cubicBezTo>
                  <a:cubicBezTo>
                    <a:pt x="1396" y="2603"/>
                    <a:pt x="1413" y="2613"/>
                    <a:pt x="1427" y="2627"/>
                  </a:cubicBezTo>
                  <a:cubicBezTo>
                    <a:pt x="1441" y="2641"/>
                    <a:pt x="1459" y="2675"/>
                    <a:pt x="1459" y="2675"/>
                  </a:cubicBezTo>
                  <a:cubicBezTo>
                    <a:pt x="1478" y="2732"/>
                    <a:pt x="1491" y="2729"/>
                    <a:pt x="1451" y="2716"/>
                  </a:cubicBezTo>
                  <a:cubicBezTo>
                    <a:pt x="1446" y="2708"/>
                    <a:pt x="1441" y="2700"/>
                    <a:pt x="1435" y="2692"/>
                  </a:cubicBezTo>
                  <a:cubicBezTo>
                    <a:pt x="1430" y="2686"/>
                    <a:pt x="1425" y="2669"/>
                    <a:pt x="1419" y="2675"/>
                  </a:cubicBezTo>
                  <a:cubicBezTo>
                    <a:pt x="1413" y="2681"/>
                    <a:pt x="1433" y="2694"/>
                    <a:pt x="1427" y="2700"/>
                  </a:cubicBezTo>
                  <a:cubicBezTo>
                    <a:pt x="1421" y="2706"/>
                    <a:pt x="1410" y="2695"/>
                    <a:pt x="1402" y="2692"/>
                  </a:cubicBezTo>
                  <a:cubicBezTo>
                    <a:pt x="1360" y="2647"/>
                    <a:pt x="1411" y="2692"/>
                    <a:pt x="1378" y="2700"/>
                  </a:cubicBezTo>
                  <a:cubicBezTo>
                    <a:pt x="1368" y="2702"/>
                    <a:pt x="1362" y="2689"/>
                    <a:pt x="1354" y="2683"/>
                  </a:cubicBezTo>
                  <a:cubicBezTo>
                    <a:pt x="1346" y="2686"/>
                    <a:pt x="1336" y="2686"/>
                    <a:pt x="1329" y="2692"/>
                  </a:cubicBezTo>
                  <a:cubicBezTo>
                    <a:pt x="1322" y="2698"/>
                    <a:pt x="1321" y="2722"/>
                    <a:pt x="1313" y="2716"/>
                  </a:cubicBezTo>
                  <a:cubicBezTo>
                    <a:pt x="1307" y="2712"/>
                    <a:pt x="1292" y="2648"/>
                    <a:pt x="1289" y="2635"/>
                  </a:cubicBezTo>
                  <a:cubicBezTo>
                    <a:pt x="1243" y="2665"/>
                    <a:pt x="1281" y="2651"/>
                    <a:pt x="1256" y="2627"/>
                  </a:cubicBezTo>
                  <a:cubicBezTo>
                    <a:pt x="1250" y="2621"/>
                    <a:pt x="1240" y="2622"/>
                    <a:pt x="1232" y="2619"/>
                  </a:cubicBezTo>
                  <a:cubicBezTo>
                    <a:pt x="1221" y="2584"/>
                    <a:pt x="1228" y="2568"/>
                    <a:pt x="1248" y="2538"/>
                  </a:cubicBezTo>
                  <a:cubicBezTo>
                    <a:pt x="1251" y="2519"/>
                    <a:pt x="1252" y="2500"/>
                    <a:pt x="1256" y="2481"/>
                  </a:cubicBezTo>
                  <a:cubicBezTo>
                    <a:pt x="1261" y="2458"/>
                    <a:pt x="1279" y="2436"/>
                    <a:pt x="1248" y="2481"/>
                  </a:cubicBezTo>
                  <a:cubicBezTo>
                    <a:pt x="1240" y="2530"/>
                    <a:pt x="1239" y="2580"/>
                    <a:pt x="1224" y="2627"/>
                  </a:cubicBezTo>
                  <a:cubicBezTo>
                    <a:pt x="1208" y="2578"/>
                    <a:pt x="1221" y="2564"/>
                    <a:pt x="1183" y="2594"/>
                  </a:cubicBezTo>
                  <a:cubicBezTo>
                    <a:pt x="1177" y="2599"/>
                    <a:pt x="1172" y="2605"/>
                    <a:pt x="1167" y="2611"/>
                  </a:cubicBezTo>
                  <a:cubicBezTo>
                    <a:pt x="1160" y="2576"/>
                    <a:pt x="1159" y="2555"/>
                    <a:pt x="1135" y="2529"/>
                  </a:cubicBezTo>
                  <a:cubicBezTo>
                    <a:pt x="1152" y="2477"/>
                    <a:pt x="1133" y="2537"/>
                    <a:pt x="1151" y="2473"/>
                  </a:cubicBezTo>
                  <a:cubicBezTo>
                    <a:pt x="1153" y="2465"/>
                    <a:pt x="1159" y="2439"/>
                    <a:pt x="1159" y="2448"/>
                  </a:cubicBezTo>
                  <a:cubicBezTo>
                    <a:pt x="1159" y="2490"/>
                    <a:pt x="1134" y="2524"/>
                    <a:pt x="1102" y="2546"/>
                  </a:cubicBezTo>
                  <a:cubicBezTo>
                    <a:pt x="1099" y="2538"/>
                    <a:pt x="1102" y="2524"/>
                    <a:pt x="1094" y="2521"/>
                  </a:cubicBezTo>
                  <a:cubicBezTo>
                    <a:pt x="1087" y="2519"/>
                    <a:pt x="1081" y="2545"/>
                    <a:pt x="1078" y="2538"/>
                  </a:cubicBezTo>
                  <a:cubicBezTo>
                    <a:pt x="1070" y="2523"/>
                    <a:pt x="1108" y="2473"/>
                    <a:pt x="1070" y="2529"/>
                  </a:cubicBezTo>
                  <a:cubicBezTo>
                    <a:pt x="1067" y="2521"/>
                    <a:pt x="1070" y="2509"/>
                    <a:pt x="1062" y="2505"/>
                  </a:cubicBezTo>
                  <a:cubicBezTo>
                    <a:pt x="1054" y="2501"/>
                    <a:pt x="1041" y="2521"/>
                    <a:pt x="1037" y="2513"/>
                  </a:cubicBezTo>
                  <a:cubicBezTo>
                    <a:pt x="1027" y="2492"/>
                    <a:pt x="1092" y="2477"/>
                    <a:pt x="1029" y="2497"/>
                  </a:cubicBezTo>
                  <a:cubicBezTo>
                    <a:pt x="1035" y="2489"/>
                    <a:pt x="1053" y="2480"/>
                    <a:pt x="1046" y="2473"/>
                  </a:cubicBezTo>
                  <a:cubicBezTo>
                    <a:pt x="1038" y="2465"/>
                    <a:pt x="1023" y="2477"/>
                    <a:pt x="1013" y="2481"/>
                  </a:cubicBezTo>
                  <a:cubicBezTo>
                    <a:pt x="1004" y="2485"/>
                    <a:pt x="989" y="2507"/>
                    <a:pt x="989" y="2497"/>
                  </a:cubicBezTo>
                  <a:cubicBezTo>
                    <a:pt x="989" y="2477"/>
                    <a:pt x="1046" y="2462"/>
                    <a:pt x="989" y="2481"/>
                  </a:cubicBezTo>
                  <a:cubicBezTo>
                    <a:pt x="992" y="2473"/>
                    <a:pt x="1003" y="2462"/>
                    <a:pt x="997" y="2456"/>
                  </a:cubicBezTo>
                  <a:cubicBezTo>
                    <a:pt x="985" y="2444"/>
                    <a:pt x="948" y="2440"/>
                    <a:pt x="948" y="2440"/>
                  </a:cubicBezTo>
                  <a:cubicBezTo>
                    <a:pt x="953" y="2432"/>
                    <a:pt x="968" y="2425"/>
                    <a:pt x="964" y="2416"/>
                  </a:cubicBezTo>
                  <a:cubicBezTo>
                    <a:pt x="960" y="2408"/>
                    <a:pt x="948" y="2425"/>
                    <a:pt x="940" y="2424"/>
                  </a:cubicBezTo>
                  <a:cubicBezTo>
                    <a:pt x="922" y="2421"/>
                    <a:pt x="908" y="2406"/>
                    <a:pt x="891" y="2400"/>
                  </a:cubicBezTo>
                  <a:cubicBezTo>
                    <a:pt x="883" y="2403"/>
                    <a:pt x="874" y="2412"/>
                    <a:pt x="867" y="2408"/>
                  </a:cubicBezTo>
                  <a:cubicBezTo>
                    <a:pt x="859" y="2404"/>
                    <a:pt x="865" y="2389"/>
                    <a:pt x="859" y="2383"/>
                  </a:cubicBezTo>
                  <a:cubicBezTo>
                    <a:pt x="847" y="2371"/>
                    <a:pt x="785" y="2354"/>
                    <a:pt x="770" y="2351"/>
                  </a:cubicBezTo>
                  <a:cubicBezTo>
                    <a:pt x="741" y="2322"/>
                    <a:pt x="710" y="2316"/>
                    <a:pt x="673" y="2302"/>
                  </a:cubicBezTo>
                  <a:cubicBezTo>
                    <a:pt x="750" y="2276"/>
                    <a:pt x="1028" y="2274"/>
                    <a:pt x="891" y="2311"/>
                  </a:cubicBezTo>
                  <a:cubicBezTo>
                    <a:pt x="837" y="2308"/>
                    <a:pt x="783" y="2305"/>
                    <a:pt x="729" y="2302"/>
                  </a:cubicBezTo>
                  <a:cubicBezTo>
                    <a:pt x="608" y="2294"/>
                    <a:pt x="591" y="2302"/>
                    <a:pt x="656" y="2286"/>
                  </a:cubicBezTo>
                  <a:cubicBezTo>
                    <a:pt x="699" y="2245"/>
                    <a:pt x="628" y="2250"/>
                    <a:pt x="600" y="2246"/>
                  </a:cubicBezTo>
                  <a:cubicBezTo>
                    <a:pt x="658" y="2227"/>
                    <a:pt x="581" y="2228"/>
                    <a:pt x="559" y="2221"/>
                  </a:cubicBezTo>
                  <a:cubicBezTo>
                    <a:pt x="564" y="2213"/>
                    <a:pt x="581" y="2205"/>
                    <a:pt x="575" y="2197"/>
                  </a:cubicBezTo>
                  <a:cubicBezTo>
                    <a:pt x="564" y="2184"/>
                    <a:pt x="527" y="2181"/>
                    <a:pt x="527" y="2181"/>
                  </a:cubicBezTo>
                  <a:cubicBezTo>
                    <a:pt x="532" y="2173"/>
                    <a:pt x="546" y="2166"/>
                    <a:pt x="543" y="2156"/>
                  </a:cubicBezTo>
                  <a:cubicBezTo>
                    <a:pt x="534" y="2123"/>
                    <a:pt x="491" y="2174"/>
                    <a:pt x="535" y="2132"/>
                  </a:cubicBezTo>
                  <a:cubicBezTo>
                    <a:pt x="493" y="2122"/>
                    <a:pt x="471" y="2096"/>
                    <a:pt x="437" y="2075"/>
                  </a:cubicBezTo>
                  <a:cubicBezTo>
                    <a:pt x="416" y="2062"/>
                    <a:pt x="388" y="2051"/>
                    <a:pt x="364" y="2043"/>
                  </a:cubicBezTo>
                  <a:cubicBezTo>
                    <a:pt x="324" y="2016"/>
                    <a:pt x="291" y="2013"/>
                    <a:pt x="340" y="2002"/>
                  </a:cubicBezTo>
                  <a:cubicBezTo>
                    <a:pt x="356" y="1998"/>
                    <a:pt x="373" y="1997"/>
                    <a:pt x="389" y="1994"/>
                  </a:cubicBezTo>
                  <a:cubicBezTo>
                    <a:pt x="381" y="1991"/>
                    <a:pt x="355" y="1984"/>
                    <a:pt x="364" y="1986"/>
                  </a:cubicBezTo>
                  <a:cubicBezTo>
                    <a:pt x="386" y="1990"/>
                    <a:pt x="429" y="2002"/>
                    <a:pt x="429" y="2002"/>
                  </a:cubicBezTo>
                  <a:cubicBezTo>
                    <a:pt x="511" y="2044"/>
                    <a:pt x="541" y="2025"/>
                    <a:pt x="656" y="2019"/>
                  </a:cubicBezTo>
                  <a:cubicBezTo>
                    <a:pt x="559" y="2007"/>
                    <a:pt x="485" y="1999"/>
                    <a:pt x="381" y="1994"/>
                  </a:cubicBezTo>
                  <a:cubicBezTo>
                    <a:pt x="339" y="1967"/>
                    <a:pt x="319" y="1989"/>
                    <a:pt x="348" y="1946"/>
                  </a:cubicBezTo>
                  <a:cubicBezTo>
                    <a:pt x="306" y="1932"/>
                    <a:pt x="283" y="1946"/>
                    <a:pt x="324" y="1905"/>
                  </a:cubicBezTo>
                  <a:cubicBezTo>
                    <a:pt x="316" y="1897"/>
                    <a:pt x="310" y="1886"/>
                    <a:pt x="300" y="1881"/>
                  </a:cubicBezTo>
                  <a:cubicBezTo>
                    <a:pt x="285" y="1874"/>
                    <a:pt x="251" y="1890"/>
                    <a:pt x="251" y="1873"/>
                  </a:cubicBezTo>
                  <a:cubicBezTo>
                    <a:pt x="251" y="1856"/>
                    <a:pt x="300" y="1856"/>
                    <a:pt x="300" y="1856"/>
                  </a:cubicBezTo>
                  <a:cubicBezTo>
                    <a:pt x="292" y="1851"/>
                    <a:pt x="284" y="1844"/>
                    <a:pt x="275" y="1840"/>
                  </a:cubicBezTo>
                  <a:cubicBezTo>
                    <a:pt x="267" y="1836"/>
                    <a:pt x="247" y="1839"/>
                    <a:pt x="251" y="1832"/>
                  </a:cubicBezTo>
                  <a:cubicBezTo>
                    <a:pt x="265" y="1809"/>
                    <a:pt x="300" y="1800"/>
                    <a:pt x="324" y="1792"/>
                  </a:cubicBezTo>
                  <a:cubicBezTo>
                    <a:pt x="418" y="1807"/>
                    <a:pt x="703" y="1808"/>
                    <a:pt x="608" y="1808"/>
                  </a:cubicBezTo>
                  <a:cubicBezTo>
                    <a:pt x="502" y="1808"/>
                    <a:pt x="397" y="1803"/>
                    <a:pt x="291" y="1800"/>
                  </a:cubicBezTo>
                  <a:cubicBezTo>
                    <a:pt x="254" y="1788"/>
                    <a:pt x="264" y="1775"/>
                    <a:pt x="243" y="1743"/>
                  </a:cubicBezTo>
                  <a:cubicBezTo>
                    <a:pt x="234" y="1705"/>
                    <a:pt x="246" y="1696"/>
                    <a:pt x="235" y="1662"/>
                  </a:cubicBezTo>
                  <a:cubicBezTo>
                    <a:pt x="259" y="1591"/>
                    <a:pt x="211" y="1709"/>
                    <a:pt x="324" y="1629"/>
                  </a:cubicBezTo>
                  <a:cubicBezTo>
                    <a:pt x="340" y="1618"/>
                    <a:pt x="286" y="1624"/>
                    <a:pt x="267" y="1621"/>
                  </a:cubicBezTo>
                  <a:cubicBezTo>
                    <a:pt x="254" y="1619"/>
                    <a:pt x="240" y="1616"/>
                    <a:pt x="227" y="1613"/>
                  </a:cubicBezTo>
                  <a:cubicBezTo>
                    <a:pt x="324" y="1581"/>
                    <a:pt x="191" y="1623"/>
                    <a:pt x="462" y="1597"/>
                  </a:cubicBezTo>
                  <a:cubicBezTo>
                    <a:pt x="476" y="1596"/>
                    <a:pt x="435" y="1590"/>
                    <a:pt x="421" y="1589"/>
                  </a:cubicBezTo>
                  <a:cubicBezTo>
                    <a:pt x="362" y="1585"/>
                    <a:pt x="302" y="1584"/>
                    <a:pt x="243" y="1581"/>
                  </a:cubicBezTo>
                  <a:cubicBezTo>
                    <a:pt x="246" y="1573"/>
                    <a:pt x="255" y="1564"/>
                    <a:pt x="251" y="1557"/>
                  </a:cubicBezTo>
                  <a:cubicBezTo>
                    <a:pt x="249" y="1553"/>
                    <a:pt x="170" y="1512"/>
                    <a:pt x="162" y="1508"/>
                  </a:cubicBezTo>
                  <a:cubicBezTo>
                    <a:pt x="149" y="1470"/>
                    <a:pt x="158" y="1455"/>
                    <a:pt x="186" y="1427"/>
                  </a:cubicBezTo>
                  <a:cubicBezTo>
                    <a:pt x="193" y="1390"/>
                    <a:pt x="197" y="1369"/>
                    <a:pt x="218" y="1338"/>
                  </a:cubicBezTo>
                  <a:cubicBezTo>
                    <a:pt x="238" y="1261"/>
                    <a:pt x="259" y="1264"/>
                    <a:pt x="235" y="1192"/>
                  </a:cubicBezTo>
                  <a:cubicBezTo>
                    <a:pt x="240" y="1186"/>
                    <a:pt x="243" y="1177"/>
                    <a:pt x="251" y="1175"/>
                  </a:cubicBezTo>
                  <a:cubicBezTo>
                    <a:pt x="259" y="1173"/>
                    <a:pt x="268" y="1180"/>
                    <a:pt x="275" y="1184"/>
                  </a:cubicBezTo>
                  <a:cubicBezTo>
                    <a:pt x="292" y="1194"/>
                    <a:pt x="305" y="1211"/>
                    <a:pt x="324" y="1216"/>
                  </a:cubicBezTo>
                  <a:cubicBezTo>
                    <a:pt x="357" y="1224"/>
                    <a:pt x="383" y="1233"/>
                    <a:pt x="413" y="1248"/>
                  </a:cubicBezTo>
                  <a:cubicBezTo>
                    <a:pt x="437" y="1274"/>
                    <a:pt x="469" y="1278"/>
                    <a:pt x="502" y="1289"/>
                  </a:cubicBezTo>
                  <a:cubicBezTo>
                    <a:pt x="525" y="1297"/>
                    <a:pt x="544" y="1315"/>
                    <a:pt x="567" y="1321"/>
                  </a:cubicBezTo>
                  <a:cubicBezTo>
                    <a:pt x="578" y="1324"/>
                    <a:pt x="589" y="1327"/>
                    <a:pt x="600" y="1330"/>
                  </a:cubicBezTo>
                  <a:cubicBezTo>
                    <a:pt x="567" y="1305"/>
                    <a:pt x="549" y="1291"/>
                    <a:pt x="510" y="1281"/>
                  </a:cubicBezTo>
                  <a:cubicBezTo>
                    <a:pt x="471" y="1252"/>
                    <a:pt x="420" y="1231"/>
                    <a:pt x="373" y="1216"/>
                  </a:cubicBezTo>
                  <a:cubicBezTo>
                    <a:pt x="362" y="1212"/>
                    <a:pt x="351" y="1211"/>
                    <a:pt x="340" y="1208"/>
                  </a:cubicBezTo>
                  <a:cubicBezTo>
                    <a:pt x="324" y="1203"/>
                    <a:pt x="291" y="1192"/>
                    <a:pt x="291" y="1192"/>
                  </a:cubicBezTo>
                  <a:cubicBezTo>
                    <a:pt x="242" y="1157"/>
                    <a:pt x="279" y="1195"/>
                    <a:pt x="275" y="1151"/>
                  </a:cubicBezTo>
                  <a:cubicBezTo>
                    <a:pt x="273" y="1131"/>
                    <a:pt x="264" y="1113"/>
                    <a:pt x="259" y="1094"/>
                  </a:cubicBezTo>
                  <a:cubicBezTo>
                    <a:pt x="267" y="1086"/>
                    <a:pt x="279" y="1081"/>
                    <a:pt x="283" y="1070"/>
                  </a:cubicBezTo>
                  <a:cubicBezTo>
                    <a:pt x="286" y="1062"/>
                    <a:pt x="269" y="1052"/>
                    <a:pt x="275" y="1046"/>
                  </a:cubicBezTo>
                  <a:cubicBezTo>
                    <a:pt x="277" y="1044"/>
                    <a:pt x="355" y="1031"/>
                    <a:pt x="364" y="1030"/>
                  </a:cubicBezTo>
                  <a:cubicBezTo>
                    <a:pt x="363" y="1030"/>
                    <a:pt x="311" y="1012"/>
                    <a:pt x="316" y="1005"/>
                  </a:cubicBezTo>
                  <a:cubicBezTo>
                    <a:pt x="326" y="992"/>
                    <a:pt x="364" y="989"/>
                    <a:pt x="364" y="989"/>
                  </a:cubicBezTo>
                  <a:cubicBezTo>
                    <a:pt x="355" y="986"/>
                    <a:pt x="310" y="972"/>
                    <a:pt x="308" y="965"/>
                  </a:cubicBezTo>
                  <a:cubicBezTo>
                    <a:pt x="305" y="957"/>
                    <a:pt x="324" y="958"/>
                    <a:pt x="332" y="957"/>
                  </a:cubicBezTo>
                  <a:cubicBezTo>
                    <a:pt x="361" y="953"/>
                    <a:pt x="391" y="951"/>
                    <a:pt x="421" y="948"/>
                  </a:cubicBezTo>
                  <a:cubicBezTo>
                    <a:pt x="432" y="945"/>
                    <a:pt x="448" y="949"/>
                    <a:pt x="454" y="940"/>
                  </a:cubicBezTo>
                  <a:cubicBezTo>
                    <a:pt x="458" y="934"/>
                    <a:pt x="444" y="927"/>
                    <a:pt x="437" y="924"/>
                  </a:cubicBezTo>
                  <a:cubicBezTo>
                    <a:pt x="408" y="913"/>
                    <a:pt x="377" y="909"/>
                    <a:pt x="348" y="900"/>
                  </a:cubicBezTo>
                  <a:cubicBezTo>
                    <a:pt x="345" y="892"/>
                    <a:pt x="335" y="882"/>
                    <a:pt x="340" y="875"/>
                  </a:cubicBezTo>
                  <a:cubicBezTo>
                    <a:pt x="361" y="847"/>
                    <a:pt x="395" y="887"/>
                    <a:pt x="356" y="851"/>
                  </a:cubicBezTo>
                  <a:cubicBezTo>
                    <a:pt x="368" y="816"/>
                    <a:pt x="357" y="806"/>
                    <a:pt x="324" y="794"/>
                  </a:cubicBezTo>
                  <a:cubicBezTo>
                    <a:pt x="337" y="754"/>
                    <a:pt x="371" y="760"/>
                    <a:pt x="413" y="746"/>
                  </a:cubicBezTo>
                  <a:cubicBezTo>
                    <a:pt x="447" y="735"/>
                    <a:pt x="473" y="716"/>
                    <a:pt x="502" y="697"/>
                  </a:cubicBezTo>
                  <a:cubicBezTo>
                    <a:pt x="438" y="676"/>
                    <a:pt x="518" y="697"/>
                    <a:pt x="454" y="697"/>
                  </a:cubicBezTo>
                  <a:cubicBezTo>
                    <a:pt x="435" y="697"/>
                    <a:pt x="416" y="692"/>
                    <a:pt x="397" y="689"/>
                  </a:cubicBezTo>
                  <a:cubicBezTo>
                    <a:pt x="427" y="681"/>
                    <a:pt x="472" y="690"/>
                    <a:pt x="437" y="657"/>
                  </a:cubicBezTo>
                  <a:cubicBezTo>
                    <a:pt x="448" y="654"/>
                    <a:pt x="461" y="655"/>
                    <a:pt x="470" y="648"/>
                  </a:cubicBezTo>
                  <a:cubicBezTo>
                    <a:pt x="508" y="617"/>
                    <a:pt x="413" y="586"/>
                    <a:pt x="478" y="608"/>
                  </a:cubicBezTo>
                  <a:cubicBezTo>
                    <a:pt x="489" y="605"/>
                    <a:pt x="504" y="609"/>
                    <a:pt x="510" y="600"/>
                  </a:cubicBezTo>
                  <a:cubicBezTo>
                    <a:pt x="515" y="593"/>
                    <a:pt x="496" y="581"/>
                    <a:pt x="502" y="575"/>
                  </a:cubicBezTo>
                  <a:cubicBezTo>
                    <a:pt x="508" y="569"/>
                    <a:pt x="512" y="588"/>
                    <a:pt x="518" y="592"/>
                  </a:cubicBezTo>
                  <a:cubicBezTo>
                    <a:pt x="528" y="599"/>
                    <a:pt x="540" y="604"/>
                    <a:pt x="551" y="608"/>
                  </a:cubicBezTo>
                  <a:cubicBezTo>
                    <a:pt x="579" y="618"/>
                    <a:pt x="611" y="625"/>
                    <a:pt x="640" y="632"/>
                  </a:cubicBezTo>
                  <a:cubicBezTo>
                    <a:pt x="708" y="667"/>
                    <a:pt x="772" y="703"/>
                    <a:pt x="843" y="730"/>
                  </a:cubicBezTo>
                  <a:cubicBezTo>
                    <a:pt x="851" y="738"/>
                    <a:pt x="867" y="754"/>
                    <a:pt x="867" y="754"/>
                  </a:cubicBezTo>
                  <a:cubicBezTo>
                    <a:pt x="813" y="680"/>
                    <a:pt x="752" y="609"/>
                    <a:pt x="681" y="551"/>
                  </a:cubicBezTo>
                  <a:cubicBezTo>
                    <a:pt x="663" y="536"/>
                    <a:pt x="645" y="521"/>
                    <a:pt x="624" y="511"/>
                  </a:cubicBezTo>
                  <a:cubicBezTo>
                    <a:pt x="605" y="501"/>
                    <a:pt x="531" y="482"/>
                    <a:pt x="608" y="503"/>
                  </a:cubicBezTo>
                  <a:cubicBezTo>
                    <a:pt x="619" y="500"/>
                    <a:pt x="640" y="505"/>
                    <a:pt x="640" y="494"/>
                  </a:cubicBezTo>
                  <a:cubicBezTo>
                    <a:pt x="640" y="468"/>
                    <a:pt x="600" y="460"/>
                    <a:pt x="583" y="454"/>
                  </a:cubicBezTo>
                  <a:cubicBezTo>
                    <a:pt x="594" y="451"/>
                    <a:pt x="609" y="455"/>
                    <a:pt x="616" y="446"/>
                  </a:cubicBezTo>
                  <a:cubicBezTo>
                    <a:pt x="630" y="428"/>
                    <a:pt x="587" y="408"/>
                    <a:pt x="583" y="405"/>
                  </a:cubicBezTo>
                  <a:cubicBezTo>
                    <a:pt x="604" y="398"/>
                    <a:pt x="635" y="407"/>
                    <a:pt x="648" y="389"/>
                  </a:cubicBezTo>
                  <a:cubicBezTo>
                    <a:pt x="654" y="381"/>
                    <a:pt x="637" y="373"/>
                    <a:pt x="632" y="365"/>
                  </a:cubicBezTo>
                  <a:cubicBezTo>
                    <a:pt x="666" y="356"/>
                    <a:pt x="709" y="369"/>
                    <a:pt x="737" y="348"/>
                  </a:cubicBezTo>
                  <a:cubicBezTo>
                    <a:pt x="748" y="340"/>
                    <a:pt x="734" y="321"/>
                    <a:pt x="729" y="308"/>
                  </a:cubicBezTo>
                  <a:cubicBezTo>
                    <a:pt x="711" y="261"/>
                    <a:pt x="658" y="279"/>
                    <a:pt x="802" y="292"/>
                  </a:cubicBezTo>
                  <a:cubicBezTo>
                    <a:pt x="808" y="287"/>
                    <a:pt x="819" y="284"/>
                    <a:pt x="819" y="276"/>
                  </a:cubicBezTo>
                  <a:cubicBezTo>
                    <a:pt x="819" y="245"/>
                    <a:pt x="769" y="270"/>
                    <a:pt x="827" y="251"/>
                  </a:cubicBezTo>
                  <a:cubicBezTo>
                    <a:pt x="726" y="227"/>
                    <a:pt x="899" y="266"/>
                    <a:pt x="656" y="235"/>
                  </a:cubicBezTo>
                  <a:cubicBezTo>
                    <a:pt x="639" y="233"/>
                    <a:pt x="624" y="224"/>
                    <a:pt x="608" y="219"/>
                  </a:cubicBezTo>
                  <a:cubicBezTo>
                    <a:pt x="598" y="216"/>
                    <a:pt x="629" y="224"/>
                    <a:pt x="640" y="227"/>
                  </a:cubicBezTo>
                  <a:cubicBezTo>
                    <a:pt x="632" y="219"/>
                    <a:pt x="608" y="211"/>
                    <a:pt x="616" y="203"/>
                  </a:cubicBezTo>
                  <a:cubicBezTo>
                    <a:pt x="624" y="195"/>
                    <a:pt x="636" y="219"/>
                    <a:pt x="648" y="219"/>
                  </a:cubicBezTo>
                  <a:cubicBezTo>
                    <a:pt x="702" y="221"/>
                    <a:pt x="756" y="214"/>
                    <a:pt x="810" y="211"/>
                  </a:cubicBezTo>
                  <a:cubicBezTo>
                    <a:pt x="802" y="208"/>
                    <a:pt x="778" y="203"/>
                    <a:pt x="786" y="203"/>
                  </a:cubicBezTo>
                  <a:cubicBezTo>
                    <a:pt x="841" y="203"/>
                    <a:pt x="902" y="218"/>
                    <a:pt x="956" y="227"/>
                  </a:cubicBezTo>
                  <a:cubicBezTo>
                    <a:pt x="905" y="193"/>
                    <a:pt x="955" y="206"/>
                    <a:pt x="989" y="194"/>
                  </a:cubicBezTo>
                  <a:cubicBezTo>
                    <a:pt x="1046" y="207"/>
                    <a:pt x="1016" y="199"/>
                    <a:pt x="1078" y="219"/>
                  </a:cubicBezTo>
                  <a:cubicBezTo>
                    <a:pt x="1097" y="225"/>
                    <a:pt x="1127" y="251"/>
                    <a:pt x="1127" y="251"/>
                  </a:cubicBezTo>
                  <a:cubicBezTo>
                    <a:pt x="1184" y="232"/>
                    <a:pt x="1127" y="259"/>
                    <a:pt x="1127" y="219"/>
                  </a:cubicBezTo>
                  <a:cubicBezTo>
                    <a:pt x="1127" y="211"/>
                    <a:pt x="1143" y="223"/>
                    <a:pt x="1151" y="227"/>
                  </a:cubicBezTo>
                  <a:cubicBezTo>
                    <a:pt x="1160" y="231"/>
                    <a:pt x="1166" y="239"/>
                    <a:pt x="1175" y="243"/>
                  </a:cubicBezTo>
                  <a:cubicBezTo>
                    <a:pt x="1207" y="256"/>
                    <a:pt x="1241" y="264"/>
                    <a:pt x="1273" y="276"/>
                  </a:cubicBezTo>
                  <a:cubicBezTo>
                    <a:pt x="1291" y="283"/>
                    <a:pt x="1303" y="302"/>
                    <a:pt x="1321" y="308"/>
                  </a:cubicBezTo>
                  <a:cubicBezTo>
                    <a:pt x="1329" y="311"/>
                    <a:pt x="1338" y="313"/>
                    <a:pt x="1346" y="316"/>
                  </a:cubicBezTo>
                  <a:cubicBezTo>
                    <a:pt x="1325" y="261"/>
                    <a:pt x="1314" y="268"/>
                    <a:pt x="1265" y="243"/>
                  </a:cubicBezTo>
                  <a:cubicBezTo>
                    <a:pt x="1237" y="204"/>
                    <a:pt x="1256" y="216"/>
                    <a:pt x="1281" y="178"/>
                  </a:cubicBezTo>
                  <a:cubicBezTo>
                    <a:pt x="1284" y="181"/>
                    <a:pt x="1359" y="243"/>
                    <a:pt x="1313" y="194"/>
                  </a:cubicBezTo>
                  <a:cubicBezTo>
                    <a:pt x="1324" y="191"/>
                    <a:pt x="1335" y="184"/>
                    <a:pt x="1346" y="186"/>
                  </a:cubicBezTo>
                  <a:cubicBezTo>
                    <a:pt x="1365" y="189"/>
                    <a:pt x="1388" y="225"/>
                    <a:pt x="1419" y="235"/>
                  </a:cubicBezTo>
                  <a:cubicBezTo>
                    <a:pt x="1394" y="168"/>
                    <a:pt x="1436" y="251"/>
                    <a:pt x="1443" y="251"/>
                  </a:cubicBezTo>
                  <a:cubicBezTo>
                    <a:pt x="1451" y="251"/>
                    <a:pt x="1429" y="233"/>
                    <a:pt x="1435" y="227"/>
                  </a:cubicBezTo>
                  <a:cubicBezTo>
                    <a:pt x="1441" y="221"/>
                    <a:pt x="1451" y="232"/>
                    <a:pt x="1459" y="235"/>
                  </a:cubicBezTo>
                  <a:lnTo>
                    <a:pt x="1459" y="211"/>
                  </a:lnTo>
                  <a:cubicBezTo>
                    <a:pt x="1459" y="211"/>
                    <a:pt x="1459" y="211"/>
                    <a:pt x="1459" y="211"/>
                  </a:cubicBezTo>
                  <a:cubicBezTo>
                    <a:pt x="1467" y="214"/>
                    <a:pt x="1475" y="216"/>
                    <a:pt x="1483" y="219"/>
                  </a:cubicBezTo>
                  <a:cubicBezTo>
                    <a:pt x="1541" y="275"/>
                    <a:pt x="1484" y="235"/>
                    <a:pt x="1516" y="219"/>
                  </a:cubicBezTo>
                  <a:cubicBezTo>
                    <a:pt x="1524" y="215"/>
                    <a:pt x="1532" y="224"/>
                    <a:pt x="1540" y="227"/>
                  </a:cubicBezTo>
                  <a:cubicBezTo>
                    <a:pt x="1576" y="281"/>
                    <a:pt x="1539" y="240"/>
                    <a:pt x="1565" y="227"/>
                  </a:cubicBezTo>
                  <a:cubicBezTo>
                    <a:pt x="1573" y="223"/>
                    <a:pt x="1581" y="232"/>
                    <a:pt x="1589" y="235"/>
                  </a:cubicBezTo>
                  <a:cubicBezTo>
                    <a:pt x="1625" y="181"/>
                    <a:pt x="1629" y="208"/>
                    <a:pt x="1670" y="235"/>
                  </a:cubicBezTo>
                  <a:cubicBezTo>
                    <a:pt x="1683" y="299"/>
                    <a:pt x="1685" y="365"/>
                    <a:pt x="1694" y="430"/>
                  </a:cubicBezTo>
                  <a:cubicBezTo>
                    <a:pt x="1707" y="391"/>
                    <a:pt x="1699" y="355"/>
                    <a:pt x="1686" y="316"/>
                  </a:cubicBezTo>
                  <a:cubicBezTo>
                    <a:pt x="1683" y="289"/>
                    <a:pt x="1682" y="262"/>
                    <a:pt x="1678" y="235"/>
                  </a:cubicBezTo>
                  <a:cubicBezTo>
                    <a:pt x="1676" y="224"/>
                    <a:pt x="1661" y="209"/>
                    <a:pt x="1670" y="203"/>
                  </a:cubicBezTo>
                  <a:cubicBezTo>
                    <a:pt x="1680" y="196"/>
                    <a:pt x="1691" y="214"/>
                    <a:pt x="1702" y="219"/>
                  </a:cubicBezTo>
                  <a:cubicBezTo>
                    <a:pt x="1665" y="163"/>
                    <a:pt x="1651" y="164"/>
                    <a:pt x="1694" y="178"/>
                  </a:cubicBezTo>
                  <a:cubicBezTo>
                    <a:pt x="1746" y="165"/>
                    <a:pt x="1737" y="186"/>
                    <a:pt x="1783" y="203"/>
                  </a:cubicBezTo>
                  <a:cubicBezTo>
                    <a:pt x="1783" y="203"/>
                    <a:pt x="1789" y="186"/>
                    <a:pt x="1792" y="178"/>
                  </a:cubicBezTo>
                  <a:cubicBezTo>
                    <a:pt x="1808" y="202"/>
                    <a:pt x="1816" y="227"/>
                    <a:pt x="1832" y="251"/>
                  </a:cubicBezTo>
                  <a:cubicBezTo>
                    <a:pt x="1835" y="243"/>
                    <a:pt x="1832" y="229"/>
                    <a:pt x="1840" y="227"/>
                  </a:cubicBezTo>
                  <a:cubicBezTo>
                    <a:pt x="1879" y="216"/>
                    <a:pt x="1922" y="252"/>
                    <a:pt x="1946" y="276"/>
                  </a:cubicBezTo>
                  <a:cubicBezTo>
                    <a:pt x="1888" y="355"/>
                    <a:pt x="1915" y="303"/>
                    <a:pt x="1897" y="365"/>
                  </a:cubicBezTo>
                  <a:cubicBezTo>
                    <a:pt x="1892" y="381"/>
                    <a:pt x="1886" y="397"/>
                    <a:pt x="1881" y="413"/>
                  </a:cubicBezTo>
                  <a:cubicBezTo>
                    <a:pt x="1878" y="421"/>
                    <a:pt x="1873" y="438"/>
                    <a:pt x="1873" y="438"/>
                  </a:cubicBezTo>
                  <a:cubicBezTo>
                    <a:pt x="1861" y="376"/>
                    <a:pt x="1881" y="305"/>
                    <a:pt x="1913" y="251"/>
                  </a:cubicBezTo>
                  <a:cubicBezTo>
                    <a:pt x="1930" y="151"/>
                    <a:pt x="1912" y="228"/>
                    <a:pt x="1929" y="267"/>
                  </a:cubicBezTo>
                  <a:cubicBezTo>
                    <a:pt x="1932" y="275"/>
                    <a:pt x="1934" y="251"/>
                    <a:pt x="1938" y="243"/>
                  </a:cubicBezTo>
                  <a:cubicBezTo>
                    <a:pt x="1953" y="214"/>
                    <a:pt x="1950" y="220"/>
                    <a:pt x="1978" y="211"/>
                  </a:cubicBezTo>
                  <a:cubicBezTo>
                    <a:pt x="1992" y="224"/>
                    <a:pt x="2020" y="232"/>
                    <a:pt x="2019" y="251"/>
                  </a:cubicBezTo>
                  <a:cubicBezTo>
                    <a:pt x="2013" y="332"/>
                    <a:pt x="2012" y="356"/>
                    <a:pt x="1994" y="421"/>
                  </a:cubicBezTo>
                  <a:cubicBezTo>
                    <a:pt x="1989" y="440"/>
                    <a:pt x="1984" y="459"/>
                    <a:pt x="1978" y="478"/>
                  </a:cubicBezTo>
                  <a:cubicBezTo>
                    <a:pt x="1973" y="494"/>
                    <a:pt x="1952" y="541"/>
                    <a:pt x="1962" y="527"/>
                  </a:cubicBezTo>
                  <a:cubicBezTo>
                    <a:pt x="1983" y="496"/>
                    <a:pt x="2006" y="469"/>
                    <a:pt x="2027" y="438"/>
                  </a:cubicBezTo>
                  <a:cubicBezTo>
                    <a:pt x="2045" y="411"/>
                    <a:pt x="2061" y="386"/>
                    <a:pt x="2075" y="357"/>
                  </a:cubicBezTo>
                  <a:cubicBezTo>
                    <a:pt x="2085" y="314"/>
                    <a:pt x="2095" y="278"/>
                    <a:pt x="2083" y="235"/>
                  </a:cubicBezTo>
                  <a:cubicBezTo>
                    <a:pt x="2067" y="240"/>
                    <a:pt x="2021" y="252"/>
                    <a:pt x="2043" y="267"/>
                  </a:cubicBezTo>
                  <a:cubicBezTo>
                    <a:pt x="2061" y="279"/>
                    <a:pt x="2086" y="273"/>
                    <a:pt x="2108" y="276"/>
                  </a:cubicBezTo>
                  <a:cubicBezTo>
                    <a:pt x="2158" y="314"/>
                    <a:pt x="2200" y="336"/>
                    <a:pt x="2262" y="348"/>
                  </a:cubicBezTo>
                  <a:cubicBezTo>
                    <a:pt x="2245" y="400"/>
                    <a:pt x="2209" y="425"/>
                    <a:pt x="2165" y="454"/>
                  </a:cubicBezTo>
                  <a:cubicBezTo>
                    <a:pt x="2150" y="493"/>
                    <a:pt x="2151" y="520"/>
                    <a:pt x="2116" y="543"/>
                  </a:cubicBezTo>
                  <a:cubicBezTo>
                    <a:pt x="2152" y="489"/>
                    <a:pt x="2182" y="433"/>
                    <a:pt x="2238" y="397"/>
                  </a:cubicBezTo>
                  <a:cubicBezTo>
                    <a:pt x="2255" y="363"/>
                    <a:pt x="2259" y="343"/>
                    <a:pt x="2286" y="316"/>
                  </a:cubicBezTo>
                  <a:cubicBezTo>
                    <a:pt x="2283" y="327"/>
                    <a:pt x="2283" y="338"/>
                    <a:pt x="2278" y="348"/>
                  </a:cubicBezTo>
                  <a:cubicBezTo>
                    <a:pt x="2270" y="364"/>
                    <a:pt x="2194" y="446"/>
                    <a:pt x="2246" y="397"/>
                  </a:cubicBezTo>
                  <a:cubicBezTo>
                    <a:pt x="2262" y="402"/>
                    <a:pt x="2278" y="408"/>
                    <a:pt x="2294" y="413"/>
                  </a:cubicBezTo>
                  <a:cubicBezTo>
                    <a:pt x="2302" y="416"/>
                    <a:pt x="2278" y="408"/>
                    <a:pt x="2270" y="405"/>
                  </a:cubicBezTo>
                  <a:cubicBezTo>
                    <a:pt x="2239" y="395"/>
                    <a:pt x="2335" y="410"/>
                    <a:pt x="2367" y="413"/>
                  </a:cubicBezTo>
                  <a:cubicBezTo>
                    <a:pt x="2351" y="435"/>
                    <a:pt x="2339" y="460"/>
                    <a:pt x="2319" y="478"/>
                  </a:cubicBezTo>
                  <a:cubicBezTo>
                    <a:pt x="2313" y="483"/>
                    <a:pt x="2308" y="488"/>
                    <a:pt x="2302" y="494"/>
                  </a:cubicBezTo>
                  <a:cubicBezTo>
                    <a:pt x="2296" y="500"/>
                    <a:pt x="2279" y="508"/>
                    <a:pt x="2286" y="511"/>
                  </a:cubicBezTo>
                  <a:cubicBezTo>
                    <a:pt x="2293" y="514"/>
                    <a:pt x="2349" y="497"/>
                    <a:pt x="2359" y="494"/>
                  </a:cubicBezTo>
                  <a:cubicBezTo>
                    <a:pt x="2313" y="542"/>
                    <a:pt x="2370" y="467"/>
                    <a:pt x="2375" y="462"/>
                  </a:cubicBezTo>
                  <a:cubicBezTo>
                    <a:pt x="2378" y="470"/>
                    <a:pt x="2384" y="486"/>
                    <a:pt x="2384" y="486"/>
                  </a:cubicBezTo>
                  <a:cubicBezTo>
                    <a:pt x="2387" y="494"/>
                    <a:pt x="2384" y="508"/>
                    <a:pt x="2392" y="511"/>
                  </a:cubicBezTo>
                  <a:cubicBezTo>
                    <a:pt x="2399" y="513"/>
                    <a:pt x="2401" y="492"/>
                    <a:pt x="2408" y="494"/>
                  </a:cubicBezTo>
                  <a:cubicBezTo>
                    <a:pt x="2416" y="497"/>
                    <a:pt x="2409" y="513"/>
                    <a:pt x="2416" y="519"/>
                  </a:cubicBezTo>
                  <a:cubicBezTo>
                    <a:pt x="2424" y="526"/>
                    <a:pt x="2437" y="524"/>
                    <a:pt x="2448" y="527"/>
                  </a:cubicBezTo>
                  <a:cubicBezTo>
                    <a:pt x="2459" y="543"/>
                    <a:pt x="2463" y="568"/>
                    <a:pt x="2481" y="575"/>
                  </a:cubicBezTo>
                  <a:cubicBezTo>
                    <a:pt x="2540" y="597"/>
                    <a:pt x="2463" y="566"/>
                    <a:pt x="2538" y="608"/>
                  </a:cubicBezTo>
                  <a:cubicBezTo>
                    <a:pt x="2556" y="618"/>
                    <a:pt x="2576" y="623"/>
                    <a:pt x="2594" y="632"/>
                  </a:cubicBezTo>
                  <a:cubicBezTo>
                    <a:pt x="2575" y="635"/>
                    <a:pt x="2556" y="634"/>
                    <a:pt x="2538" y="640"/>
                  </a:cubicBezTo>
                  <a:cubicBezTo>
                    <a:pt x="2530" y="643"/>
                    <a:pt x="2528" y="654"/>
                    <a:pt x="2521" y="657"/>
                  </a:cubicBezTo>
                  <a:cubicBezTo>
                    <a:pt x="2509" y="661"/>
                    <a:pt x="2411" y="673"/>
                    <a:pt x="2408" y="673"/>
                  </a:cubicBezTo>
                  <a:cubicBezTo>
                    <a:pt x="2403" y="681"/>
                    <a:pt x="2398" y="690"/>
                    <a:pt x="2392" y="697"/>
                  </a:cubicBezTo>
                  <a:cubicBezTo>
                    <a:pt x="2387" y="703"/>
                    <a:pt x="2368" y="710"/>
                    <a:pt x="2375" y="713"/>
                  </a:cubicBezTo>
                  <a:cubicBezTo>
                    <a:pt x="2379" y="715"/>
                    <a:pt x="2425" y="699"/>
                    <a:pt x="2432" y="697"/>
                  </a:cubicBezTo>
                  <a:cubicBezTo>
                    <a:pt x="2495" y="712"/>
                    <a:pt x="2556" y="726"/>
                    <a:pt x="2619" y="738"/>
                  </a:cubicBezTo>
                  <a:cubicBezTo>
                    <a:pt x="2627" y="743"/>
                    <a:pt x="2635" y="748"/>
                    <a:pt x="2643" y="754"/>
                  </a:cubicBezTo>
                  <a:cubicBezTo>
                    <a:pt x="2654" y="762"/>
                    <a:pt x="2688" y="782"/>
                    <a:pt x="2675" y="778"/>
                  </a:cubicBezTo>
                  <a:cubicBezTo>
                    <a:pt x="2667" y="775"/>
                    <a:pt x="2651" y="770"/>
                    <a:pt x="2651" y="770"/>
                  </a:cubicBezTo>
                  <a:cubicBezTo>
                    <a:pt x="2640" y="737"/>
                    <a:pt x="2630" y="732"/>
                    <a:pt x="2692" y="754"/>
                  </a:cubicBezTo>
                  <a:cubicBezTo>
                    <a:pt x="2732" y="768"/>
                    <a:pt x="2779" y="804"/>
                    <a:pt x="2813" y="827"/>
                  </a:cubicBezTo>
                  <a:cubicBezTo>
                    <a:pt x="2822" y="833"/>
                    <a:pt x="2792" y="819"/>
                    <a:pt x="2781" y="819"/>
                  </a:cubicBezTo>
                  <a:cubicBezTo>
                    <a:pt x="2773" y="819"/>
                    <a:pt x="2797" y="825"/>
                    <a:pt x="2805" y="827"/>
                  </a:cubicBezTo>
                  <a:cubicBezTo>
                    <a:pt x="2829" y="833"/>
                    <a:pt x="2854" y="838"/>
                    <a:pt x="2878" y="843"/>
                  </a:cubicBezTo>
                  <a:cubicBezTo>
                    <a:pt x="2886" y="848"/>
                    <a:pt x="2910" y="854"/>
                    <a:pt x="2902" y="859"/>
                  </a:cubicBezTo>
                  <a:cubicBezTo>
                    <a:pt x="2884" y="870"/>
                    <a:pt x="2820" y="855"/>
                    <a:pt x="2838" y="867"/>
                  </a:cubicBezTo>
                  <a:cubicBezTo>
                    <a:pt x="2863" y="883"/>
                    <a:pt x="2897" y="872"/>
                    <a:pt x="2927" y="875"/>
                  </a:cubicBezTo>
                  <a:cubicBezTo>
                    <a:pt x="2970" y="906"/>
                    <a:pt x="2950" y="913"/>
                    <a:pt x="3008" y="924"/>
                  </a:cubicBezTo>
                  <a:cubicBezTo>
                    <a:pt x="3016" y="929"/>
                    <a:pt x="3029" y="931"/>
                    <a:pt x="3032" y="940"/>
                  </a:cubicBezTo>
                  <a:cubicBezTo>
                    <a:pt x="3043" y="979"/>
                    <a:pt x="3001" y="1012"/>
                    <a:pt x="2975" y="1030"/>
                  </a:cubicBezTo>
                  <a:cubicBezTo>
                    <a:pt x="3011" y="1064"/>
                    <a:pt x="2976" y="1026"/>
                    <a:pt x="3000" y="1070"/>
                  </a:cubicBezTo>
                  <a:cubicBezTo>
                    <a:pt x="3009" y="1087"/>
                    <a:pt x="3032" y="1119"/>
                    <a:pt x="3032" y="1119"/>
                  </a:cubicBezTo>
                  <a:cubicBezTo>
                    <a:pt x="3019" y="1122"/>
                    <a:pt x="2998" y="1115"/>
                    <a:pt x="2992" y="1127"/>
                  </a:cubicBezTo>
                  <a:cubicBezTo>
                    <a:pt x="2968" y="1175"/>
                    <a:pt x="3047" y="1173"/>
                    <a:pt x="3057" y="1175"/>
                  </a:cubicBezTo>
                  <a:cubicBezTo>
                    <a:pt x="3051" y="1181"/>
                    <a:pt x="3038" y="1184"/>
                    <a:pt x="3040" y="1192"/>
                  </a:cubicBezTo>
                  <a:cubicBezTo>
                    <a:pt x="3043" y="1200"/>
                    <a:pt x="3056" y="1198"/>
                    <a:pt x="3065" y="1200"/>
                  </a:cubicBezTo>
                  <a:cubicBezTo>
                    <a:pt x="3083" y="1204"/>
                    <a:pt x="3102" y="1205"/>
                    <a:pt x="3121" y="1208"/>
                  </a:cubicBezTo>
                  <a:cubicBezTo>
                    <a:pt x="3105" y="1257"/>
                    <a:pt x="3075" y="1315"/>
                    <a:pt x="3024" y="1338"/>
                  </a:cubicBezTo>
                  <a:cubicBezTo>
                    <a:pt x="2989" y="1354"/>
                    <a:pt x="2938" y="1358"/>
                    <a:pt x="2902" y="1362"/>
                  </a:cubicBezTo>
                  <a:cubicBezTo>
                    <a:pt x="2864" y="1375"/>
                    <a:pt x="2860" y="1378"/>
                    <a:pt x="2805" y="1378"/>
                  </a:cubicBezTo>
                  <a:cubicBezTo>
                    <a:pt x="2791" y="1378"/>
                    <a:pt x="2832" y="1373"/>
                    <a:pt x="2846" y="1370"/>
                  </a:cubicBezTo>
                  <a:cubicBezTo>
                    <a:pt x="2865" y="1366"/>
                    <a:pt x="2883" y="1365"/>
                    <a:pt x="2902" y="1362"/>
                  </a:cubicBezTo>
                  <a:cubicBezTo>
                    <a:pt x="2991" y="1333"/>
                    <a:pt x="2950" y="1342"/>
                    <a:pt x="3024" y="1330"/>
                  </a:cubicBezTo>
                  <a:cubicBezTo>
                    <a:pt x="3035" y="1335"/>
                    <a:pt x="3057" y="1334"/>
                    <a:pt x="3057" y="1346"/>
                  </a:cubicBezTo>
                  <a:cubicBezTo>
                    <a:pt x="3057" y="1383"/>
                    <a:pt x="3023" y="1412"/>
                    <a:pt x="3000" y="1435"/>
                  </a:cubicBezTo>
                  <a:cubicBezTo>
                    <a:pt x="3008" y="1440"/>
                    <a:pt x="3015" y="1447"/>
                    <a:pt x="3024" y="1451"/>
                  </a:cubicBezTo>
                  <a:cubicBezTo>
                    <a:pt x="3045" y="1460"/>
                    <a:pt x="3069" y="1463"/>
                    <a:pt x="3089" y="1475"/>
                  </a:cubicBezTo>
                  <a:cubicBezTo>
                    <a:pt x="3112" y="1489"/>
                    <a:pt x="3117" y="1545"/>
                    <a:pt x="3121" y="1565"/>
                  </a:cubicBezTo>
                  <a:cubicBezTo>
                    <a:pt x="3116" y="1573"/>
                    <a:pt x="3105" y="1579"/>
                    <a:pt x="3105" y="1589"/>
                  </a:cubicBezTo>
                  <a:cubicBezTo>
                    <a:pt x="3105" y="1661"/>
                    <a:pt x="3173" y="1539"/>
                    <a:pt x="3130" y="1670"/>
                  </a:cubicBezTo>
                  <a:cubicBezTo>
                    <a:pt x="3127" y="1678"/>
                    <a:pt x="3113" y="1665"/>
                    <a:pt x="3105" y="1662"/>
                  </a:cubicBezTo>
                  <a:cubicBezTo>
                    <a:pt x="3096" y="1664"/>
                    <a:pt x="3034" y="1678"/>
                    <a:pt x="3032" y="1686"/>
                  </a:cubicBezTo>
                  <a:cubicBezTo>
                    <a:pt x="3029" y="1698"/>
                    <a:pt x="3054" y="1697"/>
                    <a:pt x="3065" y="1702"/>
                  </a:cubicBezTo>
                  <a:cubicBezTo>
                    <a:pt x="3051" y="1705"/>
                    <a:pt x="3036" y="1704"/>
                    <a:pt x="3024" y="1711"/>
                  </a:cubicBezTo>
                  <a:cubicBezTo>
                    <a:pt x="3016" y="1716"/>
                    <a:pt x="3004" y="1726"/>
                    <a:pt x="3008" y="1735"/>
                  </a:cubicBezTo>
                  <a:cubicBezTo>
                    <a:pt x="3013" y="1745"/>
                    <a:pt x="3029" y="1740"/>
                    <a:pt x="3040" y="1743"/>
                  </a:cubicBezTo>
                  <a:cubicBezTo>
                    <a:pt x="3046" y="1748"/>
                    <a:pt x="3063" y="1754"/>
                    <a:pt x="3057" y="1759"/>
                  </a:cubicBezTo>
                  <a:cubicBezTo>
                    <a:pt x="3044" y="1769"/>
                    <a:pt x="3002" y="1752"/>
                    <a:pt x="3008" y="1767"/>
                  </a:cubicBezTo>
                  <a:cubicBezTo>
                    <a:pt x="3019" y="1796"/>
                    <a:pt x="3121" y="1812"/>
                    <a:pt x="3146" y="1816"/>
                  </a:cubicBezTo>
                  <a:cubicBezTo>
                    <a:pt x="3089" y="1822"/>
                    <a:pt x="3046" y="1831"/>
                    <a:pt x="2992" y="1840"/>
                  </a:cubicBezTo>
                  <a:cubicBezTo>
                    <a:pt x="2995" y="1851"/>
                    <a:pt x="2993" y="1864"/>
                    <a:pt x="3000" y="1873"/>
                  </a:cubicBezTo>
                  <a:cubicBezTo>
                    <a:pt x="3013" y="1890"/>
                    <a:pt x="3051" y="1872"/>
                    <a:pt x="3000" y="1889"/>
                  </a:cubicBezTo>
                  <a:cubicBezTo>
                    <a:pt x="2992" y="1886"/>
                    <a:pt x="2984" y="1881"/>
                    <a:pt x="2975" y="1881"/>
                  </a:cubicBezTo>
                  <a:cubicBezTo>
                    <a:pt x="2967" y="1881"/>
                    <a:pt x="2948" y="1881"/>
                    <a:pt x="2951" y="1889"/>
                  </a:cubicBezTo>
                  <a:cubicBezTo>
                    <a:pt x="2960" y="1910"/>
                    <a:pt x="2983" y="1922"/>
                    <a:pt x="3000" y="1938"/>
                  </a:cubicBezTo>
                  <a:cubicBezTo>
                    <a:pt x="3006" y="1943"/>
                    <a:pt x="2992" y="1923"/>
                    <a:pt x="2984" y="1921"/>
                  </a:cubicBezTo>
                  <a:cubicBezTo>
                    <a:pt x="2973" y="1918"/>
                    <a:pt x="2962" y="1916"/>
                    <a:pt x="2951" y="1913"/>
                  </a:cubicBezTo>
                  <a:cubicBezTo>
                    <a:pt x="2954" y="1924"/>
                    <a:pt x="2953" y="1937"/>
                    <a:pt x="2959" y="1946"/>
                  </a:cubicBezTo>
                  <a:cubicBezTo>
                    <a:pt x="2968" y="1959"/>
                    <a:pt x="3014" y="1972"/>
                    <a:pt x="2959" y="1954"/>
                  </a:cubicBezTo>
                  <a:cubicBezTo>
                    <a:pt x="2948" y="1962"/>
                    <a:pt x="2940" y="1975"/>
                    <a:pt x="2927" y="1978"/>
                  </a:cubicBezTo>
                  <a:cubicBezTo>
                    <a:pt x="2903" y="1984"/>
                    <a:pt x="2874" y="1951"/>
                    <a:pt x="2911" y="1986"/>
                  </a:cubicBezTo>
                  <a:cubicBezTo>
                    <a:pt x="2916" y="1997"/>
                    <a:pt x="2933" y="2008"/>
                    <a:pt x="2927" y="2019"/>
                  </a:cubicBezTo>
                  <a:cubicBezTo>
                    <a:pt x="2922" y="2028"/>
                    <a:pt x="2909" y="1995"/>
                    <a:pt x="2902" y="2002"/>
                  </a:cubicBezTo>
                  <a:cubicBezTo>
                    <a:pt x="2894" y="2010"/>
                    <a:pt x="2908" y="2024"/>
                    <a:pt x="2911" y="2035"/>
                  </a:cubicBezTo>
                  <a:cubicBezTo>
                    <a:pt x="2908" y="2046"/>
                    <a:pt x="2912" y="2061"/>
                    <a:pt x="2902" y="2067"/>
                  </a:cubicBezTo>
                  <a:cubicBezTo>
                    <a:pt x="2893" y="2073"/>
                    <a:pt x="2878" y="2051"/>
                    <a:pt x="2870" y="2059"/>
                  </a:cubicBezTo>
                  <a:cubicBezTo>
                    <a:pt x="2858" y="2071"/>
                    <a:pt x="2868" y="2093"/>
                    <a:pt x="2862" y="2108"/>
                  </a:cubicBezTo>
                  <a:cubicBezTo>
                    <a:pt x="2857" y="2120"/>
                    <a:pt x="2847" y="2130"/>
                    <a:pt x="2838" y="2140"/>
                  </a:cubicBezTo>
                  <a:cubicBezTo>
                    <a:pt x="2820" y="2161"/>
                    <a:pt x="2773" y="2189"/>
                    <a:pt x="2773" y="2189"/>
                  </a:cubicBezTo>
                  <a:cubicBezTo>
                    <a:pt x="2810" y="2214"/>
                    <a:pt x="2802" y="2204"/>
                    <a:pt x="2765" y="2197"/>
                  </a:cubicBezTo>
                  <a:cubicBezTo>
                    <a:pt x="2749" y="2194"/>
                    <a:pt x="2732" y="2192"/>
                    <a:pt x="2716" y="2189"/>
                  </a:cubicBezTo>
                  <a:cubicBezTo>
                    <a:pt x="2656" y="2209"/>
                    <a:pt x="2718" y="2180"/>
                    <a:pt x="2708" y="2221"/>
                  </a:cubicBezTo>
                  <a:cubicBezTo>
                    <a:pt x="2706" y="2229"/>
                    <a:pt x="2692" y="2226"/>
                    <a:pt x="2684" y="2229"/>
                  </a:cubicBezTo>
                  <a:cubicBezTo>
                    <a:pt x="2663" y="2210"/>
                    <a:pt x="2646" y="2198"/>
                    <a:pt x="2619" y="2189"/>
                  </a:cubicBezTo>
                  <a:cubicBezTo>
                    <a:pt x="2613" y="2197"/>
                    <a:pt x="2600" y="2203"/>
                    <a:pt x="2602" y="2213"/>
                  </a:cubicBezTo>
                  <a:cubicBezTo>
                    <a:pt x="2604" y="2225"/>
                    <a:pt x="2642" y="2248"/>
                    <a:pt x="2651" y="2254"/>
                  </a:cubicBezTo>
                  <a:cubicBezTo>
                    <a:pt x="2643" y="2257"/>
                    <a:pt x="2632" y="2255"/>
                    <a:pt x="2627" y="2262"/>
                  </a:cubicBezTo>
                  <a:cubicBezTo>
                    <a:pt x="2617" y="2276"/>
                    <a:pt x="2611" y="2311"/>
                    <a:pt x="2611" y="2311"/>
                  </a:cubicBezTo>
                  <a:cubicBezTo>
                    <a:pt x="2667" y="2390"/>
                    <a:pt x="2660" y="2377"/>
                    <a:pt x="2651" y="2481"/>
                  </a:cubicBezTo>
                  <a:cubicBezTo>
                    <a:pt x="2649" y="2475"/>
                    <a:pt x="2638" y="2432"/>
                    <a:pt x="2627" y="2432"/>
                  </a:cubicBezTo>
                  <a:cubicBezTo>
                    <a:pt x="2619" y="2432"/>
                    <a:pt x="2623" y="2449"/>
                    <a:pt x="2619" y="2456"/>
                  </a:cubicBezTo>
                  <a:cubicBezTo>
                    <a:pt x="2615" y="2463"/>
                    <a:pt x="2608" y="2467"/>
                    <a:pt x="2602" y="2473"/>
                  </a:cubicBezTo>
                  <a:cubicBezTo>
                    <a:pt x="2598" y="2466"/>
                    <a:pt x="2578" y="2428"/>
                    <a:pt x="2562" y="2432"/>
                  </a:cubicBezTo>
                  <a:cubicBezTo>
                    <a:pt x="2554" y="2434"/>
                    <a:pt x="2557" y="2448"/>
                    <a:pt x="2554" y="2456"/>
                  </a:cubicBezTo>
                  <a:cubicBezTo>
                    <a:pt x="2588" y="2510"/>
                    <a:pt x="2564" y="2453"/>
                    <a:pt x="2529" y="2497"/>
                  </a:cubicBezTo>
                  <a:cubicBezTo>
                    <a:pt x="2510" y="2521"/>
                    <a:pt x="2608" y="2561"/>
                    <a:pt x="2538" y="2538"/>
                  </a:cubicBezTo>
                  <a:cubicBezTo>
                    <a:pt x="2529" y="2529"/>
                    <a:pt x="2497" y="2491"/>
                    <a:pt x="2529" y="2554"/>
                  </a:cubicBezTo>
                  <a:cubicBezTo>
                    <a:pt x="2538" y="2571"/>
                    <a:pt x="2570" y="2578"/>
                    <a:pt x="2521" y="2562"/>
                  </a:cubicBezTo>
                  <a:cubicBezTo>
                    <a:pt x="2516" y="2578"/>
                    <a:pt x="2495" y="2597"/>
                    <a:pt x="2505" y="2611"/>
                  </a:cubicBezTo>
                  <a:cubicBezTo>
                    <a:pt x="2510" y="2619"/>
                    <a:pt x="2531" y="2635"/>
                    <a:pt x="2521" y="2635"/>
                  </a:cubicBezTo>
                  <a:cubicBezTo>
                    <a:pt x="2510" y="2635"/>
                    <a:pt x="2505" y="2619"/>
                    <a:pt x="2497" y="2611"/>
                  </a:cubicBezTo>
                  <a:cubicBezTo>
                    <a:pt x="2494" y="2622"/>
                    <a:pt x="2498" y="2637"/>
                    <a:pt x="2489" y="2643"/>
                  </a:cubicBezTo>
                  <a:cubicBezTo>
                    <a:pt x="2475" y="2653"/>
                    <a:pt x="2456" y="2648"/>
                    <a:pt x="2440" y="2651"/>
                  </a:cubicBezTo>
                  <a:cubicBezTo>
                    <a:pt x="2413" y="2656"/>
                    <a:pt x="2386" y="2662"/>
                    <a:pt x="2359" y="2667"/>
                  </a:cubicBezTo>
                  <a:cubicBezTo>
                    <a:pt x="2437" y="2717"/>
                    <a:pt x="2292" y="2645"/>
                    <a:pt x="2286" y="2643"/>
                  </a:cubicBezTo>
                  <a:cubicBezTo>
                    <a:pt x="2283" y="2651"/>
                    <a:pt x="2275" y="2659"/>
                    <a:pt x="2278" y="2667"/>
                  </a:cubicBezTo>
                  <a:cubicBezTo>
                    <a:pt x="2282" y="2678"/>
                    <a:pt x="2302" y="2680"/>
                    <a:pt x="2302" y="2692"/>
                  </a:cubicBezTo>
                  <a:cubicBezTo>
                    <a:pt x="2302" y="2702"/>
                    <a:pt x="2287" y="2680"/>
                    <a:pt x="2278" y="2675"/>
                  </a:cubicBezTo>
                  <a:cubicBezTo>
                    <a:pt x="2271" y="2671"/>
                    <a:pt x="2262" y="2670"/>
                    <a:pt x="2254" y="2667"/>
                  </a:cubicBezTo>
                  <a:cubicBezTo>
                    <a:pt x="2251" y="2675"/>
                    <a:pt x="2245" y="2683"/>
                    <a:pt x="2246" y="2692"/>
                  </a:cubicBezTo>
                  <a:cubicBezTo>
                    <a:pt x="2248" y="2705"/>
                    <a:pt x="2292" y="2746"/>
                    <a:pt x="2238" y="2692"/>
                  </a:cubicBezTo>
                  <a:cubicBezTo>
                    <a:pt x="2241" y="2703"/>
                    <a:pt x="2254" y="2717"/>
                    <a:pt x="2246" y="2724"/>
                  </a:cubicBezTo>
                  <a:cubicBezTo>
                    <a:pt x="2239" y="2731"/>
                    <a:pt x="2235" y="2708"/>
                    <a:pt x="2229" y="2700"/>
                  </a:cubicBezTo>
                  <a:cubicBezTo>
                    <a:pt x="2213" y="2681"/>
                    <a:pt x="2211" y="2682"/>
                    <a:pt x="2189" y="2667"/>
                  </a:cubicBezTo>
                  <a:cubicBezTo>
                    <a:pt x="2169" y="2729"/>
                    <a:pt x="2198" y="2666"/>
                    <a:pt x="2156" y="2683"/>
                  </a:cubicBezTo>
                  <a:cubicBezTo>
                    <a:pt x="2147" y="2687"/>
                    <a:pt x="2147" y="2701"/>
                    <a:pt x="2140" y="2708"/>
                  </a:cubicBezTo>
                  <a:cubicBezTo>
                    <a:pt x="2131" y="2718"/>
                    <a:pt x="2117" y="2722"/>
                    <a:pt x="2108" y="2732"/>
                  </a:cubicBezTo>
                  <a:cubicBezTo>
                    <a:pt x="2095" y="2747"/>
                    <a:pt x="2075" y="2781"/>
                    <a:pt x="2075" y="2781"/>
                  </a:cubicBezTo>
                  <a:cubicBezTo>
                    <a:pt x="2071" y="2793"/>
                    <a:pt x="2063" y="2829"/>
                    <a:pt x="2043" y="2829"/>
                  </a:cubicBezTo>
                  <a:cubicBezTo>
                    <a:pt x="2033" y="2829"/>
                    <a:pt x="2035" y="2811"/>
                    <a:pt x="2027" y="2805"/>
                  </a:cubicBezTo>
                  <a:cubicBezTo>
                    <a:pt x="2020" y="2800"/>
                    <a:pt x="2010" y="2800"/>
                    <a:pt x="2002" y="2797"/>
                  </a:cubicBezTo>
                  <a:cubicBezTo>
                    <a:pt x="1982" y="2857"/>
                    <a:pt x="2011" y="2795"/>
                    <a:pt x="1970" y="2813"/>
                  </a:cubicBezTo>
                  <a:cubicBezTo>
                    <a:pt x="1961" y="2817"/>
                    <a:pt x="1959" y="2830"/>
                    <a:pt x="1954" y="2838"/>
                  </a:cubicBezTo>
                  <a:cubicBezTo>
                    <a:pt x="1896" y="2799"/>
                    <a:pt x="1919" y="2791"/>
                    <a:pt x="1881" y="2829"/>
                  </a:cubicBezTo>
                  <a:cubicBezTo>
                    <a:pt x="1878" y="2821"/>
                    <a:pt x="1881" y="2805"/>
                    <a:pt x="1873" y="2805"/>
                  </a:cubicBezTo>
                  <a:cubicBezTo>
                    <a:pt x="1841" y="2805"/>
                    <a:pt x="1868" y="2865"/>
                    <a:pt x="1848" y="2805"/>
                  </a:cubicBezTo>
                  <a:cubicBezTo>
                    <a:pt x="1843" y="2816"/>
                    <a:pt x="1837" y="2827"/>
                    <a:pt x="1832" y="2838"/>
                  </a:cubicBezTo>
                  <a:cubicBezTo>
                    <a:pt x="1829" y="2846"/>
                    <a:pt x="1832" y="2862"/>
                    <a:pt x="1824" y="2862"/>
                  </a:cubicBezTo>
                  <a:cubicBezTo>
                    <a:pt x="1816" y="2862"/>
                    <a:pt x="1820" y="2846"/>
                    <a:pt x="1816" y="2838"/>
                  </a:cubicBezTo>
                  <a:cubicBezTo>
                    <a:pt x="1804" y="2813"/>
                    <a:pt x="1796" y="2809"/>
                    <a:pt x="1775" y="2789"/>
                  </a:cubicBezTo>
                  <a:cubicBezTo>
                    <a:pt x="1767" y="2792"/>
                    <a:pt x="1757" y="2791"/>
                    <a:pt x="1751" y="2797"/>
                  </a:cubicBezTo>
                  <a:cubicBezTo>
                    <a:pt x="1745" y="2803"/>
                    <a:pt x="1751" y="2821"/>
                    <a:pt x="1743" y="2821"/>
                  </a:cubicBezTo>
                  <a:cubicBezTo>
                    <a:pt x="1735" y="2821"/>
                    <a:pt x="1739" y="2805"/>
                    <a:pt x="1735" y="2797"/>
                  </a:cubicBezTo>
                  <a:cubicBezTo>
                    <a:pt x="1720" y="2768"/>
                    <a:pt x="1723" y="2774"/>
                    <a:pt x="1694" y="2765"/>
                  </a:cubicBezTo>
                  <a:cubicBezTo>
                    <a:pt x="1691" y="2757"/>
                    <a:pt x="1694" y="2735"/>
                    <a:pt x="1686" y="2740"/>
                  </a:cubicBezTo>
                  <a:cubicBezTo>
                    <a:pt x="1669" y="2750"/>
                    <a:pt x="1654" y="2789"/>
                    <a:pt x="1654" y="2789"/>
                  </a:cubicBezTo>
                  <a:cubicBezTo>
                    <a:pt x="1649" y="2781"/>
                    <a:pt x="1648" y="2765"/>
                    <a:pt x="1638" y="2765"/>
                  </a:cubicBezTo>
                  <a:cubicBezTo>
                    <a:pt x="1629" y="2765"/>
                    <a:pt x="1637" y="2791"/>
                    <a:pt x="1629" y="2789"/>
                  </a:cubicBezTo>
                  <a:cubicBezTo>
                    <a:pt x="1614" y="2786"/>
                    <a:pt x="1608" y="2767"/>
                    <a:pt x="1597" y="2756"/>
                  </a:cubicBezTo>
                  <a:cubicBezTo>
                    <a:pt x="1560" y="2796"/>
                    <a:pt x="1601" y="2762"/>
                    <a:pt x="1573" y="2748"/>
                  </a:cubicBezTo>
                  <a:cubicBezTo>
                    <a:pt x="1565" y="2744"/>
                    <a:pt x="1556" y="2753"/>
                    <a:pt x="1548" y="2756"/>
                  </a:cubicBezTo>
                  <a:cubicBezTo>
                    <a:pt x="1569" y="2820"/>
                    <a:pt x="1575" y="2828"/>
                    <a:pt x="1638" y="2854"/>
                  </a:cubicBezTo>
                  <a:cubicBezTo>
                    <a:pt x="1665" y="2865"/>
                    <a:pt x="1719" y="2886"/>
                    <a:pt x="1719" y="2886"/>
                  </a:cubicBezTo>
                  <a:cubicBezTo>
                    <a:pt x="1732" y="2883"/>
                    <a:pt x="1748" y="2886"/>
                    <a:pt x="1759" y="2878"/>
                  </a:cubicBezTo>
                  <a:cubicBezTo>
                    <a:pt x="1766" y="2873"/>
                    <a:pt x="1759" y="2857"/>
                    <a:pt x="1767" y="2854"/>
                  </a:cubicBezTo>
                  <a:cubicBezTo>
                    <a:pt x="1780" y="2850"/>
                    <a:pt x="1794" y="2860"/>
                    <a:pt x="1808" y="2862"/>
                  </a:cubicBezTo>
                  <a:cubicBezTo>
                    <a:pt x="1840" y="2866"/>
                    <a:pt x="1873" y="2867"/>
                    <a:pt x="1905" y="2870"/>
                  </a:cubicBezTo>
                  <a:cubicBezTo>
                    <a:pt x="1935" y="2876"/>
                    <a:pt x="1965" y="2877"/>
                    <a:pt x="1994" y="2886"/>
                  </a:cubicBezTo>
                  <a:cubicBezTo>
                    <a:pt x="2003" y="2889"/>
                    <a:pt x="2010" y="2898"/>
                    <a:pt x="2019" y="2902"/>
                  </a:cubicBezTo>
                  <a:cubicBezTo>
                    <a:pt x="2029" y="2906"/>
                    <a:pt x="2040" y="2907"/>
                    <a:pt x="2051" y="2910"/>
                  </a:cubicBezTo>
                  <a:cubicBezTo>
                    <a:pt x="2085" y="2902"/>
                    <a:pt x="2098" y="2886"/>
                    <a:pt x="2132" y="2878"/>
                  </a:cubicBezTo>
                  <a:cubicBezTo>
                    <a:pt x="2140" y="2873"/>
                    <a:pt x="2147" y="2866"/>
                    <a:pt x="2156" y="2862"/>
                  </a:cubicBezTo>
                  <a:cubicBezTo>
                    <a:pt x="2172" y="2855"/>
                    <a:pt x="2205" y="2846"/>
                    <a:pt x="2205" y="2846"/>
                  </a:cubicBezTo>
                  <a:cubicBezTo>
                    <a:pt x="2253" y="2812"/>
                    <a:pt x="2308" y="2793"/>
                    <a:pt x="2359" y="2765"/>
                  </a:cubicBezTo>
                  <a:cubicBezTo>
                    <a:pt x="2380" y="2753"/>
                    <a:pt x="2422" y="2725"/>
                    <a:pt x="2448" y="2708"/>
                  </a:cubicBezTo>
                  <a:cubicBezTo>
                    <a:pt x="2458" y="2701"/>
                    <a:pt x="2463" y="2689"/>
                    <a:pt x="2473" y="2683"/>
                  </a:cubicBezTo>
                  <a:cubicBezTo>
                    <a:pt x="2512" y="2658"/>
                    <a:pt x="2554" y="2647"/>
                    <a:pt x="2594" y="2627"/>
                  </a:cubicBezTo>
                  <a:cubicBezTo>
                    <a:pt x="2631" y="2609"/>
                    <a:pt x="2661" y="2582"/>
                    <a:pt x="2700" y="2570"/>
                  </a:cubicBezTo>
                  <a:cubicBezTo>
                    <a:pt x="2711" y="2553"/>
                    <a:pt x="2760" y="2461"/>
                    <a:pt x="2781" y="2456"/>
                  </a:cubicBezTo>
                  <a:cubicBezTo>
                    <a:pt x="2815" y="2447"/>
                    <a:pt x="2851" y="2451"/>
                    <a:pt x="2886" y="2448"/>
                  </a:cubicBezTo>
                  <a:cubicBezTo>
                    <a:pt x="2922" y="2395"/>
                    <a:pt x="2909" y="2379"/>
                    <a:pt x="2919" y="2302"/>
                  </a:cubicBezTo>
                  <a:cubicBezTo>
                    <a:pt x="2923" y="2274"/>
                    <a:pt x="2935" y="2271"/>
                    <a:pt x="2951" y="2246"/>
                  </a:cubicBezTo>
                  <a:cubicBezTo>
                    <a:pt x="2987" y="2188"/>
                    <a:pt x="3010" y="2116"/>
                    <a:pt x="3081" y="2092"/>
                  </a:cubicBezTo>
                  <a:cubicBezTo>
                    <a:pt x="3105" y="2075"/>
                    <a:pt x="3129" y="2067"/>
                    <a:pt x="3154" y="2051"/>
                  </a:cubicBezTo>
                  <a:cubicBezTo>
                    <a:pt x="3130" y="2015"/>
                    <a:pt x="3110" y="2027"/>
                    <a:pt x="3097" y="1986"/>
                  </a:cubicBezTo>
                  <a:cubicBezTo>
                    <a:pt x="3126" y="1967"/>
                    <a:pt x="3136" y="1955"/>
                    <a:pt x="3170" y="1946"/>
                  </a:cubicBezTo>
                  <a:cubicBezTo>
                    <a:pt x="3195" y="1920"/>
                    <a:pt x="3217" y="1915"/>
                    <a:pt x="3243" y="1889"/>
                  </a:cubicBezTo>
                  <a:cubicBezTo>
                    <a:pt x="3257" y="1846"/>
                    <a:pt x="3232" y="1857"/>
                    <a:pt x="3194" y="1848"/>
                  </a:cubicBezTo>
                  <a:cubicBezTo>
                    <a:pt x="3176" y="1821"/>
                    <a:pt x="3164" y="1815"/>
                    <a:pt x="3186" y="1775"/>
                  </a:cubicBezTo>
                  <a:cubicBezTo>
                    <a:pt x="3195" y="1758"/>
                    <a:pt x="3227" y="1735"/>
                    <a:pt x="3227" y="1735"/>
                  </a:cubicBezTo>
                  <a:cubicBezTo>
                    <a:pt x="3243" y="1687"/>
                    <a:pt x="3198" y="1690"/>
                    <a:pt x="3227" y="1629"/>
                  </a:cubicBezTo>
                  <a:cubicBezTo>
                    <a:pt x="3239" y="1603"/>
                    <a:pt x="3270" y="1572"/>
                    <a:pt x="3292" y="1548"/>
                  </a:cubicBezTo>
                  <a:cubicBezTo>
                    <a:pt x="3308" y="1486"/>
                    <a:pt x="3325" y="1468"/>
                    <a:pt x="3276" y="1419"/>
                  </a:cubicBezTo>
                  <a:cubicBezTo>
                    <a:pt x="3273" y="1411"/>
                    <a:pt x="3267" y="1403"/>
                    <a:pt x="3267" y="1394"/>
                  </a:cubicBezTo>
                  <a:cubicBezTo>
                    <a:pt x="3267" y="1385"/>
                    <a:pt x="3280" y="1378"/>
                    <a:pt x="3276" y="1370"/>
                  </a:cubicBezTo>
                  <a:cubicBezTo>
                    <a:pt x="3267" y="1353"/>
                    <a:pt x="3249" y="1344"/>
                    <a:pt x="3235" y="1330"/>
                  </a:cubicBezTo>
                  <a:cubicBezTo>
                    <a:pt x="3229" y="1324"/>
                    <a:pt x="3219" y="1313"/>
                    <a:pt x="3219" y="1313"/>
                  </a:cubicBezTo>
                  <a:cubicBezTo>
                    <a:pt x="3204" y="1269"/>
                    <a:pt x="3233" y="1280"/>
                    <a:pt x="3203" y="1248"/>
                  </a:cubicBezTo>
                  <a:cubicBezTo>
                    <a:pt x="3189" y="1210"/>
                    <a:pt x="3205" y="1217"/>
                    <a:pt x="3227" y="1184"/>
                  </a:cubicBezTo>
                  <a:cubicBezTo>
                    <a:pt x="3202" y="1166"/>
                    <a:pt x="3187" y="1153"/>
                    <a:pt x="3170" y="1127"/>
                  </a:cubicBezTo>
                  <a:cubicBezTo>
                    <a:pt x="3196" y="1110"/>
                    <a:pt x="3210" y="1096"/>
                    <a:pt x="3227" y="1070"/>
                  </a:cubicBezTo>
                  <a:cubicBezTo>
                    <a:pt x="3154" y="1034"/>
                    <a:pt x="3168" y="995"/>
                    <a:pt x="3194" y="916"/>
                  </a:cubicBezTo>
                  <a:cubicBezTo>
                    <a:pt x="3166" y="888"/>
                    <a:pt x="3146" y="888"/>
                    <a:pt x="3113" y="867"/>
                  </a:cubicBezTo>
                  <a:cubicBezTo>
                    <a:pt x="3037" y="819"/>
                    <a:pt x="3124" y="864"/>
                    <a:pt x="3048" y="827"/>
                  </a:cubicBezTo>
                  <a:cubicBezTo>
                    <a:pt x="3042" y="808"/>
                    <a:pt x="3047" y="783"/>
                    <a:pt x="3032" y="770"/>
                  </a:cubicBezTo>
                  <a:cubicBezTo>
                    <a:pt x="3012" y="753"/>
                    <a:pt x="2947" y="744"/>
                    <a:pt x="2919" y="738"/>
                  </a:cubicBezTo>
                  <a:cubicBezTo>
                    <a:pt x="2918" y="736"/>
                    <a:pt x="2904" y="691"/>
                    <a:pt x="2902" y="689"/>
                  </a:cubicBezTo>
                  <a:cubicBezTo>
                    <a:pt x="2879" y="673"/>
                    <a:pt x="2806" y="657"/>
                    <a:pt x="2773" y="648"/>
                  </a:cubicBezTo>
                  <a:cubicBezTo>
                    <a:pt x="2711" y="608"/>
                    <a:pt x="2765" y="654"/>
                    <a:pt x="2765" y="616"/>
                  </a:cubicBezTo>
                  <a:cubicBezTo>
                    <a:pt x="2765" y="596"/>
                    <a:pt x="2686" y="586"/>
                    <a:pt x="2675" y="584"/>
                  </a:cubicBezTo>
                  <a:cubicBezTo>
                    <a:pt x="2670" y="578"/>
                    <a:pt x="2659" y="575"/>
                    <a:pt x="2659" y="567"/>
                  </a:cubicBezTo>
                  <a:cubicBezTo>
                    <a:pt x="2659" y="547"/>
                    <a:pt x="2696" y="542"/>
                    <a:pt x="2667" y="519"/>
                  </a:cubicBezTo>
                  <a:cubicBezTo>
                    <a:pt x="2653" y="508"/>
                    <a:pt x="2584" y="500"/>
                    <a:pt x="2562" y="494"/>
                  </a:cubicBezTo>
                  <a:cubicBezTo>
                    <a:pt x="2546" y="470"/>
                    <a:pt x="2541" y="449"/>
                    <a:pt x="2521" y="430"/>
                  </a:cubicBezTo>
                  <a:cubicBezTo>
                    <a:pt x="2498" y="359"/>
                    <a:pt x="2492" y="344"/>
                    <a:pt x="2416" y="332"/>
                  </a:cubicBezTo>
                  <a:cubicBezTo>
                    <a:pt x="2400" y="284"/>
                    <a:pt x="2339" y="296"/>
                    <a:pt x="2294" y="292"/>
                  </a:cubicBezTo>
                  <a:cubicBezTo>
                    <a:pt x="2284" y="241"/>
                    <a:pt x="2293" y="221"/>
                    <a:pt x="2238" y="235"/>
                  </a:cubicBezTo>
                  <a:cubicBezTo>
                    <a:pt x="2182" y="217"/>
                    <a:pt x="2243" y="245"/>
                    <a:pt x="2205" y="186"/>
                  </a:cubicBezTo>
                  <a:cubicBezTo>
                    <a:pt x="2200" y="179"/>
                    <a:pt x="2189" y="182"/>
                    <a:pt x="2181" y="178"/>
                  </a:cubicBezTo>
                  <a:cubicBezTo>
                    <a:pt x="2120" y="148"/>
                    <a:pt x="2204" y="168"/>
                    <a:pt x="2092" y="154"/>
                  </a:cubicBezTo>
                  <a:cubicBezTo>
                    <a:pt x="2069" y="92"/>
                    <a:pt x="2024" y="72"/>
                    <a:pt x="1962" y="57"/>
                  </a:cubicBezTo>
                  <a:cubicBezTo>
                    <a:pt x="1889" y="64"/>
                    <a:pt x="1875" y="79"/>
                    <a:pt x="1840" y="24"/>
                  </a:cubicBezTo>
                  <a:cubicBezTo>
                    <a:pt x="1803" y="33"/>
                    <a:pt x="1788" y="41"/>
                    <a:pt x="1767" y="73"/>
                  </a:cubicBezTo>
                  <a:cubicBezTo>
                    <a:pt x="1719" y="57"/>
                    <a:pt x="1717" y="23"/>
                    <a:pt x="1670" y="0"/>
                  </a:cubicBezTo>
                  <a:cubicBezTo>
                    <a:pt x="1654" y="5"/>
                    <a:pt x="1636" y="7"/>
                    <a:pt x="1621" y="16"/>
                  </a:cubicBezTo>
                  <a:cubicBezTo>
                    <a:pt x="1606" y="25"/>
                    <a:pt x="1603" y="47"/>
                    <a:pt x="1589" y="57"/>
                  </a:cubicBezTo>
                  <a:cubicBezTo>
                    <a:pt x="1571" y="69"/>
                    <a:pt x="1552" y="74"/>
                    <a:pt x="1532" y="81"/>
                  </a:cubicBezTo>
                  <a:cubicBezTo>
                    <a:pt x="1506" y="72"/>
                    <a:pt x="1485" y="58"/>
                    <a:pt x="1459" y="49"/>
                  </a:cubicBezTo>
                  <a:cubicBezTo>
                    <a:pt x="1421" y="107"/>
                    <a:pt x="1441" y="110"/>
                    <a:pt x="1402" y="73"/>
                  </a:cubicBezTo>
                  <a:cubicBezTo>
                    <a:pt x="1350" y="82"/>
                    <a:pt x="1318" y="100"/>
                    <a:pt x="1265" y="73"/>
                  </a:cubicBezTo>
                  <a:cubicBezTo>
                    <a:pt x="1243" y="62"/>
                    <a:pt x="1200" y="40"/>
                    <a:pt x="1200" y="40"/>
                  </a:cubicBezTo>
                  <a:cubicBezTo>
                    <a:pt x="1101" y="56"/>
                    <a:pt x="998" y="77"/>
                    <a:pt x="900" y="40"/>
                  </a:cubicBezTo>
                  <a:cubicBezTo>
                    <a:pt x="878" y="101"/>
                    <a:pt x="850" y="76"/>
                    <a:pt x="786" y="73"/>
                  </a:cubicBezTo>
                  <a:cubicBezTo>
                    <a:pt x="691" y="69"/>
                    <a:pt x="597" y="68"/>
                    <a:pt x="502" y="65"/>
                  </a:cubicBezTo>
                  <a:cubicBezTo>
                    <a:pt x="368" y="73"/>
                    <a:pt x="313" y="59"/>
                    <a:pt x="421" y="113"/>
                  </a:cubicBezTo>
                  <a:cubicBezTo>
                    <a:pt x="439" y="171"/>
                    <a:pt x="427" y="190"/>
                    <a:pt x="486" y="219"/>
                  </a:cubicBezTo>
                  <a:cubicBezTo>
                    <a:pt x="483" y="227"/>
                    <a:pt x="484" y="237"/>
                    <a:pt x="478" y="243"/>
                  </a:cubicBezTo>
                  <a:cubicBezTo>
                    <a:pt x="469" y="252"/>
                    <a:pt x="393" y="279"/>
                    <a:pt x="381" y="284"/>
                  </a:cubicBezTo>
                  <a:cubicBezTo>
                    <a:pt x="342" y="321"/>
                    <a:pt x="326" y="353"/>
                    <a:pt x="381" y="389"/>
                  </a:cubicBezTo>
                  <a:cubicBezTo>
                    <a:pt x="383" y="392"/>
                    <a:pt x="411" y="430"/>
                    <a:pt x="405" y="438"/>
                  </a:cubicBezTo>
                  <a:cubicBezTo>
                    <a:pt x="399" y="447"/>
                    <a:pt x="384" y="445"/>
                    <a:pt x="373" y="446"/>
                  </a:cubicBezTo>
                  <a:cubicBezTo>
                    <a:pt x="340" y="450"/>
                    <a:pt x="308" y="451"/>
                    <a:pt x="275" y="454"/>
                  </a:cubicBezTo>
                  <a:cubicBezTo>
                    <a:pt x="278" y="467"/>
                    <a:pt x="275" y="483"/>
                    <a:pt x="283" y="494"/>
                  </a:cubicBezTo>
                  <a:cubicBezTo>
                    <a:pt x="288" y="501"/>
                    <a:pt x="300" y="499"/>
                    <a:pt x="308" y="503"/>
                  </a:cubicBezTo>
                  <a:cubicBezTo>
                    <a:pt x="379" y="539"/>
                    <a:pt x="320" y="518"/>
                    <a:pt x="373" y="535"/>
                  </a:cubicBezTo>
                  <a:cubicBezTo>
                    <a:pt x="418" y="565"/>
                    <a:pt x="455" y="554"/>
                    <a:pt x="364" y="567"/>
                  </a:cubicBezTo>
                  <a:cubicBezTo>
                    <a:pt x="328" y="590"/>
                    <a:pt x="313" y="612"/>
                    <a:pt x="283" y="640"/>
                  </a:cubicBezTo>
                  <a:cubicBezTo>
                    <a:pt x="280" y="651"/>
                    <a:pt x="273" y="662"/>
                    <a:pt x="275" y="673"/>
                  </a:cubicBezTo>
                  <a:cubicBezTo>
                    <a:pt x="276" y="683"/>
                    <a:pt x="293" y="688"/>
                    <a:pt x="291" y="697"/>
                  </a:cubicBezTo>
                  <a:cubicBezTo>
                    <a:pt x="288" y="712"/>
                    <a:pt x="242" y="719"/>
                    <a:pt x="235" y="721"/>
                  </a:cubicBezTo>
                  <a:cubicBezTo>
                    <a:pt x="213" y="743"/>
                    <a:pt x="192" y="760"/>
                    <a:pt x="162" y="770"/>
                  </a:cubicBezTo>
                  <a:cubicBezTo>
                    <a:pt x="126" y="803"/>
                    <a:pt x="151" y="771"/>
                    <a:pt x="170" y="794"/>
                  </a:cubicBezTo>
                  <a:cubicBezTo>
                    <a:pt x="177" y="803"/>
                    <a:pt x="175" y="816"/>
                    <a:pt x="178" y="827"/>
                  </a:cubicBezTo>
                  <a:cubicBezTo>
                    <a:pt x="171" y="853"/>
                    <a:pt x="158" y="941"/>
                    <a:pt x="145" y="957"/>
                  </a:cubicBezTo>
                  <a:cubicBezTo>
                    <a:pt x="140" y="964"/>
                    <a:pt x="128" y="961"/>
                    <a:pt x="121" y="965"/>
                  </a:cubicBezTo>
                  <a:cubicBezTo>
                    <a:pt x="104" y="974"/>
                    <a:pt x="72" y="997"/>
                    <a:pt x="72" y="997"/>
                  </a:cubicBezTo>
                  <a:cubicBezTo>
                    <a:pt x="96" y="1044"/>
                    <a:pt x="99" y="1055"/>
                    <a:pt x="145" y="1070"/>
                  </a:cubicBezTo>
                  <a:cubicBezTo>
                    <a:pt x="142" y="1084"/>
                    <a:pt x="144" y="1099"/>
                    <a:pt x="137" y="1111"/>
                  </a:cubicBezTo>
                  <a:cubicBezTo>
                    <a:pt x="123" y="1134"/>
                    <a:pt x="78" y="1145"/>
                    <a:pt x="56" y="1159"/>
                  </a:cubicBezTo>
                  <a:cubicBezTo>
                    <a:pt x="31" y="1198"/>
                    <a:pt x="37" y="1174"/>
                    <a:pt x="56" y="1232"/>
                  </a:cubicBezTo>
                  <a:cubicBezTo>
                    <a:pt x="59" y="1240"/>
                    <a:pt x="64" y="1257"/>
                    <a:pt x="64" y="1257"/>
                  </a:cubicBezTo>
                  <a:cubicBezTo>
                    <a:pt x="9" y="1312"/>
                    <a:pt x="28" y="1286"/>
                    <a:pt x="0" y="1330"/>
                  </a:cubicBezTo>
                  <a:cubicBezTo>
                    <a:pt x="17" y="1380"/>
                    <a:pt x="10" y="1444"/>
                    <a:pt x="56" y="1475"/>
                  </a:cubicBezTo>
                  <a:cubicBezTo>
                    <a:pt x="78" y="1545"/>
                    <a:pt x="46" y="1434"/>
                    <a:pt x="56" y="1589"/>
                  </a:cubicBezTo>
                  <a:cubicBezTo>
                    <a:pt x="57" y="1611"/>
                    <a:pt x="77" y="1636"/>
                    <a:pt x="89" y="1654"/>
                  </a:cubicBezTo>
                  <a:cubicBezTo>
                    <a:pt x="83" y="1665"/>
                    <a:pt x="81" y="1678"/>
                    <a:pt x="72" y="1686"/>
                  </a:cubicBezTo>
                  <a:cubicBezTo>
                    <a:pt x="30" y="1727"/>
                    <a:pt x="59" y="1647"/>
                    <a:pt x="40" y="1727"/>
                  </a:cubicBezTo>
                  <a:cubicBezTo>
                    <a:pt x="54" y="1751"/>
                    <a:pt x="65" y="1777"/>
                    <a:pt x="81" y="1800"/>
                  </a:cubicBezTo>
                  <a:cubicBezTo>
                    <a:pt x="106" y="1836"/>
                    <a:pt x="145" y="1852"/>
                    <a:pt x="170" y="1889"/>
                  </a:cubicBezTo>
                  <a:cubicBezTo>
                    <a:pt x="182" y="1936"/>
                    <a:pt x="176" y="1929"/>
                    <a:pt x="137" y="1954"/>
                  </a:cubicBezTo>
                  <a:cubicBezTo>
                    <a:pt x="151" y="1973"/>
                    <a:pt x="164" y="1992"/>
                    <a:pt x="178" y="2011"/>
                  </a:cubicBezTo>
                  <a:cubicBezTo>
                    <a:pt x="191" y="2030"/>
                    <a:pt x="227" y="2059"/>
                    <a:pt x="227" y="2059"/>
                  </a:cubicBezTo>
                  <a:cubicBezTo>
                    <a:pt x="240" y="2086"/>
                    <a:pt x="250" y="2132"/>
                    <a:pt x="267" y="2156"/>
                  </a:cubicBezTo>
                  <a:cubicBezTo>
                    <a:pt x="285" y="2181"/>
                    <a:pt x="321" y="2219"/>
                    <a:pt x="348" y="2238"/>
                  </a:cubicBezTo>
                  <a:cubicBezTo>
                    <a:pt x="354" y="2256"/>
                    <a:pt x="354" y="2277"/>
                    <a:pt x="364" y="2294"/>
                  </a:cubicBezTo>
                  <a:cubicBezTo>
                    <a:pt x="370" y="2304"/>
                    <a:pt x="381" y="2310"/>
                    <a:pt x="389" y="2319"/>
                  </a:cubicBezTo>
                  <a:cubicBezTo>
                    <a:pt x="395" y="2326"/>
                    <a:pt x="401" y="2334"/>
                    <a:pt x="405" y="2343"/>
                  </a:cubicBezTo>
                  <a:cubicBezTo>
                    <a:pt x="414" y="2362"/>
                    <a:pt x="413" y="2384"/>
                    <a:pt x="429" y="2400"/>
                  </a:cubicBezTo>
                  <a:cubicBezTo>
                    <a:pt x="435" y="2406"/>
                    <a:pt x="446" y="2404"/>
                    <a:pt x="454" y="2408"/>
                  </a:cubicBezTo>
                  <a:cubicBezTo>
                    <a:pt x="470" y="2415"/>
                    <a:pt x="485" y="2425"/>
                    <a:pt x="502" y="2432"/>
                  </a:cubicBezTo>
                  <a:cubicBezTo>
                    <a:pt x="518" y="2439"/>
                    <a:pt x="551" y="2448"/>
                    <a:pt x="551" y="2448"/>
                  </a:cubicBezTo>
                  <a:cubicBezTo>
                    <a:pt x="559" y="2454"/>
                    <a:pt x="568" y="2458"/>
                    <a:pt x="575" y="2465"/>
                  </a:cubicBezTo>
                  <a:cubicBezTo>
                    <a:pt x="582" y="2472"/>
                    <a:pt x="583" y="2484"/>
                    <a:pt x="591" y="2489"/>
                  </a:cubicBezTo>
                  <a:cubicBezTo>
                    <a:pt x="613" y="2503"/>
                    <a:pt x="675" y="2509"/>
                    <a:pt x="697" y="2513"/>
                  </a:cubicBezTo>
                  <a:cubicBezTo>
                    <a:pt x="724" y="2531"/>
                    <a:pt x="740" y="2547"/>
                    <a:pt x="770" y="2562"/>
                  </a:cubicBezTo>
                  <a:cubicBezTo>
                    <a:pt x="775" y="2570"/>
                    <a:pt x="780" y="2579"/>
                    <a:pt x="786" y="2586"/>
                  </a:cubicBezTo>
                  <a:cubicBezTo>
                    <a:pt x="799" y="2601"/>
                    <a:pt x="827" y="2627"/>
                    <a:pt x="827" y="2627"/>
                  </a:cubicBezTo>
                  <a:cubicBezTo>
                    <a:pt x="838" y="2659"/>
                    <a:pt x="851" y="2672"/>
                    <a:pt x="883" y="2683"/>
                  </a:cubicBezTo>
                  <a:cubicBezTo>
                    <a:pt x="902" y="2696"/>
                    <a:pt x="918" y="2705"/>
                    <a:pt x="932" y="2724"/>
                  </a:cubicBezTo>
                  <a:cubicBezTo>
                    <a:pt x="946" y="2744"/>
                    <a:pt x="959" y="2782"/>
                    <a:pt x="981" y="2797"/>
                  </a:cubicBezTo>
                  <a:cubicBezTo>
                    <a:pt x="1001" y="2811"/>
                    <a:pt x="1024" y="2818"/>
                    <a:pt x="1046" y="2829"/>
                  </a:cubicBezTo>
                  <a:cubicBezTo>
                    <a:pt x="1074" y="2843"/>
                    <a:pt x="1089" y="2878"/>
                    <a:pt x="1119" y="2886"/>
                  </a:cubicBezTo>
                  <a:cubicBezTo>
                    <a:pt x="1140" y="2892"/>
                    <a:pt x="1162" y="2891"/>
                    <a:pt x="1183" y="2894"/>
                  </a:cubicBezTo>
                  <a:cubicBezTo>
                    <a:pt x="1202" y="2891"/>
                    <a:pt x="1222" y="2893"/>
                    <a:pt x="1240" y="2886"/>
                  </a:cubicBezTo>
                  <a:cubicBezTo>
                    <a:pt x="1251" y="2882"/>
                    <a:pt x="1255" y="2868"/>
                    <a:pt x="1265" y="2862"/>
                  </a:cubicBezTo>
                  <a:cubicBezTo>
                    <a:pt x="1272" y="2857"/>
                    <a:pt x="1281" y="2857"/>
                    <a:pt x="1289" y="2854"/>
                  </a:cubicBezTo>
                  <a:cubicBezTo>
                    <a:pt x="1300" y="2857"/>
                    <a:pt x="1311" y="2858"/>
                    <a:pt x="1321" y="2862"/>
                  </a:cubicBezTo>
                  <a:cubicBezTo>
                    <a:pt x="1330" y="2866"/>
                    <a:pt x="1340" y="2886"/>
                    <a:pt x="1346" y="2878"/>
                  </a:cubicBezTo>
                  <a:cubicBezTo>
                    <a:pt x="1360" y="2861"/>
                    <a:pt x="1362" y="2813"/>
                    <a:pt x="1362" y="2813"/>
                  </a:cubicBezTo>
                  <a:cubicBezTo>
                    <a:pt x="1427" y="2826"/>
                    <a:pt x="1492" y="2838"/>
                    <a:pt x="1556" y="2854"/>
                  </a:cubicBezTo>
                  <a:cubicBezTo>
                    <a:pt x="1615" y="2835"/>
                    <a:pt x="1555" y="2829"/>
                    <a:pt x="1532" y="2821"/>
                  </a:cubicBezTo>
                  <a:cubicBezTo>
                    <a:pt x="1546" y="2812"/>
                    <a:pt x="1576" y="2799"/>
                    <a:pt x="1565" y="2773"/>
                  </a:cubicBezTo>
                  <a:cubicBezTo>
                    <a:pt x="1562" y="2765"/>
                    <a:pt x="1548" y="2768"/>
                    <a:pt x="1540" y="2765"/>
                  </a:cubicBezTo>
                  <a:cubicBezTo>
                    <a:pt x="1537" y="2757"/>
                    <a:pt x="1537" y="2747"/>
                    <a:pt x="1532" y="2740"/>
                  </a:cubicBezTo>
                  <a:cubicBezTo>
                    <a:pt x="1515" y="2714"/>
                    <a:pt x="1495" y="2716"/>
                    <a:pt x="1516" y="2716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2" name="Freeform 33"/>
            <p:cNvSpPr>
              <a:spLocks/>
            </p:cNvSpPr>
            <p:nvPr/>
          </p:nvSpPr>
          <p:spPr bwMode="auto">
            <a:xfrm>
              <a:off x="2112" y="1142"/>
              <a:ext cx="53" cy="76"/>
            </a:xfrm>
            <a:custGeom>
              <a:avLst/>
              <a:gdLst>
                <a:gd name="T0" fmla="*/ 51 w 53"/>
                <a:gd name="T1" fmla="*/ 60 h 76"/>
                <a:gd name="T2" fmla="*/ 42 w 53"/>
                <a:gd name="T3" fmla="*/ 49 h 76"/>
                <a:gd name="T4" fmla="*/ 27 w 53"/>
                <a:gd name="T5" fmla="*/ 42 h 76"/>
                <a:gd name="T6" fmla="*/ 20 w 53"/>
                <a:gd name="T7" fmla="*/ 30 h 76"/>
                <a:gd name="T8" fmla="*/ 12 w 53"/>
                <a:gd name="T9" fmla="*/ 0 h 76"/>
                <a:gd name="T10" fmla="*/ 21 w 53"/>
                <a:gd name="T11" fmla="*/ 51 h 76"/>
                <a:gd name="T12" fmla="*/ 17 w 53"/>
                <a:gd name="T13" fmla="*/ 63 h 76"/>
                <a:gd name="T14" fmla="*/ 23 w 53"/>
                <a:gd name="T15" fmla="*/ 76 h 76"/>
                <a:gd name="T16" fmla="*/ 53 w 53"/>
                <a:gd name="T17" fmla="*/ 64 h 76"/>
                <a:gd name="T18" fmla="*/ 51 w 53"/>
                <a:gd name="T19" fmla="*/ 6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76">
                  <a:moveTo>
                    <a:pt x="51" y="60"/>
                  </a:moveTo>
                  <a:cubicBezTo>
                    <a:pt x="34" y="57"/>
                    <a:pt x="40" y="60"/>
                    <a:pt x="42" y="49"/>
                  </a:cubicBezTo>
                  <a:cubicBezTo>
                    <a:pt x="34" y="48"/>
                    <a:pt x="35" y="43"/>
                    <a:pt x="27" y="42"/>
                  </a:cubicBezTo>
                  <a:cubicBezTo>
                    <a:pt x="26" y="36"/>
                    <a:pt x="25" y="34"/>
                    <a:pt x="20" y="30"/>
                  </a:cubicBezTo>
                  <a:cubicBezTo>
                    <a:pt x="14" y="21"/>
                    <a:pt x="17" y="10"/>
                    <a:pt x="12" y="0"/>
                  </a:cubicBezTo>
                  <a:cubicBezTo>
                    <a:pt x="9" y="17"/>
                    <a:pt x="0" y="44"/>
                    <a:pt x="21" y="51"/>
                  </a:cubicBezTo>
                  <a:cubicBezTo>
                    <a:pt x="15" y="55"/>
                    <a:pt x="14" y="56"/>
                    <a:pt x="17" y="63"/>
                  </a:cubicBezTo>
                  <a:cubicBezTo>
                    <a:pt x="18" y="71"/>
                    <a:pt x="14" y="74"/>
                    <a:pt x="23" y="76"/>
                  </a:cubicBezTo>
                  <a:cubicBezTo>
                    <a:pt x="40" y="73"/>
                    <a:pt x="39" y="67"/>
                    <a:pt x="53" y="64"/>
                  </a:cubicBezTo>
                  <a:cubicBezTo>
                    <a:pt x="52" y="63"/>
                    <a:pt x="51" y="60"/>
                    <a:pt x="51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3" name="Oval 34"/>
            <p:cNvSpPr>
              <a:spLocks noChangeArrowheads="1"/>
            </p:cNvSpPr>
            <p:nvPr/>
          </p:nvSpPr>
          <p:spPr bwMode="auto">
            <a:xfrm>
              <a:off x="1632" y="1152"/>
              <a:ext cx="1776" cy="177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4" name="Freeform 35"/>
            <p:cNvSpPr>
              <a:spLocks/>
            </p:cNvSpPr>
            <p:nvPr/>
          </p:nvSpPr>
          <p:spPr bwMode="auto">
            <a:xfrm>
              <a:off x="1027" y="728"/>
              <a:ext cx="3141" cy="2648"/>
            </a:xfrm>
            <a:custGeom>
              <a:avLst/>
              <a:gdLst>
                <a:gd name="T0" fmla="*/ 2257 w 3141"/>
                <a:gd name="T1" fmla="*/ 2296 h 2648"/>
                <a:gd name="T2" fmla="*/ 2144 w 3141"/>
                <a:gd name="T3" fmla="*/ 2410 h 2648"/>
                <a:gd name="T4" fmla="*/ 2014 w 3141"/>
                <a:gd name="T5" fmla="*/ 2491 h 2648"/>
                <a:gd name="T6" fmla="*/ 1973 w 3141"/>
                <a:gd name="T7" fmla="*/ 2523 h 2648"/>
                <a:gd name="T8" fmla="*/ 1714 w 3141"/>
                <a:gd name="T9" fmla="*/ 2629 h 2648"/>
                <a:gd name="T10" fmla="*/ 1511 w 3141"/>
                <a:gd name="T11" fmla="*/ 2402 h 2648"/>
                <a:gd name="T12" fmla="*/ 1511 w 3141"/>
                <a:gd name="T13" fmla="*/ 2572 h 2648"/>
                <a:gd name="T14" fmla="*/ 1276 w 3141"/>
                <a:gd name="T15" fmla="*/ 2418 h 2648"/>
                <a:gd name="T16" fmla="*/ 1252 w 3141"/>
                <a:gd name="T17" fmla="*/ 2580 h 2648"/>
                <a:gd name="T18" fmla="*/ 1089 w 3141"/>
                <a:gd name="T19" fmla="*/ 2458 h 2648"/>
                <a:gd name="T20" fmla="*/ 903 w 3141"/>
                <a:gd name="T21" fmla="*/ 2361 h 2648"/>
                <a:gd name="T22" fmla="*/ 797 w 3141"/>
                <a:gd name="T23" fmla="*/ 2223 h 2648"/>
                <a:gd name="T24" fmla="*/ 700 w 3141"/>
                <a:gd name="T25" fmla="*/ 2142 h 2648"/>
                <a:gd name="T26" fmla="*/ 457 w 3141"/>
                <a:gd name="T27" fmla="*/ 2037 h 2648"/>
                <a:gd name="T28" fmla="*/ 343 w 3141"/>
                <a:gd name="T29" fmla="*/ 1923 h 2648"/>
                <a:gd name="T30" fmla="*/ 214 w 3141"/>
                <a:gd name="T31" fmla="*/ 1745 h 2648"/>
                <a:gd name="T32" fmla="*/ 189 w 3141"/>
                <a:gd name="T33" fmla="*/ 1575 h 2648"/>
                <a:gd name="T34" fmla="*/ 173 w 3141"/>
                <a:gd name="T35" fmla="*/ 1348 h 2648"/>
                <a:gd name="T36" fmla="*/ 76 w 3141"/>
                <a:gd name="T37" fmla="*/ 1177 h 2648"/>
                <a:gd name="T38" fmla="*/ 206 w 3141"/>
                <a:gd name="T39" fmla="*/ 1072 h 2648"/>
                <a:gd name="T40" fmla="*/ 165 w 3141"/>
                <a:gd name="T41" fmla="*/ 902 h 2648"/>
                <a:gd name="T42" fmla="*/ 254 w 3141"/>
                <a:gd name="T43" fmla="*/ 731 h 2648"/>
                <a:gd name="T44" fmla="*/ 287 w 3141"/>
                <a:gd name="T45" fmla="*/ 594 h 2648"/>
                <a:gd name="T46" fmla="*/ 595 w 3141"/>
                <a:gd name="T47" fmla="*/ 496 h 2648"/>
                <a:gd name="T48" fmla="*/ 562 w 3141"/>
                <a:gd name="T49" fmla="*/ 407 h 2648"/>
                <a:gd name="T50" fmla="*/ 522 w 3141"/>
                <a:gd name="T51" fmla="*/ 285 h 2648"/>
                <a:gd name="T52" fmla="*/ 433 w 3141"/>
                <a:gd name="T53" fmla="*/ 180 h 2648"/>
                <a:gd name="T54" fmla="*/ 554 w 3141"/>
                <a:gd name="T55" fmla="*/ 123 h 2648"/>
                <a:gd name="T56" fmla="*/ 725 w 3141"/>
                <a:gd name="T57" fmla="*/ 42 h 2648"/>
                <a:gd name="T58" fmla="*/ 968 w 3141"/>
                <a:gd name="T59" fmla="*/ 67 h 2648"/>
                <a:gd name="T60" fmla="*/ 1179 w 3141"/>
                <a:gd name="T61" fmla="*/ 212 h 2648"/>
                <a:gd name="T62" fmla="*/ 1065 w 3141"/>
                <a:gd name="T63" fmla="*/ 34 h 2648"/>
                <a:gd name="T64" fmla="*/ 1179 w 3141"/>
                <a:gd name="T65" fmla="*/ 34 h 2648"/>
                <a:gd name="T66" fmla="*/ 1300 w 3141"/>
                <a:gd name="T67" fmla="*/ 115 h 2648"/>
                <a:gd name="T68" fmla="*/ 1349 w 3141"/>
                <a:gd name="T69" fmla="*/ 91 h 2648"/>
                <a:gd name="T70" fmla="*/ 1552 w 3141"/>
                <a:gd name="T71" fmla="*/ 131 h 2648"/>
                <a:gd name="T72" fmla="*/ 1730 w 3141"/>
                <a:gd name="T73" fmla="*/ 148 h 2648"/>
                <a:gd name="T74" fmla="*/ 1868 w 3141"/>
                <a:gd name="T75" fmla="*/ 180 h 2648"/>
                <a:gd name="T76" fmla="*/ 2062 w 3141"/>
                <a:gd name="T77" fmla="*/ 212 h 2648"/>
                <a:gd name="T78" fmla="*/ 2038 w 3141"/>
                <a:gd name="T79" fmla="*/ 326 h 2648"/>
                <a:gd name="T80" fmla="*/ 2249 w 3141"/>
                <a:gd name="T81" fmla="*/ 302 h 2648"/>
                <a:gd name="T82" fmla="*/ 2330 w 3141"/>
                <a:gd name="T83" fmla="*/ 423 h 2648"/>
                <a:gd name="T84" fmla="*/ 2508 w 3141"/>
                <a:gd name="T85" fmla="*/ 577 h 2648"/>
                <a:gd name="T86" fmla="*/ 2630 w 3141"/>
                <a:gd name="T87" fmla="*/ 634 h 2648"/>
                <a:gd name="T88" fmla="*/ 2784 w 3141"/>
                <a:gd name="T89" fmla="*/ 715 h 2648"/>
                <a:gd name="T90" fmla="*/ 2971 w 3141"/>
                <a:gd name="T91" fmla="*/ 902 h 2648"/>
                <a:gd name="T92" fmla="*/ 2995 w 3141"/>
                <a:gd name="T93" fmla="*/ 1145 h 2648"/>
                <a:gd name="T94" fmla="*/ 2963 w 3141"/>
                <a:gd name="T95" fmla="*/ 1226 h 2648"/>
                <a:gd name="T96" fmla="*/ 2873 w 3141"/>
                <a:gd name="T97" fmla="*/ 1275 h 2648"/>
                <a:gd name="T98" fmla="*/ 2979 w 3141"/>
                <a:gd name="T99" fmla="*/ 1372 h 2648"/>
                <a:gd name="T100" fmla="*/ 3019 w 3141"/>
                <a:gd name="T101" fmla="*/ 1558 h 2648"/>
                <a:gd name="T102" fmla="*/ 2946 w 3141"/>
                <a:gd name="T103" fmla="*/ 1607 h 2648"/>
                <a:gd name="T104" fmla="*/ 2954 w 3141"/>
                <a:gd name="T105" fmla="*/ 1696 h 2648"/>
                <a:gd name="T106" fmla="*/ 2865 w 3141"/>
                <a:gd name="T107" fmla="*/ 1745 h 2648"/>
                <a:gd name="T108" fmla="*/ 2841 w 3141"/>
                <a:gd name="T109" fmla="*/ 1842 h 2648"/>
                <a:gd name="T110" fmla="*/ 2711 w 3141"/>
                <a:gd name="T111" fmla="*/ 1948 h 2648"/>
                <a:gd name="T112" fmla="*/ 2614 w 3141"/>
                <a:gd name="T113" fmla="*/ 1972 h 2648"/>
                <a:gd name="T114" fmla="*/ 2654 w 3141"/>
                <a:gd name="T115" fmla="*/ 2069 h 2648"/>
                <a:gd name="T116" fmla="*/ 2517 w 3141"/>
                <a:gd name="T117" fmla="*/ 2223 h 2648"/>
                <a:gd name="T118" fmla="*/ 2452 w 3141"/>
                <a:gd name="T119" fmla="*/ 2353 h 2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41" h="2648">
                  <a:moveTo>
                    <a:pt x="2460" y="2483"/>
                  </a:moveTo>
                  <a:cubicBezTo>
                    <a:pt x="2434" y="2465"/>
                    <a:pt x="2421" y="2444"/>
                    <a:pt x="2395" y="2426"/>
                  </a:cubicBezTo>
                  <a:cubicBezTo>
                    <a:pt x="2373" y="2394"/>
                    <a:pt x="2342" y="2349"/>
                    <a:pt x="2306" y="2337"/>
                  </a:cubicBezTo>
                  <a:cubicBezTo>
                    <a:pt x="2317" y="2353"/>
                    <a:pt x="2327" y="2369"/>
                    <a:pt x="2338" y="2385"/>
                  </a:cubicBezTo>
                  <a:cubicBezTo>
                    <a:pt x="2342" y="2391"/>
                    <a:pt x="2360" y="2396"/>
                    <a:pt x="2354" y="2402"/>
                  </a:cubicBezTo>
                  <a:cubicBezTo>
                    <a:pt x="2348" y="2408"/>
                    <a:pt x="2338" y="2396"/>
                    <a:pt x="2330" y="2393"/>
                  </a:cubicBezTo>
                  <a:cubicBezTo>
                    <a:pt x="2322" y="2390"/>
                    <a:pt x="2314" y="2388"/>
                    <a:pt x="2306" y="2385"/>
                  </a:cubicBezTo>
                  <a:cubicBezTo>
                    <a:pt x="2303" y="2377"/>
                    <a:pt x="2302" y="2368"/>
                    <a:pt x="2298" y="2361"/>
                  </a:cubicBezTo>
                  <a:cubicBezTo>
                    <a:pt x="2285" y="2340"/>
                    <a:pt x="2256" y="2339"/>
                    <a:pt x="2314" y="2353"/>
                  </a:cubicBezTo>
                  <a:cubicBezTo>
                    <a:pt x="2311" y="2345"/>
                    <a:pt x="2312" y="2335"/>
                    <a:pt x="2306" y="2329"/>
                  </a:cubicBezTo>
                  <a:cubicBezTo>
                    <a:pt x="2292" y="2315"/>
                    <a:pt x="2257" y="2296"/>
                    <a:pt x="2257" y="2296"/>
                  </a:cubicBezTo>
                  <a:cubicBezTo>
                    <a:pt x="2286" y="2355"/>
                    <a:pt x="2322" y="2349"/>
                    <a:pt x="2233" y="2337"/>
                  </a:cubicBezTo>
                  <a:cubicBezTo>
                    <a:pt x="2269" y="2373"/>
                    <a:pt x="2253" y="2350"/>
                    <a:pt x="2273" y="2410"/>
                  </a:cubicBezTo>
                  <a:cubicBezTo>
                    <a:pt x="2280" y="2431"/>
                    <a:pt x="2217" y="2355"/>
                    <a:pt x="2217" y="2377"/>
                  </a:cubicBezTo>
                  <a:cubicBezTo>
                    <a:pt x="2217" y="2398"/>
                    <a:pt x="2252" y="2406"/>
                    <a:pt x="2265" y="2410"/>
                  </a:cubicBezTo>
                  <a:cubicBezTo>
                    <a:pt x="2217" y="2361"/>
                    <a:pt x="2239" y="2382"/>
                    <a:pt x="2200" y="2345"/>
                  </a:cubicBezTo>
                  <a:cubicBezTo>
                    <a:pt x="2188" y="2333"/>
                    <a:pt x="2152" y="2329"/>
                    <a:pt x="2152" y="2329"/>
                  </a:cubicBezTo>
                  <a:cubicBezTo>
                    <a:pt x="2163" y="2337"/>
                    <a:pt x="2195" y="2360"/>
                    <a:pt x="2184" y="2353"/>
                  </a:cubicBezTo>
                  <a:cubicBezTo>
                    <a:pt x="2179" y="2350"/>
                    <a:pt x="2131" y="2316"/>
                    <a:pt x="2127" y="2320"/>
                  </a:cubicBezTo>
                  <a:cubicBezTo>
                    <a:pt x="2112" y="2335"/>
                    <a:pt x="2174" y="2352"/>
                    <a:pt x="2176" y="2353"/>
                  </a:cubicBezTo>
                  <a:cubicBezTo>
                    <a:pt x="2073" y="2366"/>
                    <a:pt x="2112" y="2366"/>
                    <a:pt x="2168" y="2385"/>
                  </a:cubicBezTo>
                  <a:cubicBezTo>
                    <a:pt x="2111" y="2405"/>
                    <a:pt x="2103" y="2397"/>
                    <a:pt x="2144" y="2410"/>
                  </a:cubicBezTo>
                  <a:cubicBezTo>
                    <a:pt x="2130" y="2413"/>
                    <a:pt x="2111" y="2407"/>
                    <a:pt x="2103" y="2418"/>
                  </a:cubicBezTo>
                  <a:cubicBezTo>
                    <a:pt x="2097" y="2426"/>
                    <a:pt x="2133" y="2426"/>
                    <a:pt x="2127" y="2434"/>
                  </a:cubicBezTo>
                  <a:cubicBezTo>
                    <a:pt x="2117" y="2447"/>
                    <a:pt x="2079" y="2450"/>
                    <a:pt x="2079" y="2450"/>
                  </a:cubicBezTo>
                  <a:cubicBezTo>
                    <a:pt x="2090" y="2458"/>
                    <a:pt x="2100" y="2467"/>
                    <a:pt x="2111" y="2475"/>
                  </a:cubicBezTo>
                  <a:cubicBezTo>
                    <a:pt x="2119" y="2481"/>
                    <a:pt x="2142" y="2484"/>
                    <a:pt x="2135" y="2491"/>
                  </a:cubicBezTo>
                  <a:cubicBezTo>
                    <a:pt x="2127" y="2499"/>
                    <a:pt x="2114" y="2486"/>
                    <a:pt x="2103" y="2483"/>
                  </a:cubicBezTo>
                  <a:cubicBezTo>
                    <a:pt x="2086" y="2478"/>
                    <a:pt x="2070" y="2471"/>
                    <a:pt x="2054" y="2466"/>
                  </a:cubicBezTo>
                  <a:cubicBezTo>
                    <a:pt x="2046" y="2463"/>
                    <a:pt x="2071" y="2472"/>
                    <a:pt x="2079" y="2475"/>
                  </a:cubicBezTo>
                  <a:cubicBezTo>
                    <a:pt x="2087" y="2478"/>
                    <a:pt x="2048" y="2460"/>
                    <a:pt x="2054" y="2466"/>
                  </a:cubicBezTo>
                  <a:cubicBezTo>
                    <a:pt x="2063" y="2475"/>
                    <a:pt x="2076" y="2477"/>
                    <a:pt x="2087" y="2483"/>
                  </a:cubicBezTo>
                  <a:cubicBezTo>
                    <a:pt x="2063" y="2486"/>
                    <a:pt x="2035" y="2479"/>
                    <a:pt x="2014" y="2491"/>
                  </a:cubicBezTo>
                  <a:cubicBezTo>
                    <a:pt x="2007" y="2495"/>
                    <a:pt x="2090" y="2522"/>
                    <a:pt x="2022" y="2499"/>
                  </a:cubicBezTo>
                  <a:cubicBezTo>
                    <a:pt x="2022" y="2499"/>
                    <a:pt x="1989" y="2488"/>
                    <a:pt x="1973" y="2483"/>
                  </a:cubicBezTo>
                  <a:cubicBezTo>
                    <a:pt x="1950" y="2476"/>
                    <a:pt x="2057" y="2529"/>
                    <a:pt x="2038" y="2515"/>
                  </a:cubicBezTo>
                  <a:cubicBezTo>
                    <a:pt x="2027" y="2507"/>
                    <a:pt x="2018" y="2498"/>
                    <a:pt x="2006" y="2491"/>
                  </a:cubicBezTo>
                  <a:cubicBezTo>
                    <a:pt x="1998" y="2487"/>
                    <a:pt x="1981" y="2474"/>
                    <a:pt x="1981" y="2483"/>
                  </a:cubicBezTo>
                  <a:cubicBezTo>
                    <a:pt x="1981" y="2506"/>
                    <a:pt x="2038" y="2500"/>
                    <a:pt x="2038" y="2523"/>
                  </a:cubicBezTo>
                  <a:cubicBezTo>
                    <a:pt x="2038" y="2534"/>
                    <a:pt x="2017" y="2517"/>
                    <a:pt x="2006" y="2515"/>
                  </a:cubicBezTo>
                  <a:cubicBezTo>
                    <a:pt x="1992" y="2512"/>
                    <a:pt x="1979" y="2510"/>
                    <a:pt x="1965" y="2507"/>
                  </a:cubicBezTo>
                  <a:cubicBezTo>
                    <a:pt x="1973" y="2515"/>
                    <a:pt x="1979" y="2525"/>
                    <a:pt x="1989" y="2531"/>
                  </a:cubicBezTo>
                  <a:cubicBezTo>
                    <a:pt x="1999" y="2537"/>
                    <a:pt x="2032" y="2544"/>
                    <a:pt x="2022" y="2539"/>
                  </a:cubicBezTo>
                  <a:cubicBezTo>
                    <a:pt x="2007" y="2531"/>
                    <a:pt x="1973" y="2523"/>
                    <a:pt x="1973" y="2523"/>
                  </a:cubicBezTo>
                  <a:cubicBezTo>
                    <a:pt x="1984" y="2531"/>
                    <a:pt x="2014" y="2536"/>
                    <a:pt x="2006" y="2547"/>
                  </a:cubicBezTo>
                  <a:cubicBezTo>
                    <a:pt x="1979" y="2584"/>
                    <a:pt x="1913" y="2532"/>
                    <a:pt x="1973" y="2572"/>
                  </a:cubicBezTo>
                  <a:cubicBezTo>
                    <a:pt x="1876" y="2596"/>
                    <a:pt x="1998" y="2574"/>
                    <a:pt x="1917" y="2564"/>
                  </a:cubicBezTo>
                  <a:cubicBezTo>
                    <a:pt x="1903" y="2562"/>
                    <a:pt x="1890" y="2569"/>
                    <a:pt x="1876" y="2572"/>
                  </a:cubicBezTo>
                  <a:cubicBezTo>
                    <a:pt x="1865" y="2569"/>
                    <a:pt x="1852" y="2556"/>
                    <a:pt x="1844" y="2564"/>
                  </a:cubicBezTo>
                  <a:cubicBezTo>
                    <a:pt x="1808" y="2599"/>
                    <a:pt x="1864" y="2641"/>
                    <a:pt x="1811" y="2588"/>
                  </a:cubicBezTo>
                  <a:cubicBezTo>
                    <a:pt x="1791" y="2648"/>
                    <a:pt x="1818" y="2588"/>
                    <a:pt x="1787" y="2588"/>
                  </a:cubicBezTo>
                  <a:cubicBezTo>
                    <a:pt x="1779" y="2588"/>
                    <a:pt x="1783" y="2605"/>
                    <a:pt x="1779" y="2612"/>
                  </a:cubicBezTo>
                  <a:cubicBezTo>
                    <a:pt x="1775" y="2619"/>
                    <a:pt x="1768" y="2623"/>
                    <a:pt x="1762" y="2629"/>
                  </a:cubicBezTo>
                  <a:cubicBezTo>
                    <a:pt x="1758" y="2625"/>
                    <a:pt x="1730" y="2592"/>
                    <a:pt x="1722" y="2596"/>
                  </a:cubicBezTo>
                  <a:cubicBezTo>
                    <a:pt x="1712" y="2601"/>
                    <a:pt x="1717" y="2618"/>
                    <a:pt x="1714" y="2629"/>
                  </a:cubicBezTo>
                  <a:cubicBezTo>
                    <a:pt x="1675" y="2571"/>
                    <a:pt x="1686" y="2561"/>
                    <a:pt x="1673" y="2612"/>
                  </a:cubicBezTo>
                  <a:cubicBezTo>
                    <a:pt x="1654" y="2556"/>
                    <a:pt x="1662" y="2548"/>
                    <a:pt x="1649" y="2588"/>
                  </a:cubicBezTo>
                  <a:cubicBezTo>
                    <a:pt x="1622" y="2548"/>
                    <a:pt x="1640" y="2571"/>
                    <a:pt x="1592" y="2523"/>
                  </a:cubicBezTo>
                  <a:lnTo>
                    <a:pt x="1568" y="2499"/>
                  </a:lnTo>
                  <a:cubicBezTo>
                    <a:pt x="1568" y="2499"/>
                    <a:pt x="1592" y="2523"/>
                    <a:pt x="1592" y="2523"/>
                  </a:cubicBezTo>
                  <a:cubicBezTo>
                    <a:pt x="1592" y="2523"/>
                    <a:pt x="1576" y="2507"/>
                    <a:pt x="1568" y="2499"/>
                  </a:cubicBezTo>
                  <a:cubicBezTo>
                    <a:pt x="1558" y="2489"/>
                    <a:pt x="1551" y="2478"/>
                    <a:pt x="1544" y="2466"/>
                  </a:cubicBezTo>
                  <a:cubicBezTo>
                    <a:pt x="1522" y="2429"/>
                    <a:pt x="1497" y="2398"/>
                    <a:pt x="1471" y="2361"/>
                  </a:cubicBezTo>
                  <a:cubicBezTo>
                    <a:pt x="1466" y="2354"/>
                    <a:pt x="1456" y="2331"/>
                    <a:pt x="1462" y="2337"/>
                  </a:cubicBezTo>
                  <a:cubicBezTo>
                    <a:pt x="1476" y="2351"/>
                    <a:pt x="1484" y="2369"/>
                    <a:pt x="1495" y="2385"/>
                  </a:cubicBezTo>
                  <a:cubicBezTo>
                    <a:pt x="1499" y="2391"/>
                    <a:pt x="1507" y="2395"/>
                    <a:pt x="1511" y="2402"/>
                  </a:cubicBezTo>
                  <a:cubicBezTo>
                    <a:pt x="1522" y="2423"/>
                    <a:pt x="1544" y="2466"/>
                    <a:pt x="1544" y="2466"/>
                  </a:cubicBezTo>
                  <a:cubicBezTo>
                    <a:pt x="1541" y="2485"/>
                    <a:pt x="1533" y="2504"/>
                    <a:pt x="1535" y="2523"/>
                  </a:cubicBezTo>
                  <a:cubicBezTo>
                    <a:pt x="1536" y="2531"/>
                    <a:pt x="1545" y="2541"/>
                    <a:pt x="1552" y="2539"/>
                  </a:cubicBezTo>
                  <a:cubicBezTo>
                    <a:pt x="1560" y="2536"/>
                    <a:pt x="1557" y="2523"/>
                    <a:pt x="1560" y="2515"/>
                  </a:cubicBezTo>
                  <a:cubicBezTo>
                    <a:pt x="1563" y="2526"/>
                    <a:pt x="1565" y="2536"/>
                    <a:pt x="1568" y="2547"/>
                  </a:cubicBezTo>
                  <a:cubicBezTo>
                    <a:pt x="1570" y="2555"/>
                    <a:pt x="1585" y="2572"/>
                    <a:pt x="1576" y="2572"/>
                  </a:cubicBezTo>
                  <a:cubicBezTo>
                    <a:pt x="1566" y="2572"/>
                    <a:pt x="1567" y="2554"/>
                    <a:pt x="1560" y="2547"/>
                  </a:cubicBezTo>
                  <a:cubicBezTo>
                    <a:pt x="1553" y="2540"/>
                    <a:pt x="1543" y="2536"/>
                    <a:pt x="1535" y="2531"/>
                  </a:cubicBezTo>
                  <a:cubicBezTo>
                    <a:pt x="1532" y="2545"/>
                    <a:pt x="1541" y="2569"/>
                    <a:pt x="1527" y="2572"/>
                  </a:cubicBezTo>
                  <a:cubicBezTo>
                    <a:pt x="1514" y="2575"/>
                    <a:pt x="1517" y="2539"/>
                    <a:pt x="1503" y="2539"/>
                  </a:cubicBezTo>
                  <a:cubicBezTo>
                    <a:pt x="1492" y="2539"/>
                    <a:pt x="1521" y="2568"/>
                    <a:pt x="1511" y="2572"/>
                  </a:cubicBezTo>
                  <a:cubicBezTo>
                    <a:pt x="1495" y="2579"/>
                    <a:pt x="1462" y="2556"/>
                    <a:pt x="1462" y="2556"/>
                  </a:cubicBezTo>
                  <a:cubicBezTo>
                    <a:pt x="1457" y="2550"/>
                    <a:pt x="1452" y="2544"/>
                    <a:pt x="1446" y="2539"/>
                  </a:cubicBezTo>
                  <a:cubicBezTo>
                    <a:pt x="1439" y="2533"/>
                    <a:pt x="1422" y="2513"/>
                    <a:pt x="1422" y="2523"/>
                  </a:cubicBezTo>
                  <a:cubicBezTo>
                    <a:pt x="1422" y="2534"/>
                    <a:pt x="1435" y="2547"/>
                    <a:pt x="1446" y="2547"/>
                  </a:cubicBezTo>
                  <a:cubicBezTo>
                    <a:pt x="1456" y="2547"/>
                    <a:pt x="1435" y="2531"/>
                    <a:pt x="1430" y="2523"/>
                  </a:cubicBezTo>
                  <a:cubicBezTo>
                    <a:pt x="1373" y="2542"/>
                    <a:pt x="1397" y="2544"/>
                    <a:pt x="1357" y="2531"/>
                  </a:cubicBezTo>
                  <a:cubicBezTo>
                    <a:pt x="1346" y="2515"/>
                    <a:pt x="1336" y="2499"/>
                    <a:pt x="1325" y="2483"/>
                  </a:cubicBezTo>
                  <a:cubicBezTo>
                    <a:pt x="1320" y="2475"/>
                    <a:pt x="1336" y="2499"/>
                    <a:pt x="1341" y="2507"/>
                  </a:cubicBezTo>
                  <a:cubicBezTo>
                    <a:pt x="1346" y="2515"/>
                    <a:pt x="1324" y="2496"/>
                    <a:pt x="1316" y="2491"/>
                  </a:cubicBezTo>
                  <a:cubicBezTo>
                    <a:pt x="1297" y="2433"/>
                    <a:pt x="1323" y="2501"/>
                    <a:pt x="1284" y="2442"/>
                  </a:cubicBezTo>
                  <a:cubicBezTo>
                    <a:pt x="1279" y="2435"/>
                    <a:pt x="1276" y="2410"/>
                    <a:pt x="1276" y="2418"/>
                  </a:cubicBezTo>
                  <a:cubicBezTo>
                    <a:pt x="1276" y="2453"/>
                    <a:pt x="1287" y="2461"/>
                    <a:pt x="1300" y="2491"/>
                  </a:cubicBezTo>
                  <a:cubicBezTo>
                    <a:pt x="1303" y="2499"/>
                    <a:pt x="1310" y="2523"/>
                    <a:pt x="1308" y="2515"/>
                  </a:cubicBezTo>
                  <a:cubicBezTo>
                    <a:pt x="1301" y="2477"/>
                    <a:pt x="1291" y="2440"/>
                    <a:pt x="1284" y="2402"/>
                  </a:cubicBezTo>
                  <a:cubicBezTo>
                    <a:pt x="1282" y="2391"/>
                    <a:pt x="1269" y="2360"/>
                    <a:pt x="1276" y="2369"/>
                  </a:cubicBezTo>
                  <a:cubicBezTo>
                    <a:pt x="1278" y="2372"/>
                    <a:pt x="1335" y="2483"/>
                    <a:pt x="1325" y="2499"/>
                  </a:cubicBezTo>
                  <a:cubicBezTo>
                    <a:pt x="1320" y="2507"/>
                    <a:pt x="1308" y="2488"/>
                    <a:pt x="1300" y="2483"/>
                  </a:cubicBezTo>
                  <a:cubicBezTo>
                    <a:pt x="1315" y="2514"/>
                    <a:pt x="1315" y="2510"/>
                    <a:pt x="1325" y="2539"/>
                  </a:cubicBezTo>
                  <a:cubicBezTo>
                    <a:pt x="1328" y="2547"/>
                    <a:pt x="1339" y="2570"/>
                    <a:pt x="1333" y="2564"/>
                  </a:cubicBezTo>
                  <a:cubicBezTo>
                    <a:pt x="1319" y="2550"/>
                    <a:pt x="1300" y="2515"/>
                    <a:pt x="1300" y="2515"/>
                  </a:cubicBezTo>
                  <a:cubicBezTo>
                    <a:pt x="1281" y="2572"/>
                    <a:pt x="1267" y="2528"/>
                    <a:pt x="1260" y="2499"/>
                  </a:cubicBezTo>
                  <a:cubicBezTo>
                    <a:pt x="1257" y="2526"/>
                    <a:pt x="1260" y="2554"/>
                    <a:pt x="1252" y="2580"/>
                  </a:cubicBezTo>
                  <a:cubicBezTo>
                    <a:pt x="1250" y="2588"/>
                    <a:pt x="1246" y="2564"/>
                    <a:pt x="1243" y="2556"/>
                  </a:cubicBezTo>
                  <a:cubicBezTo>
                    <a:pt x="1237" y="2540"/>
                    <a:pt x="1227" y="2507"/>
                    <a:pt x="1227" y="2507"/>
                  </a:cubicBezTo>
                  <a:cubicBezTo>
                    <a:pt x="1222" y="2515"/>
                    <a:pt x="1221" y="2531"/>
                    <a:pt x="1211" y="2531"/>
                  </a:cubicBezTo>
                  <a:cubicBezTo>
                    <a:pt x="1203" y="2531"/>
                    <a:pt x="1207" y="2515"/>
                    <a:pt x="1203" y="2507"/>
                  </a:cubicBezTo>
                  <a:cubicBezTo>
                    <a:pt x="1188" y="2478"/>
                    <a:pt x="1191" y="2484"/>
                    <a:pt x="1162" y="2475"/>
                  </a:cubicBezTo>
                  <a:cubicBezTo>
                    <a:pt x="1175" y="2416"/>
                    <a:pt x="1177" y="2356"/>
                    <a:pt x="1187" y="2296"/>
                  </a:cubicBezTo>
                  <a:cubicBezTo>
                    <a:pt x="1188" y="2288"/>
                    <a:pt x="1179" y="2320"/>
                    <a:pt x="1179" y="2320"/>
                  </a:cubicBezTo>
                  <a:cubicBezTo>
                    <a:pt x="1172" y="2383"/>
                    <a:pt x="1165" y="2428"/>
                    <a:pt x="1138" y="2483"/>
                  </a:cubicBezTo>
                  <a:cubicBezTo>
                    <a:pt x="1135" y="2500"/>
                    <a:pt x="1135" y="2597"/>
                    <a:pt x="1114" y="2531"/>
                  </a:cubicBezTo>
                  <a:cubicBezTo>
                    <a:pt x="1111" y="2501"/>
                    <a:pt x="1116" y="2470"/>
                    <a:pt x="1106" y="2442"/>
                  </a:cubicBezTo>
                  <a:cubicBezTo>
                    <a:pt x="1103" y="2435"/>
                    <a:pt x="1097" y="2457"/>
                    <a:pt x="1089" y="2458"/>
                  </a:cubicBezTo>
                  <a:cubicBezTo>
                    <a:pt x="1081" y="2460"/>
                    <a:pt x="1073" y="2453"/>
                    <a:pt x="1065" y="2450"/>
                  </a:cubicBezTo>
                  <a:cubicBezTo>
                    <a:pt x="1062" y="2442"/>
                    <a:pt x="1065" y="2426"/>
                    <a:pt x="1057" y="2426"/>
                  </a:cubicBezTo>
                  <a:cubicBezTo>
                    <a:pt x="1047" y="2426"/>
                    <a:pt x="1047" y="2458"/>
                    <a:pt x="1041" y="2450"/>
                  </a:cubicBezTo>
                  <a:cubicBezTo>
                    <a:pt x="1030" y="2434"/>
                    <a:pt x="1036" y="2412"/>
                    <a:pt x="1033" y="2393"/>
                  </a:cubicBezTo>
                  <a:cubicBezTo>
                    <a:pt x="1001" y="2425"/>
                    <a:pt x="1014" y="2464"/>
                    <a:pt x="1000" y="2393"/>
                  </a:cubicBezTo>
                  <a:cubicBezTo>
                    <a:pt x="996" y="2401"/>
                    <a:pt x="978" y="2463"/>
                    <a:pt x="968" y="2402"/>
                  </a:cubicBezTo>
                  <a:cubicBezTo>
                    <a:pt x="967" y="2393"/>
                    <a:pt x="982" y="2383"/>
                    <a:pt x="976" y="2377"/>
                  </a:cubicBezTo>
                  <a:cubicBezTo>
                    <a:pt x="970" y="2371"/>
                    <a:pt x="960" y="2382"/>
                    <a:pt x="952" y="2385"/>
                  </a:cubicBezTo>
                  <a:cubicBezTo>
                    <a:pt x="949" y="2377"/>
                    <a:pt x="951" y="2363"/>
                    <a:pt x="943" y="2361"/>
                  </a:cubicBezTo>
                  <a:cubicBezTo>
                    <a:pt x="934" y="2359"/>
                    <a:pt x="926" y="2384"/>
                    <a:pt x="919" y="2377"/>
                  </a:cubicBezTo>
                  <a:cubicBezTo>
                    <a:pt x="898" y="2356"/>
                    <a:pt x="963" y="2321"/>
                    <a:pt x="903" y="2361"/>
                  </a:cubicBezTo>
                  <a:cubicBezTo>
                    <a:pt x="900" y="2350"/>
                    <a:pt x="904" y="2335"/>
                    <a:pt x="895" y="2329"/>
                  </a:cubicBezTo>
                  <a:cubicBezTo>
                    <a:pt x="888" y="2324"/>
                    <a:pt x="876" y="2343"/>
                    <a:pt x="870" y="2337"/>
                  </a:cubicBezTo>
                  <a:cubicBezTo>
                    <a:pt x="864" y="2331"/>
                    <a:pt x="887" y="2316"/>
                    <a:pt x="879" y="2312"/>
                  </a:cubicBezTo>
                  <a:cubicBezTo>
                    <a:pt x="867" y="2305"/>
                    <a:pt x="852" y="2317"/>
                    <a:pt x="838" y="2320"/>
                  </a:cubicBezTo>
                  <a:cubicBezTo>
                    <a:pt x="827" y="2323"/>
                    <a:pt x="806" y="2329"/>
                    <a:pt x="806" y="2329"/>
                  </a:cubicBezTo>
                  <a:cubicBezTo>
                    <a:pt x="859" y="2291"/>
                    <a:pt x="816" y="2326"/>
                    <a:pt x="797" y="2320"/>
                  </a:cubicBezTo>
                  <a:cubicBezTo>
                    <a:pt x="788" y="2317"/>
                    <a:pt x="786" y="2304"/>
                    <a:pt x="781" y="2296"/>
                  </a:cubicBezTo>
                  <a:cubicBezTo>
                    <a:pt x="843" y="2256"/>
                    <a:pt x="789" y="2302"/>
                    <a:pt x="789" y="2264"/>
                  </a:cubicBezTo>
                  <a:cubicBezTo>
                    <a:pt x="789" y="2237"/>
                    <a:pt x="812" y="2227"/>
                    <a:pt x="830" y="2215"/>
                  </a:cubicBezTo>
                  <a:cubicBezTo>
                    <a:pt x="822" y="2210"/>
                    <a:pt x="815" y="2197"/>
                    <a:pt x="806" y="2199"/>
                  </a:cubicBezTo>
                  <a:cubicBezTo>
                    <a:pt x="798" y="2201"/>
                    <a:pt x="797" y="2223"/>
                    <a:pt x="797" y="2223"/>
                  </a:cubicBezTo>
                  <a:cubicBezTo>
                    <a:pt x="794" y="2215"/>
                    <a:pt x="796" y="2195"/>
                    <a:pt x="789" y="2199"/>
                  </a:cubicBezTo>
                  <a:cubicBezTo>
                    <a:pt x="773" y="2209"/>
                    <a:pt x="757" y="2247"/>
                    <a:pt x="757" y="2247"/>
                  </a:cubicBezTo>
                  <a:cubicBezTo>
                    <a:pt x="685" y="2223"/>
                    <a:pt x="777" y="2260"/>
                    <a:pt x="765" y="2223"/>
                  </a:cubicBezTo>
                  <a:cubicBezTo>
                    <a:pt x="761" y="2210"/>
                    <a:pt x="738" y="2218"/>
                    <a:pt x="725" y="2215"/>
                  </a:cubicBezTo>
                  <a:cubicBezTo>
                    <a:pt x="768" y="2193"/>
                    <a:pt x="807" y="2204"/>
                    <a:pt x="749" y="2175"/>
                  </a:cubicBezTo>
                  <a:cubicBezTo>
                    <a:pt x="702" y="2191"/>
                    <a:pt x="718" y="2187"/>
                    <a:pt x="789" y="2150"/>
                  </a:cubicBezTo>
                  <a:cubicBezTo>
                    <a:pt x="799" y="2145"/>
                    <a:pt x="768" y="2155"/>
                    <a:pt x="757" y="2158"/>
                  </a:cubicBezTo>
                  <a:cubicBezTo>
                    <a:pt x="740" y="2163"/>
                    <a:pt x="694" y="2185"/>
                    <a:pt x="708" y="2175"/>
                  </a:cubicBezTo>
                  <a:cubicBezTo>
                    <a:pt x="716" y="2169"/>
                    <a:pt x="725" y="2164"/>
                    <a:pt x="733" y="2158"/>
                  </a:cubicBezTo>
                  <a:cubicBezTo>
                    <a:pt x="703" y="2155"/>
                    <a:pt x="670" y="2163"/>
                    <a:pt x="643" y="2150"/>
                  </a:cubicBezTo>
                  <a:cubicBezTo>
                    <a:pt x="626" y="2142"/>
                    <a:pt x="686" y="2155"/>
                    <a:pt x="700" y="2142"/>
                  </a:cubicBezTo>
                  <a:cubicBezTo>
                    <a:pt x="710" y="2133"/>
                    <a:pt x="673" y="2136"/>
                    <a:pt x="660" y="2134"/>
                  </a:cubicBezTo>
                  <a:cubicBezTo>
                    <a:pt x="617" y="2128"/>
                    <a:pt x="573" y="2124"/>
                    <a:pt x="530" y="2118"/>
                  </a:cubicBezTo>
                  <a:cubicBezTo>
                    <a:pt x="549" y="2115"/>
                    <a:pt x="571" y="2121"/>
                    <a:pt x="587" y="2110"/>
                  </a:cubicBezTo>
                  <a:cubicBezTo>
                    <a:pt x="596" y="2104"/>
                    <a:pt x="559" y="2112"/>
                    <a:pt x="554" y="2102"/>
                  </a:cubicBezTo>
                  <a:cubicBezTo>
                    <a:pt x="550" y="2094"/>
                    <a:pt x="571" y="2096"/>
                    <a:pt x="579" y="2093"/>
                  </a:cubicBezTo>
                  <a:cubicBezTo>
                    <a:pt x="557" y="2090"/>
                    <a:pt x="535" y="2089"/>
                    <a:pt x="514" y="2085"/>
                  </a:cubicBezTo>
                  <a:cubicBezTo>
                    <a:pt x="505" y="2083"/>
                    <a:pt x="492" y="2085"/>
                    <a:pt x="489" y="2077"/>
                  </a:cubicBezTo>
                  <a:cubicBezTo>
                    <a:pt x="487" y="2070"/>
                    <a:pt x="499" y="2065"/>
                    <a:pt x="506" y="2061"/>
                  </a:cubicBezTo>
                  <a:cubicBezTo>
                    <a:pt x="513" y="2057"/>
                    <a:pt x="522" y="2056"/>
                    <a:pt x="530" y="2053"/>
                  </a:cubicBezTo>
                  <a:cubicBezTo>
                    <a:pt x="522" y="2050"/>
                    <a:pt x="514" y="2047"/>
                    <a:pt x="506" y="2045"/>
                  </a:cubicBezTo>
                  <a:cubicBezTo>
                    <a:pt x="490" y="2041"/>
                    <a:pt x="451" y="2052"/>
                    <a:pt x="457" y="2037"/>
                  </a:cubicBezTo>
                  <a:cubicBezTo>
                    <a:pt x="469" y="2005"/>
                    <a:pt x="518" y="2007"/>
                    <a:pt x="546" y="1988"/>
                  </a:cubicBezTo>
                  <a:cubicBezTo>
                    <a:pt x="512" y="1977"/>
                    <a:pt x="494" y="1984"/>
                    <a:pt x="465" y="2004"/>
                  </a:cubicBezTo>
                  <a:cubicBezTo>
                    <a:pt x="473" y="2007"/>
                    <a:pt x="481" y="2013"/>
                    <a:pt x="489" y="2012"/>
                  </a:cubicBezTo>
                  <a:cubicBezTo>
                    <a:pt x="516" y="2008"/>
                    <a:pt x="525" y="1990"/>
                    <a:pt x="497" y="1980"/>
                  </a:cubicBezTo>
                  <a:cubicBezTo>
                    <a:pt x="482" y="1974"/>
                    <a:pt x="465" y="1975"/>
                    <a:pt x="449" y="1972"/>
                  </a:cubicBezTo>
                  <a:cubicBezTo>
                    <a:pt x="522" y="1935"/>
                    <a:pt x="468" y="1972"/>
                    <a:pt x="457" y="1948"/>
                  </a:cubicBezTo>
                  <a:cubicBezTo>
                    <a:pt x="453" y="1940"/>
                    <a:pt x="473" y="1927"/>
                    <a:pt x="465" y="1923"/>
                  </a:cubicBezTo>
                  <a:cubicBezTo>
                    <a:pt x="453" y="1917"/>
                    <a:pt x="438" y="1928"/>
                    <a:pt x="424" y="1931"/>
                  </a:cubicBezTo>
                  <a:cubicBezTo>
                    <a:pt x="416" y="1933"/>
                    <a:pt x="392" y="1939"/>
                    <a:pt x="400" y="1939"/>
                  </a:cubicBezTo>
                  <a:cubicBezTo>
                    <a:pt x="414" y="1939"/>
                    <a:pt x="427" y="1934"/>
                    <a:pt x="441" y="1931"/>
                  </a:cubicBezTo>
                  <a:cubicBezTo>
                    <a:pt x="408" y="1928"/>
                    <a:pt x="375" y="1929"/>
                    <a:pt x="343" y="1923"/>
                  </a:cubicBezTo>
                  <a:cubicBezTo>
                    <a:pt x="334" y="1921"/>
                    <a:pt x="316" y="1916"/>
                    <a:pt x="319" y="1907"/>
                  </a:cubicBezTo>
                  <a:cubicBezTo>
                    <a:pt x="322" y="1895"/>
                    <a:pt x="341" y="1896"/>
                    <a:pt x="352" y="1891"/>
                  </a:cubicBezTo>
                  <a:cubicBezTo>
                    <a:pt x="346" y="1883"/>
                    <a:pt x="344" y="1871"/>
                    <a:pt x="335" y="1866"/>
                  </a:cubicBezTo>
                  <a:cubicBezTo>
                    <a:pt x="321" y="1859"/>
                    <a:pt x="287" y="1874"/>
                    <a:pt x="287" y="1858"/>
                  </a:cubicBezTo>
                  <a:cubicBezTo>
                    <a:pt x="287" y="1841"/>
                    <a:pt x="335" y="1842"/>
                    <a:pt x="335" y="1842"/>
                  </a:cubicBezTo>
                  <a:cubicBezTo>
                    <a:pt x="327" y="1839"/>
                    <a:pt x="317" y="1840"/>
                    <a:pt x="311" y="1834"/>
                  </a:cubicBezTo>
                  <a:cubicBezTo>
                    <a:pt x="305" y="1828"/>
                    <a:pt x="310" y="1815"/>
                    <a:pt x="303" y="1810"/>
                  </a:cubicBezTo>
                  <a:cubicBezTo>
                    <a:pt x="291" y="1802"/>
                    <a:pt x="276" y="1805"/>
                    <a:pt x="262" y="1802"/>
                  </a:cubicBezTo>
                  <a:cubicBezTo>
                    <a:pt x="301" y="1763"/>
                    <a:pt x="246" y="1780"/>
                    <a:pt x="214" y="1769"/>
                  </a:cubicBezTo>
                  <a:cubicBezTo>
                    <a:pt x="222" y="1766"/>
                    <a:pt x="238" y="1769"/>
                    <a:pt x="238" y="1761"/>
                  </a:cubicBezTo>
                  <a:cubicBezTo>
                    <a:pt x="238" y="1751"/>
                    <a:pt x="211" y="1754"/>
                    <a:pt x="214" y="1745"/>
                  </a:cubicBezTo>
                  <a:cubicBezTo>
                    <a:pt x="217" y="1735"/>
                    <a:pt x="235" y="1740"/>
                    <a:pt x="246" y="1737"/>
                  </a:cubicBezTo>
                  <a:cubicBezTo>
                    <a:pt x="283" y="1697"/>
                    <a:pt x="252" y="1740"/>
                    <a:pt x="197" y="1712"/>
                  </a:cubicBezTo>
                  <a:cubicBezTo>
                    <a:pt x="187" y="1707"/>
                    <a:pt x="219" y="1706"/>
                    <a:pt x="230" y="1704"/>
                  </a:cubicBezTo>
                  <a:cubicBezTo>
                    <a:pt x="243" y="1701"/>
                    <a:pt x="257" y="1699"/>
                    <a:pt x="270" y="1696"/>
                  </a:cubicBezTo>
                  <a:cubicBezTo>
                    <a:pt x="211" y="1676"/>
                    <a:pt x="238" y="1684"/>
                    <a:pt x="189" y="1672"/>
                  </a:cubicBezTo>
                  <a:cubicBezTo>
                    <a:pt x="213" y="1656"/>
                    <a:pt x="235" y="1649"/>
                    <a:pt x="262" y="1639"/>
                  </a:cubicBezTo>
                  <a:cubicBezTo>
                    <a:pt x="254" y="1636"/>
                    <a:pt x="238" y="1639"/>
                    <a:pt x="238" y="1631"/>
                  </a:cubicBezTo>
                  <a:cubicBezTo>
                    <a:pt x="238" y="1621"/>
                    <a:pt x="267" y="1623"/>
                    <a:pt x="262" y="1615"/>
                  </a:cubicBezTo>
                  <a:cubicBezTo>
                    <a:pt x="254" y="1604"/>
                    <a:pt x="235" y="1609"/>
                    <a:pt x="222" y="1607"/>
                  </a:cubicBezTo>
                  <a:cubicBezTo>
                    <a:pt x="206" y="1604"/>
                    <a:pt x="189" y="1602"/>
                    <a:pt x="173" y="1599"/>
                  </a:cubicBezTo>
                  <a:cubicBezTo>
                    <a:pt x="178" y="1591"/>
                    <a:pt x="195" y="1583"/>
                    <a:pt x="189" y="1575"/>
                  </a:cubicBezTo>
                  <a:cubicBezTo>
                    <a:pt x="167" y="1545"/>
                    <a:pt x="118" y="1587"/>
                    <a:pt x="173" y="1550"/>
                  </a:cubicBezTo>
                  <a:cubicBezTo>
                    <a:pt x="152" y="1545"/>
                    <a:pt x="82" y="1545"/>
                    <a:pt x="141" y="1526"/>
                  </a:cubicBezTo>
                  <a:cubicBezTo>
                    <a:pt x="198" y="1488"/>
                    <a:pt x="147" y="1531"/>
                    <a:pt x="133" y="1502"/>
                  </a:cubicBezTo>
                  <a:cubicBezTo>
                    <a:pt x="132" y="1501"/>
                    <a:pt x="181" y="1485"/>
                    <a:pt x="181" y="1485"/>
                  </a:cubicBezTo>
                  <a:cubicBezTo>
                    <a:pt x="124" y="1466"/>
                    <a:pt x="124" y="1483"/>
                    <a:pt x="149" y="1445"/>
                  </a:cubicBezTo>
                  <a:cubicBezTo>
                    <a:pt x="67" y="1432"/>
                    <a:pt x="106" y="1441"/>
                    <a:pt x="149" y="1412"/>
                  </a:cubicBezTo>
                  <a:cubicBezTo>
                    <a:pt x="141" y="1407"/>
                    <a:pt x="124" y="1406"/>
                    <a:pt x="124" y="1396"/>
                  </a:cubicBezTo>
                  <a:cubicBezTo>
                    <a:pt x="124" y="1387"/>
                    <a:pt x="149" y="1397"/>
                    <a:pt x="149" y="1388"/>
                  </a:cubicBezTo>
                  <a:cubicBezTo>
                    <a:pt x="149" y="1378"/>
                    <a:pt x="132" y="1377"/>
                    <a:pt x="124" y="1372"/>
                  </a:cubicBezTo>
                  <a:cubicBezTo>
                    <a:pt x="132" y="1369"/>
                    <a:pt x="141" y="1368"/>
                    <a:pt x="149" y="1364"/>
                  </a:cubicBezTo>
                  <a:cubicBezTo>
                    <a:pt x="158" y="1360"/>
                    <a:pt x="181" y="1353"/>
                    <a:pt x="173" y="1348"/>
                  </a:cubicBezTo>
                  <a:cubicBezTo>
                    <a:pt x="154" y="1337"/>
                    <a:pt x="130" y="1342"/>
                    <a:pt x="108" y="1339"/>
                  </a:cubicBezTo>
                  <a:cubicBezTo>
                    <a:pt x="170" y="1299"/>
                    <a:pt x="116" y="1345"/>
                    <a:pt x="116" y="1307"/>
                  </a:cubicBezTo>
                  <a:cubicBezTo>
                    <a:pt x="116" y="1293"/>
                    <a:pt x="151" y="1285"/>
                    <a:pt x="157" y="1283"/>
                  </a:cubicBezTo>
                  <a:cubicBezTo>
                    <a:pt x="200" y="1297"/>
                    <a:pt x="367" y="1293"/>
                    <a:pt x="189" y="1275"/>
                  </a:cubicBezTo>
                  <a:cubicBezTo>
                    <a:pt x="208" y="1268"/>
                    <a:pt x="246" y="1278"/>
                    <a:pt x="246" y="1258"/>
                  </a:cubicBezTo>
                  <a:cubicBezTo>
                    <a:pt x="246" y="1246"/>
                    <a:pt x="226" y="1244"/>
                    <a:pt x="214" y="1242"/>
                  </a:cubicBezTo>
                  <a:cubicBezTo>
                    <a:pt x="179" y="1236"/>
                    <a:pt x="143" y="1237"/>
                    <a:pt x="108" y="1234"/>
                  </a:cubicBezTo>
                  <a:cubicBezTo>
                    <a:pt x="231" y="1217"/>
                    <a:pt x="129" y="1236"/>
                    <a:pt x="84" y="1218"/>
                  </a:cubicBezTo>
                  <a:cubicBezTo>
                    <a:pt x="71" y="1213"/>
                    <a:pt x="111" y="1213"/>
                    <a:pt x="124" y="1210"/>
                  </a:cubicBezTo>
                  <a:cubicBezTo>
                    <a:pt x="135" y="1208"/>
                    <a:pt x="146" y="1205"/>
                    <a:pt x="157" y="1202"/>
                  </a:cubicBezTo>
                  <a:cubicBezTo>
                    <a:pt x="116" y="1158"/>
                    <a:pt x="178" y="1217"/>
                    <a:pt x="76" y="1177"/>
                  </a:cubicBezTo>
                  <a:cubicBezTo>
                    <a:pt x="68" y="1174"/>
                    <a:pt x="92" y="1171"/>
                    <a:pt x="100" y="1169"/>
                  </a:cubicBezTo>
                  <a:cubicBezTo>
                    <a:pt x="114" y="1166"/>
                    <a:pt x="127" y="1164"/>
                    <a:pt x="141" y="1161"/>
                  </a:cubicBezTo>
                  <a:cubicBezTo>
                    <a:pt x="0" y="1144"/>
                    <a:pt x="121" y="1163"/>
                    <a:pt x="181" y="1145"/>
                  </a:cubicBezTo>
                  <a:cubicBezTo>
                    <a:pt x="190" y="1142"/>
                    <a:pt x="165" y="1134"/>
                    <a:pt x="157" y="1129"/>
                  </a:cubicBezTo>
                  <a:cubicBezTo>
                    <a:pt x="451" y="1118"/>
                    <a:pt x="425" y="1124"/>
                    <a:pt x="303" y="1104"/>
                  </a:cubicBezTo>
                  <a:cubicBezTo>
                    <a:pt x="254" y="1107"/>
                    <a:pt x="206" y="1112"/>
                    <a:pt x="157" y="1112"/>
                  </a:cubicBezTo>
                  <a:cubicBezTo>
                    <a:pt x="130" y="1112"/>
                    <a:pt x="238" y="1131"/>
                    <a:pt x="238" y="1104"/>
                  </a:cubicBezTo>
                  <a:cubicBezTo>
                    <a:pt x="238" y="1077"/>
                    <a:pt x="184" y="1099"/>
                    <a:pt x="157" y="1096"/>
                  </a:cubicBezTo>
                  <a:cubicBezTo>
                    <a:pt x="173" y="1093"/>
                    <a:pt x="190" y="1092"/>
                    <a:pt x="206" y="1088"/>
                  </a:cubicBezTo>
                  <a:cubicBezTo>
                    <a:pt x="214" y="1086"/>
                    <a:pt x="230" y="1088"/>
                    <a:pt x="230" y="1080"/>
                  </a:cubicBezTo>
                  <a:cubicBezTo>
                    <a:pt x="230" y="1072"/>
                    <a:pt x="214" y="1073"/>
                    <a:pt x="206" y="1072"/>
                  </a:cubicBezTo>
                  <a:cubicBezTo>
                    <a:pt x="182" y="1068"/>
                    <a:pt x="157" y="1067"/>
                    <a:pt x="133" y="1064"/>
                  </a:cubicBezTo>
                  <a:cubicBezTo>
                    <a:pt x="139" y="1063"/>
                    <a:pt x="268" y="1065"/>
                    <a:pt x="197" y="1039"/>
                  </a:cubicBezTo>
                  <a:cubicBezTo>
                    <a:pt x="345" y="1023"/>
                    <a:pt x="237" y="1039"/>
                    <a:pt x="149" y="1023"/>
                  </a:cubicBezTo>
                  <a:cubicBezTo>
                    <a:pt x="138" y="1021"/>
                    <a:pt x="170" y="1018"/>
                    <a:pt x="181" y="1015"/>
                  </a:cubicBezTo>
                  <a:cubicBezTo>
                    <a:pt x="88" y="996"/>
                    <a:pt x="181" y="1019"/>
                    <a:pt x="214" y="999"/>
                  </a:cubicBezTo>
                  <a:cubicBezTo>
                    <a:pt x="224" y="993"/>
                    <a:pt x="192" y="988"/>
                    <a:pt x="181" y="983"/>
                  </a:cubicBezTo>
                  <a:cubicBezTo>
                    <a:pt x="197" y="980"/>
                    <a:pt x="217" y="985"/>
                    <a:pt x="230" y="975"/>
                  </a:cubicBezTo>
                  <a:cubicBezTo>
                    <a:pt x="236" y="970"/>
                    <a:pt x="221" y="961"/>
                    <a:pt x="214" y="958"/>
                  </a:cubicBezTo>
                  <a:cubicBezTo>
                    <a:pt x="196" y="952"/>
                    <a:pt x="176" y="953"/>
                    <a:pt x="157" y="950"/>
                  </a:cubicBezTo>
                  <a:cubicBezTo>
                    <a:pt x="307" y="935"/>
                    <a:pt x="211" y="934"/>
                    <a:pt x="149" y="926"/>
                  </a:cubicBezTo>
                  <a:cubicBezTo>
                    <a:pt x="263" y="914"/>
                    <a:pt x="222" y="916"/>
                    <a:pt x="165" y="902"/>
                  </a:cubicBezTo>
                  <a:cubicBezTo>
                    <a:pt x="173" y="899"/>
                    <a:pt x="185" y="902"/>
                    <a:pt x="189" y="894"/>
                  </a:cubicBezTo>
                  <a:cubicBezTo>
                    <a:pt x="193" y="886"/>
                    <a:pt x="175" y="875"/>
                    <a:pt x="181" y="869"/>
                  </a:cubicBezTo>
                  <a:cubicBezTo>
                    <a:pt x="193" y="857"/>
                    <a:pt x="230" y="853"/>
                    <a:pt x="230" y="853"/>
                  </a:cubicBezTo>
                  <a:cubicBezTo>
                    <a:pt x="198" y="845"/>
                    <a:pt x="161" y="854"/>
                    <a:pt x="133" y="837"/>
                  </a:cubicBezTo>
                  <a:cubicBezTo>
                    <a:pt x="125" y="833"/>
                    <a:pt x="133" y="815"/>
                    <a:pt x="141" y="812"/>
                  </a:cubicBezTo>
                  <a:cubicBezTo>
                    <a:pt x="172" y="802"/>
                    <a:pt x="206" y="807"/>
                    <a:pt x="238" y="804"/>
                  </a:cubicBezTo>
                  <a:cubicBezTo>
                    <a:pt x="230" y="801"/>
                    <a:pt x="214" y="804"/>
                    <a:pt x="214" y="796"/>
                  </a:cubicBezTo>
                  <a:cubicBezTo>
                    <a:pt x="214" y="788"/>
                    <a:pt x="238" y="796"/>
                    <a:pt x="238" y="788"/>
                  </a:cubicBezTo>
                  <a:cubicBezTo>
                    <a:pt x="238" y="780"/>
                    <a:pt x="222" y="783"/>
                    <a:pt x="214" y="780"/>
                  </a:cubicBezTo>
                  <a:cubicBezTo>
                    <a:pt x="245" y="772"/>
                    <a:pt x="264" y="770"/>
                    <a:pt x="287" y="748"/>
                  </a:cubicBezTo>
                  <a:cubicBezTo>
                    <a:pt x="276" y="742"/>
                    <a:pt x="258" y="743"/>
                    <a:pt x="254" y="731"/>
                  </a:cubicBezTo>
                  <a:cubicBezTo>
                    <a:pt x="251" y="723"/>
                    <a:pt x="270" y="725"/>
                    <a:pt x="279" y="723"/>
                  </a:cubicBezTo>
                  <a:cubicBezTo>
                    <a:pt x="295" y="720"/>
                    <a:pt x="311" y="718"/>
                    <a:pt x="327" y="715"/>
                  </a:cubicBezTo>
                  <a:cubicBezTo>
                    <a:pt x="307" y="685"/>
                    <a:pt x="283" y="678"/>
                    <a:pt x="254" y="658"/>
                  </a:cubicBezTo>
                  <a:cubicBezTo>
                    <a:pt x="265" y="655"/>
                    <a:pt x="276" y="653"/>
                    <a:pt x="287" y="650"/>
                  </a:cubicBezTo>
                  <a:cubicBezTo>
                    <a:pt x="295" y="648"/>
                    <a:pt x="317" y="648"/>
                    <a:pt x="311" y="642"/>
                  </a:cubicBezTo>
                  <a:cubicBezTo>
                    <a:pt x="297" y="628"/>
                    <a:pt x="232" y="622"/>
                    <a:pt x="214" y="618"/>
                  </a:cubicBezTo>
                  <a:cubicBezTo>
                    <a:pt x="205" y="616"/>
                    <a:pt x="180" y="610"/>
                    <a:pt x="189" y="610"/>
                  </a:cubicBezTo>
                  <a:cubicBezTo>
                    <a:pt x="211" y="610"/>
                    <a:pt x="232" y="615"/>
                    <a:pt x="254" y="618"/>
                  </a:cubicBezTo>
                  <a:cubicBezTo>
                    <a:pt x="262" y="615"/>
                    <a:pt x="271" y="612"/>
                    <a:pt x="279" y="610"/>
                  </a:cubicBezTo>
                  <a:cubicBezTo>
                    <a:pt x="292" y="607"/>
                    <a:pt x="313" y="614"/>
                    <a:pt x="319" y="602"/>
                  </a:cubicBezTo>
                  <a:cubicBezTo>
                    <a:pt x="324" y="592"/>
                    <a:pt x="298" y="597"/>
                    <a:pt x="287" y="594"/>
                  </a:cubicBezTo>
                  <a:cubicBezTo>
                    <a:pt x="279" y="591"/>
                    <a:pt x="270" y="588"/>
                    <a:pt x="262" y="585"/>
                  </a:cubicBezTo>
                  <a:cubicBezTo>
                    <a:pt x="575" y="572"/>
                    <a:pt x="492" y="587"/>
                    <a:pt x="400" y="569"/>
                  </a:cubicBezTo>
                  <a:cubicBezTo>
                    <a:pt x="392" y="567"/>
                    <a:pt x="384" y="564"/>
                    <a:pt x="376" y="561"/>
                  </a:cubicBezTo>
                  <a:cubicBezTo>
                    <a:pt x="418" y="540"/>
                    <a:pt x="450" y="536"/>
                    <a:pt x="497" y="529"/>
                  </a:cubicBezTo>
                  <a:cubicBezTo>
                    <a:pt x="460" y="517"/>
                    <a:pt x="421" y="508"/>
                    <a:pt x="384" y="496"/>
                  </a:cubicBezTo>
                  <a:cubicBezTo>
                    <a:pt x="430" y="493"/>
                    <a:pt x="477" y="498"/>
                    <a:pt x="522" y="488"/>
                  </a:cubicBezTo>
                  <a:cubicBezTo>
                    <a:pt x="532" y="486"/>
                    <a:pt x="506" y="476"/>
                    <a:pt x="497" y="472"/>
                  </a:cubicBezTo>
                  <a:cubicBezTo>
                    <a:pt x="485" y="466"/>
                    <a:pt x="452" y="459"/>
                    <a:pt x="441" y="456"/>
                  </a:cubicBezTo>
                  <a:cubicBezTo>
                    <a:pt x="480" y="446"/>
                    <a:pt x="575" y="466"/>
                    <a:pt x="481" y="448"/>
                  </a:cubicBezTo>
                  <a:cubicBezTo>
                    <a:pt x="508" y="474"/>
                    <a:pt x="498" y="471"/>
                    <a:pt x="530" y="480"/>
                  </a:cubicBezTo>
                  <a:cubicBezTo>
                    <a:pt x="552" y="486"/>
                    <a:pt x="595" y="496"/>
                    <a:pt x="595" y="496"/>
                  </a:cubicBezTo>
                  <a:cubicBezTo>
                    <a:pt x="627" y="517"/>
                    <a:pt x="655" y="525"/>
                    <a:pt x="692" y="537"/>
                  </a:cubicBezTo>
                  <a:cubicBezTo>
                    <a:pt x="700" y="540"/>
                    <a:pt x="716" y="545"/>
                    <a:pt x="716" y="545"/>
                  </a:cubicBezTo>
                  <a:cubicBezTo>
                    <a:pt x="753" y="581"/>
                    <a:pt x="737" y="558"/>
                    <a:pt x="757" y="618"/>
                  </a:cubicBezTo>
                  <a:cubicBezTo>
                    <a:pt x="761" y="631"/>
                    <a:pt x="755" y="590"/>
                    <a:pt x="749" y="577"/>
                  </a:cubicBezTo>
                  <a:cubicBezTo>
                    <a:pt x="741" y="559"/>
                    <a:pt x="727" y="545"/>
                    <a:pt x="716" y="529"/>
                  </a:cubicBezTo>
                  <a:cubicBezTo>
                    <a:pt x="689" y="489"/>
                    <a:pt x="660" y="470"/>
                    <a:pt x="619" y="439"/>
                  </a:cubicBezTo>
                  <a:cubicBezTo>
                    <a:pt x="610" y="432"/>
                    <a:pt x="572" y="407"/>
                    <a:pt x="562" y="407"/>
                  </a:cubicBezTo>
                  <a:cubicBezTo>
                    <a:pt x="552" y="407"/>
                    <a:pt x="578" y="418"/>
                    <a:pt x="587" y="423"/>
                  </a:cubicBezTo>
                  <a:cubicBezTo>
                    <a:pt x="597" y="429"/>
                    <a:pt x="607" y="439"/>
                    <a:pt x="619" y="439"/>
                  </a:cubicBezTo>
                  <a:cubicBezTo>
                    <a:pt x="629" y="439"/>
                    <a:pt x="603" y="428"/>
                    <a:pt x="595" y="423"/>
                  </a:cubicBezTo>
                  <a:cubicBezTo>
                    <a:pt x="584" y="417"/>
                    <a:pt x="573" y="412"/>
                    <a:pt x="562" y="407"/>
                  </a:cubicBezTo>
                  <a:cubicBezTo>
                    <a:pt x="554" y="404"/>
                    <a:pt x="538" y="391"/>
                    <a:pt x="538" y="399"/>
                  </a:cubicBezTo>
                  <a:cubicBezTo>
                    <a:pt x="538" y="410"/>
                    <a:pt x="581" y="421"/>
                    <a:pt x="587" y="423"/>
                  </a:cubicBezTo>
                  <a:cubicBezTo>
                    <a:pt x="516" y="326"/>
                    <a:pt x="575" y="395"/>
                    <a:pt x="522" y="350"/>
                  </a:cubicBezTo>
                  <a:cubicBezTo>
                    <a:pt x="513" y="343"/>
                    <a:pt x="506" y="333"/>
                    <a:pt x="497" y="326"/>
                  </a:cubicBezTo>
                  <a:cubicBezTo>
                    <a:pt x="487" y="317"/>
                    <a:pt x="453" y="308"/>
                    <a:pt x="465" y="302"/>
                  </a:cubicBezTo>
                  <a:cubicBezTo>
                    <a:pt x="481" y="295"/>
                    <a:pt x="498" y="313"/>
                    <a:pt x="514" y="318"/>
                  </a:cubicBezTo>
                  <a:cubicBezTo>
                    <a:pt x="525" y="322"/>
                    <a:pt x="492" y="313"/>
                    <a:pt x="481" y="310"/>
                  </a:cubicBezTo>
                  <a:cubicBezTo>
                    <a:pt x="473" y="302"/>
                    <a:pt x="464" y="294"/>
                    <a:pt x="457" y="285"/>
                  </a:cubicBezTo>
                  <a:cubicBezTo>
                    <a:pt x="451" y="278"/>
                    <a:pt x="434" y="268"/>
                    <a:pt x="441" y="261"/>
                  </a:cubicBezTo>
                  <a:cubicBezTo>
                    <a:pt x="449" y="253"/>
                    <a:pt x="462" y="266"/>
                    <a:pt x="473" y="269"/>
                  </a:cubicBezTo>
                  <a:cubicBezTo>
                    <a:pt x="489" y="274"/>
                    <a:pt x="522" y="285"/>
                    <a:pt x="522" y="285"/>
                  </a:cubicBezTo>
                  <a:cubicBezTo>
                    <a:pt x="530" y="282"/>
                    <a:pt x="546" y="285"/>
                    <a:pt x="546" y="277"/>
                  </a:cubicBezTo>
                  <a:cubicBezTo>
                    <a:pt x="546" y="267"/>
                    <a:pt x="531" y="265"/>
                    <a:pt x="522" y="261"/>
                  </a:cubicBezTo>
                  <a:cubicBezTo>
                    <a:pt x="487" y="244"/>
                    <a:pt x="445" y="235"/>
                    <a:pt x="408" y="221"/>
                  </a:cubicBezTo>
                  <a:cubicBezTo>
                    <a:pt x="400" y="218"/>
                    <a:pt x="384" y="212"/>
                    <a:pt x="384" y="212"/>
                  </a:cubicBezTo>
                  <a:cubicBezTo>
                    <a:pt x="413" y="232"/>
                    <a:pt x="440" y="234"/>
                    <a:pt x="473" y="245"/>
                  </a:cubicBezTo>
                  <a:cubicBezTo>
                    <a:pt x="435" y="207"/>
                    <a:pt x="458" y="227"/>
                    <a:pt x="400" y="188"/>
                  </a:cubicBezTo>
                  <a:cubicBezTo>
                    <a:pt x="393" y="183"/>
                    <a:pt x="368" y="180"/>
                    <a:pt x="376" y="180"/>
                  </a:cubicBezTo>
                  <a:cubicBezTo>
                    <a:pt x="394" y="180"/>
                    <a:pt x="437" y="191"/>
                    <a:pt x="457" y="196"/>
                  </a:cubicBezTo>
                  <a:cubicBezTo>
                    <a:pt x="435" y="181"/>
                    <a:pt x="394" y="174"/>
                    <a:pt x="376" y="156"/>
                  </a:cubicBezTo>
                  <a:cubicBezTo>
                    <a:pt x="370" y="150"/>
                    <a:pt x="392" y="161"/>
                    <a:pt x="400" y="164"/>
                  </a:cubicBezTo>
                  <a:cubicBezTo>
                    <a:pt x="411" y="169"/>
                    <a:pt x="422" y="175"/>
                    <a:pt x="433" y="180"/>
                  </a:cubicBezTo>
                  <a:cubicBezTo>
                    <a:pt x="441" y="177"/>
                    <a:pt x="461" y="179"/>
                    <a:pt x="457" y="172"/>
                  </a:cubicBezTo>
                  <a:cubicBezTo>
                    <a:pt x="444" y="152"/>
                    <a:pt x="407" y="140"/>
                    <a:pt x="384" y="131"/>
                  </a:cubicBezTo>
                  <a:cubicBezTo>
                    <a:pt x="535" y="119"/>
                    <a:pt x="486" y="134"/>
                    <a:pt x="433" y="99"/>
                  </a:cubicBezTo>
                  <a:cubicBezTo>
                    <a:pt x="476" y="85"/>
                    <a:pt x="512" y="84"/>
                    <a:pt x="538" y="123"/>
                  </a:cubicBezTo>
                  <a:cubicBezTo>
                    <a:pt x="530" y="126"/>
                    <a:pt x="522" y="133"/>
                    <a:pt x="514" y="131"/>
                  </a:cubicBezTo>
                  <a:cubicBezTo>
                    <a:pt x="506" y="130"/>
                    <a:pt x="489" y="115"/>
                    <a:pt x="497" y="115"/>
                  </a:cubicBezTo>
                  <a:cubicBezTo>
                    <a:pt x="509" y="115"/>
                    <a:pt x="519" y="125"/>
                    <a:pt x="530" y="131"/>
                  </a:cubicBezTo>
                  <a:cubicBezTo>
                    <a:pt x="538" y="136"/>
                    <a:pt x="564" y="148"/>
                    <a:pt x="554" y="148"/>
                  </a:cubicBezTo>
                  <a:cubicBezTo>
                    <a:pt x="533" y="148"/>
                    <a:pt x="517" y="129"/>
                    <a:pt x="497" y="123"/>
                  </a:cubicBezTo>
                  <a:cubicBezTo>
                    <a:pt x="508" y="120"/>
                    <a:pt x="519" y="115"/>
                    <a:pt x="530" y="115"/>
                  </a:cubicBezTo>
                  <a:cubicBezTo>
                    <a:pt x="538" y="115"/>
                    <a:pt x="554" y="131"/>
                    <a:pt x="554" y="123"/>
                  </a:cubicBezTo>
                  <a:cubicBezTo>
                    <a:pt x="554" y="113"/>
                    <a:pt x="512" y="101"/>
                    <a:pt x="506" y="99"/>
                  </a:cubicBezTo>
                  <a:cubicBezTo>
                    <a:pt x="471" y="66"/>
                    <a:pt x="491" y="91"/>
                    <a:pt x="546" y="91"/>
                  </a:cubicBezTo>
                  <a:cubicBezTo>
                    <a:pt x="560" y="91"/>
                    <a:pt x="573" y="86"/>
                    <a:pt x="587" y="83"/>
                  </a:cubicBezTo>
                  <a:cubicBezTo>
                    <a:pt x="553" y="51"/>
                    <a:pt x="572" y="75"/>
                    <a:pt x="619" y="75"/>
                  </a:cubicBezTo>
                  <a:cubicBezTo>
                    <a:pt x="630" y="75"/>
                    <a:pt x="641" y="70"/>
                    <a:pt x="652" y="67"/>
                  </a:cubicBezTo>
                  <a:cubicBezTo>
                    <a:pt x="652" y="67"/>
                    <a:pt x="635" y="46"/>
                    <a:pt x="643" y="42"/>
                  </a:cubicBezTo>
                  <a:cubicBezTo>
                    <a:pt x="652" y="37"/>
                    <a:pt x="659" y="54"/>
                    <a:pt x="668" y="58"/>
                  </a:cubicBezTo>
                  <a:cubicBezTo>
                    <a:pt x="676" y="62"/>
                    <a:pt x="708" y="72"/>
                    <a:pt x="716" y="75"/>
                  </a:cubicBezTo>
                  <a:cubicBezTo>
                    <a:pt x="724" y="72"/>
                    <a:pt x="738" y="75"/>
                    <a:pt x="741" y="67"/>
                  </a:cubicBezTo>
                  <a:cubicBezTo>
                    <a:pt x="747" y="50"/>
                    <a:pt x="700" y="52"/>
                    <a:pt x="700" y="34"/>
                  </a:cubicBezTo>
                  <a:cubicBezTo>
                    <a:pt x="700" y="25"/>
                    <a:pt x="717" y="39"/>
                    <a:pt x="725" y="42"/>
                  </a:cubicBezTo>
                  <a:cubicBezTo>
                    <a:pt x="733" y="39"/>
                    <a:pt x="741" y="34"/>
                    <a:pt x="749" y="34"/>
                  </a:cubicBezTo>
                  <a:cubicBezTo>
                    <a:pt x="759" y="34"/>
                    <a:pt x="815" y="53"/>
                    <a:pt x="757" y="34"/>
                  </a:cubicBezTo>
                  <a:cubicBezTo>
                    <a:pt x="765" y="31"/>
                    <a:pt x="781" y="34"/>
                    <a:pt x="781" y="26"/>
                  </a:cubicBezTo>
                  <a:cubicBezTo>
                    <a:pt x="781" y="16"/>
                    <a:pt x="747" y="9"/>
                    <a:pt x="757" y="10"/>
                  </a:cubicBezTo>
                  <a:cubicBezTo>
                    <a:pt x="804" y="15"/>
                    <a:pt x="863" y="34"/>
                    <a:pt x="911" y="50"/>
                  </a:cubicBezTo>
                  <a:cubicBezTo>
                    <a:pt x="906" y="42"/>
                    <a:pt x="902" y="32"/>
                    <a:pt x="895" y="26"/>
                  </a:cubicBezTo>
                  <a:cubicBezTo>
                    <a:pt x="863" y="0"/>
                    <a:pt x="828" y="16"/>
                    <a:pt x="911" y="2"/>
                  </a:cubicBezTo>
                  <a:cubicBezTo>
                    <a:pt x="924" y="42"/>
                    <a:pt x="911" y="23"/>
                    <a:pt x="968" y="42"/>
                  </a:cubicBezTo>
                  <a:cubicBezTo>
                    <a:pt x="976" y="45"/>
                    <a:pt x="992" y="50"/>
                    <a:pt x="992" y="50"/>
                  </a:cubicBezTo>
                  <a:cubicBezTo>
                    <a:pt x="961" y="83"/>
                    <a:pt x="994" y="58"/>
                    <a:pt x="943" y="58"/>
                  </a:cubicBezTo>
                  <a:cubicBezTo>
                    <a:pt x="934" y="58"/>
                    <a:pt x="960" y="64"/>
                    <a:pt x="968" y="67"/>
                  </a:cubicBezTo>
                  <a:cubicBezTo>
                    <a:pt x="1023" y="83"/>
                    <a:pt x="977" y="64"/>
                    <a:pt x="1033" y="91"/>
                  </a:cubicBezTo>
                  <a:cubicBezTo>
                    <a:pt x="1042" y="95"/>
                    <a:pt x="1056" y="108"/>
                    <a:pt x="1049" y="115"/>
                  </a:cubicBezTo>
                  <a:cubicBezTo>
                    <a:pt x="1042" y="122"/>
                    <a:pt x="1025" y="89"/>
                    <a:pt x="1025" y="99"/>
                  </a:cubicBezTo>
                  <a:cubicBezTo>
                    <a:pt x="1025" y="108"/>
                    <a:pt x="1067" y="135"/>
                    <a:pt x="1073" y="140"/>
                  </a:cubicBezTo>
                  <a:cubicBezTo>
                    <a:pt x="1036" y="82"/>
                    <a:pt x="1087" y="134"/>
                    <a:pt x="1114" y="148"/>
                  </a:cubicBezTo>
                  <a:cubicBezTo>
                    <a:pt x="1114" y="148"/>
                    <a:pt x="1123" y="165"/>
                    <a:pt x="1130" y="172"/>
                  </a:cubicBezTo>
                  <a:cubicBezTo>
                    <a:pt x="1137" y="179"/>
                    <a:pt x="1146" y="183"/>
                    <a:pt x="1154" y="188"/>
                  </a:cubicBezTo>
                  <a:cubicBezTo>
                    <a:pt x="1149" y="180"/>
                    <a:pt x="1145" y="171"/>
                    <a:pt x="1138" y="164"/>
                  </a:cubicBezTo>
                  <a:cubicBezTo>
                    <a:pt x="1131" y="157"/>
                    <a:pt x="1104" y="148"/>
                    <a:pt x="1114" y="148"/>
                  </a:cubicBezTo>
                  <a:cubicBezTo>
                    <a:pt x="1134" y="148"/>
                    <a:pt x="1159" y="176"/>
                    <a:pt x="1171" y="188"/>
                  </a:cubicBezTo>
                  <a:cubicBezTo>
                    <a:pt x="1174" y="196"/>
                    <a:pt x="1185" y="206"/>
                    <a:pt x="1179" y="212"/>
                  </a:cubicBezTo>
                  <a:cubicBezTo>
                    <a:pt x="1179" y="212"/>
                    <a:pt x="1125" y="162"/>
                    <a:pt x="1187" y="212"/>
                  </a:cubicBezTo>
                  <a:cubicBezTo>
                    <a:pt x="1193" y="217"/>
                    <a:pt x="1197" y="224"/>
                    <a:pt x="1203" y="229"/>
                  </a:cubicBezTo>
                  <a:cubicBezTo>
                    <a:pt x="1216" y="240"/>
                    <a:pt x="1255" y="273"/>
                    <a:pt x="1243" y="261"/>
                  </a:cubicBezTo>
                  <a:cubicBezTo>
                    <a:pt x="1235" y="253"/>
                    <a:pt x="1219" y="237"/>
                    <a:pt x="1219" y="237"/>
                  </a:cubicBezTo>
                  <a:cubicBezTo>
                    <a:pt x="1284" y="215"/>
                    <a:pt x="1208" y="171"/>
                    <a:pt x="1179" y="156"/>
                  </a:cubicBezTo>
                  <a:cubicBezTo>
                    <a:pt x="1176" y="154"/>
                    <a:pt x="1184" y="161"/>
                    <a:pt x="1187" y="164"/>
                  </a:cubicBezTo>
                  <a:cubicBezTo>
                    <a:pt x="1194" y="171"/>
                    <a:pt x="1178" y="146"/>
                    <a:pt x="1171" y="140"/>
                  </a:cubicBezTo>
                  <a:cubicBezTo>
                    <a:pt x="1156" y="127"/>
                    <a:pt x="1106" y="96"/>
                    <a:pt x="1122" y="107"/>
                  </a:cubicBezTo>
                  <a:cubicBezTo>
                    <a:pt x="1138" y="118"/>
                    <a:pt x="1185" y="154"/>
                    <a:pt x="1171" y="140"/>
                  </a:cubicBezTo>
                  <a:cubicBezTo>
                    <a:pt x="1159" y="128"/>
                    <a:pt x="1150" y="111"/>
                    <a:pt x="1138" y="99"/>
                  </a:cubicBezTo>
                  <a:cubicBezTo>
                    <a:pt x="1105" y="66"/>
                    <a:pt x="1114" y="83"/>
                    <a:pt x="1065" y="34"/>
                  </a:cubicBezTo>
                  <a:cubicBezTo>
                    <a:pt x="1055" y="24"/>
                    <a:pt x="1088" y="49"/>
                    <a:pt x="1098" y="58"/>
                  </a:cubicBezTo>
                  <a:cubicBezTo>
                    <a:pt x="1104" y="63"/>
                    <a:pt x="1108" y="71"/>
                    <a:pt x="1114" y="75"/>
                  </a:cubicBezTo>
                  <a:cubicBezTo>
                    <a:pt x="1124" y="82"/>
                    <a:pt x="1151" y="102"/>
                    <a:pt x="1146" y="91"/>
                  </a:cubicBezTo>
                  <a:cubicBezTo>
                    <a:pt x="1136" y="70"/>
                    <a:pt x="1114" y="58"/>
                    <a:pt x="1098" y="42"/>
                  </a:cubicBezTo>
                  <a:cubicBezTo>
                    <a:pt x="1078" y="21"/>
                    <a:pt x="1155" y="59"/>
                    <a:pt x="1179" y="75"/>
                  </a:cubicBezTo>
                  <a:cubicBezTo>
                    <a:pt x="1187" y="80"/>
                    <a:pt x="1195" y="86"/>
                    <a:pt x="1203" y="91"/>
                  </a:cubicBezTo>
                  <a:cubicBezTo>
                    <a:pt x="1191" y="54"/>
                    <a:pt x="1203" y="76"/>
                    <a:pt x="1171" y="50"/>
                  </a:cubicBezTo>
                  <a:cubicBezTo>
                    <a:pt x="1165" y="45"/>
                    <a:pt x="1147" y="30"/>
                    <a:pt x="1154" y="34"/>
                  </a:cubicBezTo>
                  <a:cubicBezTo>
                    <a:pt x="1174" y="46"/>
                    <a:pt x="1211" y="75"/>
                    <a:pt x="1211" y="75"/>
                  </a:cubicBezTo>
                  <a:cubicBezTo>
                    <a:pt x="1208" y="67"/>
                    <a:pt x="1208" y="57"/>
                    <a:pt x="1203" y="50"/>
                  </a:cubicBezTo>
                  <a:cubicBezTo>
                    <a:pt x="1197" y="42"/>
                    <a:pt x="1171" y="29"/>
                    <a:pt x="1179" y="34"/>
                  </a:cubicBezTo>
                  <a:cubicBezTo>
                    <a:pt x="1187" y="39"/>
                    <a:pt x="1196" y="44"/>
                    <a:pt x="1203" y="50"/>
                  </a:cubicBezTo>
                  <a:cubicBezTo>
                    <a:pt x="1209" y="55"/>
                    <a:pt x="1213" y="62"/>
                    <a:pt x="1219" y="67"/>
                  </a:cubicBezTo>
                  <a:cubicBezTo>
                    <a:pt x="1271" y="110"/>
                    <a:pt x="1240" y="80"/>
                    <a:pt x="1235" y="75"/>
                  </a:cubicBezTo>
                  <a:cubicBezTo>
                    <a:pt x="1228" y="68"/>
                    <a:pt x="1259" y="92"/>
                    <a:pt x="1252" y="99"/>
                  </a:cubicBezTo>
                  <a:cubicBezTo>
                    <a:pt x="1245" y="106"/>
                    <a:pt x="1235" y="88"/>
                    <a:pt x="1227" y="83"/>
                  </a:cubicBezTo>
                  <a:cubicBezTo>
                    <a:pt x="1189" y="23"/>
                    <a:pt x="1240" y="86"/>
                    <a:pt x="1260" y="99"/>
                  </a:cubicBezTo>
                  <a:cubicBezTo>
                    <a:pt x="1215" y="35"/>
                    <a:pt x="1260" y="99"/>
                    <a:pt x="1260" y="99"/>
                  </a:cubicBezTo>
                  <a:cubicBezTo>
                    <a:pt x="1267" y="108"/>
                    <a:pt x="1276" y="131"/>
                    <a:pt x="1284" y="123"/>
                  </a:cubicBezTo>
                  <a:cubicBezTo>
                    <a:pt x="1306" y="101"/>
                    <a:pt x="1229" y="78"/>
                    <a:pt x="1252" y="67"/>
                  </a:cubicBezTo>
                  <a:cubicBezTo>
                    <a:pt x="1263" y="62"/>
                    <a:pt x="1273" y="78"/>
                    <a:pt x="1284" y="83"/>
                  </a:cubicBezTo>
                  <a:cubicBezTo>
                    <a:pt x="1289" y="94"/>
                    <a:pt x="1295" y="104"/>
                    <a:pt x="1300" y="115"/>
                  </a:cubicBezTo>
                  <a:cubicBezTo>
                    <a:pt x="1303" y="123"/>
                    <a:pt x="1314" y="146"/>
                    <a:pt x="1308" y="140"/>
                  </a:cubicBezTo>
                  <a:cubicBezTo>
                    <a:pt x="1299" y="131"/>
                    <a:pt x="1297" y="118"/>
                    <a:pt x="1292" y="107"/>
                  </a:cubicBezTo>
                  <a:cubicBezTo>
                    <a:pt x="1289" y="99"/>
                    <a:pt x="1278" y="89"/>
                    <a:pt x="1284" y="83"/>
                  </a:cubicBezTo>
                  <a:cubicBezTo>
                    <a:pt x="1290" y="77"/>
                    <a:pt x="1300" y="88"/>
                    <a:pt x="1308" y="91"/>
                  </a:cubicBezTo>
                  <a:cubicBezTo>
                    <a:pt x="1311" y="97"/>
                    <a:pt x="1362" y="191"/>
                    <a:pt x="1316" y="123"/>
                  </a:cubicBezTo>
                  <a:cubicBezTo>
                    <a:pt x="1307" y="97"/>
                    <a:pt x="1310" y="98"/>
                    <a:pt x="1292" y="75"/>
                  </a:cubicBezTo>
                  <a:cubicBezTo>
                    <a:pt x="1278" y="57"/>
                    <a:pt x="1259" y="46"/>
                    <a:pt x="1300" y="75"/>
                  </a:cubicBezTo>
                  <a:cubicBezTo>
                    <a:pt x="1303" y="83"/>
                    <a:pt x="1308" y="107"/>
                    <a:pt x="1308" y="99"/>
                  </a:cubicBezTo>
                  <a:cubicBezTo>
                    <a:pt x="1308" y="88"/>
                    <a:pt x="1304" y="77"/>
                    <a:pt x="1300" y="67"/>
                  </a:cubicBezTo>
                  <a:cubicBezTo>
                    <a:pt x="1288" y="38"/>
                    <a:pt x="1268" y="37"/>
                    <a:pt x="1308" y="50"/>
                  </a:cubicBezTo>
                  <a:cubicBezTo>
                    <a:pt x="1322" y="64"/>
                    <a:pt x="1335" y="77"/>
                    <a:pt x="1349" y="91"/>
                  </a:cubicBezTo>
                  <a:cubicBezTo>
                    <a:pt x="1356" y="98"/>
                    <a:pt x="1365" y="125"/>
                    <a:pt x="1365" y="115"/>
                  </a:cubicBezTo>
                  <a:cubicBezTo>
                    <a:pt x="1365" y="103"/>
                    <a:pt x="1361" y="83"/>
                    <a:pt x="1349" y="83"/>
                  </a:cubicBezTo>
                  <a:cubicBezTo>
                    <a:pt x="1338" y="83"/>
                    <a:pt x="1354" y="104"/>
                    <a:pt x="1357" y="115"/>
                  </a:cubicBezTo>
                  <a:cubicBezTo>
                    <a:pt x="1383" y="75"/>
                    <a:pt x="1365" y="89"/>
                    <a:pt x="1381" y="115"/>
                  </a:cubicBezTo>
                  <a:cubicBezTo>
                    <a:pt x="1385" y="122"/>
                    <a:pt x="1392" y="126"/>
                    <a:pt x="1398" y="131"/>
                  </a:cubicBezTo>
                  <a:cubicBezTo>
                    <a:pt x="1422" y="59"/>
                    <a:pt x="1406" y="75"/>
                    <a:pt x="1422" y="107"/>
                  </a:cubicBezTo>
                  <a:cubicBezTo>
                    <a:pt x="1426" y="116"/>
                    <a:pt x="1433" y="123"/>
                    <a:pt x="1438" y="131"/>
                  </a:cubicBezTo>
                  <a:cubicBezTo>
                    <a:pt x="1452" y="50"/>
                    <a:pt x="1444" y="90"/>
                    <a:pt x="1487" y="131"/>
                  </a:cubicBezTo>
                  <a:cubicBezTo>
                    <a:pt x="1490" y="123"/>
                    <a:pt x="1487" y="107"/>
                    <a:pt x="1495" y="107"/>
                  </a:cubicBezTo>
                  <a:cubicBezTo>
                    <a:pt x="1526" y="107"/>
                    <a:pt x="1499" y="167"/>
                    <a:pt x="1519" y="107"/>
                  </a:cubicBezTo>
                  <a:cubicBezTo>
                    <a:pt x="1530" y="115"/>
                    <a:pt x="1538" y="131"/>
                    <a:pt x="1552" y="131"/>
                  </a:cubicBezTo>
                  <a:cubicBezTo>
                    <a:pt x="1560" y="131"/>
                    <a:pt x="1552" y="107"/>
                    <a:pt x="1560" y="107"/>
                  </a:cubicBezTo>
                  <a:cubicBezTo>
                    <a:pt x="1570" y="107"/>
                    <a:pt x="1572" y="122"/>
                    <a:pt x="1576" y="131"/>
                  </a:cubicBezTo>
                  <a:cubicBezTo>
                    <a:pt x="1582" y="144"/>
                    <a:pt x="1587" y="158"/>
                    <a:pt x="1592" y="172"/>
                  </a:cubicBezTo>
                  <a:cubicBezTo>
                    <a:pt x="1607" y="93"/>
                    <a:pt x="1598" y="150"/>
                    <a:pt x="1625" y="188"/>
                  </a:cubicBezTo>
                  <a:cubicBezTo>
                    <a:pt x="1599" y="225"/>
                    <a:pt x="1567" y="391"/>
                    <a:pt x="1616" y="294"/>
                  </a:cubicBezTo>
                  <a:cubicBezTo>
                    <a:pt x="1619" y="251"/>
                    <a:pt x="1615" y="206"/>
                    <a:pt x="1625" y="164"/>
                  </a:cubicBezTo>
                  <a:cubicBezTo>
                    <a:pt x="1627" y="155"/>
                    <a:pt x="1637" y="197"/>
                    <a:pt x="1641" y="188"/>
                  </a:cubicBezTo>
                  <a:cubicBezTo>
                    <a:pt x="1660" y="151"/>
                    <a:pt x="1595" y="129"/>
                    <a:pt x="1665" y="164"/>
                  </a:cubicBezTo>
                  <a:cubicBezTo>
                    <a:pt x="1685" y="224"/>
                    <a:pt x="1660" y="163"/>
                    <a:pt x="1681" y="156"/>
                  </a:cubicBezTo>
                  <a:cubicBezTo>
                    <a:pt x="1690" y="153"/>
                    <a:pt x="1692" y="172"/>
                    <a:pt x="1698" y="180"/>
                  </a:cubicBezTo>
                  <a:cubicBezTo>
                    <a:pt x="1722" y="253"/>
                    <a:pt x="1719" y="267"/>
                    <a:pt x="1730" y="148"/>
                  </a:cubicBezTo>
                  <a:cubicBezTo>
                    <a:pt x="1749" y="241"/>
                    <a:pt x="1726" y="148"/>
                    <a:pt x="1746" y="115"/>
                  </a:cubicBezTo>
                  <a:cubicBezTo>
                    <a:pt x="1752" y="105"/>
                    <a:pt x="1757" y="137"/>
                    <a:pt x="1762" y="148"/>
                  </a:cubicBezTo>
                  <a:cubicBezTo>
                    <a:pt x="1780" y="99"/>
                    <a:pt x="1763" y="131"/>
                    <a:pt x="1779" y="156"/>
                  </a:cubicBezTo>
                  <a:cubicBezTo>
                    <a:pt x="1784" y="164"/>
                    <a:pt x="1795" y="167"/>
                    <a:pt x="1803" y="172"/>
                  </a:cubicBezTo>
                  <a:cubicBezTo>
                    <a:pt x="1808" y="183"/>
                    <a:pt x="1808" y="200"/>
                    <a:pt x="1819" y="204"/>
                  </a:cubicBezTo>
                  <a:cubicBezTo>
                    <a:pt x="1827" y="207"/>
                    <a:pt x="1819" y="182"/>
                    <a:pt x="1827" y="180"/>
                  </a:cubicBezTo>
                  <a:cubicBezTo>
                    <a:pt x="1837" y="178"/>
                    <a:pt x="1844" y="191"/>
                    <a:pt x="1852" y="196"/>
                  </a:cubicBezTo>
                  <a:cubicBezTo>
                    <a:pt x="1857" y="207"/>
                    <a:pt x="1858" y="223"/>
                    <a:pt x="1868" y="229"/>
                  </a:cubicBezTo>
                  <a:cubicBezTo>
                    <a:pt x="1875" y="233"/>
                    <a:pt x="1889" y="229"/>
                    <a:pt x="1892" y="221"/>
                  </a:cubicBezTo>
                  <a:cubicBezTo>
                    <a:pt x="1894" y="214"/>
                    <a:pt x="1881" y="210"/>
                    <a:pt x="1876" y="204"/>
                  </a:cubicBezTo>
                  <a:cubicBezTo>
                    <a:pt x="1873" y="196"/>
                    <a:pt x="1862" y="186"/>
                    <a:pt x="1868" y="180"/>
                  </a:cubicBezTo>
                  <a:cubicBezTo>
                    <a:pt x="1878" y="170"/>
                    <a:pt x="1895" y="175"/>
                    <a:pt x="1908" y="172"/>
                  </a:cubicBezTo>
                  <a:cubicBezTo>
                    <a:pt x="1919" y="170"/>
                    <a:pt x="1941" y="164"/>
                    <a:pt x="1941" y="164"/>
                  </a:cubicBezTo>
                  <a:cubicBezTo>
                    <a:pt x="1936" y="172"/>
                    <a:pt x="1935" y="188"/>
                    <a:pt x="1925" y="188"/>
                  </a:cubicBezTo>
                  <a:cubicBezTo>
                    <a:pt x="1917" y="188"/>
                    <a:pt x="1930" y="172"/>
                    <a:pt x="1933" y="164"/>
                  </a:cubicBezTo>
                  <a:cubicBezTo>
                    <a:pt x="1938" y="149"/>
                    <a:pt x="1965" y="159"/>
                    <a:pt x="1981" y="156"/>
                  </a:cubicBezTo>
                  <a:cubicBezTo>
                    <a:pt x="1927" y="210"/>
                    <a:pt x="1987" y="165"/>
                    <a:pt x="2022" y="156"/>
                  </a:cubicBezTo>
                  <a:cubicBezTo>
                    <a:pt x="2030" y="151"/>
                    <a:pt x="2046" y="130"/>
                    <a:pt x="2046" y="140"/>
                  </a:cubicBezTo>
                  <a:cubicBezTo>
                    <a:pt x="2046" y="151"/>
                    <a:pt x="2017" y="154"/>
                    <a:pt x="2022" y="164"/>
                  </a:cubicBezTo>
                  <a:cubicBezTo>
                    <a:pt x="2027" y="174"/>
                    <a:pt x="2043" y="158"/>
                    <a:pt x="2054" y="156"/>
                  </a:cubicBezTo>
                  <a:cubicBezTo>
                    <a:pt x="2076" y="152"/>
                    <a:pt x="2097" y="151"/>
                    <a:pt x="2119" y="148"/>
                  </a:cubicBezTo>
                  <a:cubicBezTo>
                    <a:pt x="2198" y="123"/>
                    <a:pt x="2076" y="205"/>
                    <a:pt x="2062" y="212"/>
                  </a:cubicBezTo>
                  <a:cubicBezTo>
                    <a:pt x="2019" y="258"/>
                    <a:pt x="2088" y="209"/>
                    <a:pt x="2095" y="204"/>
                  </a:cubicBezTo>
                  <a:cubicBezTo>
                    <a:pt x="2090" y="212"/>
                    <a:pt x="2069" y="229"/>
                    <a:pt x="2079" y="229"/>
                  </a:cubicBezTo>
                  <a:cubicBezTo>
                    <a:pt x="2091" y="229"/>
                    <a:pt x="2094" y="212"/>
                    <a:pt x="2103" y="204"/>
                  </a:cubicBezTo>
                  <a:cubicBezTo>
                    <a:pt x="2110" y="198"/>
                    <a:pt x="2127" y="178"/>
                    <a:pt x="2127" y="188"/>
                  </a:cubicBezTo>
                  <a:cubicBezTo>
                    <a:pt x="2127" y="209"/>
                    <a:pt x="2014" y="276"/>
                    <a:pt x="2087" y="253"/>
                  </a:cubicBezTo>
                  <a:cubicBezTo>
                    <a:pt x="2092" y="245"/>
                    <a:pt x="2097" y="237"/>
                    <a:pt x="2103" y="229"/>
                  </a:cubicBezTo>
                  <a:cubicBezTo>
                    <a:pt x="2108" y="223"/>
                    <a:pt x="2113" y="206"/>
                    <a:pt x="2119" y="212"/>
                  </a:cubicBezTo>
                  <a:cubicBezTo>
                    <a:pt x="2125" y="218"/>
                    <a:pt x="2115" y="229"/>
                    <a:pt x="2111" y="237"/>
                  </a:cubicBezTo>
                  <a:cubicBezTo>
                    <a:pt x="2076" y="300"/>
                    <a:pt x="2098" y="241"/>
                    <a:pt x="2071" y="294"/>
                  </a:cubicBezTo>
                  <a:cubicBezTo>
                    <a:pt x="2067" y="302"/>
                    <a:pt x="2068" y="312"/>
                    <a:pt x="2062" y="318"/>
                  </a:cubicBezTo>
                  <a:cubicBezTo>
                    <a:pt x="2056" y="324"/>
                    <a:pt x="2038" y="334"/>
                    <a:pt x="2038" y="326"/>
                  </a:cubicBezTo>
                  <a:cubicBezTo>
                    <a:pt x="2038" y="320"/>
                    <a:pt x="2096" y="288"/>
                    <a:pt x="2103" y="285"/>
                  </a:cubicBezTo>
                  <a:cubicBezTo>
                    <a:pt x="2119" y="288"/>
                    <a:pt x="2136" y="298"/>
                    <a:pt x="2152" y="294"/>
                  </a:cubicBezTo>
                  <a:cubicBezTo>
                    <a:pt x="2162" y="292"/>
                    <a:pt x="2172" y="278"/>
                    <a:pt x="2168" y="269"/>
                  </a:cubicBezTo>
                  <a:cubicBezTo>
                    <a:pt x="2164" y="261"/>
                    <a:pt x="2152" y="274"/>
                    <a:pt x="2144" y="277"/>
                  </a:cubicBezTo>
                  <a:cubicBezTo>
                    <a:pt x="2138" y="283"/>
                    <a:pt x="2120" y="290"/>
                    <a:pt x="2127" y="294"/>
                  </a:cubicBezTo>
                  <a:cubicBezTo>
                    <a:pt x="2137" y="299"/>
                    <a:pt x="2149" y="288"/>
                    <a:pt x="2160" y="285"/>
                  </a:cubicBezTo>
                  <a:cubicBezTo>
                    <a:pt x="2176" y="280"/>
                    <a:pt x="2208" y="269"/>
                    <a:pt x="2208" y="269"/>
                  </a:cubicBezTo>
                  <a:cubicBezTo>
                    <a:pt x="2205" y="277"/>
                    <a:pt x="2204" y="286"/>
                    <a:pt x="2200" y="294"/>
                  </a:cubicBezTo>
                  <a:cubicBezTo>
                    <a:pt x="2196" y="303"/>
                    <a:pt x="2180" y="309"/>
                    <a:pt x="2184" y="318"/>
                  </a:cubicBezTo>
                  <a:cubicBezTo>
                    <a:pt x="2188" y="326"/>
                    <a:pt x="2200" y="312"/>
                    <a:pt x="2208" y="310"/>
                  </a:cubicBezTo>
                  <a:cubicBezTo>
                    <a:pt x="2222" y="307"/>
                    <a:pt x="2235" y="305"/>
                    <a:pt x="2249" y="302"/>
                  </a:cubicBezTo>
                  <a:cubicBezTo>
                    <a:pt x="2257" y="300"/>
                    <a:pt x="2279" y="288"/>
                    <a:pt x="2273" y="294"/>
                  </a:cubicBezTo>
                  <a:cubicBezTo>
                    <a:pt x="2265" y="302"/>
                    <a:pt x="2251" y="304"/>
                    <a:pt x="2241" y="310"/>
                  </a:cubicBezTo>
                  <a:cubicBezTo>
                    <a:pt x="2233" y="315"/>
                    <a:pt x="2217" y="326"/>
                    <a:pt x="2217" y="326"/>
                  </a:cubicBezTo>
                  <a:cubicBezTo>
                    <a:pt x="2254" y="338"/>
                    <a:pt x="2296" y="333"/>
                    <a:pt x="2330" y="350"/>
                  </a:cubicBezTo>
                  <a:cubicBezTo>
                    <a:pt x="2339" y="354"/>
                    <a:pt x="2306" y="367"/>
                    <a:pt x="2306" y="367"/>
                  </a:cubicBezTo>
                  <a:cubicBezTo>
                    <a:pt x="2317" y="370"/>
                    <a:pt x="2333" y="365"/>
                    <a:pt x="2338" y="375"/>
                  </a:cubicBezTo>
                  <a:cubicBezTo>
                    <a:pt x="2342" y="384"/>
                    <a:pt x="2322" y="399"/>
                    <a:pt x="2322" y="399"/>
                  </a:cubicBezTo>
                  <a:cubicBezTo>
                    <a:pt x="2270" y="451"/>
                    <a:pt x="2323" y="407"/>
                    <a:pt x="2346" y="399"/>
                  </a:cubicBezTo>
                  <a:cubicBezTo>
                    <a:pt x="2343" y="410"/>
                    <a:pt x="2330" y="423"/>
                    <a:pt x="2338" y="431"/>
                  </a:cubicBezTo>
                  <a:cubicBezTo>
                    <a:pt x="2345" y="438"/>
                    <a:pt x="2370" y="422"/>
                    <a:pt x="2363" y="415"/>
                  </a:cubicBezTo>
                  <a:cubicBezTo>
                    <a:pt x="2355" y="407"/>
                    <a:pt x="2341" y="420"/>
                    <a:pt x="2330" y="423"/>
                  </a:cubicBezTo>
                  <a:cubicBezTo>
                    <a:pt x="2359" y="433"/>
                    <a:pt x="2407" y="411"/>
                    <a:pt x="2419" y="439"/>
                  </a:cubicBezTo>
                  <a:cubicBezTo>
                    <a:pt x="2426" y="457"/>
                    <a:pt x="2371" y="472"/>
                    <a:pt x="2371" y="472"/>
                  </a:cubicBezTo>
                  <a:cubicBezTo>
                    <a:pt x="2429" y="487"/>
                    <a:pt x="2641" y="458"/>
                    <a:pt x="2484" y="480"/>
                  </a:cubicBezTo>
                  <a:cubicBezTo>
                    <a:pt x="2481" y="488"/>
                    <a:pt x="2481" y="497"/>
                    <a:pt x="2476" y="504"/>
                  </a:cubicBezTo>
                  <a:cubicBezTo>
                    <a:pt x="2470" y="512"/>
                    <a:pt x="2445" y="514"/>
                    <a:pt x="2452" y="521"/>
                  </a:cubicBezTo>
                  <a:cubicBezTo>
                    <a:pt x="2456" y="525"/>
                    <a:pt x="2498" y="504"/>
                    <a:pt x="2517" y="504"/>
                  </a:cubicBezTo>
                  <a:cubicBezTo>
                    <a:pt x="2526" y="504"/>
                    <a:pt x="2500" y="509"/>
                    <a:pt x="2492" y="512"/>
                  </a:cubicBezTo>
                  <a:cubicBezTo>
                    <a:pt x="2464" y="522"/>
                    <a:pt x="2465" y="522"/>
                    <a:pt x="2435" y="537"/>
                  </a:cubicBezTo>
                  <a:cubicBezTo>
                    <a:pt x="2455" y="543"/>
                    <a:pt x="2547" y="549"/>
                    <a:pt x="2468" y="529"/>
                  </a:cubicBezTo>
                  <a:cubicBezTo>
                    <a:pt x="2467" y="529"/>
                    <a:pt x="2413" y="545"/>
                    <a:pt x="2419" y="553"/>
                  </a:cubicBezTo>
                  <a:cubicBezTo>
                    <a:pt x="2426" y="562"/>
                    <a:pt x="2495" y="574"/>
                    <a:pt x="2508" y="577"/>
                  </a:cubicBezTo>
                  <a:cubicBezTo>
                    <a:pt x="2443" y="612"/>
                    <a:pt x="2365" y="624"/>
                    <a:pt x="2298" y="658"/>
                  </a:cubicBezTo>
                  <a:cubicBezTo>
                    <a:pt x="2327" y="669"/>
                    <a:pt x="2351" y="685"/>
                    <a:pt x="2379" y="699"/>
                  </a:cubicBezTo>
                  <a:cubicBezTo>
                    <a:pt x="2354" y="661"/>
                    <a:pt x="2325" y="665"/>
                    <a:pt x="2371" y="650"/>
                  </a:cubicBezTo>
                  <a:cubicBezTo>
                    <a:pt x="2330" y="612"/>
                    <a:pt x="2337" y="626"/>
                    <a:pt x="2460" y="626"/>
                  </a:cubicBezTo>
                  <a:cubicBezTo>
                    <a:pt x="2506" y="626"/>
                    <a:pt x="2552" y="631"/>
                    <a:pt x="2598" y="634"/>
                  </a:cubicBezTo>
                  <a:cubicBezTo>
                    <a:pt x="2544" y="617"/>
                    <a:pt x="2452" y="611"/>
                    <a:pt x="2630" y="626"/>
                  </a:cubicBezTo>
                  <a:cubicBezTo>
                    <a:pt x="2703" y="650"/>
                    <a:pt x="2595" y="615"/>
                    <a:pt x="2687" y="642"/>
                  </a:cubicBezTo>
                  <a:cubicBezTo>
                    <a:pt x="2799" y="675"/>
                    <a:pt x="2703" y="648"/>
                    <a:pt x="2679" y="642"/>
                  </a:cubicBezTo>
                  <a:cubicBezTo>
                    <a:pt x="2665" y="639"/>
                    <a:pt x="2652" y="637"/>
                    <a:pt x="2638" y="634"/>
                  </a:cubicBezTo>
                  <a:cubicBezTo>
                    <a:pt x="2627" y="632"/>
                    <a:pt x="2617" y="626"/>
                    <a:pt x="2606" y="626"/>
                  </a:cubicBezTo>
                  <a:cubicBezTo>
                    <a:pt x="2598" y="626"/>
                    <a:pt x="2622" y="631"/>
                    <a:pt x="2630" y="634"/>
                  </a:cubicBezTo>
                  <a:cubicBezTo>
                    <a:pt x="2649" y="642"/>
                    <a:pt x="2668" y="651"/>
                    <a:pt x="2687" y="658"/>
                  </a:cubicBezTo>
                  <a:cubicBezTo>
                    <a:pt x="2703" y="664"/>
                    <a:pt x="2720" y="669"/>
                    <a:pt x="2736" y="675"/>
                  </a:cubicBezTo>
                  <a:cubicBezTo>
                    <a:pt x="2763" y="685"/>
                    <a:pt x="2790" y="696"/>
                    <a:pt x="2817" y="707"/>
                  </a:cubicBezTo>
                  <a:cubicBezTo>
                    <a:pt x="2828" y="711"/>
                    <a:pt x="2849" y="711"/>
                    <a:pt x="2849" y="723"/>
                  </a:cubicBezTo>
                  <a:cubicBezTo>
                    <a:pt x="2849" y="734"/>
                    <a:pt x="2828" y="718"/>
                    <a:pt x="2817" y="715"/>
                  </a:cubicBezTo>
                  <a:cubicBezTo>
                    <a:pt x="2801" y="710"/>
                    <a:pt x="2784" y="705"/>
                    <a:pt x="2768" y="699"/>
                  </a:cubicBezTo>
                  <a:cubicBezTo>
                    <a:pt x="2737" y="687"/>
                    <a:pt x="2712" y="675"/>
                    <a:pt x="2679" y="667"/>
                  </a:cubicBezTo>
                  <a:cubicBezTo>
                    <a:pt x="2687" y="675"/>
                    <a:pt x="2693" y="685"/>
                    <a:pt x="2703" y="691"/>
                  </a:cubicBezTo>
                  <a:cubicBezTo>
                    <a:pt x="2738" y="711"/>
                    <a:pt x="2762" y="691"/>
                    <a:pt x="2695" y="691"/>
                  </a:cubicBezTo>
                  <a:cubicBezTo>
                    <a:pt x="2687" y="691"/>
                    <a:pt x="2711" y="697"/>
                    <a:pt x="2719" y="699"/>
                  </a:cubicBezTo>
                  <a:cubicBezTo>
                    <a:pt x="2741" y="705"/>
                    <a:pt x="2784" y="715"/>
                    <a:pt x="2784" y="715"/>
                  </a:cubicBezTo>
                  <a:cubicBezTo>
                    <a:pt x="2768" y="718"/>
                    <a:pt x="2731" y="708"/>
                    <a:pt x="2736" y="723"/>
                  </a:cubicBezTo>
                  <a:cubicBezTo>
                    <a:pt x="2748" y="758"/>
                    <a:pt x="2842" y="725"/>
                    <a:pt x="2760" y="748"/>
                  </a:cubicBezTo>
                  <a:cubicBezTo>
                    <a:pt x="2807" y="757"/>
                    <a:pt x="2918" y="755"/>
                    <a:pt x="2784" y="772"/>
                  </a:cubicBezTo>
                  <a:cubicBezTo>
                    <a:pt x="2773" y="775"/>
                    <a:pt x="2747" y="770"/>
                    <a:pt x="2752" y="780"/>
                  </a:cubicBezTo>
                  <a:cubicBezTo>
                    <a:pt x="2758" y="792"/>
                    <a:pt x="2778" y="786"/>
                    <a:pt x="2792" y="788"/>
                  </a:cubicBezTo>
                  <a:cubicBezTo>
                    <a:pt x="2825" y="792"/>
                    <a:pt x="2857" y="793"/>
                    <a:pt x="2890" y="796"/>
                  </a:cubicBezTo>
                  <a:cubicBezTo>
                    <a:pt x="2836" y="809"/>
                    <a:pt x="2794" y="807"/>
                    <a:pt x="2898" y="821"/>
                  </a:cubicBezTo>
                  <a:cubicBezTo>
                    <a:pt x="2861" y="828"/>
                    <a:pt x="2839" y="833"/>
                    <a:pt x="2808" y="853"/>
                  </a:cubicBezTo>
                  <a:cubicBezTo>
                    <a:pt x="2899" y="875"/>
                    <a:pt x="2887" y="868"/>
                    <a:pt x="2817" y="885"/>
                  </a:cubicBezTo>
                  <a:cubicBezTo>
                    <a:pt x="2830" y="888"/>
                    <a:pt x="2857" y="894"/>
                    <a:pt x="2857" y="894"/>
                  </a:cubicBezTo>
                  <a:cubicBezTo>
                    <a:pt x="2889" y="885"/>
                    <a:pt x="3058" y="873"/>
                    <a:pt x="2971" y="902"/>
                  </a:cubicBezTo>
                  <a:cubicBezTo>
                    <a:pt x="3009" y="915"/>
                    <a:pt x="3046" y="929"/>
                    <a:pt x="3084" y="942"/>
                  </a:cubicBezTo>
                  <a:cubicBezTo>
                    <a:pt x="3044" y="950"/>
                    <a:pt x="3003" y="956"/>
                    <a:pt x="2963" y="966"/>
                  </a:cubicBezTo>
                  <a:cubicBezTo>
                    <a:pt x="2988" y="972"/>
                    <a:pt x="3068" y="973"/>
                    <a:pt x="2995" y="991"/>
                  </a:cubicBezTo>
                  <a:cubicBezTo>
                    <a:pt x="3000" y="999"/>
                    <a:pt x="3003" y="1010"/>
                    <a:pt x="3011" y="1015"/>
                  </a:cubicBezTo>
                  <a:cubicBezTo>
                    <a:pt x="3026" y="1024"/>
                    <a:pt x="3060" y="1031"/>
                    <a:pt x="3060" y="1031"/>
                  </a:cubicBezTo>
                  <a:cubicBezTo>
                    <a:pt x="3009" y="1048"/>
                    <a:pt x="2957" y="1047"/>
                    <a:pt x="2906" y="1064"/>
                  </a:cubicBezTo>
                  <a:cubicBezTo>
                    <a:pt x="2935" y="1074"/>
                    <a:pt x="2995" y="1050"/>
                    <a:pt x="2995" y="1080"/>
                  </a:cubicBezTo>
                  <a:cubicBezTo>
                    <a:pt x="2995" y="1104"/>
                    <a:pt x="2930" y="1112"/>
                    <a:pt x="2930" y="1112"/>
                  </a:cubicBezTo>
                  <a:cubicBezTo>
                    <a:pt x="2941" y="1118"/>
                    <a:pt x="2951" y="1126"/>
                    <a:pt x="2963" y="1129"/>
                  </a:cubicBezTo>
                  <a:cubicBezTo>
                    <a:pt x="2987" y="1135"/>
                    <a:pt x="3014" y="1126"/>
                    <a:pt x="3036" y="1137"/>
                  </a:cubicBezTo>
                  <a:cubicBezTo>
                    <a:pt x="3048" y="1143"/>
                    <a:pt x="3009" y="1143"/>
                    <a:pt x="2995" y="1145"/>
                  </a:cubicBezTo>
                  <a:cubicBezTo>
                    <a:pt x="2976" y="1148"/>
                    <a:pt x="2957" y="1150"/>
                    <a:pt x="2938" y="1153"/>
                  </a:cubicBezTo>
                  <a:cubicBezTo>
                    <a:pt x="2930" y="1158"/>
                    <a:pt x="2906" y="1163"/>
                    <a:pt x="2914" y="1169"/>
                  </a:cubicBezTo>
                  <a:cubicBezTo>
                    <a:pt x="2938" y="1187"/>
                    <a:pt x="3077" y="1170"/>
                    <a:pt x="3092" y="1169"/>
                  </a:cubicBezTo>
                  <a:cubicBezTo>
                    <a:pt x="3037" y="1178"/>
                    <a:pt x="3052" y="1172"/>
                    <a:pt x="3003" y="1194"/>
                  </a:cubicBezTo>
                  <a:cubicBezTo>
                    <a:pt x="2942" y="1222"/>
                    <a:pt x="2975" y="1210"/>
                    <a:pt x="3044" y="1202"/>
                  </a:cubicBezTo>
                  <a:cubicBezTo>
                    <a:pt x="3055" y="1199"/>
                    <a:pt x="3065" y="1197"/>
                    <a:pt x="3076" y="1194"/>
                  </a:cubicBezTo>
                  <a:cubicBezTo>
                    <a:pt x="3084" y="1192"/>
                    <a:pt x="3109" y="1185"/>
                    <a:pt x="3100" y="1185"/>
                  </a:cubicBezTo>
                  <a:cubicBezTo>
                    <a:pt x="3059" y="1185"/>
                    <a:pt x="3011" y="1200"/>
                    <a:pt x="2971" y="1210"/>
                  </a:cubicBezTo>
                  <a:cubicBezTo>
                    <a:pt x="3015" y="1225"/>
                    <a:pt x="3052" y="1214"/>
                    <a:pt x="3092" y="1194"/>
                  </a:cubicBezTo>
                  <a:cubicBezTo>
                    <a:pt x="3041" y="1180"/>
                    <a:pt x="3039" y="1196"/>
                    <a:pt x="2995" y="1218"/>
                  </a:cubicBezTo>
                  <a:cubicBezTo>
                    <a:pt x="2985" y="1223"/>
                    <a:pt x="2952" y="1226"/>
                    <a:pt x="2963" y="1226"/>
                  </a:cubicBezTo>
                  <a:cubicBezTo>
                    <a:pt x="2987" y="1226"/>
                    <a:pt x="3012" y="1221"/>
                    <a:pt x="3036" y="1218"/>
                  </a:cubicBezTo>
                  <a:cubicBezTo>
                    <a:pt x="3049" y="1216"/>
                    <a:pt x="3090" y="1210"/>
                    <a:pt x="3076" y="1210"/>
                  </a:cubicBezTo>
                  <a:cubicBezTo>
                    <a:pt x="3052" y="1210"/>
                    <a:pt x="3027" y="1215"/>
                    <a:pt x="3003" y="1218"/>
                  </a:cubicBezTo>
                  <a:cubicBezTo>
                    <a:pt x="2918" y="1260"/>
                    <a:pt x="2898" y="1253"/>
                    <a:pt x="3092" y="1242"/>
                  </a:cubicBezTo>
                  <a:cubicBezTo>
                    <a:pt x="3050" y="1228"/>
                    <a:pt x="3006" y="1249"/>
                    <a:pt x="2963" y="1258"/>
                  </a:cubicBezTo>
                  <a:cubicBezTo>
                    <a:pt x="2918" y="1277"/>
                    <a:pt x="2871" y="1284"/>
                    <a:pt x="2825" y="1299"/>
                  </a:cubicBezTo>
                  <a:cubicBezTo>
                    <a:pt x="2790" y="1332"/>
                    <a:pt x="2775" y="1339"/>
                    <a:pt x="2906" y="1307"/>
                  </a:cubicBezTo>
                  <a:cubicBezTo>
                    <a:pt x="2917" y="1304"/>
                    <a:pt x="2884" y="1302"/>
                    <a:pt x="2873" y="1299"/>
                  </a:cubicBezTo>
                  <a:cubicBezTo>
                    <a:pt x="2796" y="1325"/>
                    <a:pt x="2832" y="1315"/>
                    <a:pt x="2671" y="1315"/>
                  </a:cubicBezTo>
                  <a:cubicBezTo>
                    <a:pt x="2657" y="1315"/>
                    <a:pt x="2698" y="1310"/>
                    <a:pt x="2711" y="1307"/>
                  </a:cubicBezTo>
                  <a:cubicBezTo>
                    <a:pt x="2860" y="1279"/>
                    <a:pt x="2796" y="1294"/>
                    <a:pt x="2873" y="1275"/>
                  </a:cubicBezTo>
                  <a:cubicBezTo>
                    <a:pt x="2932" y="1216"/>
                    <a:pt x="2915" y="1241"/>
                    <a:pt x="2703" y="1266"/>
                  </a:cubicBezTo>
                  <a:cubicBezTo>
                    <a:pt x="2693" y="1267"/>
                    <a:pt x="2672" y="1276"/>
                    <a:pt x="2679" y="1283"/>
                  </a:cubicBezTo>
                  <a:cubicBezTo>
                    <a:pt x="2686" y="1291"/>
                    <a:pt x="2700" y="1278"/>
                    <a:pt x="2711" y="1275"/>
                  </a:cubicBezTo>
                  <a:cubicBezTo>
                    <a:pt x="2757" y="1262"/>
                    <a:pt x="2773" y="1256"/>
                    <a:pt x="2817" y="1242"/>
                  </a:cubicBezTo>
                  <a:cubicBezTo>
                    <a:pt x="2840" y="1234"/>
                    <a:pt x="2768" y="1247"/>
                    <a:pt x="2744" y="1250"/>
                  </a:cubicBezTo>
                  <a:cubicBezTo>
                    <a:pt x="2687" y="1269"/>
                    <a:pt x="2711" y="1260"/>
                    <a:pt x="2671" y="1275"/>
                  </a:cubicBezTo>
                  <a:cubicBezTo>
                    <a:pt x="2771" y="1308"/>
                    <a:pt x="3063" y="1257"/>
                    <a:pt x="2890" y="1315"/>
                  </a:cubicBezTo>
                  <a:cubicBezTo>
                    <a:pt x="2898" y="1318"/>
                    <a:pt x="2906" y="1321"/>
                    <a:pt x="2914" y="1323"/>
                  </a:cubicBezTo>
                  <a:cubicBezTo>
                    <a:pt x="2933" y="1327"/>
                    <a:pt x="2953" y="1325"/>
                    <a:pt x="2971" y="1331"/>
                  </a:cubicBezTo>
                  <a:cubicBezTo>
                    <a:pt x="3111" y="1375"/>
                    <a:pt x="2913" y="1343"/>
                    <a:pt x="3084" y="1364"/>
                  </a:cubicBezTo>
                  <a:cubicBezTo>
                    <a:pt x="3049" y="1367"/>
                    <a:pt x="3014" y="1368"/>
                    <a:pt x="2979" y="1372"/>
                  </a:cubicBezTo>
                  <a:cubicBezTo>
                    <a:pt x="2970" y="1373"/>
                    <a:pt x="2963" y="1380"/>
                    <a:pt x="2954" y="1380"/>
                  </a:cubicBezTo>
                  <a:cubicBezTo>
                    <a:pt x="2946" y="1380"/>
                    <a:pt x="2922" y="1372"/>
                    <a:pt x="2930" y="1372"/>
                  </a:cubicBezTo>
                  <a:cubicBezTo>
                    <a:pt x="2955" y="1372"/>
                    <a:pt x="2979" y="1383"/>
                    <a:pt x="3003" y="1388"/>
                  </a:cubicBezTo>
                  <a:cubicBezTo>
                    <a:pt x="3042" y="1414"/>
                    <a:pt x="3084" y="1405"/>
                    <a:pt x="3011" y="1421"/>
                  </a:cubicBezTo>
                  <a:cubicBezTo>
                    <a:pt x="3058" y="1451"/>
                    <a:pt x="3090" y="1435"/>
                    <a:pt x="3011" y="1461"/>
                  </a:cubicBezTo>
                  <a:cubicBezTo>
                    <a:pt x="3069" y="1480"/>
                    <a:pt x="3046" y="1467"/>
                    <a:pt x="3084" y="1493"/>
                  </a:cubicBezTo>
                  <a:cubicBezTo>
                    <a:pt x="3068" y="1499"/>
                    <a:pt x="3045" y="1496"/>
                    <a:pt x="3036" y="1510"/>
                  </a:cubicBezTo>
                  <a:cubicBezTo>
                    <a:pt x="3030" y="1519"/>
                    <a:pt x="3058" y="1514"/>
                    <a:pt x="3068" y="1518"/>
                  </a:cubicBezTo>
                  <a:cubicBezTo>
                    <a:pt x="3079" y="1522"/>
                    <a:pt x="3111" y="1530"/>
                    <a:pt x="3100" y="1534"/>
                  </a:cubicBezTo>
                  <a:cubicBezTo>
                    <a:pt x="3082" y="1540"/>
                    <a:pt x="3063" y="1529"/>
                    <a:pt x="3044" y="1526"/>
                  </a:cubicBezTo>
                  <a:cubicBezTo>
                    <a:pt x="3103" y="1570"/>
                    <a:pt x="3141" y="1570"/>
                    <a:pt x="3019" y="1558"/>
                  </a:cubicBezTo>
                  <a:cubicBezTo>
                    <a:pt x="2994" y="1552"/>
                    <a:pt x="2942" y="1537"/>
                    <a:pt x="2922" y="1542"/>
                  </a:cubicBezTo>
                  <a:cubicBezTo>
                    <a:pt x="2910" y="1545"/>
                    <a:pt x="2943" y="1553"/>
                    <a:pt x="2954" y="1558"/>
                  </a:cubicBezTo>
                  <a:cubicBezTo>
                    <a:pt x="2967" y="1564"/>
                    <a:pt x="2981" y="1570"/>
                    <a:pt x="2995" y="1575"/>
                  </a:cubicBezTo>
                  <a:cubicBezTo>
                    <a:pt x="3023" y="1586"/>
                    <a:pt x="3055" y="1592"/>
                    <a:pt x="3084" y="1599"/>
                  </a:cubicBezTo>
                  <a:cubicBezTo>
                    <a:pt x="3100" y="1603"/>
                    <a:pt x="3036" y="1583"/>
                    <a:pt x="3036" y="1583"/>
                  </a:cubicBezTo>
                  <a:cubicBezTo>
                    <a:pt x="3003" y="1586"/>
                    <a:pt x="2968" y="1578"/>
                    <a:pt x="2938" y="1591"/>
                  </a:cubicBezTo>
                  <a:cubicBezTo>
                    <a:pt x="2924" y="1597"/>
                    <a:pt x="2966" y="1601"/>
                    <a:pt x="2979" y="1607"/>
                  </a:cubicBezTo>
                  <a:cubicBezTo>
                    <a:pt x="2990" y="1612"/>
                    <a:pt x="2999" y="1623"/>
                    <a:pt x="3011" y="1623"/>
                  </a:cubicBezTo>
                  <a:cubicBezTo>
                    <a:pt x="3021" y="1623"/>
                    <a:pt x="2996" y="1609"/>
                    <a:pt x="2987" y="1607"/>
                  </a:cubicBezTo>
                  <a:cubicBezTo>
                    <a:pt x="2963" y="1601"/>
                    <a:pt x="2938" y="1602"/>
                    <a:pt x="2914" y="1599"/>
                  </a:cubicBezTo>
                  <a:cubicBezTo>
                    <a:pt x="2925" y="1602"/>
                    <a:pt x="2935" y="1604"/>
                    <a:pt x="2946" y="1607"/>
                  </a:cubicBezTo>
                  <a:cubicBezTo>
                    <a:pt x="2962" y="1612"/>
                    <a:pt x="3012" y="1625"/>
                    <a:pt x="2995" y="1623"/>
                  </a:cubicBezTo>
                  <a:cubicBezTo>
                    <a:pt x="2922" y="1613"/>
                    <a:pt x="2957" y="1618"/>
                    <a:pt x="2890" y="1607"/>
                  </a:cubicBezTo>
                  <a:cubicBezTo>
                    <a:pt x="2937" y="1631"/>
                    <a:pt x="2911" y="1619"/>
                    <a:pt x="2971" y="1639"/>
                  </a:cubicBezTo>
                  <a:cubicBezTo>
                    <a:pt x="2979" y="1642"/>
                    <a:pt x="2937" y="1631"/>
                    <a:pt x="2946" y="1631"/>
                  </a:cubicBezTo>
                  <a:cubicBezTo>
                    <a:pt x="2957" y="1631"/>
                    <a:pt x="2968" y="1636"/>
                    <a:pt x="2979" y="1639"/>
                  </a:cubicBezTo>
                  <a:cubicBezTo>
                    <a:pt x="2997" y="1652"/>
                    <a:pt x="3020" y="1656"/>
                    <a:pt x="3036" y="1672"/>
                  </a:cubicBezTo>
                  <a:cubicBezTo>
                    <a:pt x="3042" y="1678"/>
                    <a:pt x="3019" y="1666"/>
                    <a:pt x="3011" y="1664"/>
                  </a:cubicBezTo>
                  <a:cubicBezTo>
                    <a:pt x="2932" y="1645"/>
                    <a:pt x="3003" y="1666"/>
                    <a:pt x="2946" y="1648"/>
                  </a:cubicBezTo>
                  <a:cubicBezTo>
                    <a:pt x="3030" y="1730"/>
                    <a:pt x="2994" y="1686"/>
                    <a:pt x="2938" y="1672"/>
                  </a:cubicBezTo>
                  <a:cubicBezTo>
                    <a:pt x="2927" y="1675"/>
                    <a:pt x="2903" y="1669"/>
                    <a:pt x="2906" y="1680"/>
                  </a:cubicBezTo>
                  <a:cubicBezTo>
                    <a:pt x="2910" y="1696"/>
                    <a:pt x="3035" y="1741"/>
                    <a:pt x="2954" y="1696"/>
                  </a:cubicBezTo>
                  <a:cubicBezTo>
                    <a:pt x="2944" y="1691"/>
                    <a:pt x="2933" y="1691"/>
                    <a:pt x="2922" y="1688"/>
                  </a:cubicBezTo>
                  <a:cubicBezTo>
                    <a:pt x="2927" y="1696"/>
                    <a:pt x="2932" y="1704"/>
                    <a:pt x="2938" y="1712"/>
                  </a:cubicBezTo>
                  <a:cubicBezTo>
                    <a:pt x="2943" y="1718"/>
                    <a:pt x="2954" y="1737"/>
                    <a:pt x="2954" y="1729"/>
                  </a:cubicBezTo>
                  <a:cubicBezTo>
                    <a:pt x="2954" y="1703"/>
                    <a:pt x="2907" y="1691"/>
                    <a:pt x="2890" y="1680"/>
                  </a:cubicBezTo>
                  <a:cubicBezTo>
                    <a:pt x="2895" y="1688"/>
                    <a:pt x="2902" y="1695"/>
                    <a:pt x="2906" y="1704"/>
                  </a:cubicBezTo>
                  <a:cubicBezTo>
                    <a:pt x="2910" y="1712"/>
                    <a:pt x="2922" y="1726"/>
                    <a:pt x="2914" y="1729"/>
                  </a:cubicBezTo>
                  <a:cubicBezTo>
                    <a:pt x="2902" y="1733"/>
                    <a:pt x="2892" y="1717"/>
                    <a:pt x="2881" y="1712"/>
                  </a:cubicBezTo>
                  <a:cubicBezTo>
                    <a:pt x="2873" y="1709"/>
                    <a:pt x="2857" y="1696"/>
                    <a:pt x="2857" y="1704"/>
                  </a:cubicBezTo>
                  <a:cubicBezTo>
                    <a:pt x="2857" y="1714"/>
                    <a:pt x="2874" y="1713"/>
                    <a:pt x="2881" y="1720"/>
                  </a:cubicBezTo>
                  <a:cubicBezTo>
                    <a:pt x="2891" y="1730"/>
                    <a:pt x="2898" y="1742"/>
                    <a:pt x="2906" y="1753"/>
                  </a:cubicBezTo>
                  <a:cubicBezTo>
                    <a:pt x="2920" y="1795"/>
                    <a:pt x="2921" y="1783"/>
                    <a:pt x="2865" y="1745"/>
                  </a:cubicBezTo>
                  <a:cubicBezTo>
                    <a:pt x="2857" y="1740"/>
                    <a:pt x="2890" y="1761"/>
                    <a:pt x="2890" y="1761"/>
                  </a:cubicBezTo>
                  <a:cubicBezTo>
                    <a:pt x="2884" y="1753"/>
                    <a:pt x="2863" y="1737"/>
                    <a:pt x="2873" y="1737"/>
                  </a:cubicBezTo>
                  <a:cubicBezTo>
                    <a:pt x="2885" y="1737"/>
                    <a:pt x="2906" y="1753"/>
                    <a:pt x="2898" y="1761"/>
                  </a:cubicBezTo>
                  <a:cubicBezTo>
                    <a:pt x="2889" y="1770"/>
                    <a:pt x="2876" y="1750"/>
                    <a:pt x="2865" y="1745"/>
                  </a:cubicBezTo>
                  <a:cubicBezTo>
                    <a:pt x="2876" y="1767"/>
                    <a:pt x="2915" y="1827"/>
                    <a:pt x="2898" y="1810"/>
                  </a:cubicBezTo>
                  <a:cubicBezTo>
                    <a:pt x="2884" y="1796"/>
                    <a:pt x="2857" y="1769"/>
                    <a:pt x="2857" y="1769"/>
                  </a:cubicBezTo>
                  <a:cubicBezTo>
                    <a:pt x="2894" y="1841"/>
                    <a:pt x="2908" y="1851"/>
                    <a:pt x="2873" y="1818"/>
                  </a:cubicBezTo>
                  <a:cubicBezTo>
                    <a:pt x="2870" y="1810"/>
                    <a:pt x="2859" y="1787"/>
                    <a:pt x="2865" y="1793"/>
                  </a:cubicBezTo>
                  <a:cubicBezTo>
                    <a:pt x="2874" y="1802"/>
                    <a:pt x="2883" y="1814"/>
                    <a:pt x="2881" y="1826"/>
                  </a:cubicBezTo>
                  <a:cubicBezTo>
                    <a:pt x="2879" y="1834"/>
                    <a:pt x="2865" y="1831"/>
                    <a:pt x="2857" y="1834"/>
                  </a:cubicBezTo>
                  <a:cubicBezTo>
                    <a:pt x="2875" y="1908"/>
                    <a:pt x="2865" y="1842"/>
                    <a:pt x="2841" y="1842"/>
                  </a:cubicBezTo>
                  <a:cubicBezTo>
                    <a:pt x="2833" y="1842"/>
                    <a:pt x="2836" y="1858"/>
                    <a:pt x="2833" y="1866"/>
                  </a:cubicBezTo>
                  <a:cubicBezTo>
                    <a:pt x="2797" y="1811"/>
                    <a:pt x="2834" y="1860"/>
                    <a:pt x="2825" y="1883"/>
                  </a:cubicBezTo>
                  <a:cubicBezTo>
                    <a:pt x="2822" y="1891"/>
                    <a:pt x="2814" y="1872"/>
                    <a:pt x="2808" y="1866"/>
                  </a:cubicBezTo>
                  <a:cubicBezTo>
                    <a:pt x="2805" y="1874"/>
                    <a:pt x="2808" y="1889"/>
                    <a:pt x="2800" y="1891"/>
                  </a:cubicBezTo>
                  <a:cubicBezTo>
                    <a:pt x="2778" y="1897"/>
                    <a:pt x="2765" y="1842"/>
                    <a:pt x="2784" y="1899"/>
                  </a:cubicBezTo>
                  <a:cubicBezTo>
                    <a:pt x="2770" y="1940"/>
                    <a:pt x="2750" y="1945"/>
                    <a:pt x="2719" y="1915"/>
                  </a:cubicBezTo>
                  <a:cubicBezTo>
                    <a:pt x="2722" y="1923"/>
                    <a:pt x="2724" y="1931"/>
                    <a:pt x="2727" y="1939"/>
                  </a:cubicBezTo>
                  <a:cubicBezTo>
                    <a:pt x="2731" y="1950"/>
                    <a:pt x="2703" y="1915"/>
                    <a:pt x="2703" y="1915"/>
                  </a:cubicBezTo>
                  <a:cubicBezTo>
                    <a:pt x="2708" y="1926"/>
                    <a:pt x="2714" y="1937"/>
                    <a:pt x="2719" y="1948"/>
                  </a:cubicBezTo>
                  <a:cubicBezTo>
                    <a:pt x="2722" y="1956"/>
                    <a:pt x="2735" y="1972"/>
                    <a:pt x="2727" y="1972"/>
                  </a:cubicBezTo>
                  <a:cubicBezTo>
                    <a:pt x="2717" y="1972"/>
                    <a:pt x="2718" y="1954"/>
                    <a:pt x="2711" y="1948"/>
                  </a:cubicBezTo>
                  <a:cubicBezTo>
                    <a:pt x="2702" y="1940"/>
                    <a:pt x="2690" y="1937"/>
                    <a:pt x="2679" y="1931"/>
                  </a:cubicBezTo>
                  <a:cubicBezTo>
                    <a:pt x="2671" y="1934"/>
                    <a:pt x="2656" y="1930"/>
                    <a:pt x="2654" y="1939"/>
                  </a:cubicBezTo>
                  <a:cubicBezTo>
                    <a:pt x="2650" y="1955"/>
                    <a:pt x="2688" y="1975"/>
                    <a:pt x="2695" y="1980"/>
                  </a:cubicBezTo>
                  <a:cubicBezTo>
                    <a:pt x="2690" y="1972"/>
                    <a:pt x="2689" y="1956"/>
                    <a:pt x="2679" y="1956"/>
                  </a:cubicBezTo>
                  <a:cubicBezTo>
                    <a:pt x="2671" y="1956"/>
                    <a:pt x="2695" y="1980"/>
                    <a:pt x="2687" y="1980"/>
                  </a:cubicBezTo>
                  <a:cubicBezTo>
                    <a:pt x="2677" y="1980"/>
                    <a:pt x="2678" y="1963"/>
                    <a:pt x="2671" y="1956"/>
                  </a:cubicBezTo>
                  <a:cubicBezTo>
                    <a:pt x="2654" y="1939"/>
                    <a:pt x="2643" y="1938"/>
                    <a:pt x="2622" y="1931"/>
                  </a:cubicBezTo>
                  <a:cubicBezTo>
                    <a:pt x="2636" y="1946"/>
                    <a:pt x="2642" y="1955"/>
                    <a:pt x="2663" y="1964"/>
                  </a:cubicBezTo>
                  <a:cubicBezTo>
                    <a:pt x="2673" y="1968"/>
                    <a:pt x="2705" y="1977"/>
                    <a:pt x="2695" y="1972"/>
                  </a:cubicBezTo>
                  <a:cubicBezTo>
                    <a:pt x="2657" y="1954"/>
                    <a:pt x="2614" y="1946"/>
                    <a:pt x="2573" y="1939"/>
                  </a:cubicBezTo>
                  <a:cubicBezTo>
                    <a:pt x="2587" y="1950"/>
                    <a:pt x="2599" y="1963"/>
                    <a:pt x="2614" y="1972"/>
                  </a:cubicBezTo>
                  <a:cubicBezTo>
                    <a:pt x="2624" y="1977"/>
                    <a:pt x="2636" y="1976"/>
                    <a:pt x="2646" y="1980"/>
                  </a:cubicBezTo>
                  <a:cubicBezTo>
                    <a:pt x="2668" y="1989"/>
                    <a:pt x="2689" y="2001"/>
                    <a:pt x="2711" y="2012"/>
                  </a:cubicBezTo>
                  <a:cubicBezTo>
                    <a:pt x="2719" y="2016"/>
                    <a:pt x="2695" y="2008"/>
                    <a:pt x="2687" y="2004"/>
                  </a:cubicBezTo>
                  <a:cubicBezTo>
                    <a:pt x="2678" y="2000"/>
                    <a:pt x="2671" y="1993"/>
                    <a:pt x="2663" y="1988"/>
                  </a:cubicBezTo>
                  <a:cubicBezTo>
                    <a:pt x="2636" y="1991"/>
                    <a:pt x="2607" y="1987"/>
                    <a:pt x="2581" y="1996"/>
                  </a:cubicBezTo>
                  <a:cubicBezTo>
                    <a:pt x="2570" y="2000"/>
                    <a:pt x="2603" y="2002"/>
                    <a:pt x="2614" y="2004"/>
                  </a:cubicBezTo>
                  <a:cubicBezTo>
                    <a:pt x="2627" y="2007"/>
                    <a:pt x="2654" y="2026"/>
                    <a:pt x="2654" y="2012"/>
                  </a:cubicBezTo>
                  <a:cubicBezTo>
                    <a:pt x="2654" y="1998"/>
                    <a:pt x="2627" y="2001"/>
                    <a:pt x="2614" y="1996"/>
                  </a:cubicBezTo>
                  <a:cubicBezTo>
                    <a:pt x="2585" y="1985"/>
                    <a:pt x="2525" y="1972"/>
                    <a:pt x="2525" y="1972"/>
                  </a:cubicBezTo>
                  <a:cubicBezTo>
                    <a:pt x="2566" y="1996"/>
                    <a:pt x="2607" y="2007"/>
                    <a:pt x="2638" y="2045"/>
                  </a:cubicBezTo>
                  <a:cubicBezTo>
                    <a:pt x="2644" y="2052"/>
                    <a:pt x="2663" y="2065"/>
                    <a:pt x="2654" y="2069"/>
                  </a:cubicBezTo>
                  <a:cubicBezTo>
                    <a:pt x="2639" y="2076"/>
                    <a:pt x="2622" y="2064"/>
                    <a:pt x="2606" y="2061"/>
                  </a:cubicBezTo>
                  <a:cubicBezTo>
                    <a:pt x="2614" y="2069"/>
                    <a:pt x="2623" y="2076"/>
                    <a:pt x="2630" y="2085"/>
                  </a:cubicBezTo>
                  <a:cubicBezTo>
                    <a:pt x="2636" y="2093"/>
                    <a:pt x="2636" y="2110"/>
                    <a:pt x="2646" y="2110"/>
                  </a:cubicBezTo>
                  <a:cubicBezTo>
                    <a:pt x="2655" y="2110"/>
                    <a:pt x="2643" y="2092"/>
                    <a:pt x="2638" y="2085"/>
                  </a:cubicBezTo>
                  <a:cubicBezTo>
                    <a:pt x="2632" y="2077"/>
                    <a:pt x="2622" y="2074"/>
                    <a:pt x="2614" y="2069"/>
                  </a:cubicBezTo>
                  <a:cubicBezTo>
                    <a:pt x="2600" y="2125"/>
                    <a:pt x="2606" y="2095"/>
                    <a:pt x="2565" y="2069"/>
                  </a:cubicBezTo>
                  <a:cubicBezTo>
                    <a:pt x="2560" y="2112"/>
                    <a:pt x="2555" y="2156"/>
                    <a:pt x="2549" y="2199"/>
                  </a:cubicBezTo>
                  <a:cubicBezTo>
                    <a:pt x="2547" y="2210"/>
                    <a:pt x="2541" y="2220"/>
                    <a:pt x="2541" y="2231"/>
                  </a:cubicBezTo>
                  <a:cubicBezTo>
                    <a:pt x="2541" y="2242"/>
                    <a:pt x="2557" y="2272"/>
                    <a:pt x="2549" y="2264"/>
                  </a:cubicBezTo>
                  <a:cubicBezTo>
                    <a:pt x="2545" y="2260"/>
                    <a:pt x="2529" y="2211"/>
                    <a:pt x="2525" y="2199"/>
                  </a:cubicBezTo>
                  <a:cubicBezTo>
                    <a:pt x="2522" y="2207"/>
                    <a:pt x="2517" y="2215"/>
                    <a:pt x="2517" y="2223"/>
                  </a:cubicBezTo>
                  <a:cubicBezTo>
                    <a:pt x="2517" y="2237"/>
                    <a:pt x="2538" y="2268"/>
                    <a:pt x="2525" y="2264"/>
                  </a:cubicBezTo>
                  <a:cubicBezTo>
                    <a:pt x="2506" y="2258"/>
                    <a:pt x="2492" y="2215"/>
                    <a:pt x="2492" y="2215"/>
                  </a:cubicBezTo>
                  <a:cubicBezTo>
                    <a:pt x="2489" y="2247"/>
                    <a:pt x="2484" y="2280"/>
                    <a:pt x="2484" y="2312"/>
                  </a:cubicBezTo>
                  <a:cubicBezTo>
                    <a:pt x="2484" y="2320"/>
                    <a:pt x="2484" y="2285"/>
                    <a:pt x="2492" y="2288"/>
                  </a:cubicBezTo>
                  <a:cubicBezTo>
                    <a:pt x="2503" y="2292"/>
                    <a:pt x="2503" y="2309"/>
                    <a:pt x="2508" y="2320"/>
                  </a:cubicBezTo>
                  <a:cubicBezTo>
                    <a:pt x="2528" y="2250"/>
                    <a:pt x="2523" y="2317"/>
                    <a:pt x="2517" y="2337"/>
                  </a:cubicBezTo>
                  <a:cubicBezTo>
                    <a:pt x="2515" y="2332"/>
                    <a:pt x="2502" y="2288"/>
                    <a:pt x="2492" y="2288"/>
                  </a:cubicBezTo>
                  <a:cubicBezTo>
                    <a:pt x="2484" y="2288"/>
                    <a:pt x="2488" y="2305"/>
                    <a:pt x="2484" y="2312"/>
                  </a:cubicBezTo>
                  <a:cubicBezTo>
                    <a:pt x="2480" y="2319"/>
                    <a:pt x="2473" y="2323"/>
                    <a:pt x="2468" y="2329"/>
                  </a:cubicBezTo>
                  <a:cubicBezTo>
                    <a:pt x="2468" y="2329"/>
                    <a:pt x="2489" y="2377"/>
                    <a:pt x="2468" y="2377"/>
                  </a:cubicBezTo>
                  <a:cubicBezTo>
                    <a:pt x="2458" y="2377"/>
                    <a:pt x="2457" y="2361"/>
                    <a:pt x="2452" y="2353"/>
                  </a:cubicBezTo>
                  <a:cubicBezTo>
                    <a:pt x="2448" y="2365"/>
                    <a:pt x="2420" y="2452"/>
                    <a:pt x="2444" y="2385"/>
                  </a:cubicBezTo>
                  <a:cubicBezTo>
                    <a:pt x="2449" y="2391"/>
                    <a:pt x="2456" y="2395"/>
                    <a:pt x="2460" y="2402"/>
                  </a:cubicBezTo>
                  <a:cubicBezTo>
                    <a:pt x="2464" y="2409"/>
                    <a:pt x="2476" y="2426"/>
                    <a:pt x="2468" y="2426"/>
                  </a:cubicBezTo>
                  <a:cubicBezTo>
                    <a:pt x="2458" y="2426"/>
                    <a:pt x="2462" y="2402"/>
                    <a:pt x="2452" y="2402"/>
                  </a:cubicBezTo>
                  <a:cubicBezTo>
                    <a:pt x="2444" y="2402"/>
                    <a:pt x="2466" y="2420"/>
                    <a:pt x="2460" y="2426"/>
                  </a:cubicBezTo>
                  <a:cubicBezTo>
                    <a:pt x="2454" y="2432"/>
                    <a:pt x="2443" y="2421"/>
                    <a:pt x="2435" y="2418"/>
                  </a:cubicBezTo>
                  <a:cubicBezTo>
                    <a:pt x="2445" y="2443"/>
                    <a:pt x="2437" y="2506"/>
                    <a:pt x="2460" y="2483"/>
                  </a:cubicBez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3561" name="Group 39"/>
          <p:cNvGrpSpPr>
            <a:grpSpLocks/>
          </p:cNvGrpSpPr>
          <p:nvPr/>
        </p:nvGrpSpPr>
        <p:grpSpPr bwMode="auto">
          <a:xfrm>
            <a:off x="3733800" y="3657600"/>
            <a:ext cx="1066800" cy="1066800"/>
            <a:chOff x="3532" y="2532"/>
            <a:chExt cx="1069" cy="1259"/>
          </a:xfrm>
        </p:grpSpPr>
        <p:sp>
          <p:nvSpPr>
            <p:cNvPr id="23608" name="Freeform 40"/>
            <p:cNvSpPr>
              <a:spLocks/>
            </p:cNvSpPr>
            <p:nvPr/>
          </p:nvSpPr>
          <p:spPr bwMode="auto">
            <a:xfrm>
              <a:off x="3532" y="3101"/>
              <a:ext cx="1069" cy="690"/>
            </a:xfrm>
            <a:custGeom>
              <a:avLst/>
              <a:gdLst>
                <a:gd name="T0" fmla="*/ 794 w 1069"/>
                <a:gd name="T1" fmla="*/ 583 h 690"/>
                <a:gd name="T2" fmla="*/ 273 w 1069"/>
                <a:gd name="T3" fmla="*/ 642 h 690"/>
                <a:gd name="T4" fmla="*/ 170 w 1069"/>
                <a:gd name="T5" fmla="*/ 295 h 690"/>
                <a:gd name="T6" fmla="*/ 111 w 1069"/>
                <a:gd name="T7" fmla="*/ 239 h 690"/>
                <a:gd name="T8" fmla="*/ 12 w 1069"/>
                <a:gd name="T9" fmla="*/ 78 h 690"/>
                <a:gd name="T10" fmla="*/ 28 w 1069"/>
                <a:gd name="T11" fmla="*/ 15 h 690"/>
                <a:gd name="T12" fmla="*/ 135 w 1069"/>
                <a:gd name="T13" fmla="*/ 11 h 690"/>
                <a:gd name="T14" fmla="*/ 479 w 1069"/>
                <a:gd name="T15" fmla="*/ 90 h 690"/>
                <a:gd name="T16" fmla="*/ 772 w 1069"/>
                <a:gd name="T17" fmla="*/ 284 h 690"/>
                <a:gd name="T18" fmla="*/ 1069 w 1069"/>
                <a:gd name="T19" fmla="*/ 527 h 690"/>
                <a:gd name="T20" fmla="*/ 748 w 1069"/>
                <a:gd name="T21" fmla="*/ 592 h 6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9" h="690">
                  <a:moveTo>
                    <a:pt x="794" y="583"/>
                  </a:moveTo>
                  <a:cubicBezTo>
                    <a:pt x="759" y="583"/>
                    <a:pt x="377" y="690"/>
                    <a:pt x="273" y="642"/>
                  </a:cubicBezTo>
                  <a:cubicBezTo>
                    <a:pt x="169" y="594"/>
                    <a:pt x="198" y="362"/>
                    <a:pt x="170" y="295"/>
                  </a:cubicBezTo>
                  <a:cubicBezTo>
                    <a:pt x="154" y="273"/>
                    <a:pt x="135" y="254"/>
                    <a:pt x="111" y="239"/>
                  </a:cubicBezTo>
                  <a:cubicBezTo>
                    <a:pt x="91" y="209"/>
                    <a:pt x="24" y="116"/>
                    <a:pt x="12" y="78"/>
                  </a:cubicBezTo>
                  <a:cubicBezTo>
                    <a:pt x="0" y="41"/>
                    <a:pt x="8" y="26"/>
                    <a:pt x="28" y="15"/>
                  </a:cubicBezTo>
                  <a:cubicBezTo>
                    <a:pt x="48" y="4"/>
                    <a:pt x="59" y="0"/>
                    <a:pt x="135" y="11"/>
                  </a:cubicBezTo>
                  <a:cubicBezTo>
                    <a:pt x="210" y="22"/>
                    <a:pt x="372" y="45"/>
                    <a:pt x="479" y="90"/>
                  </a:cubicBezTo>
                  <a:cubicBezTo>
                    <a:pt x="590" y="120"/>
                    <a:pt x="681" y="213"/>
                    <a:pt x="772" y="284"/>
                  </a:cubicBezTo>
                  <a:cubicBezTo>
                    <a:pt x="784" y="336"/>
                    <a:pt x="1053" y="501"/>
                    <a:pt x="1069" y="527"/>
                  </a:cubicBezTo>
                  <a:lnTo>
                    <a:pt x="748" y="592"/>
                  </a:lnTo>
                </a:path>
              </a:pathLst>
            </a:custGeom>
            <a:solidFill>
              <a:srgbClr val="D69E0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09" name="Freeform 41"/>
            <p:cNvSpPr>
              <a:spLocks/>
            </p:cNvSpPr>
            <p:nvPr/>
          </p:nvSpPr>
          <p:spPr bwMode="auto">
            <a:xfrm>
              <a:off x="3674" y="2532"/>
              <a:ext cx="182" cy="1155"/>
            </a:xfrm>
            <a:custGeom>
              <a:avLst/>
              <a:gdLst>
                <a:gd name="T0" fmla="*/ 0 w 46"/>
                <a:gd name="T1" fmla="*/ 0 h 309"/>
                <a:gd name="T2" fmla="*/ 75 w 46"/>
                <a:gd name="T3" fmla="*/ 445 h 309"/>
                <a:gd name="T4" fmla="*/ 59 w 46"/>
                <a:gd name="T5" fmla="*/ 277 h 309"/>
                <a:gd name="T6" fmla="*/ 182 w 46"/>
                <a:gd name="T7" fmla="*/ 1155 h 3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09">
                  <a:moveTo>
                    <a:pt x="0" y="0"/>
                  </a:moveTo>
                  <a:cubicBezTo>
                    <a:pt x="3" y="11"/>
                    <a:pt x="17" y="108"/>
                    <a:pt x="19" y="119"/>
                  </a:cubicBezTo>
                  <a:cubicBezTo>
                    <a:pt x="20" y="123"/>
                    <a:pt x="11" y="42"/>
                    <a:pt x="15" y="74"/>
                  </a:cubicBezTo>
                  <a:cubicBezTo>
                    <a:pt x="19" y="106"/>
                    <a:pt x="41" y="270"/>
                    <a:pt x="46" y="309"/>
                  </a:cubicBezTo>
                </a:path>
              </a:pathLst>
            </a:custGeom>
            <a:noFill/>
            <a:ln w="12700">
              <a:pattFill prst="dkHorz">
                <a:fgClr>
                  <a:srgbClr val="FFFF99"/>
                </a:fgClr>
                <a:bgClr>
                  <a:schemeClr val="tx1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0" name="Freeform 42"/>
            <p:cNvSpPr>
              <a:spLocks/>
            </p:cNvSpPr>
            <p:nvPr/>
          </p:nvSpPr>
          <p:spPr bwMode="auto">
            <a:xfrm>
              <a:off x="4055" y="2588"/>
              <a:ext cx="498" cy="961"/>
            </a:xfrm>
            <a:custGeom>
              <a:avLst/>
              <a:gdLst>
                <a:gd name="T0" fmla="*/ 0 w 126"/>
                <a:gd name="T1" fmla="*/ 0 h 257"/>
                <a:gd name="T2" fmla="*/ 142 w 126"/>
                <a:gd name="T3" fmla="*/ 325 h 257"/>
                <a:gd name="T4" fmla="*/ 498 w 126"/>
                <a:gd name="T5" fmla="*/ 961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257">
                  <a:moveTo>
                    <a:pt x="0" y="0"/>
                  </a:moveTo>
                  <a:cubicBezTo>
                    <a:pt x="2" y="12"/>
                    <a:pt x="15" y="44"/>
                    <a:pt x="36" y="87"/>
                  </a:cubicBezTo>
                  <a:cubicBezTo>
                    <a:pt x="57" y="130"/>
                    <a:pt x="107" y="222"/>
                    <a:pt x="126" y="257"/>
                  </a:cubicBezTo>
                </a:path>
              </a:pathLst>
            </a:custGeom>
            <a:noFill/>
            <a:ln w="12700">
              <a:pattFill prst="dkHorz">
                <a:fgClr>
                  <a:srgbClr val="FFFF99"/>
                </a:fgClr>
                <a:bgClr>
                  <a:schemeClr val="tx1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3562" name="Picture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619125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6937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828675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101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9477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4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800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481138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5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9382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70" name="Group 56"/>
          <p:cNvGrpSpPr>
            <a:grpSpLocks/>
          </p:cNvGrpSpPr>
          <p:nvPr/>
        </p:nvGrpSpPr>
        <p:grpSpPr bwMode="auto">
          <a:xfrm>
            <a:off x="5715000" y="457200"/>
            <a:ext cx="2667000" cy="2286000"/>
            <a:chOff x="3120" y="0"/>
            <a:chExt cx="2304" cy="2016"/>
          </a:xfrm>
        </p:grpSpPr>
        <p:grpSp>
          <p:nvGrpSpPr>
            <p:cNvPr id="23572" name="Group 57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23574" name="Freeform 58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5" name="Freeform 59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6" name="Freeform 60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7" name="Freeform 61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8" name="Freeform 62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9" name="Freeform 63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0" name="Freeform 64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1" name="Freeform 65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2" name="Freeform 66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3" name="Freeform 67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4" name="Freeform 68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5" name="Freeform 69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6" name="Freeform 70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7" name="Freeform 71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8" name="Freeform 72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9" name="Freeform 73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0" name="Freeform 74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1" name="Freeform 75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2" name="Freeform 76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3" name="Freeform 77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4" name="Freeform 78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5" name="Freeform 79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6" name="Freeform 80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7" name="Freeform 81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8" name="Freeform 82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9" name="Freeform 83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0" name="Freeform 84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1" name="Freeform 85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2" name="Freeform 86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3" name="Freeform 87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4" name="Freeform 88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5" name="Freeform 89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6" name="Freeform 90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7" name="Freeform 91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23573" name="Picture 9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1" name="AutoShape 55"/>
          <p:cNvSpPr>
            <a:spLocks noChangeArrowheads="1"/>
          </p:cNvSpPr>
          <p:nvPr/>
        </p:nvSpPr>
        <p:spPr bwMode="auto">
          <a:xfrm rot="793425">
            <a:off x="5165725" y="595313"/>
            <a:ext cx="3752850" cy="2508250"/>
          </a:xfrm>
          <a:prstGeom prst="cloudCallout">
            <a:avLst>
              <a:gd name="adj1" fmla="val -6384"/>
              <a:gd name="adj2" fmla="val 19245"/>
            </a:avLst>
          </a:prstGeom>
          <a:solidFill>
            <a:srgbClr val="808080">
              <a:alpha val="50195"/>
            </a:srgbClr>
          </a:solidFill>
          <a:ln>
            <a:noFill/>
          </a:ln>
          <a:effectLst>
            <a:outerShdw dist="99190" dir="2388334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354263" y="1055688"/>
            <a:ext cx="4656137" cy="4446587"/>
            <a:chOff x="1483" y="665"/>
            <a:chExt cx="2933" cy="2801"/>
          </a:xfrm>
        </p:grpSpPr>
        <p:sp>
          <p:nvSpPr>
            <p:cNvPr id="24770" name="AutoShape 3"/>
            <p:cNvSpPr>
              <a:spLocks noChangeArrowheads="1"/>
            </p:cNvSpPr>
            <p:nvPr/>
          </p:nvSpPr>
          <p:spPr bwMode="auto">
            <a:xfrm>
              <a:off x="1488" y="672"/>
              <a:ext cx="2928" cy="2784"/>
            </a:xfrm>
            <a:custGeom>
              <a:avLst/>
              <a:gdLst>
                <a:gd name="T0" fmla="*/ 1464 w 21600"/>
                <a:gd name="T1" fmla="*/ 0 h 21600"/>
                <a:gd name="T2" fmla="*/ 429 w 21600"/>
                <a:gd name="T3" fmla="*/ 408 h 21600"/>
                <a:gd name="T4" fmla="*/ 0 w 21600"/>
                <a:gd name="T5" fmla="*/ 1392 h 21600"/>
                <a:gd name="T6" fmla="*/ 429 w 21600"/>
                <a:gd name="T7" fmla="*/ 2376 h 21600"/>
                <a:gd name="T8" fmla="*/ 1464 w 21600"/>
                <a:gd name="T9" fmla="*/ 2784 h 21600"/>
                <a:gd name="T10" fmla="*/ 2499 w 21600"/>
                <a:gd name="T11" fmla="*/ 2376 h 21600"/>
                <a:gd name="T12" fmla="*/ 2928 w 21600"/>
                <a:gd name="T13" fmla="*/ 1392 h 21600"/>
                <a:gd name="T14" fmla="*/ 2499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110" y="10800"/>
                  </a:moveTo>
                  <a:cubicBezTo>
                    <a:pt x="7110" y="12838"/>
                    <a:pt x="8762" y="14490"/>
                    <a:pt x="10800" y="14490"/>
                  </a:cubicBezTo>
                  <a:cubicBezTo>
                    <a:pt x="12838" y="14490"/>
                    <a:pt x="14490" y="12838"/>
                    <a:pt x="14490" y="10800"/>
                  </a:cubicBezTo>
                  <a:cubicBezTo>
                    <a:pt x="14490" y="8762"/>
                    <a:pt x="12838" y="7110"/>
                    <a:pt x="10800" y="7110"/>
                  </a:cubicBezTo>
                  <a:cubicBezTo>
                    <a:pt x="8762" y="7110"/>
                    <a:pt x="7110" y="8762"/>
                    <a:pt x="7110" y="10800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771" name="Freeform 4"/>
            <p:cNvSpPr>
              <a:spLocks/>
            </p:cNvSpPr>
            <p:nvPr/>
          </p:nvSpPr>
          <p:spPr bwMode="auto">
            <a:xfrm>
              <a:off x="2162" y="665"/>
              <a:ext cx="1693" cy="1035"/>
            </a:xfrm>
            <a:custGeom>
              <a:avLst/>
              <a:gdLst>
                <a:gd name="T0" fmla="*/ 1610 w 1693"/>
                <a:gd name="T1" fmla="*/ 603 h 1035"/>
                <a:gd name="T2" fmla="*/ 1528 w 1693"/>
                <a:gd name="T3" fmla="*/ 717 h 1035"/>
                <a:gd name="T4" fmla="*/ 1284 w 1693"/>
                <a:gd name="T5" fmla="*/ 914 h 1035"/>
                <a:gd name="T6" fmla="*/ 1170 w 1693"/>
                <a:gd name="T7" fmla="*/ 959 h 1035"/>
                <a:gd name="T8" fmla="*/ 1098 w 1693"/>
                <a:gd name="T9" fmla="*/ 1020 h 1035"/>
                <a:gd name="T10" fmla="*/ 987 w 1693"/>
                <a:gd name="T11" fmla="*/ 961 h 1035"/>
                <a:gd name="T12" fmla="*/ 852 w 1693"/>
                <a:gd name="T13" fmla="*/ 927 h 1035"/>
                <a:gd name="T14" fmla="*/ 684 w 1693"/>
                <a:gd name="T15" fmla="*/ 934 h 1035"/>
                <a:gd name="T16" fmla="*/ 525 w 1693"/>
                <a:gd name="T17" fmla="*/ 996 h 1035"/>
                <a:gd name="T18" fmla="*/ 487 w 1693"/>
                <a:gd name="T19" fmla="*/ 1023 h 1035"/>
                <a:gd name="T20" fmla="*/ 370 w 1693"/>
                <a:gd name="T21" fmla="*/ 961 h 1035"/>
                <a:gd name="T22" fmla="*/ 211 w 1693"/>
                <a:gd name="T23" fmla="*/ 805 h 1035"/>
                <a:gd name="T24" fmla="*/ 126 w 1693"/>
                <a:gd name="T25" fmla="*/ 647 h 1035"/>
                <a:gd name="T26" fmla="*/ 22 w 1693"/>
                <a:gd name="T27" fmla="*/ 395 h 1035"/>
                <a:gd name="T28" fmla="*/ 48 w 1693"/>
                <a:gd name="T29" fmla="*/ 351 h 1035"/>
                <a:gd name="T30" fmla="*/ 24 w 1693"/>
                <a:gd name="T31" fmla="*/ 323 h 1035"/>
                <a:gd name="T32" fmla="*/ 29 w 1693"/>
                <a:gd name="T33" fmla="*/ 202 h 1035"/>
                <a:gd name="T34" fmla="*/ 199 w 1693"/>
                <a:gd name="T35" fmla="*/ 110 h 1035"/>
                <a:gd name="T36" fmla="*/ 481 w 1693"/>
                <a:gd name="T37" fmla="*/ 42 h 1035"/>
                <a:gd name="T38" fmla="*/ 876 w 1693"/>
                <a:gd name="T39" fmla="*/ 3 h 1035"/>
                <a:gd name="T40" fmla="*/ 1226 w 1693"/>
                <a:gd name="T41" fmla="*/ 61 h 1035"/>
                <a:gd name="T42" fmla="*/ 1504 w 1693"/>
                <a:gd name="T43" fmla="*/ 185 h 1035"/>
                <a:gd name="T44" fmla="*/ 1670 w 1693"/>
                <a:gd name="T45" fmla="*/ 313 h 1035"/>
                <a:gd name="T46" fmla="*/ 1644 w 1693"/>
                <a:gd name="T47" fmla="*/ 527 h 1035"/>
                <a:gd name="T48" fmla="*/ 1610 w 1693"/>
                <a:gd name="T49" fmla="*/ 559 h 1035"/>
                <a:gd name="T50" fmla="*/ 1610 w 1693"/>
                <a:gd name="T51" fmla="*/ 603 h 10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3" h="1035">
                  <a:moveTo>
                    <a:pt x="1610" y="603"/>
                  </a:moveTo>
                  <a:cubicBezTo>
                    <a:pt x="1596" y="629"/>
                    <a:pt x="1582" y="665"/>
                    <a:pt x="1528" y="717"/>
                  </a:cubicBezTo>
                  <a:cubicBezTo>
                    <a:pt x="1474" y="769"/>
                    <a:pt x="1344" y="874"/>
                    <a:pt x="1284" y="914"/>
                  </a:cubicBezTo>
                  <a:cubicBezTo>
                    <a:pt x="1220" y="956"/>
                    <a:pt x="1218" y="956"/>
                    <a:pt x="1170" y="959"/>
                  </a:cubicBezTo>
                  <a:cubicBezTo>
                    <a:pt x="1143" y="967"/>
                    <a:pt x="1152" y="1031"/>
                    <a:pt x="1098" y="1020"/>
                  </a:cubicBezTo>
                  <a:cubicBezTo>
                    <a:pt x="1068" y="1020"/>
                    <a:pt x="1028" y="976"/>
                    <a:pt x="987" y="961"/>
                  </a:cubicBezTo>
                  <a:cubicBezTo>
                    <a:pt x="946" y="946"/>
                    <a:pt x="902" y="931"/>
                    <a:pt x="852" y="927"/>
                  </a:cubicBezTo>
                  <a:cubicBezTo>
                    <a:pt x="803" y="926"/>
                    <a:pt x="738" y="923"/>
                    <a:pt x="684" y="934"/>
                  </a:cubicBezTo>
                  <a:cubicBezTo>
                    <a:pt x="630" y="945"/>
                    <a:pt x="558" y="981"/>
                    <a:pt x="525" y="996"/>
                  </a:cubicBezTo>
                  <a:cubicBezTo>
                    <a:pt x="492" y="1011"/>
                    <a:pt x="513" y="1029"/>
                    <a:pt x="487" y="1023"/>
                  </a:cubicBezTo>
                  <a:cubicBezTo>
                    <a:pt x="435" y="1035"/>
                    <a:pt x="416" y="997"/>
                    <a:pt x="370" y="961"/>
                  </a:cubicBezTo>
                  <a:cubicBezTo>
                    <a:pt x="324" y="925"/>
                    <a:pt x="252" y="857"/>
                    <a:pt x="211" y="805"/>
                  </a:cubicBezTo>
                  <a:cubicBezTo>
                    <a:pt x="169" y="753"/>
                    <a:pt x="156" y="708"/>
                    <a:pt x="126" y="647"/>
                  </a:cubicBezTo>
                  <a:cubicBezTo>
                    <a:pt x="95" y="579"/>
                    <a:pt x="35" y="444"/>
                    <a:pt x="22" y="395"/>
                  </a:cubicBezTo>
                  <a:cubicBezTo>
                    <a:pt x="4" y="346"/>
                    <a:pt x="47" y="383"/>
                    <a:pt x="48" y="351"/>
                  </a:cubicBezTo>
                  <a:cubicBezTo>
                    <a:pt x="48" y="339"/>
                    <a:pt x="27" y="348"/>
                    <a:pt x="24" y="323"/>
                  </a:cubicBezTo>
                  <a:cubicBezTo>
                    <a:pt x="21" y="298"/>
                    <a:pt x="0" y="238"/>
                    <a:pt x="29" y="202"/>
                  </a:cubicBezTo>
                  <a:cubicBezTo>
                    <a:pt x="58" y="166"/>
                    <a:pt x="124" y="137"/>
                    <a:pt x="199" y="110"/>
                  </a:cubicBezTo>
                  <a:cubicBezTo>
                    <a:pt x="275" y="84"/>
                    <a:pt x="384" y="58"/>
                    <a:pt x="481" y="42"/>
                  </a:cubicBezTo>
                  <a:cubicBezTo>
                    <a:pt x="594" y="24"/>
                    <a:pt x="752" y="0"/>
                    <a:pt x="876" y="3"/>
                  </a:cubicBezTo>
                  <a:cubicBezTo>
                    <a:pt x="1000" y="6"/>
                    <a:pt x="1121" y="31"/>
                    <a:pt x="1226" y="61"/>
                  </a:cubicBezTo>
                  <a:cubicBezTo>
                    <a:pt x="1331" y="91"/>
                    <a:pt x="1430" y="143"/>
                    <a:pt x="1504" y="185"/>
                  </a:cubicBezTo>
                  <a:cubicBezTo>
                    <a:pt x="1578" y="227"/>
                    <a:pt x="1647" y="256"/>
                    <a:pt x="1670" y="313"/>
                  </a:cubicBezTo>
                  <a:cubicBezTo>
                    <a:pt x="1693" y="370"/>
                    <a:pt x="1654" y="486"/>
                    <a:pt x="1644" y="527"/>
                  </a:cubicBezTo>
                  <a:cubicBezTo>
                    <a:pt x="1634" y="568"/>
                    <a:pt x="1616" y="546"/>
                    <a:pt x="1610" y="559"/>
                  </a:cubicBezTo>
                  <a:cubicBezTo>
                    <a:pt x="1604" y="572"/>
                    <a:pt x="1624" y="577"/>
                    <a:pt x="1610" y="603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772" name="Freeform 5"/>
            <p:cNvSpPr>
              <a:spLocks/>
            </p:cNvSpPr>
            <p:nvPr/>
          </p:nvSpPr>
          <p:spPr bwMode="auto">
            <a:xfrm>
              <a:off x="1484" y="844"/>
              <a:ext cx="1157" cy="1257"/>
            </a:xfrm>
            <a:custGeom>
              <a:avLst/>
              <a:gdLst>
                <a:gd name="T0" fmla="*/ 712 w 1157"/>
                <a:gd name="T1" fmla="*/ 152 h 1257"/>
                <a:gd name="T2" fmla="*/ 726 w 1157"/>
                <a:gd name="T3" fmla="*/ 172 h 1257"/>
                <a:gd name="T4" fmla="*/ 708 w 1157"/>
                <a:gd name="T5" fmla="*/ 196 h 1257"/>
                <a:gd name="T6" fmla="*/ 742 w 1157"/>
                <a:gd name="T7" fmla="*/ 308 h 1257"/>
                <a:gd name="T8" fmla="*/ 776 w 1157"/>
                <a:gd name="T9" fmla="*/ 410 h 1257"/>
                <a:gd name="T10" fmla="*/ 844 w 1157"/>
                <a:gd name="T11" fmla="*/ 552 h 1257"/>
                <a:gd name="T12" fmla="*/ 904 w 1157"/>
                <a:gd name="T13" fmla="*/ 642 h 1257"/>
                <a:gd name="T14" fmla="*/ 1022 w 1157"/>
                <a:gd name="T15" fmla="*/ 762 h 1257"/>
                <a:gd name="T16" fmla="*/ 1118 w 1157"/>
                <a:gd name="T17" fmla="*/ 834 h 1257"/>
                <a:gd name="T18" fmla="*/ 1146 w 1157"/>
                <a:gd name="T19" fmla="*/ 852 h 1257"/>
                <a:gd name="T20" fmla="*/ 1050 w 1157"/>
                <a:gd name="T21" fmla="*/ 964 h 1257"/>
                <a:gd name="T22" fmla="*/ 986 w 1157"/>
                <a:gd name="T23" fmla="*/ 1096 h 1257"/>
                <a:gd name="T24" fmla="*/ 966 w 1157"/>
                <a:gd name="T25" fmla="*/ 1208 h 1257"/>
                <a:gd name="T26" fmla="*/ 964 w 1157"/>
                <a:gd name="T27" fmla="*/ 1224 h 1257"/>
                <a:gd name="T28" fmla="*/ 854 w 1157"/>
                <a:gd name="T29" fmla="*/ 1242 h 1257"/>
                <a:gd name="T30" fmla="*/ 734 w 1157"/>
                <a:gd name="T31" fmla="*/ 1256 h 1257"/>
                <a:gd name="T32" fmla="*/ 524 w 1157"/>
                <a:gd name="T33" fmla="*/ 1238 h 1257"/>
                <a:gd name="T34" fmla="*/ 136 w 1157"/>
                <a:gd name="T35" fmla="*/ 1246 h 1257"/>
                <a:gd name="T36" fmla="*/ 26 w 1157"/>
                <a:gd name="T37" fmla="*/ 1244 h 1257"/>
                <a:gd name="T38" fmla="*/ 0 w 1157"/>
                <a:gd name="T39" fmla="*/ 1192 h 1257"/>
                <a:gd name="T40" fmla="*/ 70 w 1157"/>
                <a:gd name="T41" fmla="*/ 794 h 1257"/>
                <a:gd name="T42" fmla="*/ 174 w 1157"/>
                <a:gd name="T43" fmla="*/ 564 h 1257"/>
                <a:gd name="T44" fmla="*/ 320 w 1157"/>
                <a:gd name="T45" fmla="*/ 342 h 1257"/>
                <a:gd name="T46" fmla="*/ 490 w 1157"/>
                <a:gd name="T47" fmla="*/ 164 h 1257"/>
                <a:gd name="T48" fmla="*/ 664 w 1157"/>
                <a:gd name="T49" fmla="*/ 34 h 1257"/>
                <a:gd name="T50" fmla="*/ 728 w 1157"/>
                <a:gd name="T51" fmla="*/ 0 h 1257"/>
                <a:gd name="T52" fmla="*/ 706 w 1157"/>
                <a:gd name="T53" fmla="*/ 32 h 1257"/>
                <a:gd name="T54" fmla="*/ 692 w 1157"/>
                <a:gd name="T55" fmla="*/ 88 h 1257"/>
                <a:gd name="T56" fmla="*/ 712 w 1157"/>
                <a:gd name="T57" fmla="*/ 152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7" h="1257">
                  <a:moveTo>
                    <a:pt x="712" y="152"/>
                  </a:moveTo>
                  <a:cubicBezTo>
                    <a:pt x="713" y="176"/>
                    <a:pt x="728" y="150"/>
                    <a:pt x="726" y="172"/>
                  </a:cubicBezTo>
                  <a:cubicBezTo>
                    <a:pt x="725" y="179"/>
                    <a:pt x="705" y="173"/>
                    <a:pt x="708" y="196"/>
                  </a:cubicBezTo>
                  <a:cubicBezTo>
                    <a:pt x="711" y="219"/>
                    <a:pt x="731" y="272"/>
                    <a:pt x="742" y="308"/>
                  </a:cubicBezTo>
                  <a:cubicBezTo>
                    <a:pt x="755" y="342"/>
                    <a:pt x="755" y="363"/>
                    <a:pt x="776" y="410"/>
                  </a:cubicBezTo>
                  <a:cubicBezTo>
                    <a:pt x="793" y="451"/>
                    <a:pt x="823" y="513"/>
                    <a:pt x="844" y="552"/>
                  </a:cubicBezTo>
                  <a:cubicBezTo>
                    <a:pt x="865" y="591"/>
                    <a:pt x="874" y="607"/>
                    <a:pt x="904" y="642"/>
                  </a:cubicBezTo>
                  <a:cubicBezTo>
                    <a:pt x="934" y="677"/>
                    <a:pt x="986" y="730"/>
                    <a:pt x="1022" y="762"/>
                  </a:cubicBezTo>
                  <a:cubicBezTo>
                    <a:pt x="1058" y="794"/>
                    <a:pt x="1097" y="819"/>
                    <a:pt x="1118" y="834"/>
                  </a:cubicBezTo>
                  <a:cubicBezTo>
                    <a:pt x="1139" y="849"/>
                    <a:pt x="1157" y="830"/>
                    <a:pt x="1146" y="852"/>
                  </a:cubicBezTo>
                  <a:cubicBezTo>
                    <a:pt x="1135" y="874"/>
                    <a:pt x="1077" y="923"/>
                    <a:pt x="1050" y="964"/>
                  </a:cubicBezTo>
                  <a:cubicBezTo>
                    <a:pt x="1023" y="1005"/>
                    <a:pt x="1000" y="1055"/>
                    <a:pt x="986" y="1096"/>
                  </a:cubicBezTo>
                  <a:cubicBezTo>
                    <a:pt x="972" y="1137"/>
                    <a:pt x="970" y="1187"/>
                    <a:pt x="966" y="1208"/>
                  </a:cubicBezTo>
                  <a:cubicBezTo>
                    <a:pt x="962" y="1229"/>
                    <a:pt x="983" y="1218"/>
                    <a:pt x="964" y="1224"/>
                  </a:cubicBezTo>
                  <a:cubicBezTo>
                    <a:pt x="945" y="1230"/>
                    <a:pt x="892" y="1237"/>
                    <a:pt x="854" y="1242"/>
                  </a:cubicBezTo>
                  <a:cubicBezTo>
                    <a:pt x="816" y="1247"/>
                    <a:pt x="789" y="1257"/>
                    <a:pt x="734" y="1256"/>
                  </a:cubicBezTo>
                  <a:cubicBezTo>
                    <a:pt x="688" y="1255"/>
                    <a:pt x="624" y="1240"/>
                    <a:pt x="524" y="1238"/>
                  </a:cubicBezTo>
                  <a:cubicBezTo>
                    <a:pt x="424" y="1236"/>
                    <a:pt x="219" y="1245"/>
                    <a:pt x="136" y="1246"/>
                  </a:cubicBezTo>
                  <a:cubicBezTo>
                    <a:pt x="19" y="1245"/>
                    <a:pt x="44" y="1250"/>
                    <a:pt x="26" y="1244"/>
                  </a:cubicBezTo>
                  <a:cubicBezTo>
                    <a:pt x="3" y="1235"/>
                    <a:pt x="1" y="1225"/>
                    <a:pt x="0" y="1192"/>
                  </a:cubicBezTo>
                  <a:cubicBezTo>
                    <a:pt x="7" y="1117"/>
                    <a:pt x="17" y="936"/>
                    <a:pt x="70" y="794"/>
                  </a:cubicBezTo>
                  <a:cubicBezTo>
                    <a:pt x="99" y="689"/>
                    <a:pt x="132" y="639"/>
                    <a:pt x="174" y="564"/>
                  </a:cubicBezTo>
                  <a:cubicBezTo>
                    <a:pt x="216" y="489"/>
                    <a:pt x="267" y="409"/>
                    <a:pt x="320" y="342"/>
                  </a:cubicBezTo>
                  <a:cubicBezTo>
                    <a:pt x="362" y="291"/>
                    <a:pt x="433" y="218"/>
                    <a:pt x="490" y="164"/>
                  </a:cubicBezTo>
                  <a:cubicBezTo>
                    <a:pt x="547" y="113"/>
                    <a:pt x="624" y="61"/>
                    <a:pt x="664" y="34"/>
                  </a:cubicBezTo>
                  <a:cubicBezTo>
                    <a:pt x="678" y="29"/>
                    <a:pt x="714" y="0"/>
                    <a:pt x="728" y="0"/>
                  </a:cubicBezTo>
                  <a:cubicBezTo>
                    <a:pt x="737" y="5"/>
                    <a:pt x="709" y="7"/>
                    <a:pt x="706" y="32"/>
                  </a:cubicBezTo>
                  <a:cubicBezTo>
                    <a:pt x="700" y="47"/>
                    <a:pt x="691" y="68"/>
                    <a:pt x="692" y="88"/>
                  </a:cubicBezTo>
                  <a:cubicBezTo>
                    <a:pt x="693" y="108"/>
                    <a:pt x="708" y="139"/>
                    <a:pt x="712" y="152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773" name="Freeform 6"/>
            <p:cNvSpPr>
              <a:spLocks/>
            </p:cNvSpPr>
            <p:nvPr/>
          </p:nvSpPr>
          <p:spPr bwMode="auto">
            <a:xfrm>
              <a:off x="1483" y="2042"/>
              <a:ext cx="1348" cy="1203"/>
            </a:xfrm>
            <a:custGeom>
              <a:avLst/>
              <a:gdLst>
                <a:gd name="T0" fmla="*/ 761 w 1348"/>
                <a:gd name="T1" fmla="*/ 918 h 1203"/>
                <a:gd name="T2" fmla="*/ 705 w 1348"/>
                <a:gd name="T3" fmla="*/ 1030 h 1203"/>
                <a:gd name="T4" fmla="*/ 683 w 1348"/>
                <a:gd name="T5" fmla="*/ 1136 h 1203"/>
                <a:gd name="T6" fmla="*/ 673 w 1348"/>
                <a:gd name="T7" fmla="*/ 1196 h 1203"/>
                <a:gd name="T8" fmla="*/ 647 w 1348"/>
                <a:gd name="T9" fmla="*/ 1180 h 1203"/>
                <a:gd name="T10" fmla="*/ 521 w 1348"/>
                <a:gd name="T11" fmla="*/ 1090 h 1203"/>
                <a:gd name="T12" fmla="*/ 391 w 1348"/>
                <a:gd name="T13" fmla="*/ 964 h 1203"/>
                <a:gd name="T14" fmla="*/ 275 w 1348"/>
                <a:gd name="T15" fmla="*/ 832 h 1203"/>
                <a:gd name="T16" fmla="*/ 181 w 1348"/>
                <a:gd name="T17" fmla="*/ 670 h 1203"/>
                <a:gd name="T18" fmla="*/ 97 w 1348"/>
                <a:gd name="T19" fmla="*/ 496 h 1203"/>
                <a:gd name="T20" fmla="*/ 27 w 1348"/>
                <a:gd name="T21" fmla="*/ 264 h 1203"/>
                <a:gd name="T22" fmla="*/ 5 w 1348"/>
                <a:gd name="T23" fmla="*/ 36 h 1203"/>
                <a:gd name="T24" fmla="*/ 57 w 1348"/>
                <a:gd name="T25" fmla="*/ 50 h 1203"/>
                <a:gd name="T26" fmla="*/ 213 w 1348"/>
                <a:gd name="T27" fmla="*/ 48 h 1203"/>
                <a:gd name="T28" fmla="*/ 521 w 1348"/>
                <a:gd name="T29" fmla="*/ 38 h 1203"/>
                <a:gd name="T30" fmla="*/ 727 w 1348"/>
                <a:gd name="T31" fmla="*/ 56 h 1203"/>
                <a:gd name="T32" fmla="*/ 855 w 1348"/>
                <a:gd name="T33" fmla="*/ 44 h 1203"/>
                <a:gd name="T34" fmla="*/ 969 w 1348"/>
                <a:gd name="T35" fmla="*/ 28 h 1203"/>
                <a:gd name="T36" fmla="*/ 983 w 1348"/>
                <a:gd name="T37" fmla="*/ 134 h 1203"/>
                <a:gd name="T38" fmla="*/ 1005 w 1348"/>
                <a:gd name="T39" fmla="*/ 202 h 1203"/>
                <a:gd name="T40" fmla="*/ 1039 w 1348"/>
                <a:gd name="T41" fmla="*/ 266 h 1203"/>
                <a:gd name="T42" fmla="*/ 1101 w 1348"/>
                <a:gd name="T43" fmla="*/ 346 h 1203"/>
                <a:gd name="T44" fmla="*/ 1213 w 1348"/>
                <a:gd name="T45" fmla="*/ 434 h 1203"/>
                <a:gd name="T46" fmla="*/ 1315 w 1348"/>
                <a:gd name="T47" fmla="*/ 476 h 1203"/>
                <a:gd name="T48" fmla="*/ 1339 w 1348"/>
                <a:gd name="T49" fmla="*/ 494 h 1203"/>
                <a:gd name="T50" fmla="*/ 1263 w 1348"/>
                <a:gd name="T51" fmla="*/ 614 h 1203"/>
                <a:gd name="T52" fmla="*/ 1215 w 1348"/>
                <a:gd name="T53" fmla="*/ 676 h 1203"/>
                <a:gd name="T54" fmla="*/ 1073 w 1348"/>
                <a:gd name="T55" fmla="*/ 714 h 1203"/>
                <a:gd name="T56" fmla="*/ 897 w 1348"/>
                <a:gd name="T57" fmla="*/ 792 h 1203"/>
                <a:gd name="T58" fmla="*/ 761 w 1348"/>
                <a:gd name="T59" fmla="*/ 918 h 1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48" h="1203">
                  <a:moveTo>
                    <a:pt x="761" y="918"/>
                  </a:moveTo>
                  <a:cubicBezTo>
                    <a:pt x="729" y="958"/>
                    <a:pt x="718" y="994"/>
                    <a:pt x="705" y="1030"/>
                  </a:cubicBezTo>
                  <a:cubicBezTo>
                    <a:pt x="692" y="1066"/>
                    <a:pt x="688" y="1108"/>
                    <a:pt x="683" y="1136"/>
                  </a:cubicBezTo>
                  <a:cubicBezTo>
                    <a:pt x="674" y="1157"/>
                    <a:pt x="680" y="1188"/>
                    <a:pt x="673" y="1196"/>
                  </a:cubicBezTo>
                  <a:cubicBezTo>
                    <a:pt x="667" y="1203"/>
                    <a:pt x="672" y="1198"/>
                    <a:pt x="647" y="1180"/>
                  </a:cubicBezTo>
                  <a:cubicBezTo>
                    <a:pt x="626" y="1164"/>
                    <a:pt x="564" y="1126"/>
                    <a:pt x="521" y="1090"/>
                  </a:cubicBezTo>
                  <a:cubicBezTo>
                    <a:pt x="478" y="1054"/>
                    <a:pt x="432" y="1007"/>
                    <a:pt x="391" y="964"/>
                  </a:cubicBezTo>
                  <a:cubicBezTo>
                    <a:pt x="356" y="929"/>
                    <a:pt x="303" y="867"/>
                    <a:pt x="275" y="832"/>
                  </a:cubicBezTo>
                  <a:cubicBezTo>
                    <a:pt x="253" y="805"/>
                    <a:pt x="210" y="718"/>
                    <a:pt x="181" y="670"/>
                  </a:cubicBezTo>
                  <a:cubicBezTo>
                    <a:pt x="162" y="637"/>
                    <a:pt x="127" y="565"/>
                    <a:pt x="97" y="496"/>
                  </a:cubicBezTo>
                  <a:cubicBezTo>
                    <a:pt x="74" y="437"/>
                    <a:pt x="51" y="344"/>
                    <a:pt x="27" y="264"/>
                  </a:cubicBezTo>
                  <a:cubicBezTo>
                    <a:pt x="3" y="170"/>
                    <a:pt x="0" y="72"/>
                    <a:pt x="5" y="36"/>
                  </a:cubicBezTo>
                  <a:cubicBezTo>
                    <a:pt x="10" y="0"/>
                    <a:pt x="22" y="48"/>
                    <a:pt x="57" y="50"/>
                  </a:cubicBezTo>
                  <a:cubicBezTo>
                    <a:pt x="92" y="52"/>
                    <a:pt x="136" y="50"/>
                    <a:pt x="213" y="48"/>
                  </a:cubicBezTo>
                  <a:cubicBezTo>
                    <a:pt x="290" y="46"/>
                    <a:pt x="435" y="37"/>
                    <a:pt x="521" y="38"/>
                  </a:cubicBezTo>
                  <a:cubicBezTo>
                    <a:pt x="607" y="39"/>
                    <a:pt x="671" y="55"/>
                    <a:pt x="727" y="56"/>
                  </a:cubicBezTo>
                  <a:cubicBezTo>
                    <a:pt x="783" y="57"/>
                    <a:pt x="815" y="49"/>
                    <a:pt x="855" y="44"/>
                  </a:cubicBezTo>
                  <a:cubicBezTo>
                    <a:pt x="895" y="39"/>
                    <a:pt x="948" y="13"/>
                    <a:pt x="969" y="28"/>
                  </a:cubicBezTo>
                  <a:cubicBezTo>
                    <a:pt x="973" y="46"/>
                    <a:pt x="972" y="118"/>
                    <a:pt x="983" y="134"/>
                  </a:cubicBezTo>
                  <a:cubicBezTo>
                    <a:pt x="990" y="160"/>
                    <a:pt x="996" y="180"/>
                    <a:pt x="1005" y="202"/>
                  </a:cubicBezTo>
                  <a:cubicBezTo>
                    <a:pt x="1014" y="224"/>
                    <a:pt x="1023" y="242"/>
                    <a:pt x="1039" y="266"/>
                  </a:cubicBezTo>
                  <a:cubicBezTo>
                    <a:pt x="1055" y="290"/>
                    <a:pt x="1072" y="318"/>
                    <a:pt x="1101" y="346"/>
                  </a:cubicBezTo>
                  <a:cubicBezTo>
                    <a:pt x="1130" y="372"/>
                    <a:pt x="1177" y="412"/>
                    <a:pt x="1213" y="434"/>
                  </a:cubicBezTo>
                  <a:cubicBezTo>
                    <a:pt x="1249" y="456"/>
                    <a:pt x="1294" y="466"/>
                    <a:pt x="1315" y="476"/>
                  </a:cubicBezTo>
                  <a:cubicBezTo>
                    <a:pt x="1336" y="486"/>
                    <a:pt x="1348" y="471"/>
                    <a:pt x="1339" y="494"/>
                  </a:cubicBezTo>
                  <a:cubicBezTo>
                    <a:pt x="1336" y="510"/>
                    <a:pt x="1284" y="584"/>
                    <a:pt x="1263" y="614"/>
                  </a:cubicBezTo>
                  <a:cubicBezTo>
                    <a:pt x="1242" y="644"/>
                    <a:pt x="1247" y="659"/>
                    <a:pt x="1215" y="676"/>
                  </a:cubicBezTo>
                  <a:cubicBezTo>
                    <a:pt x="1183" y="693"/>
                    <a:pt x="1126" y="695"/>
                    <a:pt x="1073" y="714"/>
                  </a:cubicBezTo>
                  <a:cubicBezTo>
                    <a:pt x="1020" y="733"/>
                    <a:pt x="949" y="758"/>
                    <a:pt x="897" y="792"/>
                  </a:cubicBezTo>
                  <a:cubicBezTo>
                    <a:pt x="845" y="826"/>
                    <a:pt x="793" y="878"/>
                    <a:pt x="761" y="918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774" name="Freeform 7"/>
            <p:cNvSpPr>
              <a:spLocks/>
            </p:cNvSpPr>
            <p:nvPr/>
          </p:nvSpPr>
          <p:spPr bwMode="auto">
            <a:xfrm>
              <a:off x="2140" y="2409"/>
              <a:ext cx="1688" cy="1057"/>
            </a:xfrm>
            <a:custGeom>
              <a:avLst/>
              <a:gdLst>
                <a:gd name="T0" fmla="*/ 160 w 1688"/>
                <a:gd name="T1" fmla="*/ 905 h 1057"/>
                <a:gd name="T2" fmla="*/ 370 w 1688"/>
                <a:gd name="T3" fmla="*/ 989 h 1057"/>
                <a:gd name="T4" fmla="*/ 670 w 1688"/>
                <a:gd name="T5" fmla="*/ 1047 h 1057"/>
                <a:gd name="T6" fmla="*/ 1078 w 1688"/>
                <a:gd name="T7" fmla="*/ 1031 h 1057"/>
                <a:gd name="T8" fmla="*/ 1460 w 1688"/>
                <a:gd name="T9" fmla="*/ 907 h 1057"/>
                <a:gd name="T10" fmla="*/ 1662 w 1688"/>
                <a:gd name="T11" fmla="*/ 791 h 1057"/>
                <a:gd name="T12" fmla="*/ 1618 w 1688"/>
                <a:gd name="T13" fmla="*/ 585 h 1057"/>
                <a:gd name="T14" fmla="*/ 1542 w 1688"/>
                <a:gd name="T15" fmla="*/ 443 h 1057"/>
                <a:gd name="T16" fmla="*/ 1382 w 1688"/>
                <a:gd name="T17" fmla="*/ 329 h 1057"/>
                <a:gd name="T18" fmla="*/ 1270 w 1688"/>
                <a:gd name="T19" fmla="*/ 307 h 1057"/>
                <a:gd name="T20" fmla="*/ 1246 w 1688"/>
                <a:gd name="T21" fmla="*/ 255 h 1057"/>
                <a:gd name="T22" fmla="*/ 1160 w 1688"/>
                <a:gd name="T23" fmla="*/ 37 h 1057"/>
                <a:gd name="T24" fmla="*/ 1118 w 1688"/>
                <a:gd name="T25" fmla="*/ 35 h 1057"/>
                <a:gd name="T26" fmla="*/ 984 w 1688"/>
                <a:gd name="T27" fmla="*/ 105 h 1057"/>
                <a:gd name="T28" fmla="*/ 856 w 1688"/>
                <a:gd name="T29" fmla="*/ 129 h 1057"/>
                <a:gd name="T30" fmla="*/ 750 w 1688"/>
                <a:gd name="T31" fmla="*/ 131 h 1057"/>
                <a:gd name="T32" fmla="*/ 686 w 1688"/>
                <a:gd name="T33" fmla="*/ 119 h 1057"/>
                <a:gd name="T34" fmla="*/ 648 w 1688"/>
                <a:gd name="T35" fmla="*/ 189 h 1057"/>
                <a:gd name="T36" fmla="*/ 568 w 1688"/>
                <a:gd name="T37" fmla="*/ 293 h 1057"/>
                <a:gd name="T38" fmla="*/ 518 w 1688"/>
                <a:gd name="T39" fmla="*/ 317 h 1057"/>
                <a:gd name="T40" fmla="*/ 368 w 1688"/>
                <a:gd name="T41" fmla="*/ 361 h 1057"/>
                <a:gd name="T42" fmla="*/ 198 w 1688"/>
                <a:gd name="T43" fmla="*/ 453 h 1057"/>
                <a:gd name="T44" fmla="*/ 92 w 1688"/>
                <a:gd name="T45" fmla="*/ 565 h 1057"/>
                <a:gd name="T46" fmla="*/ 32 w 1688"/>
                <a:gd name="T47" fmla="*/ 723 h 1057"/>
                <a:gd name="T48" fmla="*/ 16 w 1688"/>
                <a:gd name="T49" fmla="*/ 835 h 1057"/>
                <a:gd name="T50" fmla="*/ 160 w 1688"/>
                <a:gd name="T51" fmla="*/ 905 h 10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8" h="1057">
                  <a:moveTo>
                    <a:pt x="160" y="905"/>
                  </a:moveTo>
                  <a:cubicBezTo>
                    <a:pt x="219" y="931"/>
                    <a:pt x="285" y="965"/>
                    <a:pt x="370" y="989"/>
                  </a:cubicBezTo>
                  <a:cubicBezTo>
                    <a:pt x="437" y="1016"/>
                    <a:pt x="577" y="1031"/>
                    <a:pt x="670" y="1047"/>
                  </a:cubicBezTo>
                  <a:cubicBezTo>
                    <a:pt x="788" y="1049"/>
                    <a:pt x="946" y="1057"/>
                    <a:pt x="1078" y="1031"/>
                  </a:cubicBezTo>
                  <a:cubicBezTo>
                    <a:pt x="1210" y="1008"/>
                    <a:pt x="1363" y="947"/>
                    <a:pt x="1460" y="907"/>
                  </a:cubicBezTo>
                  <a:cubicBezTo>
                    <a:pt x="1554" y="866"/>
                    <a:pt x="1640" y="832"/>
                    <a:pt x="1662" y="791"/>
                  </a:cubicBezTo>
                  <a:cubicBezTo>
                    <a:pt x="1688" y="737"/>
                    <a:pt x="1638" y="643"/>
                    <a:pt x="1618" y="585"/>
                  </a:cubicBezTo>
                  <a:cubicBezTo>
                    <a:pt x="1598" y="527"/>
                    <a:pt x="1581" y="486"/>
                    <a:pt x="1542" y="443"/>
                  </a:cubicBezTo>
                  <a:cubicBezTo>
                    <a:pt x="1503" y="400"/>
                    <a:pt x="1427" y="352"/>
                    <a:pt x="1382" y="329"/>
                  </a:cubicBezTo>
                  <a:cubicBezTo>
                    <a:pt x="1346" y="300"/>
                    <a:pt x="1285" y="321"/>
                    <a:pt x="1270" y="307"/>
                  </a:cubicBezTo>
                  <a:cubicBezTo>
                    <a:pt x="1247" y="295"/>
                    <a:pt x="1264" y="300"/>
                    <a:pt x="1246" y="255"/>
                  </a:cubicBezTo>
                  <a:cubicBezTo>
                    <a:pt x="1208" y="228"/>
                    <a:pt x="1181" y="74"/>
                    <a:pt x="1160" y="37"/>
                  </a:cubicBezTo>
                  <a:cubicBezTo>
                    <a:pt x="1139" y="0"/>
                    <a:pt x="1147" y="24"/>
                    <a:pt x="1118" y="35"/>
                  </a:cubicBezTo>
                  <a:cubicBezTo>
                    <a:pt x="1089" y="46"/>
                    <a:pt x="1028" y="89"/>
                    <a:pt x="984" y="105"/>
                  </a:cubicBezTo>
                  <a:cubicBezTo>
                    <a:pt x="940" y="121"/>
                    <a:pt x="895" y="125"/>
                    <a:pt x="856" y="129"/>
                  </a:cubicBezTo>
                  <a:cubicBezTo>
                    <a:pt x="817" y="131"/>
                    <a:pt x="777" y="133"/>
                    <a:pt x="750" y="131"/>
                  </a:cubicBezTo>
                  <a:cubicBezTo>
                    <a:pt x="722" y="129"/>
                    <a:pt x="703" y="109"/>
                    <a:pt x="686" y="119"/>
                  </a:cubicBezTo>
                  <a:cubicBezTo>
                    <a:pt x="667" y="127"/>
                    <a:pt x="668" y="160"/>
                    <a:pt x="648" y="189"/>
                  </a:cubicBezTo>
                  <a:cubicBezTo>
                    <a:pt x="628" y="218"/>
                    <a:pt x="590" y="272"/>
                    <a:pt x="568" y="293"/>
                  </a:cubicBezTo>
                  <a:cubicBezTo>
                    <a:pt x="544" y="314"/>
                    <a:pt x="551" y="306"/>
                    <a:pt x="518" y="317"/>
                  </a:cubicBezTo>
                  <a:cubicBezTo>
                    <a:pt x="485" y="328"/>
                    <a:pt x="421" y="338"/>
                    <a:pt x="368" y="361"/>
                  </a:cubicBezTo>
                  <a:cubicBezTo>
                    <a:pt x="315" y="384"/>
                    <a:pt x="244" y="419"/>
                    <a:pt x="198" y="453"/>
                  </a:cubicBezTo>
                  <a:cubicBezTo>
                    <a:pt x="152" y="494"/>
                    <a:pt x="120" y="520"/>
                    <a:pt x="92" y="565"/>
                  </a:cubicBezTo>
                  <a:cubicBezTo>
                    <a:pt x="64" y="610"/>
                    <a:pt x="45" y="678"/>
                    <a:pt x="32" y="723"/>
                  </a:cubicBezTo>
                  <a:cubicBezTo>
                    <a:pt x="44" y="765"/>
                    <a:pt x="0" y="815"/>
                    <a:pt x="16" y="835"/>
                  </a:cubicBezTo>
                  <a:cubicBezTo>
                    <a:pt x="37" y="865"/>
                    <a:pt x="130" y="891"/>
                    <a:pt x="160" y="905"/>
                  </a:cubicBezTo>
                  <a:close/>
                </a:path>
              </a:pathLst>
            </a:cu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775" name="Freeform 8"/>
            <p:cNvSpPr>
              <a:spLocks/>
            </p:cNvSpPr>
            <p:nvPr/>
          </p:nvSpPr>
          <p:spPr bwMode="auto">
            <a:xfrm>
              <a:off x="3282" y="2016"/>
              <a:ext cx="1132" cy="1212"/>
            </a:xfrm>
            <a:custGeom>
              <a:avLst/>
              <a:gdLst>
                <a:gd name="T0" fmla="*/ 978 w 1132"/>
                <a:gd name="T1" fmla="*/ 264 h 1212"/>
                <a:gd name="T2" fmla="*/ 906 w 1132"/>
                <a:gd name="T3" fmla="*/ 288 h 1212"/>
                <a:gd name="T4" fmla="*/ 870 w 1132"/>
                <a:gd name="T5" fmla="*/ 300 h 1212"/>
                <a:gd name="T6" fmla="*/ 654 w 1132"/>
                <a:gd name="T7" fmla="*/ 252 h 1212"/>
                <a:gd name="T8" fmla="*/ 546 w 1132"/>
                <a:gd name="T9" fmla="*/ 192 h 1212"/>
                <a:gd name="T10" fmla="*/ 522 w 1132"/>
                <a:gd name="T11" fmla="*/ 156 h 1212"/>
                <a:gd name="T12" fmla="*/ 450 w 1132"/>
                <a:gd name="T13" fmla="*/ 132 h 1212"/>
                <a:gd name="T14" fmla="*/ 402 w 1132"/>
                <a:gd name="T15" fmla="*/ 72 h 1212"/>
                <a:gd name="T16" fmla="*/ 192 w 1132"/>
                <a:gd name="T17" fmla="*/ 6 h 1212"/>
                <a:gd name="T18" fmla="*/ 168 w 1132"/>
                <a:gd name="T19" fmla="*/ 30 h 1212"/>
                <a:gd name="T20" fmla="*/ 158 w 1132"/>
                <a:gd name="T21" fmla="*/ 128 h 1212"/>
                <a:gd name="T22" fmla="*/ 126 w 1132"/>
                <a:gd name="T23" fmla="*/ 242 h 1212"/>
                <a:gd name="T24" fmla="*/ 62 w 1132"/>
                <a:gd name="T25" fmla="*/ 340 h 1212"/>
                <a:gd name="T26" fmla="*/ 6 w 1132"/>
                <a:gd name="T27" fmla="*/ 400 h 1212"/>
                <a:gd name="T28" fmla="*/ 26 w 1132"/>
                <a:gd name="T29" fmla="*/ 460 h 1212"/>
                <a:gd name="T30" fmla="*/ 66 w 1132"/>
                <a:gd name="T31" fmla="*/ 588 h 1212"/>
                <a:gd name="T32" fmla="*/ 100 w 1132"/>
                <a:gd name="T33" fmla="*/ 648 h 1212"/>
                <a:gd name="T34" fmla="*/ 120 w 1132"/>
                <a:gd name="T35" fmla="*/ 690 h 1212"/>
                <a:gd name="T36" fmla="*/ 142 w 1132"/>
                <a:gd name="T37" fmla="*/ 698 h 1212"/>
                <a:gd name="T38" fmla="*/ 218 w 1132"/>
                <a:gd name="T39" fmla="*/ 706 h 1212"/>
                <a:gd name="T40" fmla="*/ 312 w 1132"/>
                <a:gd name="T41" fmla="*/ 762 h 1212"/>
                <a:gd name="T42" fmla="*/ 436 w 1132"/>
                <a:gd name="T43" fmla="*/ 888 h 1212"/>
                <a:gd name="T44" fmla="*/ 508 w 1132"/>
                <a:gd name="T45" fmla="*/ 1048 h 1212"/>
                <a:gd name="T46" fmla="*/ 530 w 1132"/>
                <a:gd name="T47" fmla="*/ 1138 h 1212"/>
                <a:gd name="T48" fmla="*/ 522 w 1132"/>
                <a:gd name="T49" fmla="*/ 1196 h 1212"/>
                <a:gd name="T50" fmla="*/ 686 w 1132"/>
                <a:gd name="T51" fmla="*/ 1054 h 1212"/>
                <a:gd name="T52" fmla="*/ 774 w 1132"/>
                <a:gd name="T53" fmla="*/ 964 h 1212"/>
                <a:gd name="T54" fmla="*/ 878 w 1132"/>
                <a:gd name="T55" fmla="*/ 844 h 1212"/>
                <a:gd name="T56" fmla="*/ 986 w 1132"/>
                <a:gd name="T57" fmla="*/ 672 h 1212"/>
                <a:gd name="T58" fmla="*/ 1076 w 1132"/>
                <a:gd name="T59" fmla="*/ 468 h 1212"/>
                <a:gd name="T60" fmla="*/ 1114 w 1132"/>
                <a:gd name="T61" fmla="*/ 324 h 1212"/>
                <a:gd name="T62" fmla="*/ 1130 w 1132"/>
                <a:gd name="T63" fmla="*/ 164 h 1212"/>
                <a:gd name="T64" fmla="*/ 978 w 1132"/>
                <a:gd name="T65" fmla="*/ 264 h 12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2" h="1212">
                  <a:moveTo>
                    <a:pt x="978" y="264"/>
                  </a:moveTo>
                  <a:cubicBezTo>
                    <a:pt x="955" y="274"/>
                    <a:pt x="930" y="280"/>
                    <a:pt x="906" y="288"/>
                  </a:cubicBezTo>
                  <a:cubicBezTo>
                    <a:pt x="894" y="292"/>
                    <a:pt x="870" y="300"/>
                    <a:pt x="870" y="300"/>
                  </a:cubicBezTo>
                  <a:cubicBezTo>
                    <a:pt x="788" y="291"/>
                    <a:pt x="730" y="277"/>
                    <a:pt x="654" y="252"/>
                  </a:cubicBezTo>
                  <a:cubicBezTo>
                    <a:pt x="615" y="239"/>
                    <a:pt x="585" y="205"/>
                    <a:pt x="546" y="192"/>
                  </a:cubicBezTo>
                  <a:cubicBezTo>
                    <a:pt x="538" y="180"/>
                    <a:pt x="534" y="164"/>
                    <a:pt x="522" y="156"/>
                  </a:cubicBezTo>
                  <a:cubicBezTo>
                    <a:pt x="501" y="143"/>
                    <a:pt x="450" y="132"/>
                    <a:pt x="450" y="132"/>
                  </a:cubicBezTo>
                  <a:cubicBezTo>
                    <a:pt x="443" y="110"/>
                    <a:pt x="438" y="72"/>
                    <a:pt x="402" y="72"/>
                  </a:cubicBezTo>
                  <a:cubicBezTo>
                    <a:pt x="377" y="72"/>
                    <a:pt x="192" y="6"/>
                    <a:pt x="192" y="6"/>
                  </a:cubicBezTo>
                  <a:cubicBezTo>
                    <a:pt x="149" y="0"/>
                    <a:pt x="174" y="10"/>
                    <a:pt x="168" y="30"/>
                  </a:cubicBezTo>
                  <a:cubicBezTo>
                    <a:pt x="162" y="50"/>
                    <a:pt x="165" y="93"/>
                    <a:pt x="158" y="128"/>
                  </a:cubicBezTo>
                  <a:cubicBezTo>
                    <a:pt x="151" y="163"/>
                    <a:pt x="142" y="207"/>
                    <a:pt x="126" y="242"/>
                  </a:cubicBezTo>
                  <a:cubicBezTo>
                    <a:pt x="109" y="276"/>
                    <a:pt x="82" y="314"/>
                    <a:pt x="62" y="340"/>
                  </a:cubicBezTo>
                  <a:cubicBezTo>
                    <a:pt x="42" y="366"/>
                    <a:pt x="12" y="380"/>
                    <a:pt x="6" y="400"/>
                  </a:cubicBezTo>
                  <a:cubicBezTo>
                    <a:pt x="0" y="420"/>
                    <a:pt x="16" y="429"/>
                    <a:pt x="26" y="460"/>
                  </a:cubicBezTo>
                  <a:cubicBezTo>
                    <a:pt x="36" y="491"/>
                    <a:pt x="54" y="557"/>
                    <a:pt x="66" y="588"/>
                  </a:cubicBezTo>
                  <a:cubicBezTo>
                    <a:pt x="76" y="617"/>
                    <a:pt x="87" y="630"/>
                    <a:pt x="100" y="648"/>
                  </a:cubicBezTo>
                  <a:cubicBezTo>
                    <a:pt x="109" y="665"/>
                    <a:pt x="113" y="682"/>
                    <a:pt x="120" y="690"/>
                  </a:cubicBezTo>
                  <a:cubicBezTo>
                    <a:pt x="127" y="698"/>
                    <a:pt x="126" y="695"/>
                    <a:pt x="142" y="698"/>
                  </a:cubicBezTo>
                  <a:cubicBezTo>
                    <a:pt x="158" y="701"/>
                    <a:pt x="190" y="695"/>
                    <a:pt x="218" y="706"/>
                  </a:cubicBezTo>
                  <a:cubicBezTo>
                    <a:pt x="242" y="722"/>
                    <a:pt x="288" y="746"/>
                    <a:pt x="312" y="762"/>
                  </a:cubicBezTo>
                  <a:cubicBezTo>
                    <a:pt x="346" y="795"/>
                    <a:pt x="408" y="816"/>
                    <a:pt x="436" y="888"/>
                  </a:cubicBezTo>
                  <a:cubicBezTo>
                    <a:pt x="470" y="933"/>
                    <a:pt x="492" y="1001"/>
                    <a:pt x="508" y="1048"/>
                  </a:cubicBezTo>
                  <a:cubicBezTo>
                    <a:pt x="524" y="1090"/>
                    <a:pt x="528" y="1113"/>
                    <a:pt x="530" y="1138"/>
                  </a:cubicBezTo>
                  <a:cubicBezTo>
                    <a:pt x="528" y="1182"/>
                    <a:pt x="502" y="1212"/>
                    <a:pt x="522" y="1196"/>
                  </a:cubicBezTo>
                  <a:cubicBezTo>
                    <a:pt x="547" y="1175"/>
                    <a:pt x="659" y="1082"/>
                    <a:pt x="686" y="1054"/>
                  </a:cubicBezTo>
                  <a:cubicBezTo>
                    <a:pt x="727" y="1015"/>
                    <a:pt x="743" y="1002"/>
                    <a:pt x="774" y="964"/>
                  </a:cubicBezTo>
                  <a:cubicBezTo>
                    <a:pt x="800" y="932"/>
                    <a:pt x="838" y="909"/>
                    <a:pt x="878" y="844"/>
                  </a:cubicBezTo>
                  <a:cubicBezTo>
                    <a:pt x="913" y="795"/>
                    <a:pt x="953" y="735"/>
                    <a:pt x="986" y="672"/>
                  </a:cubicBezTo>
                  <a:cubicBezTo>
                    <a:pt x="1019" y="609"/>
                    <a:pt x="1055" y="526"/>
                    <a:pt x="1076" y="468"/>
                  </a:cubicBezTo>
                  <a:cubicBezTo>
                    <a:pt x="1096" y="423"/>
                    <a:pt x="1098" y="371"/>
                    <a:pt x="1114" y="324"/>
                  </a:cubicBezTo>
                  <a:cubicBezTo>
                    <a:pt x="1124" y="276"/>
                    <a:pt x="1132" y="198"/>
                    <a:pt x="1130" y="164"/>
                  </a:cubicBezTo>
                  <a:cubicBezTo>
                    <a:pt x="1107" y="154"/>
                    <a:pt x="1015" y="243"/>
                    <a:pt x="978" y="264"/>
                  </a:cubicBezTo>
                  <a:close/>
                </a:path>
              </a:pathLst>
            </a:custGeom>
            <a:solidFill>
              <a:srgbClr val="CC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1044575" y="477838"/>
            <a:ext cx="6743700" cy="5327650"/>
            <a:chOff x="658" y="301"/>
            <a:chExt cx="4248" cy="3356"/>
          </a:xfrm>
        </p:grpSpPr>
        <p:grpSp>
          <p:nvGrpSpPr>
            <p:cNvPr id="24655" name="Group 10"/>
            <p:cNvGrpSpPr>
              <a:grpSpLocks/>
            </p:cNvGrpSpPr>
            <p:nvPr/>
          </p:nvGrpSpPr>
          <p:grpSpPr bwMode="auto">
            <a:xfrm>
              <a:off x="658" y="301"/>
              <a:ext cx="4248" cy="3356"/>
              <a:chOff x="658" y="301"/>
              <a:chExt cx="4248" cy="3356"/>
            </a:xfrm>
          </p:grpSpPr>
          <p:grpSp>
            <p:nvGrpSpPr>
              <p:cNvPr id="24657" name="Group 11"/>
              <p:cNvGrpSpPr>
                <a:grpSpLocks/>
              </p:cNvGrpSpPr>
              <p:nvPr/>
            </p:nvGrpSpPr>
            <p:grpSpPr bwMode="auto">
              <a:xfrm>
                <a:off x="658" y="301"/>
                <a:ext cx="2294" cy="2471"/>
                <a:chOff x="658" y="301"/>
                <a:chExt cx="2294" cy="2471"/>
              </a:xfrm>
            </p:grpSpPr>
            <p:sp>
              <p:nvSpPr>
                <p:cNvPr id="24709" name="Freeform 12"/>
                <p:cNvSpPr>
                  <a:spLocks/>
                </p:cNvSpPr>
                <p:nvPr/>
              </p:nvSpPr>
              <p:spPr bwMode="auto">
                <a:xfrm>
                  <a:off x="658" y="302"/>
                  <a:ext cx="2294" cy="2470"/>
                </a:xfrm>
                <a:custGeom>
                  <a:avLst/>
                  <a:gdLst>
                    <a:gd name="T0" fmla="*/ 2075 w 2294"/>
                    <a:gd name="T1" fmla="*/ 2440 h 2470"/>
                    <a:gd name="T2" fmla="*/ 1619 w 2294"/>
                    <a:gd name="T3" fmla="*/ 2182 h 2470"/>
                    <a:gd name="T4" fmla="*/ 1298 w 2294"/>
                    <a:gd name="T5" fmla="*/ 1510 h 2470"/>
                    <a:gd name="T6" fmla="*/ 1016 w 2294"/>
                    <a:gd name="T7" fmla="*/ 1400 h 2470"/>
                    <a:gd name="T8" fmla="*/ 970 w 2294"/>
                    <a:gd name="T9" fmla="*/ 1432 h 2470"/>
                    <a:gd name="T10" fmla="*/ 980 w 2294"/>
                    <a:gd name="T11" fmla="*/ 1490 h 2470"/>
                    <a:gd name="T12" fmla="*/ 1012 w 2294"/>
                    <a:gd name="T13" fmla="*/ 1674 h 2470"/>
                    <a:gd name="T14" fmla="*/ 896 w 2294"/>
                    <a:gd name="T15" fmla="*/ 1802 h 2470"/>
                    <a:gd name="T16" fmla="*/ 816 w 2294"/>
                    <a:gd name="T17" fmla="*/ 1784 h 2470"/>
                    <a:gd name="T18" fmla="*/ 882 w 2294"/>
                    <a:gd name="T19" fmla="*/ 1564 h 2470"/>
                    <a:gd name="T20" fmla="*/ 838 w 2294"/>
                    <a:gd name="T21" fmla="*/ 1678 h 2470"/>
                    <a:gd name="T22" fmla="*/ 668 w 2294"/>
                    <a:gd name="T23" fmla="*/ 1790 h 2470"/>
                    <a:gd name="T24" fmla="*/ 422 w 2294"/>
                    <a:gd name="T25" fmla="*/ 1710 h 2470"/>
                    <a:gd name="T26" fmla="*/ 368 w 2294"/>
                    <a:gd name="T27" fmla="*/ 1612 h 2470"/>
                    <a:gd name="T28" fmla="*/ 398 w 2294"/>
                    <a:gd name="T29" fmla="*/ 1474 h 2470"/>
                    <a:gd name="T30" fmla="*/ 498 w 2294"/>
                    <a:gd name="T31" fmla="*/ 1368 h 2470"/>
                    <a:gd name="T32" fmla="*/ 472 w 2294"/>
                    <a:gd name="T33" fmla="*/ 1070 h 2470"/>
                    <a:gd name="T34" fmla="*/ 388 w 2294"/>
                    <a:gd name="T35" fmla="*/ 888 h 2470"/>
                    <a:gd name="T36" fmla="*/ 414 w 2294"/>
                    <a:gd name="T37" fmla="*/ 726 h 2470"/>
                    <a:gd name="T38" fmla="*/ 362 w 2294"/>
                    <a:gd name="T39" fmla="*/ 750 h 2470"/>
                    <a:gd name="T40" fmla="*/ 108 w 2294"/>
                    <a:gd name="T41" fmla="*/ 650 h 2470"/>
                    <a:gd name="T42" fmla="*/ 28 w 2294"/>
                    <a:gd name="T43" fmla="*/ 546 h 2470"/>
                    <a:gd name="T44" fmla="*/ 474 w 2294"/>
                    <a:gd name="T45" fmla="*/ 484 h 2470"/>
                    <a:gd name="T46" fmla="*/ 550 w 2294"/>
                    <a:gd name="T47" fmla="*/ 458 h 2470"/>
                    <a:gd name="T48" fmla="*/ 558 w 2294"/>
                    <a:gd name="T49" fmla="*/ 306 h 2470"/>
                    <a:gd name="T50" fmla="*/ 518 w 2294"/>
                    <a:gd name="T51" fmla="*/ 132 h 2470"/>
                    <a:gd name="T52" fmla="*/ 458 w 2294"/>
                    <a:gd name="T53" fmla="*/ 82 h 2470"/>
                    <a:gd name="T54" fmla="*/ 556 w 2294"/>
                    <a:gd name="T55" fmla="*/ 6 h 2470"/>
                    <a:gd name="T56" fmla="*/ 660 w 2294"/>
                    <a:gd name="T57" fmla="*/ 70 h 2470"/>
                    <a:gd name="T58" fmla="*/ 658 w 2294"/>
                    <a:gd name="T59" fmla="*/ 268 h 2470"/>
                    <a:gd name="T60" fmla="*/ 764 w 2294"/>
                    <a:gd name="T61" fmla="*/ 444 h 2470"/>
                    <a:gd name="T62" fmla="*/ 926 w 2294"/>
                    <a:gd name="T63" fmla="*/ 272 h 2470"/>
                    <a:gd name="T64" fmla="*/ 914 w 2294"/>
                    <a:gd name="T65" fmla="*/ 108 h 2470"/>
                    <a:gd name="T66" fmla="*/ 1074 w 2294"/>
                    <a:gd name="T67" fmla="*/ 26 h 2470"/>
                    <a:gd name="T68" fmla="*/ 1042 w 2294"/>
                    <a:gd name="T69" fmla="*/ 120 h 2470"/>
                    <a:gd name="T70" fmla="*/ 1052 w 2294"/>
                    <a:gd name="T71" fmla="*/ 458 h 2470"/>
                    <a:gd name="T72" fmla="*/ 1198 w 2294"/>
                    <a:gd name="T73" fmla="*/ 484 h 2470"/>
                    <a:gd name="T74" fmla="*/ 1302 w 2294"/>
                    <a:gd name="T75" fmla="*/ 566 h 2470"/>
                    <a:gd name="T76" fmla="*/ 1680 w 2294"/>
                    <a:gd name="T77" fmla="*/ 516 h 2470"/>
                    <a:gd name="T78" fmla="*/ 1908 w 2294"/>
                    <a:gd name="T79" fmla="*/ 616 h 2470"/>
                    <a:gd name="T80" fmla="*/ 1620 w 2294"/>
                    <a:gd name="T81" fmla="*/ 768 h 2470"/>
                    <a:gd name="T82" fmla="*/ 1522 w 2294"/>
                    <a:gd name="T83" fmla="*/ 763 h 2470"/>
                    <a:gd name="T84" fmla="*/ 1446 w 2294"/>
                    <a:gd name="T85" fmla="*/ 798 h 2470"/>
                    <a:gd name="T86" fmla="*/ 1604 w 2294"/>
                    <a:gd name="T87" fmla="*/ 794 h 2470"/>
                    <a:gd name="T88" fmla="*/ 1790 w 2294"/>
                    <a:gd name="T89" fmla="*/ 982 h 2470"/>
                    <a:gd name="T90" fmla="*/ 1814 w 2294"/>
                    <a:gd name="T91" fmla="*/ 1228 h 2470"/>
                    <a:gd name="T92" fmla="*/ 1907 w 2294"/>
                    <a:gd name="T93" fmla="*/ 1498 h 2470"/>
                    <a:gd name="T94" fmla="*/ 2177 w 2294"/>
                    <a:gd name="T95" fmla="*/ 1918 h 2470"/>
                    <a:gd name="T96" fmla="*/ 2222 w 2294"/>
                    <a:gd name="T97" fmla="*/ 2122 h 2470"/>
                    <a:gd name="T98" fmla="*/ 2174 w 2294"/>
                    <a:gd name="T99" fmla="*/ 2446 h 2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294" h="2470">
                      <a:moveTo>
                        <a:pt x="2174" y="2446"/>
                      </a:moveTo>
                      <a:cubicBezTo>
                        <a:pt x="2155" y="2470"/>
                        <a:pt x="2122" y="2446"/>
                        <a:pt x="2075" y="2440"/>
                      </a:cubicBezTo>
                      <a:cubicBezTo>
                        <a:pt x="2028" y="2434"/>
                        <a:pt x="1968" y="2456"/>
                        <a:pt x="1892" y="2413"/>
                      </a:cubicBezTo>
                      <a:cubicBezTo>
                        <a:pt x="1816" y="2370"/>
                        <a:pt x="1687" y="2266"/>
                        <a:pt x="1619" y="2182"/>
                      </a:cubicBezTo>
                      <a:cubicBezTo>
                        <a:pt x="1551" y="2098"/>
                        <a:pt x="1540" y="2024"/>
                        <a:pt x="1486" y="1912"/>
                      </a:cubicBezTo>
                      <a:cubicBezTo>
                        <a:pt x="1470" y="1834"/>
                        <a:pt x="1327" y="1602"/>
                        <a:pt x="1298" y="1510"/>
                      </a:cubicBezTo>
                      <a:cubicBezTo>
                        <a:pt x="1278" y="1446"/>
                        <a:pt x="1180" y="1268"/>
                        <a:pt x="1148" y="1234"/>
                      </a:cubicBezTo>
                      <a:cubicBezTo>
                        <a:pt x="1101" y="1217"/>
                        <a:pt x="1049" y="1368"/>
                        <a:pt x="1016" y="1400"/>
                      </a:cubicBezTo>
                      <a:cubicBezTo>
                        <a:pt x="989" y="1428"/>
                        <a:pt x="992" y="1395"/>
                        <a:pt x="984" y="1400"/>
                      </a:cubicBezTo>
                      <a:cubicBezTo>
                        <a:pt x="976" y="1405"/>
                        <a:pt x="968" y="1425"/>
                        <a:pt x="970" y="1432"/>
                      </a:cubicBezTo>
                      <a:cubicBezTo>
                        <a:pt x="968" y="1440"/>
                        <a:pt x="989" y="1419"/>
                        <a:pt x="998" y="1442"/>
                      </a:cubicBezTo>
                      <a:cubicBezTo>
                        <a:pt x="1000" y="1452"/>
                        <a:pt x="984" y="1476"/>
                        <a:pt x="980" y="1490"/>
                      </a:cubicBezTo>
                      <a:cubicBezTo>
                        <a:pt x="976" y="1504"/>
                        <a:pt x="971" y="1493"/>
                        <a:pt x="976" y="1524"/>
                      </a:cubicBezTo>
                      <a:cubicBezTo>
                        <a:pt x="981" y="1555"/>
                        <a:pt x="1013" y="1636"/>
                        <a:pt x="1012" y="1674"/>
                      </a:cubicBezTo>
                      <a:cubicBezTo>
                        <a:pt x="1011" y="1712"/>
                        <a:pt x="991" y="1729"/>
                        <a:pt x="972" y="1750"/>
                      </a:cubicBezTo>
                      <a:cubicBezTo>
                        <a:pt x="960" y="1758"/>
                        <a:pt x="908" y="1794"/>
                        <a:pt x="896" y="1802"/>
                      </a:cubicBezTo>
                      <a:cubicBezTo>
                        <a:pt x="875" y="1816"/>
                        <a:pt x="820" y="1810"/>
                        <a:pt x="820" y="1810"/>
                      </a:cubicBezTo>
                      <a:cubicBezTo>
                        <a:pt x="809" y="1809"/>
                        <a:pt x="804" y="1806"/>
                        <a:pt x="816" y="1784"/>
                      </a:cubicBezTo>
                      <a:cubicBezTo>
                        <a:pt x="828" y="1762"/>
                        <a:pt x="883" y="1717"/>
                        <a:pt x="894" y="1680"/>
                      </a:cubicBezTo>
                      <a:cubicBezTo>
                        <a:pt x="905" y="1643"/>
                        <a:pt x="889" y="1576"/>
                        <a:pt x="882" y="1564"/>
                      </a:cubicBezTo>
                      <a:cubicBezTo>
                        <a:pt x="875" y="1552"/>
                        <a:pt x="861" y="1587"/>
                        <a:pt x="854" y="1606"/>
                      </a:cubicBezTo>
                      <a:cubicBezTo>
                        <a:pt x="845" y="1622"/>
                        <a:pt x="850" y="1654"/>
                        <a:pt x="838" y="1678"/>
                      </a:cubicBezTo>
                      <a:cubicBezTo>
                        <a:pt x="826" y="1702"/>
                        <a:pt x="810" y="1733"/>
                        <a:pt x="782" y="1752"/>
                      </a:cubicBezTo>
                      <a:cubicBezTo>
                        <a:pt x="754" y="1771"/>
                        <a:pt x="711" y="1785"/>
                        <a:pt x="668" y="1790"/>
                      </a:cubicBezTo>
                      <a:cubicBezTo>
                        <a:pt x="635" y="1786"/>
                        <a:pt x="563" y="1800"/>
                        <a:pt x="526" y="1782"/>
                      </a:cubicBezTo>
                      <a:cubicBezTo>
                        <a:pt x="492" y="1771"/>
                        <a:pt x="445" y="1739"/>
                        <a:pt x="422" y="1710"/>
                      </a:cubicBezTo>
                      <a:cubicBezTo>
                        <a:pt x="404" y="1692"/>
                        <a:pt x="425" y="1692"/>
                        <a:pt x="416" y="1676"/>
                      </a:cubicBezTo>
                      <a:cubicBezTo>
                        <a:pt x="407" y="1660"/>
                        <a:pt x="376" y="1637"/>
                        <a:pt x="368" y="1612"/>
                      </a:cubicBezTo>
                      <a:cubicBezTo>
                        <a:pt x="363" y="1587"/>
                        <a:pt x="365" y="1549"/>
                        <a:pt x="370" y="1526"/>
                      </a:cubicBezTo>
                      <a:cubicBezTo>
                        <a:pt x="375" y="1503"/>
                        <a:pt x="383" y="1490"/>
                        <a:pt x="398" y="1474"/>
                      </a:cubicBezTo>
                      <a:cubicBezTo>
                        <a:pt x="406" y="1459"/>
                        <a:pt x="438" y="1454"/>
                        <a:pt x="458" y="1430"/>
                      </a:cubicBezTo>
                      <a:cubicBezTo>
                        <a:pt x="474" y="1413"/>
                        <a:pt x="493" y="1417"/>
                        <a:pt x="498" y="1368"/>
                      </a:cubicBezTo>
                      <a:cubicBezTo>
                        <a:pt x="494" y="1324"/>
                        <a:pt x="495" y="1177"/>
                        <a:pt x="486" y="1134"/>
                      </a:cubicBezTo>
                      <a:cubicBezTo>
                        <a:pt x="481" y="1085"/>
                        <a:pt x="480" y="1093"/>
                        <a:pt x="472" y="1070"/>
                      </a:cubicBezTo>
                      <a:cubicBezTo>
                        <a:pt x="464" y="1047"/>
                        <a:pt x="452" y="1024"/>
                        <a:pt x="438" y="994"/>
                      </a:cubicBezTo>
                      <a:cubicBezTo>
                        <a:pt x="430" y="970"/>
                        <a:pt x="395" y="918"/>
                        <a:pt x="388" y="888"/>
                      </a:cubicBezTo>
                      <a:cubicBezTo>
                        <a:pt x="381" y="858"/>
                        <a:pt x="394" y="841"/>
                        <a:pt x="398" y="814"/>
                      </a:cubicBezTo>
                      <a:cubicBezTo>
                        <a:pt x="399" y="793"/>
                        <a:pt x="416" y="740"/>
                        <a:pt x="414" y="726"/>
                      </a:cubicBezTo>
                      <a:cubicBezTo>
                        <a:pt x="412" y="712"/>
                        <a:pt x="395" y="726"/>
                        <a:pt x="386" y="730"/>
                      </a:cubicBezTo>
                      <a:cubicBezTo>
                        <a:pt x="377" y="718"/>
                        <a:pt x="373" y="741"/>
                        <a:pt x="362" y="750"/>
                      </a:cubicBezTo>
                      <a:cubicBezTo>
                        <a:pt x="337" y="746"/>
                        <a:pt x="222" y="705"/>
                        <a:pt x="180" y="688"/>
                      </a:cubicBezTo>
                      <a:cubicBezTo>
                        <a:pt x="138" y="671"/>
                        <a:pt x="135" y="665"/>
                        <a:pt x="108" y="650"/>
                      </a:cubicBezTo>
                      <a:cubicBezTo>
                        <a:pt x="81" y="635"/>
                        <a:pt x="29" y="617"/>
                        <a:pt x="16" y="600"/>
                      </a:cubicBezTo>
                      <a:cubicBezTo>
                        <a:pt x="0" y="585"/>
                        <a:pt x="1" y="563"/>
                        <a:pt x="28" y="546"/>
                      </a:cubicBezTo>
                      <a:cubicBezTo>
                        <a:pt x="55" y="529"/>
                        <a:pt x="104" y="508"/>
                        <a:pt x="178" y="498"/>
                      </a:cubicBezTo>
                      <a:cubicBezTo>
                        <a:pt x="230" y="480"/>
                        <a:pt x="409" y="487"/>
                        <a:pt x="474" y="484"/>
                      </a:cubicBezTo>
                      <a:cubicBezTo>
                        <a:pt x="534" y="484"/>
                        <a:pt x="523" y="500"/>
                        <a:pt x="536" y="496"/>
                      </a:cubicBezTo>
                      <a:cubicBezTo>
                        <a:pt x="549" y="492"/>
                        <a:pt x="544" y="471"/>
                        <a:pt x="550" y="458"/>
                      </a:cubicBezTo>
                      <a:cubicBezTo>
                        <a:pt x="551" y="445"/>
                        <a:pt x="571" y="443"/>
                        <a:pt x="572" y="418"/>
                      </a:cubicBezTo>
                      <a:cubicBezTo>
                        <a:pt x="573" y="393"/>
                        <a:pt x="567" y="345"/>
                        <a:pt x="558" y="306"/>
                      </a:cubicBezTo>
                      <a:cubicBezTo>
                        <a:pt x="549" y="267"/>
                        <a:pt x="525" y="215"/>
                        <a:pt x="518" y="186"/>
                      </a:cubicBezTo>
                      <a:cubicBezTo>
                        <a:pt x="506" y="160"/>
                        <a:pt x="528" y="149"/>
                        <a:pt x="518" y="132"/>
                      </a:cubicBezTo>
                      <a:cubicBezTo>
                        <a:pt x="510" y="123"/>
                        <a:pt x="480" y="142"/>
                        <a:pt x="470" y="134"/>
                      </a:cubicBezTo>
                      <a:cubicBezTo>
                        <a:pt x="460" y="126"/>
                        <a:pt x="458" y="97"/>
                        <a:pt x="458" y="82"/>
                      </a:cubicBezTo>
                      <a:cubicBezTo>
                        <a:pt x="461" y="70"/>
                        <a:pt x="460" y="53"/>
                        <a:pt x="470" y="46"/>
                      </a:cubicBezTo>
                      <a:cubicBezTo>
                        <a:pt x="491" y="31"/>
                        <a:pt x="556" y="6"/>
                        <a:pt x="556" y="6"/>
                      </a:cubicBezTo>
                      <a:cubicBezTo>
                        <a:pt x="588" y="10"/>
                        <a:pt x="609" y="21"/>
                        <a:pt x="638" y="34"/>
                      </a:cubicBezTo>
                      <a:cubicBezTo>
                        <a:pt x="655" y="45"/>
                        <a:pt x="661" y="55"/>
                        <a:pt x="660" y="70"/>
                      </a:cubicBezTo>
                      <a:cubicBezTo>
                        <a:pt x="659" y="85"/>
                        <a:pt x="630" y="91"/>
                        <a:pt x="630" y="124"/>
                      </a:cubicBezTo>
                      <a:cubicBezTo>
                        <a:pt x="630" y="157"/>
                        <a:pt x="646" y="221"/>
                        <a:pt x="658" y="268"/>
                      </a:cubicBezTo>
                      <a:cubicBezTo>
                        <a:pt x="664" y="316"/>
                        <a:pt x="667" y="381"/>
                        <a:pt x="704" y="406"/>
                      </a:cubicBezTo>
                      <a:cubicBezTo>
                        <a:pt x="720" y="425"/>
                        <a:pt x="739" y="442"/>
                        <a:pt x="764" y="444"/>
                      </a:cubicBezTo>
                      <a:cubicBezTo>
                        <a:pt x="789" y="446"/>
                        <a:pt x="827" y="447"/>
                        <a:pt x="854" y="418"/>
                      </a:cubicBezTo>
                      <a:cubicBezTo>
                        <a:pt x="875" y="394"/>
                        <a:pt x="918" y="310"/>
                        <a:pt x="926" y="272"/>
                      </a:cubicBezTo>
                      <a:cubicBezTo>
                        <a:pt x="942" y="222"/>
                        <a:pt x="954" y="143"/>
                        <a:pt x="952" y="116"/>
                      </a:cubicBezTo>
                      <a:cubicBezTo>
                        <a:pt x="955" y="84"/>
                        <a:pt x="918" y="130"/>
                        <a:pt x="914" y="108"/>
                      </a:cubicBezTo>
                      <a:cubicBezTo>
                        <a:pt x="911" y="91"/>
                        <a:pt x="906" y="28"/>
                        <a:pt x="932" y="14"/>
                      </a:cubicBezTo>
                      <a:cubicBezTo>
                        <a:pt x="968" y="20"/>
                        <a:pt x="1048" y="0"/>
                        <a:pt x="1074" y="26"/>
                      </a:cubicBezTo>
                      <a:cubicBezTo>
                        <a:pt x="1095" y="38"/>
                        <a:pt x="1089" y="93"/>
                        <a:pt x="1086" y="106"/>
                      </a:cubicBezTo>
                      <a:cubicBezTo>
                        <a:pt x="1081" y="122"/>
                        <a:pt x="1052" y="67"/>
                        <a:pt x="1042" y="120"/>
                      </a:cubicBezTo>
                      <a:cubicBezTo>
                        <a:pt x="1037" y="184"/>
                        <a:pt x="1000" y="357"/>
                        <a:pt x="1028" y="426"/>
                      </a:cubicBezTo>
                      <a:cubicBezTo>
                        <a:pt x="1029" y="479"/>
                        <a:pt x="1044" y="457"/>
                        <a:pt x="1052" y="458"/>
                      </a:cubicBezTo>
                      <a:cubicBezTo>
                        <a:pt x="1060" y="459"/>
                        <a:pt x="1054" y="430"/>
                        <a:pt x="1078" y="434"/>
                      </a:cubicBezTo>
                      <a:cubicBezTo>
                        <a:pt x="1102" y="438"/>
                        <a:pt x="1163" y="466"/>
                        <a:pt x="1198" y="484"/>
                      </a:cubicBezTo>
                      <a:cubicBezTo>
                        <a:pt x="1233" y="502"/>
                        <a:pt x="1273" y="526"/>
                        <a:pt x="1290" y="540"/>
                      </a:cubicBezTo>
                      <a:cubicBezTo>
                        <a:pt x="1307" y="554"/>
                        <a:pt x="1274" y="568"/>
                        <a:pt x="1302" y="566"/>
                      </a:cubicBezTo>
                      <a:cubicBezTo>
                        <a:pt x="1330" y="564"/>
                        <a:pt x="1393" y="534"/>
                        <a:pt x="1456" y="526"/>
                      </a:cubicBezTo>
                      <a:cubicBezTo>
                        <a:pt x="1519" y="518"/>
                        <a:pt x="1621" y="510"/>
                        <a:pt x="1680" y="516"/>
                      </a:cubicBezTo>
                      <a:cubicBezTo>
                        <a:pt x="1739" y="520"/>
                        <a:pt x="1772" y="545"/>
                        <a:pt x="1810" y="562"/>
                      </a:cubicBezTo>
                      <a:cubicBezTo>
                        <a:pt x="1848" y="579"/>
                        <a:pt x="1908" y="592"/>
                        <a:pt x="1908" y="616"/>
                      </a:cubicBezTo>
                      <a:cubicBezTo>
                        <a:pt x="1920" y="635"/>
                        <a:pt x="1859" y="683"/>
                        <a:pt x="1810" y="708"/>
                      </a:cubicBezTo>
                      <a:cubicBezTo>
                        <a:pt x="1762" y="733"/>
                        <a:pt x="1658" y="757"/>
                        <a:pt x="1620" y="768"/>
                      </a:cubicBezTo>
                      <a:cubicBezTo>
                        <a:pt x="1582" y="779"/>
                        <a:pt x="1596" y="776"/>
                        <a:pt x="1580" y="775"/>
                      </a:cubicBezTo>
                      <a:cubicBezTo>
                        <a:pt x="1564" y="774"/>
                        <a:pt x="1549" y="764"/>
                        <a:pt x="1522" y="763"/>
                      </a:cubicBezTo>
                      <a:cubicBezTo>
                        <a:pt x="1495" y="762"/>
                        <a:pt x="1433" y="764"/>
                        <a:pt x="1420" y="770"/>
                      </a:cubicBezTo>
                      <a:cubicBezTo>
                        <a:pt x="1398" y="772"/>
                        <a:pt x="1415" y="794"/>
                        <a:pt x="1446" y="798"/>
                      </a:cubicBezTo>
                      <a:cubicBezTo>
                        <a:pt x="1462" y="803"/>
                        <a:pt x="1490" y="799"/>
                        <a:pt x="1516" y="798"/>
                      </a:cubicBezTo>
                      <a:cubicBezTo>
                        <a:pt x="1542" y="797"/>
                        <a:pt x="1566" y="771"/>
                        <a:pt x="1604" y="794"/>
                      </a:cubicBezTo>
                      <a:cubicBezTo>
                        <a:pt x="1642" y="817"/>
                        <a:pt x="1714" y="905"/>
                        <a:pt x="1745" y="936"/>
                      </a:cubicBezTo>
                      <a:cubicBezTo>
                        <a:pt x="1777" y="971"/>
                        <a:pt x="1778" y="967"/>
                        <a:pt x="1790" y="982"/>
                      </a:cubicBezTo>
                      <a:cubicBezTo>
                        <a:pt x="1802" y="997"/>
                        <a:pt x="1812" y="983"/>
                        <a:pt x="1816" y="1024"/>
                      </a:cubicBezTo>
                      <a:cubicBezTo>
                        <a:pt x="1822" y="1065"/>
                        <a:pt x="1811" y="1186"/>
                        <a:pt x="1814" y="1228"/>
                      </a:cubicBezTo>
                      <a:cubicBezTo>
                        <a:pt x="1817" y="1270"/>
                        <a:pt x="1820" y="1234"/>
                        <a:pt x="1835" y="1279"/>
                      </a:cubicBezTo>
                      <a:cubicBezTo>
                        <a:pt x="1850" y="1324"/>
                        <a:pt x="1871" y="1410"/>
                        <a:pt x="1907" y="1498"/>
                      </a:cubicBezTo>
                      <a:cubicBezTo>
                        <a:pt x="1951" y="1620"/>
                        <a:pt x="2009" y="1740"/>
                        <a:pt x="2054" y="1810"/>
                      </a:cubicBezTo>
                      <a:cubicBezTo>
                        <a:pt x="2099" y="1880"/>
                        <a:pt x="2137" y="1882"/>
                        <a:pt x="2177" y="1918"/>
                      </a:cubicBezTo>
                      <a:cubicBezTo>
                        <a:pt x="2199" y="1983"/>
                        <a:pt x="2247" y="1979"/>
                        <a:pt x="2294" y="2026"/>
                      </a:cubicBezTo>
                      <a:cubicBezTo>
                        <a:pt x="2278" y="2074"/>
                        <a:pt x="2264" y="2094"/>
                        <a:pt x="2222" y="2122"/>
                      </a:cubicBezTo>
                      <a:cubicBezTo>
                        <a:pt x="2208" y="2178"/>
                        <a:pt x="2162" y="2230"/>
                        <a:pt x="2162" y="2290"/>
                      </a:cubicBezTo>
                      <a:cubicBezTo>
                        <a:pt x="2162" y="2342"/>
                        <a:pt x="2170" y="2394"/>
                        <a:pt x="2174" y="2446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0" name="Freeform 13"/>
                <p:cNvSpPr>
                  <a:spLocks/>
                </p:cNvSpPr>
                <p:nvPr/>
              </p:nvSpPr>
              <p:spPr bwMode="auto">
                <a:xfrm>
                  <a:off x="1896" y="856"/>
                  <a:ext cx="669" cy="227"/>
                </a:xfrm>
                <a:custGeom>
                  <a:avLst/>
                  <a:gdLst>
                    <a:gd name="T0" fmla="*/ 669 w 669"/>
                    <a:gd name="T1" fmla="*/ 53 h 227"/>
                    <a:gd name="T2" fmla="*/ 573 w 669"/>
                    <a:gd name="T3" fmla="*/ 50 h 227"/>
                    <a:gd name="T4" fmla="*/ 492 w 669"/>
                    <a:gd name="T5" fmla="*/ 32 h 227"/>
                    <a:gd name="T6" fmla="*/ 474 w 669"/>
                    <a:gd name="T7" fmla="*/ 11 h 227"/>
                    <a:gd name="T8" fmla="*/ 309 w 669"/>
                    <a:gd name="T9" fmla="*/ 17 h 227"/>
                    <a:gd name="T10" fmla="*/ 303 w 669"/>
                    <a:gd name="T11" fmla="*/ 38 h 227"/>
                    <a:gd name="T12" fmla="*/ 270 w 669"/>
                    <a:gd name="T13" fmla="*/ 44 h 227"/>
                    <a:gd name="T14" fmla="*/ 180 w 669"/>
                    <a:gd name="T15" fmla="*/ 77 h 227"/>
                    <a:gd name="T16" fmla="*/ 117 w 669"/>
                    <a:gd name="T17" fmla="*/ 89 h 227"/>
                    <a:gd name="T18" fmla="*/ 45 w 669"/>
                    <a:gd name="T19" fmla="*/ 98 h 227"/>
                    <a:gd name="T20" fmla="*/ 0 w 669"/>
                    <a:gd name="T21" fmla="*/ 116 h 227"/>
                    <a:gd name="T22" fmla="*/ 15 w 669"/>
                    <a:gd name="T23" fmla="*/ 134 h 227"/>
                    <a:gd name="T24" fmla="*/ 33 w 669"/>
                    <a:gd name="T25" fmla="*/ 140 h 227"/>
                    <a:gd name="T26" fmla="*/ 111 w 669"/>
                    <a:gd name="T27" fmla="*/ 167 h 227"/>
                    <a:gd name="T28" fmla="*/ 144 w 669"/>
                    <a:gd name="T29" fmla="*/ 194 h 227"/>
                    <a:gd name="T30" fmla="*/ 171 w 669"/>
                    <a:gd name="T31" fmla="*/ 206 h 227"/>
                    <a:gd name="T32" fmla="*/ 312 w 669"/>
                    <a:gd name="T33" fmla="*/ 203 h 227"/>
                    <a:gd name="T34" fmla="*/ 306 w 669"/>
                    <a:gd name="T35" fmla="*/ 227 h 227"/>
                    <a:gd name="T36" fmla="*/ 387 w 669"/>
                    <a:gd name="T37" fmla="*/ 215 h 227"/>
                    <a:gd name="T38" fmla="*/ 459 w 669"/>
                    <a:gd name="T39" fmla="*/ 200 h 227"/>
                    <a:gd name="T40" fmla="*/ 495 w 669"/>
                    <a:gd name="T41" fmla="*/ 182 h 227"/>
                    <a:gd name="T42" fmla="*/ 543 w 669"/>
                    <a:gd name="T43" fmla="*/ 167 h 227"/>
                    <a:gd name="T44" fmla="*/ 588 w 669"/>
                    <a:gd name="T45" fmla="*/ 146 h 227"/>
                    <a:gd name="T46" fmla="*/ 651 w 669"/>
                    <a:gd name="T47" fmla="*/ 92 h 227"/>
                    <a:gd name="T48" fmla="*/ 669 w 669"/>
                    <a:gd name="T49" fmla="*/ 53 h 2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69" h="227">
                      <a:moveTo>
                        <a:pt x="669" y="53"/>
                      </a:moveTo>
                      <a:cubicBezTo>
                        <a:pt x="633" y="57"/>
                        <a:pt x="612" y="52"/>
                        <a:pt x="573" y="50"/>
                      </a:cubicBezTo>
                      <a:cubicBezTo>
                        <a:pt x="547" y="33"/>
                        <a:pt x="523" y="34"/>
                        <a:pt x="492" y="32"/>
                      </a:cubicBezTo>
                      <a:cubicBezTo>
                        <a:pt x="485" y="10"/>
                        <a:pt x="492" y="16"/>
                        <a:pt x="474" y="11"/>
                      </a:cubicBezTo>
                      <a:cubicBezTo>
                        <a:pt x="419" y="12"/>
                        <a:pt x="361" y="0"/>
                        <a:pt x="309" y="17"/>
                      </a:cubicBezTo>
                      <a:cubicBezTo>
                        <a:pt x="302" y="19"/>
                        <a:pt x="308" y="32"/>
                        <a:pt x="303" y="38"/>
                      </a:cubicBezTo>
                      <a:cubicBezTo>
                        <a:pt x="296" y="47"/>
                        <a:pt x="281" y="43"/>
                        <a:pt x="270" y="44"/>
                      </a:cubicBezTo>
                      <a:cubicBezTo>
                        <a:pt x="245" y="61"/>
                        <a:pt x="210" y="73"/>
                        <a:pt x="180" y="77"/>
                      </a:cubicBezTo>
                      <a:cubicBezTo>
                        <a:pt x="154" y="86"/>
                        <a:pt x="153" y="86"/>
                        <a:pt x="117" y="89"/>
                      </a:cubicBezTo>
                      <a:cubicBezTo>
                        <a:pt x="94" y="97"/>
                        <a:pt x="45" y="98"/>
                        <a:pt x="45" y="98"/>
                      </a:cubicBezTo>
                      <a:cubicBezTo>
                        <a:pt x="25" y="103"/>
                        <a:pt x="10" y="96"/>
                        <a:pt x="0" y="116"/>
                      </a:cubicBezTo>
                      <a:cubicBezTo>
                        <a:pt x="4" y="122"/>
                        <a:pt x="9" y="131"/>
                        <a:pt x="15" y="134"/>
                      </a:cubicBezTo>
                      <a:cubicBezTo>
                        <a:pt x="21" y="137"/>
                        <a:pt x="33" y="140"/>
                        <a:pt x="33" y="140"/>
                      </a:cubicBezTo>
                      <a:cubicBezTo>
                        <a:pt x="49" y="156"/>
                        <a:pt x="88" y="163"/>
                        <a:pt x="111" y="167"/>
                      </a:cubicBezTo>
                      <a:cubicBezTo>
                        <a:pt x="123" y="175"/>
                        <a:pt x="132" y="186"/>
                        <a:pt x="144" y="194"/>
                      </a:cubicBezTo>
                      <a:cubicBezTo>
                        <a:pt x="152" y="200"/>
                        <a:pt x="171" y="206"/>
                        <a:pt x="171" y="206"/>
                      </a:cubicBezTo>
                      <a:cubicBezTo>
                        <a:pt x="226" y="195"/>
                        <a:pt x="224" y="201"/>
                        <a:pt x="312" y="203"/>
                      </a:cubicBezTo>
                      <a:cubicBezTo>
                        <a:pt x="304" y="215"/>
                        <a:pt x="291" y="217"/>
                        <a:pt x="306" y="227"/>
                      </a:cubicBezTo>
                      <a:cubicBezTo>
                        <a:pt x="333" y="220"/>
                        <a:pt x="360" y="222"/>
                        <a:pt x="387" y="215"/>
                      </a:cubicBezTo>
                      <a:cubicBezTo>
                        <a:pt x="411" y="199"/>
                        <a:pt x="429" y="202"/>
                        <a:pt x="459" y="200"/>
                      </a:cubicBezTo>
                      <a:cubicBezTo>
                        <a:pt x="472" y="196"/>
                        <a:pt x="482" y="186"/>
                        <a:pt x="495" y="182"/>
                      </a:cubicBezTo>
                      <a:cubicBezTo>
                        <a:pt x="509" y="168"/>
                        <a:pt x="529" y="179"/>
                        <a:pt x="543" y="167"/>
                      </a:cubicBezTo>
                      <a:cubicBezTo>
                        <a:pt x="551" y="160"/>
                        <a:pt x="588" y="146"/>
                        <a:pt x="588" y="146"/>
                      </a:cubicBezTo>
                      <a:cubicBezTo>
                        <a:pt x="602" y="134"/>
                        <a:pt x="637" y="108"/>
                        <a:pt x="651" y="92"/>
                      </a:cubicBezTo>
                      <a:cubicBezTo>
                        <a:pt x="666" y="70"/>
                        <a:pt x="647" y="67"/>
                        <a:pt x="669" y="53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1" name="Freeform 14"/>
                <p:cNvSpPr>
                  <a:spLocks/>
                </p:cNvSpPr>
                <p:nvPr/>
              </p:nvSpPr>
              <p:spPr bwMode="auto">
                <a:xfrm>
                  <a:off x="1818" y="1156"/>
                  <a:ext cx="181" cy="342"/>
                </a:xfrm>
                <a:custGeom>
                  <a:avLst/>
                  <a:gdLst>
                    <a:gd name="T0" fmla="*/ 75 w 181"/>
                    <a:gd name="T1" fmla="*/ 2 h 342"/>
                    <a:gd name="T2" fmla="*/ 120 w 181"/>
                    <a:gd name="T3" fmla="*/ 47 h 342"/>
                    <a:gd name="T4" fmla="*/ 138 w 181"/>
                    <a:gd name="T5" fmla="*/ 80 h 342"/>
                    <a:gd name="T6" fmla="*/ 171 w 181"/>
                    <a:gd name="T7" fmla="*/ 71 h 342"/>
                    <a:gd name="T8" fmla="*/ 174 w 181"/>
                    <a:gd name="T9" fmla="*/ 203 h 342"/>
                    <a:gd name="T10" fmla="*/ 162 w 181"/>
                    <a:gd name="T11" fmla="*/ 221 h 342"/>
                    <a:gd name="T12" fmla="*/ 138 w 181"/>
                    <a:gd name="T13" fmla="*/ 260 h 342"/>
                    <a:gd name="T14" fmla="*/ 105 w 181"/>
                    <a:gd name="T15" fmla="*/ 272 h 342"/>
                    <a:gd name="T16" fmla="*/ 111 w 181"/>
                    <a:gd name="T17" fmla="*/ 281 h 342"/>
                    <a:gd name="T18" fmla="*/ 93 w 181"/>
                    <a:gd name="T19" fmla="*/ 287 h 342"/>
                    <a:gd name="T20" fmla="*/ 84 w 181"/>
                    <a:gd name="T21" fmla="*/ 290 h 342"/>
                    <a:gd name="T22" fmla="*/ 51 w 181"/>
                    <a:gd name="T23" fmla="*/ 311 h 342"/>
                    <a:gd name="T24" fmla="*/ 42 w 181"/>
                    <a:gd name="T25" fmla="*/ 338 h 342"/>
                    <a:gd name="T26" fmla="*/ 0 w 181"/>
                    <a:gd name="T27" fmla="*/ 335 h 3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1" h="342">
                      <a:moveTo>
                        <a:pt x="75" y="2"/>
                      </a:moveTo>
                      <a:cubicBezTo>
                        <a:pt x="125" y="6"/>
                        <a:pt x="116" y="0"/>
                        <a:pt x="120" y="47"/>
                      </a:cubicBezTo>
                      <a:cubicBezTo>
                        <a:pt x="142" y="42"/>
                        <a:pt x="136" y="59"/>
                        <a:pt x="138" y="80"/>
                      </a:cubicBezTo>
                      <a:cubicBezTo>
                        <a:pt x="149" y="78"/>
                        <a:pt x="171" y="71"/>
                        <a:pt x="171" y="71"/>
                      </a:cubicBezTo>
                      <a:cubicBezTo>
                        <a:pt x="181" y="92"/>
                        <a:pt x="176" y="178"/>
                        <a:pt x="174" y="203"/>
                      </a:cubicBezTo>
                      <a:cubicBezTo>
                        <a:pt x="172" y="228"/>
                        <a:pt x="168" y="212"/>
                        <a:pt x="162" y="221"/>
                      </a:cubicBezTo>
                      <a:cubicBezTo>
                        <a:pt x="138" y="229"/>
                        <a:pt x="147" y="241"/>
                        <a:pt x="138" y="260"/>
                      </a:cubicBezTo>
                      <a:cubicBezTo>
                        <a:pt x="133" y="269"/>
                        <a:pt x="114" y="269"/>
                        <a:pt x="105" y="272"/>
                      </a:cubicBezTo>
                      <a:cubicBezTo>
                        <a:pt x="107" y="275"/>
                        <a:pt x="113" y="278"/>
                        <a:pt x="111" y="281"/>
                      </a:cubicBezTo>
                      <a:cubicBezTo>
                        <a:pt x="107" y="286"/>
                        <a:pt x="99" y="285"/>
                        <a:pt x="93" y="287"/>
                      </a:cubicBezTo>
                      <a:cubicBezTo>
                        <a:pt x="90" y="288"/>
                        <a:pt x="84" y="290"/>
                        <a:pt x="84" y="290"/>
                      </a:cubicBezTo>
                      <a:cubicBezTo>
                        <a:pt x="75" y="317"/>
                        <a:pt x="84" y="307"/>
                        <a:pt x="51" y="311"/>
                      </a:cubicBezTo>
                      <a:cubicBezTo>
                        <a:pt x="46" y="319"/>
                        <a:pt x="51" y="335"/>
                        <a:pt x="42" y="338"/>
                      </a:cubicBezTo>
                      <a:cubicBezTo>
                        <a:pt x="29" y="342"/>
                        <a:pt x="0" y="335"/>
                        <a:pt x="0" y="33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2" name="Freeform 15"/>
                <p:cNvSpPr>
                  <a:spLocks/>
                </p:cNvSpPr>
                <p:nvPr/>
              </p:nvSpPr>
              <p:spPr bwMode="auto">
                <a:xfrm>
                  <a:off x="1783" y="1335"/>
                  <a:ext cx="137" cy="115"/>
                </a:xfrm>
                <a:custGeom>
                  <a:avLst/>
                  <a:gdLst>
                    <a:gd name="T0" fmla="*/ 131 w 137"/>
                    <a:gd name="T1" fmla="*/ 24 h 115"/>
                    <a:gd name="T2" fmla="*/ 128 w 137"/>
                    <a:gd name="T3" fmla="*/ 60 h 115"/>
                    <a:gd name="T4" fmla="*/ 95 w 137"/>
                    <a:gd name="T5" fmla="*/ 72 h 115"/>
                    <a:gd name="T6" fmla="*/ 50 w 137"/>
                    <a:gd name="T7" fmla="*/ 90 h 115"/>
                    <a:gd name="T8" fmla="*/ 29 w 137"/>
                    <a:gd name="T9" fmla="*/ 111 h 115"/>
                    <a:gd name="T10" fmla="*/ 5 w 137"/>
                    <a:gd name="T11" fmla="*/ 108 h 115"/>
                    <a:gd name="T12" fmla="*/ 8 w 137"/>
                    <a:gd name="T13" fmla="*/ 81 h 115"/>
                    <a:gd name="T14" fmla="*/ 11 w 137"/>
                    <a:gd name="T15" fmla="*/ 51 h 115"/>
                    <a:gd name="T16" fmla="*/ 50 w 137"/>
                    <a:gd name="T17" fmla="*/ 45 h 115"/>
                    <a:gd name="T18" fmla="*/ 131 w 137"/>
                    <a:gd name="T19" fmla="*/ 24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7" h="115">
                      <a:moveTo>
                        <a:pt x="131" y="24"/>
                      </a:moveTo>
                      <a:cubicBezTo>
                        <a:pt x="130" y="36"/>
                        <a:pt x="137" y="51"/>
                        <a:pt x="128" y="60"/>
                      </a:cubicBezTo>
                      <a:cubicBezTo>
                        <a:pt x="98" y="90"/>
                        <a:pt x="86" y="45"/>
                        <a:pt x="95" y="72"/>
                      </a:cubicBezTo>
                      <a:cubicBezTo>
                        <a:pt x="89" y="96"/>
                        <a:pt x="70" y="83"/>
                        <a:pt x="50" y="90"/>
                      </a:cubicBezTo>
                      <a:cubicBezTo>
                        <a:pt x="36" y="111"/>
                        <a:pt x="45" y="106"/>
                        <a:pt x="29" y="111"/>
                      </a:cubicBezTo>
                      <a:cubicBezTo>
                        <a:pt x="21" y="110"/>
                        <a:pt x="10" y="115"/>
                        <a:pt x="5" y="108"/>
                      </a:cubicBezTo>
                      <a:cubicBezTo>
                        <a:pt x="0" y="101"/>
                        <a:pt x="7" y="90"/>
                        <a:pt x="8" y="81"/>
                      </a:cubicBezTo>
                      <a:cubicBezTo>
                        <a:pt x="9" y="71"/>
                        <a:pt x="8" y="60"/>
                        <a:pt x="11" y="51"/>
                      </a:cubicBezTo>
                      <a:cubicBezTo>
                        <a:pt x="15" y="39"/>
                        <a:pt x="37" y="46"/>
                        <a:pt x="50" y="45"/>
                      </a:cubicBezTo>
                      <a:cubicBezTo>
                        <a:pt x="65" y="0"/>
                        <a:pt x="38" y="20"/>
                        <a:pt x="131" y="2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3" name="Freeform 16"/>
                <p:cNvSpPr>
                  <a:spLocks/>
                </p:cNvSpPr>
                <p:nvPr/>
              </p:nvSpPr>
              <p:spPr bwMode="auto">
                <a:xfrm>
                  <a:off x="1885" y="1236"/>
                  <a:ext cx="47" cy="75"/>
                </a:xfrm>
                <a:custGeom>
                  <a:avLst/>
                  <a:gdLst>
                    <a:gd name="T0" fmla="*/ 32 w 47"/>
                    <a:gd name="T1" fmla="*/ 0 h 75"/>
                    <a:gd name="T2" fmla="*/ 47 w 47"/>
                    <a:gd name="T3" fmla="*/ 33 h 75"/>
                    <a:gd name="T4" fmla="*/ 14 w 47"/>
                    <a:gd name="T5" fmla="*/ 75 h 75"/>
                    <a:gd name="T6" fmla="*/ 5 w 47"/>
                    <a:gd name="T7" fmla="*/ 39 h 75"/>
                    <a:gd name="T8" fmla="*/ 17 w 47"/>
                    <a:gd name="T9" fmla="*/ 15 h 75"/>
                    <a:gd name="T10" fmla="*/ 32 w 47"/>
                    <a:gd name="T11" fmla="*/ 0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75">
                      <a:moveTo>
                        <a:pt x="32" y="0"/>
                      </a:moveTo>
                      <a:cubicBezTo>
                        <a:pt x="36" y="26"/>
                        <a:pt x="40" y="13"/>
                        <a:pt x="47" y="33"/>
                      </a:cubicBezTo>
                      <a:cubicBezTo>
                        <a:pt x="43" y="57"/>
                        <a:pt x="33" y="62"/>
                        <a:pt x="14" y="75"/>
                      </a:cubicBezTo>
                      <a:cubicBezTo>
                        <a:pt x="19" y="60"/>
                        <a:pt x="22" y="45"/>
                        <a:pt x="5" y="39"/>
                      </a:cubicBezTo>
                      <a:cubicBezTo>
                        <a:pt x="0" y="25"/>
                        <a:pt x="6" y="22"/>
                        <a:pt x="17" y="15"/>
                      </a:cubicBezTo>
                      <a:cubicBezTo>
                        <a:pt x="20" y="7"/>
                        <a:pt x="22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4" name="Freeform 17"/>
                <p:cNvSpPr>
                  <a:spLocks/>
                </p:cNvSpPr>
                <p:nvPr/>
              </p:nvSpPr>
              <p:spPr bwMode="auto">
                <a:xfrm>
                  <a:off x="1680" y="1362"/>
                  <a:ext cx="101" cy="135"/>
                </a:xfrm>
                <a:custGeom>
                  <a:avLst/>
                  <a:gdLst>
                    <a:gd name="T0" fmla="*/ 84 w 101"/>
                    <a:gd name="T1" fmla="*/ 45 h 135"/>
                    <a:gd name="T2" fmla="*/ 81 w 101"/>
                    <a:gd name="T3" fmla="*/ 102 h 135"/>
                    <a:gd name="T4" fmla="*/ 63 w 101"/>
                    <a:gd name="T5" fmla="*/ 105 h 135"/>
                    <a:gd name="T6" fmla="*/ 48 w 101"/>
                    <a:gd name="T7" fmla="*/ 117 h 135"/>
                    <a:gd name="T8" fmla="*/ 18 w 101"/>
                    <a:gd name="T9" fmla="*/ 129 h 135"/>
                    <a:gd name="T10" fmla="*/ 45 w 101"/>
                    <a:gd name="T11" fmla="*/ 27 h 135"/>
                    <a:gd name="T12" fmla="*/ 42 w 101"/>
                    <a:gd name="T13" fmla="*/ 9 h 135"/>
                    <a:gd name="T14" fmla="*/ 45 w 101"/>
                    <a:gd name="T15" fmla="*/ 0 h 135"/>
                    <a:gd name="T16" fmla="*/ 66 w 101"/>
                    <a:gd name="T17" fmla="*/ 15 h 135"/>
                    <a:gd name="T18" fmla="*/ 81 w 101"/>
                    <a:gd name="T19" fmla="*/ 42 h 135"/>
                    <a:gd name="T20" fmla="*/ 84 w 101"/>
                    <a:gd name="T21" fmla="*/ 45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35">
                      <a:moveTo>
                        <a:pt x="84" y="45"/>
                      </a:moveTo>
                      <a:cubicBezTo>
                        <a:pt x="83" y="68"/>
                        <a:pt x="87" y="80"/>
                        <a:pt x="81" y="102"/>
                      </a:cubicBezTo>
                      <a:cubicBezTo>
                        <a:pt x="79" y="108"/>
                        <a:pt x="68" y="102"/>
                        <a:pt x="63" y="105"/>
                      </a:cubicBezTo>
                      <a:cubicBezTo>
                        <a:pt x="9" y="132"/>
                        <a:pt x="101" y="99"/>
                        <a:pt x="48" y="117"/>
                      </a:cubicBezTo>
                      <a:cubicBezTo>
                        <a:pt x="42" y="135"/>
                        <a:pt x="36" y="132"/>
                        <a:pt x="18" y="129"/>
                      </a:cubicBezTo>
                      <a:cubicBezTo>
                        <a:pt x="20" y="84"/>
                        <a:pt x="0" y="38"/>
                        <a:pt x="45" y="27"/>
                      </a:cubicBezTo>
                      <a:cubicBezTo>
                        <a:pt x="44" y="21"/>
                        <a:pt x="42" y="15"/>
                        <a:pt x="42" y="9"/>
                      </a:cubicBezTo>
                      <a:cubicBezTo>
                        <a:pt x="42" y="6"/>
                        <a:pt x="42" y="0"/>
                        <a:pt x="45" y="0"/>
                      </a:cubicBezTo>
                      <a:cubicBezTo>
                        <a:pt x="48" y="2"/>
                        <a:pt x="60" y="8"/>
                        <a:pt x="66" y="15"/>
                      </a:cubicBezTo>
                      <a:cubicBezTo>
                        <a:pt x="72" y="22"/>
                        <a:pt x="78" y="37"/>
                        <a:pt x="81" y="42"/>
                      </a:cubicBezTo>
                      <a:cubicBezTo>
                        <a:pt x="82" y="39"/>
                        <a:pt x="83" y="48"/>
                        <a:pt x="84" y="45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5" name="Freeform 18"/>
                <p:cNvSpPr>
                  <a:spLocks/>
                </p:cNvSpPr>
                <p:nvPr/>
              </p:nvSpPr>
              <p:spPr bwMode="auto">
                <a:xfrm>
                  <a:off x="1751" y="1232"/>
                  <a:ext cx="124" cy="119"/>
                </a:xfrm>
                <a:custGeom>
                  <a:avLst/>
                  <a:gdLst>
                    <a:gd name="T0" fmla="*/ 124 w 124"/>
                    <a:gd name="T1" fmla="*/ 43 h 119"/>
                    <a:gd name="T2" fmla="*/ 106 w 124"/>
                    <a:gd name="T3" fmla="*/ 73 h 119"/>
                    <a:gd name="T4" fmla="*/ 82 w 124"/>
                    <a:gd name="T5" fmla="*/ 79 h 119"/>
                    <a:gd name="T6" fmla="*/ 58 w 124"/>
                    <a:gd name="T7" fmla="*/ 115 h 119"/>
                    <a:gd name="T8" fmla="*/ 46 w 124"/>
                    <a:gd name="T9" fmla="*/ 103 h 119"/>
                    <a:gd name="T10" fmla="*/ 13 w 124"/>
                    <a:gd name="T11" fmla="*/ 97 h 119"/>
                    <a:gd name="T12" fmla="*/ 46 w 124"/>
                    <a:gd name="T13" fmla="*/ 37 h 119"/>
                    <a:gd name="T14" fmla="*/ 49 w 124"/>
                    <a:gd name="T15" fmla="*/ 7 h 119"/>
                    <a:gd name="T16" fmla="*/ 85 w 124"/>
                    <a:gd name="T17" fmla="*/ 10 h 119"/>
                    <a:gd name="T18" fmla="*/ 88 w 124"/>
                    <a:gd name="T19" fmla="*/ 28 h 119"/>
                    <a:gd name="T20" fmla="*/ 106 w 124"/>
                    <a:gd name="T21" fmla="*/ 34 h 119"/>
                    <a:gd name="T22" fmla="*/ 124 w 124"/>
                    <a:gd name="T23" fmla="*/ 43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4" h="119">
                      <a:moveTo>
                        <a:pt x="124" y="43"/>
                      </a:moveTo>
                      <a:cubicBezTo>
                        <a:pt x="106" y="49"/>
                        <a:pt x="111" y="71"/>
                        <a:pt x="106" y="73"/>
                      </a:cubicBezTo>
                      <a:cubicBezTo>
                        <a:pt x="92" y="78"/>
                        <a:pt x="100" y="75"/>
                        <a:pt x="82" y="79"/>
                      </a:cubicBezTo>
                      <a:cubicBezTo>
                        <a:pt x="63" y="92"/>
                        <a:pt x="62" y="89"/>
                        <a:pt x="58" y="115"/>
                      </a:cubicBezTo>
                      <a:cubicBezTo>
                        <a:pt x="34" y="107"/>
                        <a:pt x="62" y="119"/>
                        <a:pt x="46" y="103"/>
                      </a:cubicBezTo>
                      <a:cubicBezTo>
                        <a:pt x="38" y="95"/>
                        <a:pt x="24" y="98"/>
                        <a:pt x="13" y="97"/>
                      </a:cubicBezTo>
                      <a:cubicBezTo>
                        <a:pt x="20" y="31"/>
                        <a:pt x="0" y="42"/>
                        <a:pt x="46" y="37"/>
                      </a:cubicBezTo>
                      <a:cubicBezTo>
                        <a:pt x="47" y="27"/>
                        <a:pt x="41" y="13"/>
                        <a:pt x="49" y="7"/>
                      </a:cubicBezTo>
                      <a:cubicBezTo>
                        <a:pt x="59" y="0"/>
                        <a:pt x="74" y="4"/>
                        <a:pt x="85" y="10"/>
                      </a:cubicBezTo>
                      <a:cubicBezTo>
                        <a:pt x="90" y="13"/>
                        <a:pt x="84" y="23"/>
                        <a:pt x="88" y="28"/>
                      </a:cubicBezTo>
                      <a:cubicBezTo>
                        <a:pt x="92" y="33"/>
                        <a:pt x="106" y="34"/>
                        <a:pt x="106" y="34"/>
                      </a:cubicBezTo>
                      <a:cubicBezTo>
                        <a:pt x="110" y="45"/>
                        <a:pt x="113" y="48"/>
                        <a:pt x="124" y="43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6" name="Freeform 19"/>
                <p:cNvSpPr>
                  <a:spLocks/>
                </p:cNvSpPr>
                <p:nvPr/>
              </p:nvSpPr>
              <p:spPr bwMode="auto">
                <a:xfrm>
                  <a:off x="1302" y="1896"/>
                  <a:ext cx="83" cy="115"/>
                </a:xfrm>
                <a:custGeom>
                  <a:avLst/>
                  <a:gdLst>
                    <a:gd name="T0" fmla="*/ 60 w 83"/>
                    <a:gd name="T1" fmla="*/ 0 h 115"/>
                    <a:gd name="T2" fmla="*/ 78 w 83"/>
                    <a:gd name="T3" fmla="*/ 48 h 115"/>
                    <a:gd name="T4" fmla="*/ 57 w 83"/>
                    <a:gd name="T5" fmla="*/ 114 h 115"/>
                    <a:gd name="T6" fmla="*/ 9 w 83"/>
                    <a:gd name="T7" fmla="*/ 111 h 115"/>
                    <a:gd name="T8" fmla="*/ 12 w 83"/>
                    <a:gd name="T9" fmla="*/ 102 h 115"/>
                    <a:gd name="T10" fmla="*/ 0 w 83"/>
                    <a:gd name="T11" fmla="*/ 84 h 115"/>
                    <a:gd name="T12" fmla="*/ 33 w 83"/>
                    <a:gd name="T13" fmla="*/ 66 h 115"/>
                    <a:gd name="T14" fmla="*/ 54 w 83"/>
                    <a:gd name="T15" fmla="*/ 15 h 115"/>
                    <a:gd name="T16" fmla="*/ 60 w 83"/>
                    <a:gd name="T17" fmla="*/ 0 h 1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3" h="115">
                      <a:moveTo>
                        <a:pt x="60" y="0"/>
                      </a:moveTo>
                      <a:cubicBezTo>
                        <a:pt x="56" y="28"/>
                        <a:pt x="45" y="42"/>
                        <a:pt x="78" y="48"/>
                      </a:cubicBezTo>
                      <a:cubicBezTo>
                        <a:pt x="77" y="70"/>
                        <a:pt x="83" y="105"/>
                        <a:pt x="57" y="114"/>
                      </a:cubicBezTo>
                      <a:cubicBezTo>
                        <a:pt x="41" y="113"/>
                        <a:pt x="24" y="115"/>
                        <a:pt x="9" y="111"/>
                      </a:cubicBezTo>
                      <a:cubicBezTo>
                        <a:pt x="6" y="110"/>
                        <a:pt x="13" y="105"/>
                        <a:pt x="12" y="102"/>
                      </a:cubicBezTo>
                      <a:cubicBezTo>
                        <a:pt x="10" y="95"/>
                        <a:pt x="0" y="84"/>
                        <a:pt x="0" y="84"/>
                      </a:cubicBezTo>
                      <a:cubicBezTo>
                        <a:pt x="16" y="73"/>
                        <a:pt x="11" y="70"/>
                        <a:pt x="33" y="66"/>
                      </a:cubicBezTo>
                      <a:cubicBezTo>
                        <a:pt x="38" y="47"/>
                        <a:pt x="37" y="26"/>
                        <a:pt x="54" y="15"/>
                      </a:cubicBezTo>
                      <a:cubicBezTo>
                        <a:pt x="58" y="4"/>
                        <a:pt x="56" y="9"/>
                        <a:pt x="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7" name="Freeform 20"/>
                <p:cNvSpPr>
                  <a:spLocks/>
                </p:cNvSpPr>
                <p:nvPr/>
              </p:nvSpPr>
              <p:spPr bwMode="auto">
                <a:xfrm>
                  <a:off x="1305" y="1956"/>
                  <a:ext cx="72" cy="51"/>
                </a:xfrm>
                <a:custGeom>
                  <a:avLst/>
                  <a:gdLst>
                    <a:gd name="T0" fmla="*/ 72 w 72"/>
                    <a:gd name="T1" fmla="*/ 24 h 51"/>
                    <a:gd name="T2" fmla="*/ 57 w 72"/>
                    <a:gd name="T3" fmla="*/ 48 h 51"/>
                    <a:gd name="T4" fmla="*/ 0 w 72"/>
                    <a:gd name="T5" fmla="*/ 21 h 51"/>
                    <a:gd name="T6" fmla="*/ 72 w 72"/>
                    <a:gd name="T7" fmla="*/ 24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" h="51">
                      <a:moveTo>
                        <a:pt x="72" y="24"/>
                      </a:moveTo>
                      <a:cubicBezTo>
                        <a:pt x="65" y="45"/>
                        <a:pt x="71" y="38"/>
                        <a:pt x="57" y="48"/>
                      </a:cubicBezTo>
                      <a:cubicBezTo>
                        <a:pt x="34" y="32"/>
                        <a:pt x="10" y="51"/>
                        <a:pt x="0" y="21"/>
                      </a:cubicBezTo>
                      <a:cubicBezTo>
                        <a:pt x="18" y="15"/>
                        <a:pt x="60" y="0"/>
                        <a:pt x="72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8" name="Freeform 21"/>
                <p:cNvSpPr>
                  <a:spLocks/>
                </p:cNvSpPr>
                <p:nvPr/>
              </p:nvSpPr>
              <p:spPr bwMode="auto">
                <a:xfrm>
                  <a:off x="1607" y="1504"/>
                  <a:ext cx="100" cy="79"/>
                </a:xfrm>
                <a:custGeom>
                  <a:avLst/>
                  <a:gdLst>
                    <a:gd name="T0" fmla="*/ 100 w 100"/>
                    <a:gd name="T1" fmla="*/ 32 h 79"/>
                    <a:gd name="T2" fmla="*/ 70 w 100"/>
                    <a:gd name="T3" fmla="*/ 35 h 79"/>
                    <a:gd name="T4" fmla="*/ 67 w 100"/>
                    <a:gd name="T5" fmla="*/ 56 h 79"/>
                    <a:gd name="T6" fmla="*/ 40 w 100"/>
                    <a:gd name="T7" fmla="*/ 62 h 79"/>
                    <a:gd name="T8" fmla="*/ 22 w 100"/>
                    <a:gd name="T9" fmla="*/ 56 h 79"/>
                    <a:gd name="T10" fmla="*/ 28 w 100"/>
                    <a:gd name="T11" fmla="*/ 38 h 79"/>
                    <a:gd name="T12" fmla="*/ 46 w 100"/>
                    <a:gd name="T13" fmla="*/ 8 h 79"/>
                    <a:gd name="T14" fmla="*/ 100 w 100"/>
                    <a:gd name="T15" fmla="*/ 32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0" h="79">
                      <a:moveTo>
                        <a:pt x="100" y="32"/>
                      </a:moveTo>
                      <a:cubicBezTo>
                        <a:pt x="90" y="33"/>
                        <a:pt x="78" y="29"/>
                        <a:pt x="70" y="35"/>
                      </a:cubicBezTo>
                      <a:cubicBezTo>
                        <a:pt x="64" y="39"/>
                        <a:pt x="70" y="50"/>
                        <a:pt x="67" y="56"/>
                      </a:cubicBezTo>
                      <a:cubicBezTo>
                        <a:pt x="63" y="64"/>
                        <a:pt x="49" y="60"/>
                        <a:pt x="40" y="62"/>
                      </a:cubicBezTo>
                      <a:cubicBezTo>
                        <a:pt x="29" y="79"/>
                        <a:pt x="38" y="66"/>
                        <a:pt x="22" y="56"/>
                      </a:cubicBezTo>
                      <a:cubicBezTo>
                        <a:pt x="0" y="63"/>
                        <a:pt x="18" y="41"/>
                        <a:pt x="28" y="38"/>
                      </a:cubicBezTo>
                      <a:cubicBezTo>
                        <a:pt x="33" y="22"/>
                        <a:pt x="31" y="13"/>
                        <a:pt x="46" y="8"/>
                      </a:cubicBezTo>
                      <a:cubicBezTo>
                        <a:pt x="83" y="11"/>
                        <a:pt x="95" y="0"/>
                        <a:pt x="100" y="3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19" name="Freeform 22"/>
                <p:cNvSpPr>
                  <a:spLocks/>
                </p:cNvSpPr>
                <p:nvPr/>
              </p:nvSpPr>
              <p:spPr bwMode="auto">
                <a:xfrm>
                  <a:off x="1544" y="1419"/>
                  <a:ext cx="124" cy="126"/>
                </a:xfrm>
                <a:custGeom>
                  <a:avLst/>
                  <a:gdLst>
                    <a:gd name="T0" fmla="*/ 109 w 124"/>
                    <a:gd name="T1" fmla="*/ 48 h 126"/>
                    <a:gd name="T2" fmla="*/ 76 w 124"/>
                    <a:gd name="T3" fmla="*/ 51 h 126"/>
                    <a:gd name="T4" fmla="*/ 70 w 124"/>
                    <a:gd name="T5" fmla="*/ 99 h 126"/>
                    <a:gd name="T6" fmla="*/ 49 w 124"/>
                    <a:gd name="T7" fmla="*/ 102 h 126"/>
                    <a:gd name="T8" fmla="*/ 28 w 124"/>
                    <a:gd name="T9" fmla="*/ 123 h 126"/>
                    <a:gd name="T10" fmla="*/ 7 w 124"/>
                    <a:gd name="T11" fmla="*/ 120 h 126"/>
                    <a:gd name="T12" fmla="*/ 4 w 124"/>
                    <a:gd name="T13" fmla="*/ 78 h 126"/>
                    <a:gd name="T14" fmla="*/ 7 w 124"/>
                    <a:gd name="T15" fmla="*/ 66 h 126"/>
                    <a:gd name="T16" fmla="*/ 34 w 124"/>
                    <a:gd name="T17" fmla="*/ 63 h 126"/>
                    <a:gd name="T18" fmla="*/ 37 w 124"/>
                    <a:gd name="T19" fmla="*/ 6 h 126"/>
                    <a:gd name="T20" fmla="*/ 55 w 124"/>
                    <a:gd name="T21" fmla="*/ 0 h 126"/>
                    <a:gd name="T22" fmla="*/ 88 w 124"/>
                    <a:gd name="T23" fmla="*/ 3 h 126"/>
                    <a:gd name="T24" fmla="*/ 109 w 124"/>
                    <a:gd name="T25" fmla="*/ 48 h 1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126">
                      <a:moveTo>
                        <a:pt x="109" y="48"/>
                      </a:moveTo>
                      <a:cubicBezTo>
                        <a:pt x="98" y="49"/>
                        <a:pt x="86" y="48"/>
                        <a:pt x="76" y="51"/>
                      </a:cubicBezTo>
                      <a:cubicBezTo>
                        <a:pt x="61" y="56"/>
                        <a:pt x="78" y="85"/>
                        <a:pt x="70" y="99"/>
                      </a:cubicBezTo>
                      <a:cubicBezTo>
                        <a:pt x="66" y="105"/>
                        <a:pt x="56" y="101"/>
                        <a:pt x="49" y="102"/>
                      </a:cubicBezTo>
                      <a:cubicBezTo>
                        <a:pt x="38" y="109"/>
                        <a:pt x="39" y="116"/>
                        <a:pt x="28" y="123"/>
                      </a:cubicBezTo>
                      <a:cubicBezTo>
                        <a:pt x="21" y="122"/>
                        <a:pt x="10" y="126"/>
                        <a:pt x="7" y="120"/>
                      </a:cubicBezTo>
                      <a:cubicBezTo>
                        <a:pt x="0" y="108"/>
                        <a:pt x="4" y="92"/>
                        <a:pt x="4" y="78"/>
                      </a:cubicBezTo>
                      <a:cubicBezTo>
                        <a:pt x="4" y="74"/>
                        <a:pt x="3" y="68"/>
                        <a:pt x="7" y="66"/>
                      </a:cubicBezTo>
                      <a:cubicBezTo>
                        <a:pt x="15" y="62"/>
                        <a:pt x="25" y="64"/>
                        <a:pt x="34" y="63"/>
                      </a:cubicBezTo>
                      <a:cubicBezTo>
                        <a:pt x="35" y="44"/>
                        <a:pt x="31" y="24"/>
                        <a:pt x="37" y="6"/>
                      </a:cubicBezTo>
                      <a:cubicBezTo>
                        <a:pt x="39" y="0"/>
                        <a:pt x="55" y="0"/>
                        <a:pt x="55" y="0"/>
                      </a:cubicBezTo>
                      <a:cubicBezTo>
                        <a:pt x="66" y="1"/>
                        <a:pt x="77" y="1"/>
                        <a:pt x="88" y="3"/>
                      </a:cubicBezTo>
                      <a:cubicBezTo>
                        <a:pt x="124" y="9"/>
                        <a:pt x="115" y="11"/>
                        <a:pt x="109" y="48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0" name="Freeform 23"/>
                <p:cNvSpPr>
                  <a:spLocks/>
                </p:cNvSpPr>
                <p:nvPr/>
              </p:nvSpPr>
              <p:spPr bwMode="auto">
                <a:xfrm>
                  <a:off x="1518" y="1572"/>
                  <a:ext cx="72" cy="81"/>
                </a:xfrm>
                <a:custGeom>
                  <a:avLst/>
                  <a:gdLst>
                    <a:gd name="T0" fmla="*/ 72 w 72"/>
                    <a:gd name="T1" fmla="*/ 30 h 81"/>
                    <a:gd name="T2" fmla="*/ 33 w 72"/>
                    <a:gd name="T3" fmla="*/ 39 h 81"/>
                    <a:gd name="T4" fmla="*/ 21 w 72"/>
                    <a:gd name="T5" fmla="*/ 60 h 81"/>
                    <a:gd name="T6" fmla="*/ 0 w 72"/>
                    <a:gd name="T7" fmla="*/ 45 h 81"/>
                    <a:gd name="T8" fmla="*/ 21 w 72"/>
                    <a:gd name="T9" fmla="*/ 21 h 81"/>
                    <a:gd name="T10" fmla="*/ 42 w 72"/>
                    <a:gd name="T11" fmla="*/ 0 h 81"/>
                    <a:gd name="T12" fmla="*/ 72 w 72"/>
                    <a:gd name="T13" fmla="*/ 3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81">
                      <a:moveTo>
                        <a:pt x="72" y="30"/>
                      </a:moveTo>
                      <a:cubicBezTo>
                        <a:pt x="59" y="33"/>
                        <a:pt x="47" y="37"/>
                        <a:pt x="33" y="39"/>
                      </a:cubicBezTo>
                      <a:cubicBezTo>
                        <a:pt x="22" y="56"/>
                        <a:pt x="38" y="54"/>
                        <a:pt x="21" y="60"/>
                      </a:cubicBezTo>
                      <a:cubicBezTo>
                        <a:pt x="7" y="81"/>
                        <a:pt x="4" y="58"/>
                        <a:pt x="0" y="45"/>
                      </a:cubicBezTo>
                      <a:cubicBezTo>
                        <a:pt x="3" y="28"/>
                        <a:pt x="5" y="26"/>
                        <a:pt x="21" y="21"/>
                      </a:cubicBezTo>
                      <a:cubicBezTo>
                        <a:pt x="35" y="0"/>
                        <a:pt x="26" y="5"/>
                        <a:pt x="42" y="0"/>
                      </a:cubicBezTo>
                      <a:cubicBezTo>
                        <a:pt x="55" y="4"/>
                        <a:pt x="72" y="13"/>
                        <a:pt x="72" y="3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1" name="Freeform 24"/>
                <p:cNvSpPr>
                  <a:spLocks/>
                </p:cNvSpPr>
                <p:nvPr/>
              </p:nvSpPr>
              <p:spPr bwMode="auto">
                <a:xfrm>
                  <a:off x="1637" y="1518"/>
                  <a:ext cx="163" cy="190"/>
                </a:xfrm>
                <a:custGeom>
                  <a:avLst/>
                  <a:gdLst>
                    <a:gd name="T0" fmla="*/ 163 w 163"/>
                    <a:gd name="T1" fmla="*/ 0 h 190"/>
                    <a:gd name="T2" fmla="*/ 124 w 163"/>
                    <a:gd name="T3" fmla="*/ 21 h 190"/>
                    <a:gd name="T4" fmla="*/ 109 w 163"/>
                    <a:gd name="T5" fmla="*/ 45 h 190"/>
                    <a:gd name="T6" fmla="*/ 100 w 163"/>
                    <a:gd name="T7" fmla="*/ 54 h 190"/>
                    <a:gd name="T8" fmla="*/ 88 w 163"/>
                    <a:gd name="T9" fmla="*/ 57 h 190"/>
                    <a:gd name="T10" fmla="*/ 64 w 163"/>
                    <a:gd name="T11" fmla="*/ 96 h 190"/>
                    <a:gd name="T12" fmla="*/ 55 w 163"/>
                    <a:gd name="T13" fmla="*/ 132 h 190"/>
                    <a:gd name="T14" fmla="*/ 25 w 163"/>
                    <a:gd name="T15" fmla="*/ 141 h 190"/>
                    <a:gd name="T16" fmla="*/ 19 w 163"/>
                    <a:gd name="T17" fmla="*/ 171 h 190"/>
                    <a:gd name="T18" fmla="*/ 1 w 163"/>
                    <a:gd name="T19" fmla="*/ 186 h 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190">
                      <a:moveTo>
                        <a:pt x="163" y="0"/>
                      </a:moveTo>
                      <a:cubicBezTo>
                        <a:pt x="127" y="6"/>
                        <a:pt x="147" y="6"/>
                        <a:pt x="124" y="21"/>
                      </a:cubicBezTo>
                      <a:cubicBezTo>
                        <a:pt x="120" y="33"/>
                        <a:pt x="122" y="41"/>
                        <a:pt x="109" y="45"/>
                      </a:cubicBezTo>
                      <a:cubicBezTo>
                        <a:pt x="106" y="48"/>
                        <a:pt x="104" y="52"/>
                        <a:pt x="100" y="54"/>
                      </a:cubicBezTo>
                      <a:cubicBezTo>
                        <a:pt x="96" y="56"/>
                        <a:pt x="90" y="54"/>
                        <a:pt x="88" y="57"/>
                      </a:cubicBezTo>
                      <a:cubicBezTo>
                        <a:pt x="75" y="75"/>
                        <a:pt x="90" y="87"/>
                        <a:pt x="64" y="96"/>
                      </a:cubicBezTo>
                      <a:cubicBezTo>
                        <a:pt x="60" y="108"/>
                        <a:pt x="61" y="121"/>
                        <a:pt x="55" y="132"/>
                      </a:cubicBezTo>
                      <a:cubicBezTo>
                        <a:pt x="52" y="137"/>
                        <a:pt x="30" y="139"/>
                        <a:pt x="25" y="141"/>
                      </a:cubicBezTo>
                      <a:cubicBezTo>
                        <a:pt x="24" y="151"/>
                        <a:pt x="26" y="164"/>
                        <a:pt x="19" y="171"/>
                      </a:cubicBezTo>
                      <a:cubicBezTo>
                        <a:pt x="0" y="190"/>
                        <a:pt x="1" y="175"/>
                        <a:pt x="1" y="18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2" name="Freeform 25"/>
                <p:cNvSpPr>
                  <a:spLocks/>
                </p:cNvSpPr>
                <p:nvPr/>
              </p:nvSpPr>
              <p:spPr bwMode="auto">
                <a:xfrm>
                  <a:off x="1606" y="1725"/>
                  <a:ext cx="46" cy="117"/>
                </a:xfrm>
                <a:custGeom>
                  <a:avLst/>
                  <a:gdLst>
                    <a:gd name="T0" fmla="*/ 8 w 46"/>
                    <a:gd name="T1" fmla="*/ 0 h 117"/>
                    <a:gd name="T2" fmla="*/ 5 w 46"/>
                    <a:gd name="T3" fmla="*/ 45 h 117"/>
                    <a:gd name="T4" fmla="*/ 8 w 46"/>
                    <a:gd name="T5" fmla="*/ 105 h 117"/>
                    <a:gd name="T6" fmla="*/ 2 w 46"/>
                    <a:gd name="T7" fmla="*/ 114 h 117"/>
                    <a:gd name="T8" fmla="*/ 11 w 46"/>
                    <a:gd name="T9" fmla="*/ 111 h 117"/>
                    <a:gd name="T10" fmla="*/ 38 w 46"/>
                    <a:gd name="T11" fmla="*/ 39 h 117"/>
                    <a:gd name="T12" fmla="*/ 8 w 46"/>
                    <a:gd name="T13" fmla="*/ 0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" h="117">
                      <a:moveTo>
                        <a:pt x="8" y="0"/>
                      </a:moveTo>
                      <a:cubicBezTo>
                        <a:pt x="7" y="15"/>
                        <a:pt x="5" y="30"/>
                        <a:pt x="5" y="45"/>
                      </a:cubicBezTo>
                      <a:cubicBezTo>
                        <a:pt x="5" y="65"/>
                        <a:pt x="9" y="85"/>
                        <a:pt x="8" y="105"/>
                      </a:cubicBezTo>
                      <a:cubicBezTo>
                        <a:pt x="8" y="109"/>
                        <a:pt x="0" y="111"/>
                        <a:pt x="2" y="114"/>
                      </a:cubicBezTo>
                      <a:cubicBezTo>
                        <a:pt x="3" y="117"/>
                        <a:pt x="8" y="112"/>
                        <a:pt x="11" y="111"/>
                      </a:cubicBezTo>
                      <a:cubicBezTo>
                        <a:pt x="15" y="89"/>
                        <a:pt x="18" y="53"/>
                        <a:pt x="38" y="39"/>
                      </a:cubicBezTo>
                      <a:cubicBezTo>
                        <a:pt x="46" y="7"/>
                        <a:pt x="24" y="21"/>
                        <a:pt x="8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3" name="Freeform 26"/>
                <p:cNvSpPr>
                  <a:spLocks/>
                </p:cNvSpPr>
                <p:nvPr/>
              </p:nvSpPr>
              <p:spPr bwMode="auto">
                <a:xfrm>
                  <a:off x="1496" y="1806"/>
                  <a:ext cx="34" cy="45"/>
                </a:xfrm>
                <a:custGeom>
                  <a:avLst/>
                  <a:gdLst>
                    <a:gd name="T0" fmla="*/ 22 w 34"/>
                    <a:gd name="T1" fmla="*/ 0 h 45"/>
                    <a:gd name="T2" fmla="*/ 25 w 34"/>
                    <a:gd name="T3" fmla="*/ 30 h 45"/>
                    <a:gd name="T4" fmla="*/ 34 w 34"/>
                    <a:gd name="T5" fmla="*/ 33 h 45"/>
                    <a:gd name="T6" fmla="*/ 7 w 34"/>
                    <a:gd name="T7" fmla="*/ 45 h 45"/>
                    <a:gd name="T8" fmla="*/ 22 w 3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5">
                      <a:moveTo>
                        <a:pt x="22" y="0"/>
                      </a:moveTo>
                      <a:cubicBezTo>
                        <a:pt x="23" y="10"/>
                        <a:pt x="22" y="21"/>
                        <a:pt x="25" y="30"/>
                      </a:cubicBezTo>
                      <a:cubicBezTo>
                        <a:pt x="26" y="33"/>
                        <a:pt x="34" y="30"/>
                        <a:pt x="34" y="33"/>
                      </a:cubicBezTo>
                      <a:cubicBezTo>
                        <a:pt x="34" y="34"/>
                        <a:pt x="9" y="44"/>
                        <a:pt x="7" y="45"/>
                      </a:cubicBezTo>
                      <a:cubicBezTo>
                        <a:pt x="10" y="4"/>
                        <a:pt x="0" y="16"/>
                        <a:pt x="22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4" name="Freeform 27"/>
                <p:cNvSpPr>
                  <a:spLocks/>
                </p:cNvSpPr>
                <p:nvPr/>
              </p:nvSpPr>
              <p:spPr bwMode="auto">
                <a:xfrm>
                  <a:off x="666" y="830"/>
                  <a:ext cx="478" cy="225"/>
                </a:xfrm>
                <a:custGeom>
                  <a:avLst/>
                  <a:gdLst>
                    <a:gd name="T0" fmla="*/ 477 w 478"/>
                    <a:gd name="T1" fmla="*/ 61 h 225"/>
                    <a:gd name="T2" fmla="*/ 456 w 478"/>
                    <a:gd name="T3" fmla="*/ 103 h 225"/>
                    <a:gd name="T4" fmla="*/ 444 w 478"/>
                    <a:gd name="T5" fmla="*/ 130 h 225"/>
                    <a:gd name="T6" fmla="*/ 435 w 478"/>
                    <a:gd name="T7" fmla="*/ 133 h 225"/>
                    <a:gd name="T8" fmla="*/ 417 w 478"/>
                    <a:gd name="T9" fmla="*/ 145 h 225"/>
                    <a:gd name="T10" fmla="*/ 408 w 478"/>
                    <a:gd name="T11" fmla="*/ 175 h 225"/>
                    <a:gd name="T12" fmla="*/ 390 w 478"/>
                    <a:gd name="T13" fmla="*/ 181 h 225"/>
                    <a:gd name="T14" fmla="*/ 372 w 478"/>
                    <a:gd name="T15" fmla="*/ 193 h 225"/>
                    <a:gd name="T16" fmla="*/ 354 w 478"/>
                    <a:gd name="T17" fmla="*/ 205 h 225"/>
                    <a:gd name="T18" fmla="*/ 345 w 478"/>
                    <a:gd name="T19" fmla="*/ 223 h 225"/>
                    <a:gd name="T20" fmla="*/ 327 w 478"/>
                    <a:gd name="T21" fmla="*/ 214 h 225"/>
                    <a:gd name="T22" fmla="*/ 264 w 478"/>
                    <a:gd name="T23" fmla="*/ 190 h 225"/>
                    <a:gd name="T24" fmla="*/ 216 w 478"/>
                    <a:gd name="T25" fmla="*/ 184 h 225"/>
                    <a:gd name="T26" fmla="*/ 180 w 478"/>
                    <a:gd name="T27" fmla="*/ 163 h 225"/>
                    <a:gd name="T28" fmla="*/ 147 w 478"/>
                    <a:gd name="T29" fmla="*/ 154 h 225"/>
                    <a:gd name="T30" fmla="*/ 75 w 478"/>
                    <a:gd name="T31" fmla="*/ 121 h 225"/>
                    <a:gd name="T32" fmla="*/ 54 w 478"/>
                    <a:gd name="T33" fmla="*/ 103 h 225"/>
                    <a:gd name="T34" fmla="*/ 18 w 478"/>
                    <a:gd name="T35" fmla="*/ 82 h 225"/>
                    <a:gd name="T36" fmla="*/ 0 w 478"/>
                    <a:gd name="T37" fmla="*/ 70 h 225"/>
                    <a:gd name="T38" fmla="*/ 18 w 478"/>
                    <a:gd name="T39" fmla="*/ 46 h 225"/>
                    <a:gd name="T40" fmla="*/ 156 w 478"/>
                    <a:gd name="T41" fmla="*/ 1 h 225"/>
                    <a:gd name="T42" fmla="*/ 288 w 478"/>
                    <a:gd name="T43" fmla="*/ 4 h 225"/>
                    <a:gd name="T44" fmla="*/ 279 w 478"/>
                    <a:gd name="T45" fmla="*/ 31 h 225"/>
                    <a:gd name="T46" fmla="*/ 426 w 478"/>
                    <a:gd name="T47" fmla="*/ 34 h 225"/>
                    <a:gd name="T48" fmla="*/ 468 w 478"/>
                    <a:gd name="T49" fmla="*/ 55 h 225"/>
                    <a:gd name="T50" fmla="*/ 477 w 478"/>
                    <a:gd name="T51" fmla="*/ 61 h 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78" h="225">
                      <a:moveTo>
                        <a:pt x="477" y="61"/>
                      </a:moveTo>
                      <a:cubicBezTo>
                        <a:pt x="474" y="79"/>
                        <a:pt x="475" y="97"/>
                        <a:pt x="456" y="103"/>
                      </a:cubicBezTo>
                      <a:cubicBezTo>
                        <a:pt x="435" y="96"/>
                        <a:pt x="455" y="99"/>
                        <a:pt x="444" y="130"/>
                      </a:cubicBezTo>
                      <a:cubicBezTo>
                        <a:pt x="443" y="133"/>
                        <a:pt x="438" y="131"/>
                        <a:pt x="435" y="133"/>
                      </a:cubicBezTo>
                      <a:cubicBezTo>
                        <a:pt x="429" y="137"/>
                        <a:pt x="417" y="145"/>
                        <a:pt x="417" y="145"/>
                      </a:cubicBezTo>
                      <a:cubicBezTo>
                        <a:pt x="415" y="151"/>
                        <a:pt x="413" y="171"/>
                        <a:pt x="408" y="175"/>
                      </a:cubicBezTo>
                      <a:cubicBezTo>
                        <a:pt x="403" y="179"/>
                        <a:pt x="390" y="181"/>
                        <a:pt x="390" y="181"/>
                      </a:cubicBezTo>
                      <a:cubicBezTo>
                        <a:pt x="378" y="199"/>
                        <a:pt x="391" y="183"/>
                        <a:pt x="372" y="193"/>
                      </a:cubicBezTo>
                      <a:cubicBezTo>
                        <a:pt x="366" y="196"/>
                        <a:pt x="354" y="205"/>
                        <a:pt x="354" y="205"/>
                      </a:cubicBezTo>
                      <a:cubicBezTo>
                        <a:pt x="353" y="209"/>
                        <a:pt x="349" y="221"/>
                        <a:pt x="345" y="223"/>
                      </a:cubicBezTo>
                      <a:cubicBezTo>
                        <a:pt x="341" y="225"/>
                        <a:pt x="329" y="215"/>
                        <a:pt x="327" y="214"/>
                      </a:cubicBezTo>
                      <a:cubicBezTo>
                        <a:pt x="308" y="206"/>
                        <a:pt x="285" y="193"/>
                        <a:pt x="264" y="190"/>
                      </a:cubicBezTo>
                      <a:cubicBezTo>
                        <a:pt x="248" y="188"/>
                        <a:pt x="216" y="184"/>
                        <a:pt x="216" y="184"/>
                      </a:cubicBezTo>
                      <a:cubicBezTo>
                        <a:pt x="202" y="179"/>
                        <a:pt x="192" y="171"/>
                        <a:pt x="180" y="163"/>
                      </a:cubicBezTo>
                      <a:cubicBezTo>
                        <a:pt x="172" y="157"/>
                        <a:pt x="157" y="157"/>
                        <a:pt x="147" y="154"/>
                      </a:cubicBezTo>
                      <a:cubicBezTo>
                        <a:pt x="122" y="147"/>
                        <a:pt x="96" y="135"/>
                        <a:pt x="75" y="121"/>
                      </a:cubicBezTo>
                      <a:cubicBezTo>
                        <a:pt x="71" y="109"/>
                        <a:pt x="66" y="107"/>
                        <a:pt x="54" y="103"/>
                      </a:cubicBezTo>
                      <a:cubicBezTo>
                        <a:pt x="45" y="90"/>
                        <a:pt x="31" y="89"/>
                        <a:pt x="18" y="82"/>
                      </a:cubicBezTo>
                      <a:cubicBezTo>
                        <a:pt x="12" y="78"/>
                        <a:pt x="0" y="70"/>
                        <a:pt x="0" y="70"/>
                      </a:cubicBezTo>
                      <a:cubicBezTo>
                        <a:pt x="3" y="56"/>
                        <a:pt x="4" y="51"/>
                        <a:pt x="18" y="46"/>
                      </a:cubicBezTo>
                      <a:cubicBezTo>
                        <a:pt x="45" y="6"/>
                        <a:pt x="114" y="4"/>
                        <a:pt x="156" y="1"/>
                      </a:cubicBezTo>
                      <a:cubicBezTo>
                        <a:pt x="200" y="2"/>
                        <a:pt x="244" y="0"/>
                        <a:pt x="288" y="4"/>
                      </a:cubicBezTo>
                      <a:cubicBezTo>
                        <a:pt x="297" y="5"/>
                        <a:pt x="279" y="31"/>
                        <a:pt x="279" y="31"/>
                      </a:cubicBezTo>
                      <a:cubicBezTo>
                        <a:pt x="316" y="43"/>
                        <a:pt x="383" y="32"/>
                        <a:pt x="426" y="34"/>
                      </a:cubicBezTo>
                      <a:cubicBezTo>
                        <a:pt x="408" y="62"/>
                        <a:pt x="444" y="53"/>
                        <a:pt x="468" y="55"/>
                      </a:cubicBezTo>
                      <a:cubicBezTo>
                        <a:pt x="478" y="58"/>
                        <a:pt x="477" y="55"/>
                        <a:pt x="477" y="61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5" name="Freeform 28"/>
                <p:cNvSpPr>
                  <a:spLocks/>
                </p:cNvSpPr>
                <p:nvPr/>
              </p:nvSpPr>
              <p:spPr bwMode="auto">
                <a:xfrm>
                  <a:off x="1177" y="1540"/>
                  <a:ext cx="54" cy="45"/>
                </a:xfrm>
                <a:custGeom>
                  <a:avLst/>
                  <a:gdLst>
                    <a:gd name="T0" fmla="*/ 53 w 54"/>
                    <a:gd name="T1" fmla="*/ 8 h 45"/>
                    <a:gd name="T2" fmla="*/ 50 w 54"/>
                    <a:gd name="T3" fmla="*/ 38 h 45"/>
                    <a:gd name="T4" fmla="*/ 44 w 54"/>
                    <a:gd name="T5" fmla="*/ 29 h 45"/>
                    <a:gd name="T6" fmla="*/ 35 w 54"/>
                    <a:gd name="T7" fmla="*/ 32 h 45"/>
                    <a:gd name="T8" fmla="*/ 14 w 54"/>
                    <a:gd name="T9" fmla="*/ 41 h 45"/>
                    <a:gd name="T10" fmla="*/ 53 w 54"/>
                    <a:gd name="T11" fmla="*/ 8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45">
                      <a:moveTo>
                        <a:pt x="53" y="8"/>
                      </a:moveTo>
                      <a:cubicBezTo>
                        <a:pt x="52" y="18"/>
                        <a:pt x="54" y="29"/>
                        <a:pt x="50" y="38"/>
                      </a:cubicBezTo>
                      <a:cubicBezTo>
                        <a:pt x="49" y="41"/>
                        <a:pt x="47" y="30"/>
                        <a:pt x="44" y="29"/>
                      </a:cubicBezTo>
                      <a:cubicBezTo>
                        <a:pt x="41" y="28"/>
                        <a:pt x="38" y="31"/>
                        <a:pt x="35" y="32"/>
                      </a:cubicBezTo>
                      <a:cubicBezTo>
                        <a:pt x="31" y="45"/>
                        <a:pt x="26" y="45"/>
                        <a:pt x="14" y="41"/>
                      </a:cubicBezTo>
                      <a:cubicBezTo>
                        <a:pt x="0" y="0"/>
                        <a:pt x="4" y="8"/>
                        <a:pt x="53" y="8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6" name="Freeform 29"/>
                <p:cNvSpPr>
                  <a:spLocks/>
                </p:cNvSpPr>
                <p:nvPr/>
              </p:nvSpPr>
              <p:spPr bwMode="auto">
                <a:xfrm>
                  <a:off x="1818" y="863"/>
                  <a:ext cx="135" cy="34"/>
                </a:xfrm>
                <a:custGeom>
                  <a:avLst/>
                  <a:gdLst>
                    <a:gd name="T0" fmla="*/ 135 w 135"/>
                    <a:gd name="T1" fmla="*/ 10 h 34"/>
                    <a:gd name="T2" fmla="*/ 96 w 135"/>
                    <a:gd name="T3" fmla="*/ 7 h 34"/>
                    <a:gd name="T4" fmla="*/ 120 w 135"/>
                    <a:gd name="T5" fmla="*/ 4 h 34"/>
                    <a:gd name="T6" fmla="*/ 111 w 135"/>
                    <a:gd name="T7" fmla="*/ 1 h 34"/>
                    <a:gd name="T8" fmla="*/ 9 w 135"/>
                    <a:gd name="T9" fmla="*/ 4 h 34"/>
                    <a:gd name="T10" fmla="*/ 21 w 135"/>
                    <a:gd name="T11" fmla="*/ 16 h 34"/>
                    <a:gd name="T12" fmla="*/ 51 w 135"/>
                    <a:gd name="T13" fmla="*/ 19 h 34"/>
                    <a:gd name="T14" fmla="*/ 57 w 135"/>
                    <a:gd name="T15" fmla="*/ 31 h 34"/>
                    <a:gd name="T16" fmla="*/ 0 w 135"/>
                    <a:gd name="T17" fmla="*/ 31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5" h="34">
                      <a:moveTo>
                        <a:pt x="135" y="10"/>
                      </a:moveTo>
                      <a:cubicBezTo>
                        <a:pt x="122" y="9"/>
                        <a:pt x="108" y="12"/>
                        <a:pt x="96" y="7"/>
                      </a:cubicBezTo>
                      <a:cubicBezTo>
                        <a:pt x="89" y="4"/>
                        <a:pt x="113" y="7"/>
                        <a:pt x="120" y="4"/>
                      </a:cubicBezTo>
                      <a:cubicBezTo>
                        <a:pt x="123" y="3"/>
                        <a:pt x="114" y="2"/>
                        <a:pt x="111" y="1"/>
                      </a:cubicBezTo>
                      <a:cubicBezTo>
                        <a:pt x="77" y="2"/>
                        <a:pt x="43" y="0"/>
                        <a:pt x="9" y="4"/>
                      </a:cubicBezTo>
                      <a:cubicBezTo>
                        <a:pt x="3" y="5"/>
                        <a:pt x="15" y="15"/>
                        <a:pt x="21" y="16"/>
                      </a:cubicBezTo>
                      <a:cubicBezTo>
                        <a:pt x="31" y="18"/>
                        <a:pt x="41" y="18"/>
                        <a:pt x="51" y="19"/>
                      </a:cubicBezTo>
                      <a:cubicBezTo>
                        <a:pt x="55" y="20"/>
                        <a:pt x="61" y="30"/>
                        <a:pt x="57" y="31"/>
                      </a:cubicBezTo>
                      <a:cubicBezTo>
                        <a:pt x="38" y="34"/>
                        <a:pt x="19" y="31"/>
                        <a:pt x="0" y="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7" name="Freeform 30"/>
                <p:cNvSpPr>
                  <a:spLocks/>
                </p:cNvSpPr>
                <p:nvPr/>
              </p:nvSpPr>
              <p:spPr bwMode="auto">
                <a:xfrm>
                  <a:off x="1710" y="768"/>
                  <a:ext cx="42" cy="87"/>
                </a:xfrm>
                <a:custGeom>
                  <a:avLst/>
                  <a:gdLst>
                    <a:gd name="T0" fmla="*/ 36 w 42"/>
                    <a:gd name="T1" fmla="*/ 87 h 87"/>
                    <a:gd name="T2" fmla="*/ 0 w 42"/>
                    <a:gd name="T3" fmla="*/ 51 h 87"/>
                    <a:gd name="T4" fmla="*/ 3 w 42"/>
                    <a:gd name="T5" fmla="*/ 0 h 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87">
                      <a:moveTo>
                        <a:pt x="36" y="87"/>
                      </a:moveTo>
                      <a:cubicBezTo>
                        <a:pt x="41" y="50"/>
                        <a:pt x="42" y="54"/>
                        <a:pt x="0" y="51"/>
                      </a:cubicBezTo>
                      <a:cubicBezTo>
                        <a:pt x="4" y="20"/>
                        <a:pt x="3" y="37"/>
                        <a:pt x="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8" name="Freeform 31"/>
                <p:cNvSpPr>
                  <a:spLocks/>
                </p:cNvSpPr>
                <p:nvPr/>
              </p:nvSpPr>
              <p:spPr bwMode="auto">
                <a:xfrm>
                  <a:off x="1119" y="301"/>
                  <a:ext cx="198" cy="156"/>
                </a:xfrm>
                <a:custGeom>
                  <a:avLst/>
                  <a:gdLst>
                    <a:gd name="T0" fmla="*/ 165 w 198"/>
                    <a:gd name="T1" fmla="*/ 125 h 156"/>
                    <a:gd name="T2" fmla="*/ 117 w 198"/>
                    <a:gd name="T3" fmla="*/ 128 h 156"/>
                    <a:gd name="T4" fmla="*/ 114 w 198"/>
                    <a:gd name="T5" fmla="*/ 140 h 156"/>
                    <a:gd name="T6" fmla="*/ 78 w 198"/>
                    <a:gd name="T7" fmla="*/ 155 h 156"/>
                    <a:gd name="T8" fmla="*/ 60 w 198"/>
                    <a:gd name="T9" fmla="*/ 152 h 156"/>
                    <a:gd name="T10" fmla="*/ 57 w 198"/>
                    <a:gd name="T11" fmla="*/ 134 h 156"/>
                    <a:gd name="T12" fmla="*/ 24 w 198"/>
                    <a:gd name="T13" fmla="*/ 137 h 156"/>
                    <a:gd name="T14" fmla="*/ 12 w 198"/>
                    <a:gd name="T15" fmla="*/ 134 h 156"/>
                    <a:gd name="T16" fmla="*/ 6 w 198"/>
                    <a:gd name="T17" fmla="*/ 116 h 156"/>
                    <a:gd name="T18" fmla="*/ 12 w 198"/>
                    <a:gd name="T19" fmla="*/ 44 h 156"/>
                    <a:gd name="T20" fmla="*/ 87 w 198"/>
                    <a:gd name="T21" fmla="*/ 17 h 156"/>
                    <a:gd name="T22" fmla="*/ 111 w 198"/>
                    <a:gd name="T23" fmla="*/ 14 h 156"/>
                    <a:gd name="T24" fmla="*/ 171 w 198"/>
                    <a:gd name="T25" fmla="*/ 35 h 156"/>
                    <a:gd name="T26" fmla="*/ 183 w 198"/>
                    <a:gd name="T27" fmla="*/ 38 h 156"/>
                    <a:gd name="T28" fmla="*/ 195 w 198"/>
                    <a:gd name="T29" fmla="*/ 65 h 156"/>
                    <a:gd name="T30" fmla="*/ 165 w 198"/>
                    <a:gd name="T31" fmla="*/ 116 h 156"/>
                    <a:gd name="T32" fmla="*/ 165 w 198"/>
                    <a:gd name="T33" fmla="*/ 125 h 1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8" h="156">
                      <a:moveTo>
                        <a:pt x="165" y="125"/>
                      </a:moveTo>
                      <a:cubicBezTo>
                        <a:pt x="149" y="126"/>
                        <a:pt x="132" y="123"/>
                        <a:pt x="117" y="128"/>
                      </a:cubicBezTo>
                      <a:cubicBezTo>
                        <a:pt x="113" y="129"/>
                        <a:pt x="117" y="137"/>
                        <a:pt x="114" y="140"/>
                      </a:cubicBezTo>
                      <a:cubicBezTo>
                        <a:pt x="107" y="146"/>
                        <a:pt x="88" y="149"/>
                        <a:pt x="78" y="155"/>
                      </a:cubicBezTo>
                      <a:cubicBezTo>
                        <a:pt x="72" y="154"/>
                        <a:pt x="64" y="156"/>
                        <a:pt x="60" y="152"/>
                      </a:cubicBezTo>
                      <a:cubicBezTo>
                        <a:pt x="56" y="148"/>
                        <a:pt x="63" y="136"/>
                        <a:pt x="57" y="134"/>
                      </a:cubicBezTo>
                      <a:cubicBezTo>
                        <a:pt x="47" y="130"/>
                        <a:pt x="35" y="136"/>
                        <a:pt x="24" y="137"/>
                      </a:cubicBezTo>
                      <a:cubicBezTo>
                        <a:pt x="20" y="136"/>
                        <a:pt x="15" y="137"/>
                        <a:pt x="12" y="134"/>
                      </a:cubicBezTo>
                      <a:cubicBezTo>
                        <a:pt x="8" y="129"/>
                        <a:pt x="6" y="116"/>
                        <a:pt x="6" y="116"/>
                      </a:cubicBezTo>
                      <a:cubicBezTo>
                        <a:pt x="5" y="99"/>
                        <a:pt x="0" y="56"/>
                        <a:pt x="12" y="44"/>
                      </a:cubicBezTo>
                      <a:cubicBezTo>
                        <a:pt x="34" y="22"/>
                        <a:pt x="62" y="34"/>
                        <a:pt x="87" y="17"/>
                      </a:cubicBezTo>
                      <a:cubicBezTo>
                        <a:pt x="98" y="1"/>
                        <a:pt x="114" y="0"/>
                        <a:pt x="111" y="14"/>
                      </a:cubicBezTo>
                      <a:cubicBezTo>
                        <a:pt x="125" y="17"/>
                        <a:pt x="157" y="33"/>
                        <a:pt x="171" y="35"/>
                      </a:cubicBezTo>
                      <a:cubicBezTo>
                        <a:pt x="175" y="35"/>
                        <a:pt x="182" y="34"/>
                        <a:pt x="183" y="38"/>
                      </a:cubicBezTo>
                      <a:cubicBezTo>
                        <a:pt x="185" y="43"/>
                        <a:pt x="198" y="52"/>
                        <a:pt x="195" y="65"/>
                      </a:cubicBezTo>
                      <a:cubicBezTo>
                        <a:pt x="192" y="78"/>
                        <a:pt x="170" y="106"/>
                        <a:pt x="165" y="116"/>
                      </a:cubicBezTo>
                      <a:cubicBezTo>
                        <a:pt x="168" y="126"/>
                        <a:pt x="171" y="125"/>
                        <a:pt x="165" y="125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29" name="Freeform 32"/>
                <p:cNvSpPr>
                  <a:spLocks/>
                </p:cNvSpPr>
                <p:nvPr/>
              </p:nvSpPr>
              <p:spPr bwMode="auto">
                <a:xfrm>
                  <a:off x="1576" y="312"/>
                  <a:ext cx="161" cy="120"/>
                </a:xfrm>
                <a:custGeom>
                  <a:avLst/>
                  <a:gdLst>
                    <a:gd name="T0" fmla="*/ 128 w 161"/>
                    <a:gd name="T1" fmla="*/ 102 h 120"/>
                    <a:gd name="T2" fmla="*/ 77 w 161"/>
                    <a:gd name="T3" fmla="*/ 96 h 120"/>
                    <a:gd name="T4" fmla="*/ 65 w 161"/>
                    <a:gd name="T5" fmla="*/ 114 h 120"/>
                    <a:gd name="T6" fmla="*/ 50 w 161"/>
                    <a:gd name="T7" fmla="*/ 96 h 120"/>
                    <a:gd name="T8" fmla="*/ 23 w 161"/>
                    <a:gd name="T9" fmla="*/ 102 h 120"/>
                    <a:gd name="T10" fmla="*/ 8 w 161"/>
                    <a:gd name="T11" fmla="*/ 93 h 120"/>
                    <a:gd name="T12" fmla="*/ 2 w 161"/>
                    <a:gd name="T13" fmla="*/ 30 h 120"/>
                    <a:gd name="T14" fmla="*/ 23 w 161"/>
                    <a:gd name="T15" fmla="*/ 0 h 120"/>
                    <a:gd name="T16" fmla="*/ 107 w 161"/>
                    <a:gd name="T17" fmla="*/ 6 h 120"/>
                    <a:gd name="T18" fmla="*/ 134 w 161"/>
                    <a:gd name="T19" fmla="*/ 15 h 120"/>
                    <a:gd name="T20" fmla="*/ 152 w 161"/>
                    <a:gd name="T21" fmla="*/ 21 h 120"/>
                    <a:gd name="T22" fmla="*/ 158 w 161"/>
                    <a:gd name="T23" fmla="*/ 84 h 120"/>
                    <a:gd name="T24" fmla="*/ 134 w 161"/>
                    <a:gd name="T25" fmla="*/ 84 h 120"/>
                    <a:gd name="T26" fmla="*/ 128 w 161"/>
                    <a:gd name="T27" fmla="*/ 102 h 1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1" h="120">
                      <a:moveTo>
                        <a:pt x="128" y="102"/>
                      </a:moveTo>
                      <a:cubicBezTo>
                        <a:pt x="121" y="80"/>
                        <a:pt x="124" y="80"/>
                        <a:pt x="77" y="96"/>
                      </a:cubicBezTo>
                      <a:cubicBezTo>
                        <a:pt x="70" y="98"/>
                        <a:pt x="69" y="108"/>
                        <a:pt x="65" y="114"/>
                      </a:cubicBezTo>
                      <a:cubicBezTo>
                        <a:pt x="61" y="120"/>
                        <a:pt x="57" y="94"/>
                        <a:pt x="50" y="96"/>
                      </a:cubicBezTo>
                      <a:cubicBezTo>
                        <a:pt x="43" y="94"/>
                        <a:pt x="29" y="106"/>
                        <a:pt x="23" y="102"/>
                      </a:cubicBezTo>
                      <a:cubicBezTo>
                        <a:pt x="12" y="101"/>
                        <a:pt x="12" y="103"/>
                        <a:pt x="8" y="93"/>
                      </a:cubicBezTo>
                      <a:cubicBezTo>
                        <a:pt x="1" y="86"/>
                        <a:pt x="0" y="45"/>
                        <a:pt x="2" y="30"/>
                      </a:cubicBezTo>
                      <a:cubicBezTo>
                        <a:pt x="4" y="15"/>
                        <a:pt x="6" y="4"/>
                        <a:pt x="23" y="0"/>
                      </a:cubicBezTo>
                      <a:lnTo>
                        <a:pt x="107" y="6"/>
                      </a:lnTo>
                      <a:cubicBezTo>
                        <a:pt x="107" y="6"/>
                        <a:pt x="134" y="15"/>
                        <a:pt x="134" y="15"/>
                      </a:cubicBezTo>
                      <a:cubicBezTo>
                        <a:pt x="140" y="17"/>
                        <a:pt x="152" y="21"/>
                        <a:pt x="152" y="21"/>
                      </a:cubicBezTo>
                      <a:cubicBezTo>
                        <a:pt x="156" y="33"/>
                        <a:pt x="161" y="77"/>
                        <a:pt x="158" y="84"/>
                      </a:cubicBezTo>
                      <a:cubicBezTo>
                        <a:pt x="156" y="89"/>
                        <a:pt x="139" y="83"/>
                        <a:pt x="134" y="84"/>
                      </a:cubicBezTo>
                      <a:cubicBezTo>
                        <a:pt x="132" y="90"/>
                        <a:pt x="130" y="96"/>
                        <a:pt x="128" y="10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0" name="Freeform 33"/>
                <p:cNvSpPr>
                  <a:spLocks/>
                </p:cNvSpPr>
                <p:nvPr/>
              </p:nvSpPr>
              <p:spPr bwMode="auto">
                <a:xfrm>
                  <a:off x="1388" y="828"/>
                  <a:ext cx="187" cy="132"/>
                </a:xfrm>
                <a:custGeom>
                  <a:avLst/>
                  <a:gdLst>
                    <a:gd name="T0" fmla="*/ 184 w 187"/>
                    <a:gd name="T1" fmla="*/ 42 h 132"/>
                    <a:gd name="T2" fmla="*/ 154 w 187"/>
                    <a:gd name="T3" fmla="*/ 48 h 132"/>
                    <a:gd name="T4" fmla="*/ 151 w 187"/>
                    <a:gd name="T5" fmla="*/ 84 h 132"/>
                    <a:gd name="T6" fmla="*/ 109 w 187"/>
                    <a:gd name="T7" fmla="*/ 93 h 132"/>
                    <a:gd name="T8" fmla="*/ 82 w 187"/>
                    <a:gd name="T9" fmla="*/ 102 h 132"/>
                    <a:gd name="T10" fmla="*/ 73 w 187"/>
                    <a:gd name="T11" fmla="*/ 120 h 132"/>
                    <a:gd name="T12" fmla="*/ 19 w 187"/>
                    <a:gd name="T13" fmla="*/ 123 h 132"/>
                    <a:gd name="T14" fmla="*/ 16 w 187"/>
                    <a:gd name="T15" fmla="*/ 132 h 132"/>
                    <a:gd name="T16" fmla="*/ 22 w 187"/>
                    <a:gd name="T17" fmla="*/ 72 h 132"/>
                    <a:gd name="T18" fmla="*/ 52 w 187"/>
                    <a:gd name="T19" fmla="*/ 45 h 132"/>
                    <a:gd name="T20" fmla="*/ 73 w 187"/>
                    <a:gd name="T21" fmla="*/ 27 h 132"/>
                    <a:gd name="T22" fmla="*/ 82 w 187"/>
                    <a:gd name="T23" fmla="*/ 9 h 132"/>
                    <a:gd name="T24" fmla="*/ 160 w 187"/>
                    <a:gd name="T25" fmla="*/ 3 h 132"/>
                    <a:gd name="T26" fmla="*/ 160 w 187"/>
                    <a:gd name="T27" fmla="*/ 27 h 132"/>
                    <a:gd name="T28" fmla="*/ 184 w 187"/>
                    <a:gd name="T29" fmla="*/ 42 h 1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7" h="132">
                      <a:moveTo>
                        <a:pt x="184" y="42"/>
                      </a:moveTo>
                      <a:cubicBezTo>
                        <a:pt x="174" y="45"/>
                        <a:pt x="159" y="39"/>
                        <a:pt x="154" y="48"/>
                      </a:cubicBezTo>
                      <a:cubicBezTo>
                        <a:pt x="148" y="58"/>
                        <a:pt x="154" y="72"/>
                        <a:pt x="151" y="84"/>
                      </a:cubicBezTo>
                      <a:cubicBezTo>
                        <a:pt x="147" y="98"/>
                        <a:pt x="123" y="92"/>
                        <a:pt x="109" y="93"/>
                      </a:cubicBezTo>
                      <a:cubicBezTo>
                        <a:pt x="100" y="96"/>
                        <a:pt x="91" y="99"/>
                        <a:pt x="82" y="102"/>
                      </a:cubicBezTo>
                      <a:cubicBezTo>
                        <a:pt x="76" y="104"/>
                        <a:pt x="80" y="119"/>
                        <a:pt x="73" y="120"/>
                      </a:cubicBezTo>
                      <a:cubicBezTo>
                        <a:pt x="55" y="124"/>
                        <a:pt x="37" y="122"/>
                        <a:pt x="19" y="123"/>
                      </a:cubicBezTo>
                      <a:cubicBezTo>
                        <a:pt x="18" y="126"/>
                        <a:pt x="19" y="132"/>
                        <a:pt x="16" y="132"/>
                      </a:cubicBezTo>
                      <a:cubicBezTo>
                        <a:pt x="10" y="132"/>
                        <a:pt x="0" y="87"/>
                        <a:pt x="22" y="72"/>
                      </a:cubicBezTo>
                      <a:cubicBezTo>
                        <a:pt x="44" y="79"/>
                        <a:pt x="38" y="54"/>
                        <a:pt x="52" y="45"/>
                      </a:cubicBezTo>
                      <a:cubicBezTo>
                        <a:pt x="56" y="33"/>
                        <a:pt x="61" y="31"/>
                        <a:pt x="73" y="27"/>
                      </a:cubicBezTo>
                      <a:cubicBezTo>
                        <a:pt x="78" y="20"/>
                        <a:pt x="70" y="12"/>
                        <a:pt x="82" y="9"/>
                      </a:cubicBezTo>
                      <a:cubicBezTo>
                        <a:pt x="96" y="5"/>
                        <a:pt x="147" y="0"/>
                        <a:pt x="160" y="3"/>
                      </a:cubicBezTo>
                      <a:cubicBezTo>
                        <a:pt x="183" y="11"/>
                        <a:pt x="142" y="4"/>
                        <a:pt x="160" y="27"/>
                      </a:cubicBezTo>
                      <a:cubicBezTo>
                        <a:pt x="163" y="31"/>
                        <a:pt x="187" y="42"/>
                        <a:pt x="184" y="4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1" name="Freeform 34"/>
                <p:cNvSpPr>
                  <a:spLocks/>
                </p:cNvSpPr>
                <p:nvPr/>
              </p:nvSpPr>
              <p:spPr bwMode="auto">
                <a:xfrm>
                  <a:off x="1449" y="1095"/>
                  <a:ext cx="279" cy="233"/>
                </a:xfrm>
                <a:custGeom>
                  <a:avLst/>
                  <a:gdLst>
                    <a:gd name="T0" fmla="*/ 264 w 279"/>
                    <a:gd name="T1" fmla="*/ 75 h 233"/>
                    <a:gd name="T2" fmla="*/ 225 w 279"/>
                    <a:gd name="T3" fmla="*/ 111 h 233"/>
                    <a:gd name="T4" fmla="*/ 201 w 279"/>
                    <a:gd name="T5" fmla="*/ 144 h 233"/>
                    <a:gd name="T6" fmla="*/ 162 w 279"/>
                    <a:gd name="T7" fmla="*/ 177 h 233"/>
                    <a:gd name="T8" fmla="*/ 93 w 279"/>
                    <a:gd name="T9" fmla="*/ 201 h 233"/>
                    <a:gd name="T10" fmla="*/ 30 w 279"/>
                    <a:gd name="T11" fmla="*/ 231 h 233"/>
                    <a:gd name="T12" fmla="*/ 12 w 279"/>
                    <a:gd name="T13" fmla="*/ 201 h 233"/>
                    <a:gd name="T14" fmla="*/ 9 w 279"/>
                    <a:gd name="T15" fmla="*/ 96 h 233"/>
                    <a:gd name="T16" fmla="*/ 33 w 279"/>
                    <a:gd name="T17" fmla="*/ 93 h 233"/>
                    <a:gd name="T18" fmla="*/ 36 w 279"/>
                    <a:gd name="T19" fmla="*/ 54 h 233"/>
                    <a:gd name="T20" fmla="*/ 54 w 279"/>
                    <a:gd name="T21" fmla="*/ 51 h 233"/>
                    <a:gd name="T22" fmla="*/ 63 w 279"/>
                    <a:gd name="T23" fmla="*/ 33 h 233"/>
                    <a:gd name="T24" fmla="*/ 99 w 279"/>
                    <a:gd name="T25" fmla="*/ 21 h 233"/>
                    <a:gd name="T26" fmla="*/ 150 w 279"/>
                    <a:gd name="T27" fmla="*/ 24 h 233"/>
                    <a:gd name="T28" fmla="*/ 198 w 279"/>
                    <a:gd name="T29" fmla="*/ 12 h 233"/>
                    <a:gd name="T30" fmla="*/ 201 w 279"/>
                    <a:gd name="T31" fmla="*/ 27 h 233"/>
                    <a:gd name="T32" fmla="*/ 279 w 279"/>
                    <a:gd name="T33" fmla="*/ 33 h 233"/>
                    <a:gd name="T34" fmla="*/ 267 w 279"/>
                    <a:gd name="T35" fmla="*/ 69 h 233"/>
                    <a:gd name="T36" fmla="*/ 264 w 279"/>
                    <a:gd name="T37" fmla="*/ 75 h 2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9" h="233">
                      <a:moveTo>
                        <a:pt x="264" y="75"/>
                      </a:moveTo>
                      <a:cubicBezTo>
                        <a:pt x="246" y="81"/>
                        <a:pt x="235" y="96"/>
                        <a:pt x="225" y="111"/>
                      </a:cubicBezTo>
                      <a:cubicBezTo>
                        <a:pt x="222" y="137"/>
                        <a:pt x="224" y="138"/>
                        <a:pt x="201" y="144"/>
                      </a:cubicBezTo>
                      <a:cubicBezTo>
                        <a:pt x="184" y="155"/>
                        <a:pt x="182" y="170"/>
                        <a:pt x="162" y="177"/>
                      </a:cubicBezTo>
                      <a:cubicBezTo>
                        <a:pt x="146" y="201"/>
                        <a:pt x="119" y="199"/>
                        <a:pt x="93" y="201"/>
                      </a:cubicBezTo>
                      <a:cubicBezTo>
                        <a:pt x="82" y="233"/>
                        <a:pt x="61" y="227"/>
                        <a:pt x="30" y="231"/>
                      </a:cubicBezTo>
                      <a:cubicBezTo>
                        <a:pt x="25" y="215"/>
                        <a:pt x="27" y="206"/>
                        <a:pt x="12" y="201"/>
                      </a:cubicBezTo>
                      <a:cubicBezTo>
                        <a:pt x="4" y="178"/>
                        <a:pt x="0" y="116"/>
                        <a:pt x="9" y="96"/>
                      </a:cubicBezTo>
                      <a:cubicBezTo>
                        <a:pt x="12" y="89"/>
                        <a:pt x="25" y="94"/>
                        <a:pt x="33" y="93"/>
                      </a:cubicBezTo>
                      <a:cubicBezTo>
                        <a:pt x="34" y="80"/>
                        <a:pt x="30" y="66"/>
                        <a:pt x="36" y="54"/>
                      </a:cubicBezTo>
                      <a:cubicBezTo>
                        <a:pt x="39" y="49"/>
                        <a:pt x="49" y="54"/>
                        <a:pt x="54" y="51"/>
                      </a:cubicBezTo>
                      <a:cubicBezTo>
                        <a:pt x="60" y="48"/>
                        <a:pt x="58" y="38"/>
                        <a:pt x="63" y="33"/>
                      </a:cubicBezTo>
                      <a:cubicBezTo>
                        <a:pt x="73" y="23"/>
                        <a:pt x="87" y="25"/>
                        <a:pt x="99" y="21"/>
                      </a:cubicBezTo>
                      <a:cubicBezTo>
                        <a:pt x="121" y="27"/>
                        <a:pt x="122" y="27"/>
                        <a:pt x="150" y="24"/>
                      </a:cubicBezTo>
                      <a:cubicBezTo>
                        <a:pt x="158" y="0"/>
                        <a:pt x="173" y="10"/>
                        <a:pt x="198" y="12"/>
                      </a:cubicBezTo>
                      <a:cubicBezTo>
                        <a:pt x="199" y="17"/>
                        <a:pt x="196" y="26"/>
                        <a:pt x="201" y="27"/>
                      </a:cubicBezTo>
                      <a:cubicBezTo>
                        <a:pt x="226" y="34"/>
                        <a:pt x="279" y="33"/>
                        <a:pt x="279" y="33"/>
                      </a:cubicBezTo>
                      <a:cubicBezTo>
                        <a:pt x="271" y="45"/>
                        <a:pt x="270" y="55"/>
                        <a:pt x="267" y="69"/>
                      </a:cubicBezTo>
                      <a:cubicBezTo>
                        <a:pt x="264" y="82"/>
                        <a:pt x="264" y="80"/>
                        <a:pt x="264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2" name="Freeform 35"/>
                <p:cNvSpPr>
                  <a:spLocks/>
                </p:cNvSpPr>
                <p:nvPr/>
              </p:nvSpPr>
              <p:spPr bwMode="auto">
                <a:xfrm>
                  <a:off x="1605" y="1115"/>
                  <a:ext cx="117" cy="81"/>
                </a:xfrm>
                <a:custGeom>
                  <a:avLst/>
                  <a:gdLst>
                    <a:gd name="T0" fmla="*/ 117 w 117"/>
                    <a:gd name="T1" fmla="*/ 19 h 81"/>
                    <a:gd name="T2" fmla="*/ 30 w 117"/>
                    <a:gd name="T3" fmla="*/ 55 h 81"/>
                    <a:gd name="T4" fmla="*/ 33 w 117"/>
                    <a:gd name="T5" fmla="*/ 37 h 81"/>
                    <a:gd name="T6" fmla="*/ 0 w 117"/>
                    <a:gd name="T7" fmla="*/ 34 h 81"/>
                    <a:gd name="T8" fmla="*/ 36 w 117"/>
                    <a:gd name="T9" fmla="*/ 28 h 81"/>
                    <a:gd name="T10" fmla="*/ 48 w 117"/>
                    <a:gd name="T11" fmla="*/ 16 h 81"/>
                    <a:gd name="T12" fmla="*/ 117 w 117"/>
                    <a:gd name="T13" fmla="*/ 19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7" h="81">
                      <a:moveTo>
                        <a:pt x="117" y="19"/>
                      </a:moveTo>
                      <a:cubicBezTo>
                        <a:pt x="44" y="16"/>
                        <a:pt x="44" y="0"/>
                        <a:pt x="30" y="55"/>
                      </a:cubicBezTo>
                      <a:cubicBezTo>
                        <a:pt x="39" y="81"/>
                        <a:pt x="35" y="38"/>
                        <a:pt x="33" y="37"/>
                      </a:cubicBezTo>
                      <a:cubicBezTo>
                        <a:pt x="23" y="31"/>
                        <a:pt x="11" y="35"/>
                        <a:pt x="0" y="34"/>
                      </a:cubicBezTo>
                      <a:cubicBezTo>
                        <a:pt x="12" y="32"/>
                        <a:pt x="26" y="35"/>
                        <a:pt x="36" y="28"/>
                      </a:cubicBezTo>
                      <a:cubicBezTo>
                        <a:pt x="48" y="20"/>
                        <a:pt x="28" y="16"/>
                        <a:pt x="48" y="16"/>
                      </a:cubicBezTo>
                      <a:cubicBezTo>
                        <a:pt x="71" y="16"/>
                        <a:pt x="94" y="18"/>
                        <a:pt x="117" y="19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3" name="Freeform 36"/>
                <p:cNvSpPr>
                  <a:spLocks/>
                </p:cNvSpPr>
                <p:nvPr/>
              </p:nvSpPr>
              <p:spPr bwMode="auto">
                <a:xfrm>
                  <a:off x="1520" y="1109"/>
                  <a:ext cx="129" cy="101"/>
                </a:xfrm>
                <a:custGeom>
                  <a:avLst/>
                  <a:gdLst>
                    <a:gd name="T0" fmla="*/ 127 w 129"/>
                    <a:gd name="T1" fmla="*/ 28 h 101"/>
                    <a:gd name="T2" fmla="*/ 124 w 129"/>
                    <a:gd name="T3" fmla="*/ 67 h 101"/>
                    <a:gd name="T4" fmla="*/ 106 w 129"/>
                    <a:gd name="T5" fmla="*/ 79 h 101"/>
                    <a:gd name="T6" fmla="*/ 106 w 129"/>
                    <a:gd name="T7" fmla="*/ 73 h 101"/>
                    <a:gd name="T8" fmla="*/ 91 w 129"/>
                    <a:gd name="T9" fmla="*/ 58 h 101"/>
                    <a:gd name="T10" fmla="*/ 88 w 129"/>
                    <a:gd name="T11" fmla="*/ 79 h 101"/>
                    <a:gd name="T12" fmla="*/ 106 w 129"/>
                    <a:gd name="T13" fmla="*/ 85 h 101"/>
                    <a:gd name="T14" fmla="*/ 82 w 129"/>
                    <a:gd name="T15" fmla="*/ 100 h 101"/>
                    <a:gd name="T16" fmla="*/ 64 w 129"/>
                    <a:gd name="T17" fmla="*/ 97 h 101"/>
                    <a:gd name="T18" fmla="*/ 58 w 129"/>
                    <a:gd name="T19" fmla="*/ 76 h 101"/>
                    <a:gd name="T20" fmla="*/ 28 w 129"/>
                    <a:gd name="T21" fmla="*/ 73 h 101"/>
                    <a:gd name="T22" fmla="*/ 46 w 129"/>
                    <a:gd name="T23" fmla="*/ 55 h 101"/>
                    <a:gd name="T24" fmla="*/ 7 w 129"/>
                    <a:gd name="T25" fmla="*/ 22 h 101"/>
                    <a:gd name="T26" fmla="*/ 46 w 129"/>
                    <a:gd name="T27" fmla="*/ 4 h 101"/>
                    <a:gd name="T28" fmla="*/ 76 w 129"/>
                    <a:gd name="T29" fmla="*/ 10 h 101"/>
                    <a:gd name="T30" fmla="*/ 73 w 129"/>
                    <a:gd name="T31" fmla="*/ 25 h 101"/>
                    <a:gd name="T32" fmla="*/ 55 w 129"/>
                    <a:gd name="T33" fmla="*/ 31 h 101"/>
                    <a:gd name="T34" fmla="*/ 79 w 129"/>
                    <a:gd name="T35" fmla="*/ 55 h 101"/>
                    <a:gd name="T36" fmla="*/ 85 w 129"/>
                    <a:gd name="T37" fmla="*/ 43 h 101"/>
                    <a:gd name="T38" fmla="*/ 127 w 129"/>
                    <a:gd name="T39" fmla="*/ 28 h 1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9" h="101">
                      <a:moveTo>
                        <a:pt x="127" y="28"/>
                      </a:moveTo>
                      <a:cubicBezTo>
                        <a:pt x="126" y="41"/>
                        <a:pt x="129" y="55"/>
                        <a:pt x="124" y="67"/>
                      </a:cubicBezTo>
                      <a:cubicBezTo>
                        <a:pt x="121" y="74"/>
                        <a:pt x="106" y="79"/>
                        <a:pt x="106" y="79"/>
                      </a:cubicBezTo>
                      <a:cubicBezTo>
                        <a:pt x="94" y="97"/>
                        <a:pt x="94" y="81"/>
                        <a:pt x="106" y="73"/>
                      </a:cubicBezTo>
                      <a:cubicBezTo>
                        <a:pt x="111" y="58"/>
                        <a:pt x="106" y="54"/>
                        <a:pt x="91" y="58"/>
                      </a:cubicBezTo>
                      <a:cubicBezTo>
                        <a:pt x="87" y="64"/>
                        <a:pt x="79" y="71"/>
                        <a:pt x="88" y="79"/>
                      </a:cubicBezTo>
                      <a:cubicBezTo>
                        <a:pt x="93" y="83"/>
                        <a:pt x="106" y="85"/>
                        <a:pt x="106" y="85"/>
                      </a:cubicBezTo>
                      <a:cubicBezTo>
                        <a:pt x="111" y="101"/>
                        <a:pt x="96" y="98"/>
                        <a:pt x="82" y="100"/>
                      </a:cubicBezTo>
                      <a:cubicBezTo>
                        <a:pt x="76" y="99"/>
                        <a:pt x="69" y="100"/>
                        <a:pt x="64" y="97"/>
                      </a:cubicBezTo>
                      <a:cubicBezTo>
                        <a:pt x="58" y="94"/>
                        <a:pt x="64" y="79"/>
                        <a:pt x="58" y="76"/>
                      </a:cubicBezTo>
                      <a:cubicBezTo>
                        <a:pt x="49" y="72"/>
                        <a:pt x="38" y="74"/>
                        <a:pt x="28" y="73"/>
                      </a:cubicBezTo>
                      <a:cubicBezTo>
                        <a:pt x="23" y="58"/>
                        <a:pt x="33" y="58"/>
                        <a:pt x="46" y="55"/>
                      </a:cubicBezTo>
                      <a:cubicBezTo>
                        <a:pt x="36" y="25"/>
                        <a:pt x="40" y="27"/>
                        <a:pt x="7" y="22"/>
                      </a:cubicBezTo>
                      <a:cubicBezTo>
                        <a:pt x="0" y="0"/>
                        <a:pt x="31" y="5"/>
                        <a:pt x="46" y="4"/>
                      </a:cubicBezTo>
                      <a:cubicBezTo>
                        <a:pt x="56" y="7"/>
                        <a:pt x="69" y="3"/>
                        <a:pt x="76" y="10"/>
                      </a:cubicBezTo>
                      <a:cubicBezTo>
                        <a:pt x="80" y="14"/>
                        <a:pt x="77" y="21"/>
                        <a:pt x="73" y="25"/>
                      </a:cubicBezTo>
                      <a:cubicBezTo>
                        <a:pt x="69" y="29"/>
                        <a:pt x="55" y="31"/>
                        <a:pt x="55" y="31"/>
                      </a:cubicBezTo>
                      <a:cubicBezTo>
                        <a:pt x="39" y="55"/>
                        <a:pt x="54" y="52"/>
                        <a:pt x="79" y="55"/>
                      </a:cubicBezTo>
                      <a:cubicBezTo>
                        <a:pt x="101" y="48"/>
                        <a:pt x="79" y="58"/>
                        <a:pt x="85" y="43"/>
                      </a:cubicBezTo>
                      <a:cubicBezTo>
                        <a:pt x="88" y="35"/>
                        <a:pt x="121" y="28"/>
                        <a:pt x="127" y="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4" name="Freeform 37"/>
                <p:cNvSpPr>
                  <a:spLocks/>
                </p:cNvSpPr>
                <p:nvPr/>
              </p:nvSpPr>
              <p:spPr bwMode="auto">
                <a:xfrm>
                  <a:off x="1453" y="1125"/>
                  <a:ext cx="218" cy="206"/>
                </a:xfrm>
                <a:custGeom>
                  <a:avLst/>
                  <a:gdLst>
                    <a:gd name="T0" fmla="*/ 200 w 218"/>
                    <a:gd name="T1" fmla="*/ 66 h 206"/>
                    <a:gd name="T2" fmla="*/ 215 w 218"/>
                    <a:gd name="T3" fmla="*/ 81 h 206"/>
                    <a:gd name="T4" fmla="*/ 200 w 218"/>
                    <a:gd name="T5" fmla="*/ 120 h 206"/>
                    <a:gd name="T6" fmla="*/ 188 w 218"/>
                    <a:gd name="T7" fmla="*/ 132 h 206"/>
                    <a:gd name="T8" fmla="*/ 185 w 218"/>
                    <a:gd name="T9" fmla="*/ 141 h 206"/>
                    <a:gd name="T10" fmla="*/ 161 w 218"/>
                    <a:gd name="T11" fmla="*/ 150 h 206"/>
                    <a:gd name="T12" fmla="*/ 143 w 218"/>
                    <a:gd name="T13" fmla="*/ 165 h 206"/>
                    <a:gd name="T14" fmla="*/ 134 w 218"/>
                    <a:gd name="T15" fmla="*/ 183 h 206"/>
                    <a:gd name="T16" fmla="*/ 89 w 218"/>
                    <a:gd name="T17" fmla="*/ 81 h 206"/>
                    <a:gd name="T18" fmla="*/ 71 w 218"/>
                    <a:gd name="T19" fmla="*/ 201 h 206"/>
                    <a:gd name="T20" fmla="*/ 32 w 218"/>
                    <a:gd name="T21" fmla="*/ 198 h 206"/>
                    <a:gd name="T22" fmla="*/ 29 w 218"/>
                    <a:gd name="T23" fmla="*/ 168 h 206"/>
                    <a:gd name="T24" fmla="*/ 20 w 218"/>
                    <a:gd name="T25" fmla="*/ 162 h 206"/>
                    <a:gd name="T26" fmla="*/ 2 w 218"/>
                    <a:gd name="T27" fmla="*/ 84 h 206"/>
                    <a:gd name="T28" fmla="*/ 41 w 218"/>
                    <a:gd name="T29" fmla="*/ 24 h 206"/>
                    <a:gd name="T30" fmla="*/ 62 w 218"/>
                    <a:gd name="T31" fmla="*/ 21 h 206"/>
                    <a:gd name="T32" fmla="*/ 89 w 218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8" h="206">
                      <a:moveTo>
                        <a:pt x="200" y="66"/>
                      </a:moveTo>
                      <a:cubicBezTo>
                        <a:pt x="204" y="72"/>
                        <a:pt x="214" y="74"/>
                        <a:pt x="215" y="81"/>
                      </a:cubicBezTo>
                      <a:cubicBezTo>
                        <a:pt x="218" y="98"/>
                        <a:pt x="212" y="112"/>
                        <a:pt x="200" y="120"/>
                      </a:cubicBezTo>
                      <a:cubicBezTo>
                        <a:pt x="192" y="144"/>
                        <a:pt x="204" y="116"/>
                        <a:pt x="188" y="132"/>
                      </a:cubicBezTo>
                      <a:cubicBezTo>
                        <a:pt x="186" y="134"/>
                        <a:pt x="187" y="139"/>
                        <a:pt x="185" y="141"/>
                      </a:cubicBezTo>
                      <a:cubicBezTo>
                        <a:pt x="179" y="148"/>
                        <a:pt x="169" y="148"/>
                        <a:pt x="161" y="150"/>
                      </a:cubicBezTo>
                      <a:cubicBezTo>
                        <a:pt x="155" y="156"/>
                        <a:pt x="148" y="159"/>
                        <a:pt x="143" y="165"/>
                      </a:cubicBezTo>
                      <a:cubicBezTo>
                        <a:pt x="139" y="170"/>
                        <a:pt x="138" y="177"/>
                        <a:pt x="134" y="183"/>
                      </a:cubicBezTo>
                      <a:cubicBezTo>
                        <a:pt x="54" y="173"/>
                        <a:pt x="85" y="193"/>
                        <a:pt x="89" y="81"/>
                      </a:cubicBezTo>
                      <a:cubicBezTo>
                        <a:pt x="71" y="26"/>
                        <a:pt x="107" y="177"/>
                        <a:pt x="71" y="201"/>
                      </a:cubicBezTo>
                      <a:cubicBezTo>
                        <a:pt x="58" y="200"/>
                        <a:pt x="42" y="206"/>
                        <a:pt x="32" y="198"/>
                      </a:cubicBezTo>
                      <a:cubicBezTo>
                        <a:pt x="24" y="192"/>
                        <a:pt x="34" y="177"/>
                        <a:pt x="29" y="168"/>
                      </a:cubicBezTo>
                      <a:cubicBezTo>
                        <a:pt x="25" y="161"/>
                        <a:pt x="28" y="165"/>
                        <a:pt x="20" y="162"/>
                      </a:cubicBezTo>
                      <a:cubicBezTo>
                        <a:pt x="3" y="145"/>
                        <a:pt x="0" y="105"/>
                        <a:pt x="2" y="84"/>
                      </a:cubicBezTo>
                      <a:cubicBezTo>
                        <a:pt x="8" y="63"/>
                        <a:pt x="31" y="35"/>
                        <a:pt x="41" y="24"/>
                      </a:cubicBezTo>
                      <a:cubicBezTo>
                        <a:pt x="51" y="13"/>
                        <a:pt x="54" y="25"/>
                        <a:pt x="62" y="21"/>
                      </a:cubicBezTo>
                      <a:cubicBezTo>
                        <a:pt x="72" y="5"/>
                        <a:pt x="71" y="0"/>
                        <a:pt x="89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5" name="Freeform 38"/>
                <p:cNvSpPr>
                  <a:spLocks/>
                </p:cNvSpPr>
                <p:nvPr/>
              </p:nvSpPr>
              <p:spPr bwMode="auto">
                <a:xfrm>
                  <a:off x="1792" y="1146"/>
                  <a:ext cx="72" cy="70"/>
                </a:xfrm>
                <a:custGeom>
                  <a:avLst/>
                  <a:gdLst>
                    <a:gd name="T0" fmla="*/ 72 w 72"/>
                    <a:gd name="T1" fmla="*/ 36 h 70"/>
                    <a:gd name="T2" fmla="*/ 44 w 72"/>
                    <a:gd name="T3" fmla="*/ 44 h 70"/>
                    <a:gd name="T4" fmla="*/ 42 w 72"/>
                    <a:gd name="T5" fmla="*/ 64 h 70"/>
                    <a:gd name="T6" fmla="*/ 8 w 72"/>
                    <a:gd name="T7" fmla="*/ 66 h 70"/>
                    <a:gd name="T8" fmla="*/ 0 w 72"/>
                    <a:gd name="T9" fmla="*/ 48 h 70"/>
                    <a:gd name="T10" fmla="*/ 14 w 72"/>
                    <a:gd name="T11" fmla="*/ 28 h 70"/>
                    <a:gd name="T12" fmla="*/ 38 w 72"/>
                    <a:gd name="T13" fmla="*/ 0 h 70"/>
                    <a:gd name="T14" fmla="*/ 62 w 72"/>
                    <a:gd name="T15" fmla="*/ 26 h 70"/>
                    <a:gd name="T16" fmla="*/ 72 w 72"/>
                    <a:gd name="T17" fmla="*/ 36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2" h="70">
                      <a:moveTo>
                        <a:pt x="72" y="36"/>
                      </a:moveTo>
                      <a:cubicBezTo>
                        <a:pt x="55" y="37"/>
                        <a:pt x="46" y="30"/>
                        <a:pt x="44" y="44"/>
                      </a:cubicBezTo>
                      <a:cubicBezTo>
                        <a:pt x="43" y="51"/>
                        <a:pt x="48" y="61"/>
                        <a:pt x="42" y="64"/>
                      </a:cubicBezTo>
                      <a:cubicBezTo>
                        <a:pt x="32" y="70"/>
                        <a:pt x="19" y="65"/>
                        <a:pt x="8" y="66"/>
                      </a:cubicBezTo>
                      <a:cubicBezTo>
                        <a:pt x="6" y="59"/>
                        <a:pt x="2" y="55"/>
                        <a:pt x="0" y="48"/>
                      </a:cubicBezTo>
                      <a:cubicBezTo>
                        <a:pt x="2" y="33"/>
                        <a:pt x="1" y="32"/>
                        <a:pt x="14" y="28"/>
                      </a:cubicBezTo>
                      <a:cubicBezTo>
                        <a:pt x="41" y="31"/>
                        <a:pt x="36" y="32"/>
                        <a:pt x="38" y="0"/>
                      </a:cubicBezTo>
                      <a:cubicBezTo>
                        <a:pt x="53" y="5"/>
                        <a:pt x="42" y="19"/>
                        <a:pt x="62" y="26"/>
                      </a:cubicBezTo>
                      <a:cubicBezTo>
                        <a:pt x="65" y="34"/>
                        <a:pt x="67" y="31"/>
                        <a:pt x="72" y="3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6" name="Freeform 39"/>
                <p:cNvSpPr>
                  <a:spLocks/>
                </p:cNvSpPr>
                <p:nvPr/>
              </p:nvSpPr>
              <p:spPr bwMode="auto">
                <a:xfrm>
                  <a:off x="1864" y="1041"/>
                  <a:ext cx="118" cy="51"/>
                </a:xfrm>
                <a:custGeom>
                  <a:avLst/>
                  <a:gdLst>
                    <a:gd name="T0" fmla="*/ 118 w 118"/>
                    <a:gd name="T1" fmla="*/ 45 h 51"/>
                    <a:gd name="T2" fmla="*/ 12 w 118"/>
                    <a:gd name="T3" fmla="*/ 49 h 51"/>
                    <a:gd name="T4" fmla="*/ 36 w 118"/>
                    <a:gd name="T5" fmla="*/ 35 h 51"/>
                    <a:gd name="T6" fmla="*/ 8 w 118"/>
                    <a:gd name="T7" fmla="*/ 19 h 51"/>
                    <a:gd name="T8" fmla="*/ 30 w 118"/>
                    <a:gd name="T9" fmla="*/ 15 h 51"/>
                    <a:gd name="T10" fmla="*/ 34 w 118"/>
                    <a:gd name="T11" fmla="*/ 27 h 51"/>
                    <a:gd name="T12" fmla="*/ 48 w 118"/>
                    <a:gd name="T13" fmla="*/ 29 h 51"/>
                    <a:gd name="T14" fmla="*/ 92 w 118"/>
                    <a:gd name="T15" fmla="*/ 39 h 51"/>
                    <a:gd name="T16" fmla="*/ 112 w 118"/>
                    <a:gd name="T17" fmla="*/ 43 h 51"/>
                    <a:gd name="T18" fmla="*/ 118 w 118"/>
                    <a:gd name="T19" fmla="*/ 45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51">
                      <a:moveTo>
                        <a:pt x="118" y="45"/>
                      </a:moveTo>
                      <a:cubicBezTo>
                        <a:pt x="64" y="48"/>
                        <a:pt x="84" y="51"/>
                        <a:pt x="12" y="49"/>
                      </a:cubicBezTo>
                      <a:cubicBezTo>
                        <a:pt x="15" y="37"/>
                        <a:pt x="25" y="37"/>
                        <a:pt x="36" y="35"/>
                      </a:cubicBezTo>
                      <a:cubicBezTo>
                        <a:pt x="30" y="25"/>
                        <a:pt x="18" y="25"/>
                        <a:pt x="8" y="19"/>
                      </a:cubicBezTo>
                      <a:cubicBezTo>
                        <a:pt x="5" y="9"/>
                        <a:pt x="0" y="0"/>
                        <a:pt x="30" y="15"/>
                      </a:cubicBezTo>
                      <a:cubicBezTo>
                        <a:pt x="34" y="17"/>
                        <a:pt x="30" y="26"/>
                        <a:pt x="34" y="27"/>
                      </a:cubicBezTo>
                      <a:cubicBezTo>
                        <a:pt x="39" y="28"/>
                        <a:pt x="43" y="28"/>
                        <a:pt x="48" y="29"/>
                      </a:cubicBezTo>
                      <a:cubicBezTo>
                        <a:pt x="63" y="34"/>
                        <a:pt x="77" y="36"/>
                        <a:pt x="92" y="39"/>
                      </a:cubicBezTo>
                      <a:cubicBezTo>
                        <a:pt x="99" y="40"/>
                        <a:pt x="105" y="42"/>
                        <a:pt x="112" y="43"/>
                      </a:cubicBezTo>
                      <a:cubicBezTo>
                        <a:pt x="114" y="43"/>
                        <a:pt x="118" y="45"/>
                        <a:pt x="118" y="45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7" name="Freeform 40"/>
                <p:cNvSpPr>
                  <a:spLocks/>
                </p:cNvSpPr>
                <p:nvPr/>
              </p:nvSpPr>
              <p:spPr bwMode="auto">
                <a:xfrm>
                  <a:off x="1316" y="984"/>
                  <a:ext cx="116" cy="159"/>
                </a:xfrm>
                <a:custGeom>
                  <a:avLst/>
                  <a:gdLst>
                    <a:gd name="T0" fmla="*/ 116 w 116"/>
                    <a:gd name="T1" fmla="*/ 30 h 159"/>
                    <a:gd name="T2" fmla="*/ 92 w 116"/>
                    <a:gd name="T3" fmla="*/ 32 h 159"/>
                    <a:gd name="T4" fmla="*/ 96 w 116"/>
                    <a:gd name="T5" fmla="*/ 66 h 159"/>
                    <a:gd name="T6" fmla="*/ 66 w 116"/>
                    <a:gd name="T7" fmla="*/ 78 h 159"/>
                    <a:gd name="T8" fmla="*/ 58 w 116"/>
                    <a:gd name="T9" fmla="*/ 126 h 159"/>
                    <a:gd name="T10" fmla="*/ 56 w 116"/>
                    <a:gd name="T11" fmla="*/ 138 h 159"/>
                    <a:gd name="T12" fmla="*/ 44 w 116"/>
                    <a:gd name="T13" fmla="*/ 142 h 159"/>
                    <a:gd name="T14" fmla="*/ 22 w 116"/>
                    <a:gd name="T15" fmla="*/ 136 h 159"/>
                    <a:gd name="T16" fmla="*/ 8 w 116"/>
                    <a:gd name="T17" fmla="*/ 122 h 159"/>
                    <a:gd name="T18" fmla="*/ 36 w 116"/>
                    <a:gd name="T19" fmla="*/ 20 h 159"/>
                    <a:gd name="T20" fmla="*/ 66 w 116"/>
                    <a:gd name="T21" fmla="*/ 10 h 159"/>
                    <a:gd name="T22" fmla="*/ 82 w 116"/>
                    <a:gd name="T23" fmla="*/ 0 h 159"/>
                    <a:gd name="T24" fmla="*/ 98 w 116"/>
                    <a:gd name="T25" fmla="*/ 22 h 159"/>
                    <a:gd name="T26" fmla="*/ 116 w 116"/>
                    <a:gd name="T27" fmla="*/ 30 h 15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6" h="159">
                      <a:moveTo>
                        <a:pt x="116" y="30"/>
                      </a:moveTo>
                      <a:cubicBezTo>
                        <a:pt x="108" y="31"/>
                        <a:pt x="98" y="27"/>
                        <a:pt x="92" y="32"/>
                      </a:cubicBezTo>
                      <a:cubicBezTo>
                        <a:pt x="84" y="38"/>
                        <a:pt x="92" y="59"/>
                        <a:pt x="96" y="66"/>
                      </a:cubicBezTo>
                      <a:cubicBezTo>
                        <a:pt x="86" y="72"/>
                        <a:pt x="76" y="72"/>
                        <a:pt x="66" y="78"/>
                      </a:cubicBezTo>
                      <a:cubicBezTo>
                        <a:pt x="55" y="94"/>
                        <a:pt x="60" y="102"/>
                        <a:pt x="58" y="126"/>
                      </a:cubicBezTo>
                      <a:cubicBezTo>
                        <a:pt x="58" y="130"/>
                        <a:pt x="59" y="135"/>
                        <a:pt x="56" y="138"/>
                      </a:cubicBezTo>
                      <a:cubicBezTo>
                        <a:pt x="53" y="141"/>
                        <a:pt x="44" y="142"/>
                        <a:pt x="44" y="142"/>
                      </a:cubicBezTo>
                      <a:cubicBezTo>
                        <a:pt x="33" y="159"/>
                        <a:pt x="34" y="140"/>
                        <a:pt x="22" y="136"/>
                      </a:cubicBezTo>
                      <a:cubicBezTo>
                        <a:pt x="17" y="129"/>
                        <a:pt x="13" y="129"/>
                        <a:pt x="8" y="122"/>
                      </a:cubicBezTo>
                      <a:cubicBezTo>
                        <a:pt x="8" y="103"/>
                        <a:pt x="0" y="26"/>
                        <a:pt x="36" y="20"/>
                      </a:cubicBezTo>
                      <a:cubicBezTo>
                        <a:pt x="52" y="25"/>
                        <a:pt x="55" y="17"/>
                        <a:pt x="66" y="10"/>
                      </a:cubicBezTo>
                      <a:cubicBezTo>
                        <a:pt x="69" y="5"/>
                        <a:pt x="82" y="0"/>
                        <a:pt x="82" y="0"/>
                      </a:cubicBezTo>
                      <a:cubicBezTo>
                        <a:pt x="87" y="8"/>
                        <a:pt x="89" y="18"/>
                        <a:pt x="98" y="22"/>
                      </a:cubicBezTo>
                      <a:cubicBezTo>
                        <a:pt x="104" y="25"/>
                        <a:pt x="116" y="30"/>
                        <a:pt x="116" y="3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8" name="Freeform 41"/>
                <p:cNvSpPr>
                  <a:spLocks/>
                </p:cNvSpPr>
                <p:nvPr/>
              </p:nvSpPr>
              <p:spPr bwMode="auto">
                <a:xfrm>
                  <a:off x="1262" y="1139"/>
                  <a:ext cx="104" cy="149"/>
                </a:xfrm>
                <a:custGeom>
                  <a:avLst/>
                  <a:gdLst>
                    <a:gd name="T0" fmla="*/ 70 w 104"/>
                    <a:gd name="T1" fmla="*/ 33 h 149"/>
                    <a:gd name="T2" fmla="*/ 84 w 104"/>
                    <a:gd name="T3" fmla="*/ 77 h 149"/>
                    <a:gd name="T4" fmla="*/ 104 w 104"/>
                    <a:gd name="T5" fmla="*/ 87 h 149"/>
                    <a:gd name="T6" fmla="*/ 98 w 104"/>
                    <a:gd name="T7" fmla="*/ 111 h 149"/>
                    <a:gd name="T8" fmla="*/ 70 w 104"/>
                    <a:gd name="T9" fmla="*/ 113 h 149"/>
                    <a:gd name="T10" fmla="*/ 64 w 104"/>
                    <a:gd name="T11" fmla="*/ 149 h 149"/>
                    <a:gd name="T12" fmla="*/ 62 w 104"/>
                    <a:gd name="T13" fmla="*/ 115 h 149"/>
                    <a:gd name="T14" fmla="*/ 34 w 104"/>
                    <a:gd name="T15" fmla="*/ 97 h 149"/>
                    <a:gd name="T16" fmla="*/ 26 w 104"/>
                    <a:gd name="T17" fmla="*/ 65 h 149"/>
                    <a:gd name="T18" fmla="*/ 8 w 104"/>
                    <a:gd name="T19" fmla="*/ 55 h 149"/>
                    <a:gd name="T20" fmla="*/ 10 w 104"/>
                    <a:gd name="T21" fmla="*/ 33 h 149"/>
                    <a:gd name="T22" fmla="*/ 0 w 104"/>
                    <a:gd name="T23" fmla="*/ 17 h 149"/>
                    <a:gd name="T24" fmla="*/ 2 w 104"/>
                    <a:gd name="T25" fmla="*/ 9 h 149"/>
                    <a:gd name="T26" fmla="*/ 36 w 104"/>
                    <a:gd name="T27" fmla="*/ 3 h 149"/>
                    <a:gd name="T28" fmla="*/ 48 w 104"/>
                    <a:gd name="T29" fmla="*/ 17 h 149"/>
                    <a:gd name="T30" fmla="*/ 64 w 104"/>
                    <a:gd name="T31" fmla="*/ 27 h 149"/>
                    <a:gd name="T32" fmla="*/ 70 w 104"/>
                    <a:gd name="T33" fmla="*/ 33 h 1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4" h="149">
                      <a:moveTo>
                        <a:pt x="70" y="33"/>
                      </a:moveTo>
                      <a:cubicBezTo>
                        <a:pt x="67" y="53"/>
                        <a:pt x="59" y="73"/>
                        <a:pt x="84" y="77"/>
                      </a:cubicBezTo>
                      <a:cubicBezTo>
                        <a:pt x="89" y="98"/>
                        <a:pt x="79" y="68"/>
                        <a:pt x="104" y="87"/>
                      </a:cubicBezTo>
                      <a:cubicBezTo>
                        <a:pt x="104" y="87"/>
                        <a:pt x="99" y="111"/>
                        <a:pt x="98" y="111"/>
                      </a:cubicBezTo>
                      <a:cubicBezTo>
                        <a:pt x="89" y="114"/>
                        <a:pt x="79" y="112"/>
                        <a:pt x="70" y="113"/>
                      </a:cubicBezTo>
                      <a:cubicBezTo>
                        <a:pt x="66" y="125"/>
                        <a:pt x="65" y="136"/>
                        <a:pt x="64" y="149"/>
                      </a:cubicBezTo>
                      <a:cubicBezTo>
                        <a:pt x="63" y="138"/>
                        <a:pt x="70" y="123"/>
                        <a:pt x="62" y="115"/>
                      </a:cubicBezTo>
                      <a:cubicBezTo>
                        <a:pt x="31" y="80"/>
                        <a:pt x="29" y="141"/>
                        <a:pt x="34" y="97"/>
                      </a:cubicBezTo>
                      <a:cubicBezTo>
                        <a:pt x="33" y="90"/>
                        <a:pt x="33" y="72"/>
                        <a:pt x="26" y="65"/>
                      </a:cubicBezTo>
                      <a:cubicBezTo>
                        <a:pt x="21" y="60"/>
                        <a:pt x="8" y="55"/>
                        <a:pt x="8" y="55"/>
                      </a:cubicBezTo>
                      <a:cubicBezTo>
                        <a:pt x="5" y="47"/>
                        <a:pt x="8" y="42"/>
                        <a:pt x="10" y="33"/>
                      </a:cubicBezTo>
                      <a:cubicBezTo>
                        <a:pt x="7" y="25"/>
                        <a:pt x="3" y="25"/>
                        <a:pt x="0" y="17"/>
                      </a:cubicBezTo>
                      <a:cubicBezTo>
                        <a:pt x="1" y="14"/>
                        <a:pt x="0" y="11"/>
                        <a:pt x="2" y="9"/>
                      </a:cubicBezTo>
                      <a:cubicBezTo>
                        <a:pt x="9" y="0"/>
                        <a:pt x="36" y="3"/>
                        <a:pt x="36" y="3"/>
                      </a:cubicBezTo>
                      <a:cubicBezTo>
                        <a:pt x="48" y="6"/>
                        <a:pt x="51" y="3"/>
                        <a:pt x="48" y="17"/>
                      </a:cubicBezTo>
                      <a:cubicBezTo>
                        <a:pt x="56" y="20"/>
                        <a:pt x="56" y="24"/>
                        <a:pt x="64" y="27"/>
                      </a:cubicBezTo>
                      <a:cubicBezTo>
                        <a:pt x="66" y="34"/>
                        <a:pt x="64" y="33"/>
                        <a:pt x="70" y="33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39" name="Freeform 42"/>
                <p:cNvSpPr>
                  <a:spLocks/>
                </p:cNvSpPr>
                <p:nvPr/>
              </p:nvSpPr>
              <p:spPr bwMode="auto">
                <a:xfrm>
                  <a:off x="1228" y="1326"/>
                  <a:ext cx="81" cy="100"/>
                </a:xfrm>
                <a:custGeom>
                  <a:avLst/>
                  <a:gdLst>
                    <a:gd name="T0" fmla="*/ 78 w 81"/>
                    <a:gd name="T1" fmla="*/ 44 h 100"/>
                    <a:gd name="T2" fmla="*/ 76 w 81"/>
                    <a:gd name="T3" fmla="*/ 64 h 100"/>
                    <a:gd name="T4" fmla="*/ 56 w 81"/>
                    <a:gd name="T5" fmla="*/ 62 h 100"/>
                    <a:gd name="T6" fmla="*/ 52 w 81"/>
                    <a:gd name="T7" fmla="*/ 68 h 100"/>
                    <a:gd name="T8" fmla="*/ 40 w 81"/>
                    <a:gd name="T9" fmla="*/ 96 h 100"/>
                    <a:gd name="T10" fmla="*/ 4 w 81"/>
                    <a:gd name="T11" fmla="*/ 66 h 100"/>
                    <a:gd name="T12" fmla="*/ 32 w 81"/>
                    <a:gd name="T13" fmla="*/ 24 h 100"/>
                    <a:gd name="T14" fmla="*/ 38 w 81"/>
                    <a:gd name="T15" fmla="*/ 0 h 100"/>
                    <a:gd name="T16" fmla="*/ 64 w 81"/>
                    <a:gd name="T17" fmla="*/ 32 h 100"/>
                    <a:gd name="T18" fmla="*/ 72 w 81"/>
                    <a:gd name="T19" fmla="*/ 42 h 100"/>
                    <a:gd name="T20" fmla="*/ 78 w 81"/>
                    <a:gd name="T21" fmla="*/ 44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78" y="44"/>
                      </a:moveTo>
                      <a:cubicBezTo>
                        <a:pt x="77" y="51"/>
                        <a:pt x="81" y="60"/>
                        <a:pt x="76" y="64"/>
                      </a:cubicBezTo>
                      <a:cubicBezTo>
                        <a:pt x="71" y="68"/>
                        <a:pt x="63" y="61"/>
                        <a:pt x="56" y="62"/>
                      </a:cubicBezTo>
                      <a:cubicBezTo>
                        <a:pt x="54" y="62"/>
                        <a:pt x="53" y="66"/>
                        <a:pt x="52" y="68"/>
                      </a:cubicBezTo>
                      <a:cubicBezTo>
                        <a:pt x="51" y="83"/>
                        <a:pt x="56" y="100"/>
                        <a:pt x="40" y="96"/>
                      </a:cubicBezTo>
                      <a:cubicBezTo>
                        <a:pt x="30" y="66"/>
                        <a:pt x="40" y="70"/>
                        <a:pt x="4" y="66"/>
                      </a:cubicBezTo>
                      <a:cubicBezTo>
                        <a:pt x="7" y="4"/>
                        <a:pt x="0" y="45"/>
                        <a:pt x="32" y="24"/>
                      </a:cubicBezTo>
                      <a:cubicBezTo>
                        <a:pt x="33" y="16"/>
                        <a:pt x="38" y="0"/>
                        <a:pt x="38" y="0"/>
                      </a:cubicBezTo>
                      <a:cubicBezTo>
                        <a:pt x="66" y="9"/>
                        <a:pt x="38" y="23"/>
                        <a:pt x="64" y="32"/>
                      </a:cubicBezTo>
                      <a:cubicBezTo>
                        <a:pt x="66" y="39"/>
                        <a:pt x="65" y="38"/>
                        <a:pt x="72" y="42"/>
                      </a:cubicBezTo>
                      <a:cubicBezTo>
                        <a:pt x="74" y="43"/>
                        <a:pt x="78" y="44"/>
                        <a:pt x="78" y="4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0" name="Freeform 43"/>
                <p:cNvSpPr>
                  <a:spLocks/>
                </p:cNvSpPr>
                <p:nvPr/>
              </p:nvSpPr>
              <p:spPr bwMode="auto">
                <a:xfrm>
                  <a:off x="1598" y="1108"/>
                  <a:ext cx="51" cy="20"/>
                </a:xfrm>
                <a:custGeom>
                  <a:avLst/>
                  <a:gdLst>
                    <a:gd name="T0" fmla="*/ 46 w 51"/>
                    <a:gd name="T1" fmla="*/ 20 h 20"/>
                    <a:gd name="T2" fmla="*/ 20 w 51"/>
                    <a:gd name="T3" fmla="*/ 0 h 20"/>
                    <a:gd name="T4" fmla="*/ 0 w 51"/>
                    <a:gd name="T5" fmla="*/ 16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1" h="20">
                      <a:moveTo>
                        <a:pt x="46" y="20"/>
                      </a:moveTo>
                      <a:cubicBezTo>
                        <a:pt x="51" y="4"/>
                        <a:pt x="31" y="2"/>
                        <a:pt x="20" y="0"/>
                      </a:cubicBezTo>
                      <a:cubicBezTo>
                        <a:pt x="5" y="2"/>
                        <a:pt x="0" y="0"/>
                        <a:pt x="0" y="1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1" name="Freeform 44"/>
                <p:cNvSpPr>
                  <a:spLocks/>
                </p:cNvSpPr>
                <p:nvPr/>
              </p:nvSpPr>
              <p:spPr bwMode="auto">
                <a:xfrm>
                  <a:off x="1166" y="1416"/>
                  <a:ext cx="68" cy="110"/>
                </a:xfrm>
                <a:custGeom>
                  <a:avLst/>
                  <a:gdLst>
                    <a:gd name="T0" fmla="*/ 32 w 68"/>
                    <a:gd name="T1" fmla="*/ 6 h 110"/>
                    <a:gd name="T2" fmla="*/ 34 w 68"/>
                    <a:gd name="T3" fmla="*/ 20 h 110"/>
                    <a:gd name="T4" fmla="*/ 48 w 68"/>
                    <a:gd name="T5" fmla="*/ 28 h 110"/>
                    <a:gd name="T6" fmla="*/ 50 w 68"/>
                    <a:gd name="T7" fmla="*/ 38 h 110"/>
                    <a:gd name="T8" fmla="*/ 68 w 68"/>
                    <a:gd name="T9" fmla="*/ 44 h 110"/>
                    <a:gd name="T10" fmla="*/ 52 w 68"/>
                    <a:gd name="T11" fmla="*/ 54 h 110"/>
                    <a:gd name="T12" fmla="*/ 42 w 68"/>
                    <a:gd name="T13" fmla="*/ 68 h 110"/>
                    <a:gd name="T14" fmla="*/ 30 w 68"/>
                    <a:gd name="T15" fmla="*/ 110 h 110"/>
                    <a:gd name="T16" fmla="*/ 12 w 68"/>
                    <a:gd name="T17" fmla="*/ 68 h 110"/>
                    <a:gd name="T18" fmla="*/ 26 w 68"/>
                    <a:gd name="T19" fmla="*/ 48 h 110"/>
                    <a:gd name="T20" fmla="*/ 12 w 68"/>
                    <a:gd name="T21" fmla="*/ 34 h 110"/>
                    <a:gd name="T22" fmla="*/ 16 w 68"/>
                    <a:gd name="T23" fmla="*/ 0 h 110"/>
                    <a:gd name="T24" fmla="*/ 32 w 68"/>
                    <a:gd name="T25" fmla="*/ 6 h 1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8" h="110">
                      <a:moveTo>
                        <a:pt x="32" y="6"/>
                      </a:moveTo>
                      <a:cubicBezTo>
                        <a:pt x="33" y="11"/>
                        <a:pt x="30" y="17"/>
                        <a:pt x="34" y="20"/>
                      </a:cubicBezTo>
                      <a:cubicBezTo>
                        <a:pt x="48" y="31"/>
                        <a:pt x="58" y="13"/>
                        <a:pt x="48" y="28"/>
                      </a:cubicBezTo>
                      <a:cubicBezTo>
                        <a:pt x="49" y="31"/>
                        <a:pt x="48" y="36"/>
                        <a:pt x="50" y="38"/>
                      </a:cubicBezTo>
                      <a:cubicBezTo>
                        <a:pt x="54" y="42"/>
                        <a:pt x="68" y="44"/>
                        <a:pt x="68" y="44"/>
                      </a:cubicBezTo>
                      <a:cubicBezTo>
                        <a:pt x="65" y="53"/>
                        <a:pt x="60" y="51"/>
                        <a:pt x="52" y="54"/>
                      </a:cubicBezTo>
                      <a:cubicBezTo>
                        <a:pt x="47" y="68"/>
                        <a:pt x="52" y="65"/>
                        <a:pt x="42" y="68"/>
                      </a:cubicBezTo>
                      <a:cubicBezTo>
                        <a:pt x="37" y="82"/>
                        <a:pt x="35" y="96"/>
                        <a:pt x="30" y="110"/>
                      </a:cubicBezTo>
                      <a:cubicBezTo>
                        <a:pt x="21" y="97"/>
                        <a:pt x="21" y="81"/>
                        <a:pt x="12" y="68"/>
                      </a:cubicBezTo>
                      <a:cubicBezTo>
                        <a:pt x="18" y="59"/>
                        <a:pt x="16" y="51"/>
                        <a:pt x="26" y="48"/>
                      </a:cubicBezTo>
                      <a:cubicBezTo>
                        <a:pt x="24" y="38"/>
                        <a:pt x="21" y="37"/>
                        <a:pt x="12" y="34"/>
                      </a:cubicBezTo>
                      <a:cubicBezTo>
                        <a:pt x="0" y="22"/>
                        <a:pt x="1" y="10"/>
                        <a:pt x="16" y="0"/>
                      </a:cubicBezTo>
                      <a:cubicBezTo>
                        <a:pt x="26" y="2"/>
                        <a:pt x="31" y="7"/>
                        <a:pt x="32" y="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2" name="Freeform 45"/>
                <p:cNvSpPr>
                  <a:spLocks/>
                </p:cNvSpPr>
                <p:nvPr/>
              </p:nvSpPr>
              <p:spPr bwMode="auto">
                <a:xfrm>
                  <a:off x="1120" y="1280"/>
                  <a:ext cx="95" cy="104"/>
                </a:xfrm>
                <a:custGeom>
                  <a:avLst/>
                  <a:gdLst>
                    <a:gd name="T0" fmla="*/ 78 w 95"/>
                    <a:gd name="T1" fmla="*/ 76 h 104"/>
                    <a:gd name="T2" fmla="*/ 64 w 95"/>
                    <a:gd name="T3" fmla="*/ 70 h 104"/>
                    <a:gd name="T4" fmla="*/ 58 w 95"/>
                    <a:gd name="T5" fmla="*/ 100 h 104"/>
                    <a:gd name="T6" fmla="*/ 42 w 95"/>
                    <a:gd name="T7" fmla="*/ 104 h 104"/>
                    <a:gd name="T8" fmla="*/ 0 w 95"/>
                    <a:gd name="T9" fmla="*/ 28 h 104"/>
                    <a:gd name="T10" fmla="*/ 32 w 95"/>
                    <a:gd name="T11" fmla="*/ 16 h 104"/>
                    <a:gd name="T12" fmla="*/ 62 w 95"/>
                    <a:gd name="T13" fmla="*/ 10 h 104"/>
                    <a:gd name="T14" fmla="*/ 80 w 95"/>
                    <a:gd name="T15" fmla="*/ 44 h 104"/>
                    <a:gd name="T16" fmla="*/ 78 w 95"/>
                    <a:gd name="T17" fmla="*/ 76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5" h="104">
                      <a:moveTo>
                        <a:pt x="78" y="76"/>
                      </a:moveTo>
                      <a:cubicBezTo>
                        <a:pt x="69" y="70"/>
                        <a:pt x="74" y="64"/>
                        <a:pt x="64" y="70"/>
                      </a:cubicBezTo>
                      <a:cubicBezTo>
                        <a:pt x="62" y="77"/>
                        <a:pt x="62" y="95"/>
                        <a:pt x="58" y="100"/>
                      </a:cubicBezTo>
                      <a:cubicBezTo>
                        <a:pt x="55" y="104"/>
                        <a:pt x="47" y="102"/>
                        <a:pt x="42" y="104"/>
                      </a:cubicBezTo>
                      <a:cubicBezTo>
                        <a:pt x="27" y="82"/>
                        <a:pt x="23" y="44"/>
                        <a:pt x="0" y="28"/>
                      </a:cubicBezTo>
                      <a:cubicBezTo>
                        <a:pt x="16" y="17"/>
                        <a:pt x="3" y="19"/>
                        <a:pt x="32" y="16"/>
                      </a:cubicBezTo>
                      <a:cubicBezTo>
                        <a:pt x="35" y="0"/>
                        <a:pt x="46" y="8"/>
                        <a:pt x="62" y="10"/>
                      </a:cubicBezTo>
                      <a:cubicBezTo>
                        <a:pt x="64" y="27"/>
                        <a:pt x="63" y="38"/>
                        <a:pt x="80" y="44"/>
                      </a:cubicBezTo>
                      <a:cubicBezTo>
                        <a:pt x="86" y="53"/>
                        <a:pt x="95" y="76"/>
                        <a:pt x="78" y="7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3" name="Freeform 46"/>
                <p:cNvSpPr>
                  <a:spLocks/>
                </p:cNvSpPr>
                <p:nvPr/>
              </p:nvSpPr>
              <p:spPr bwMode="auto">
                <a:xfrm>
                  <a:off x="1151" y="1213"/>
                  <a:ext cx="114" cy="95"/>
                </a:xfrm>
                <a:custGeom>
                  <a:avLst/>
                  <a:gdLst>
                    <a:gd name="T0" fmla="*/ 107 w 114"/>
                    <a:gd name="T1" fmla="*/ 95 h 95"/>
                    <a:gd name="T2" fmla="*/ 93 w 114"/>
                    <a:gd name="T3" fmla="*/ 81 h 95"/>
                    <a:gd name="T4" fmla="*/ 57 w 114"/>
                    <a:gd name="T5" fmla="*/ 79 h 95"/>
                    <a:gd name="T6" fmla="*/ 51 w 114"/>
                    <a:gd name="T7" fmla="*/ 67 h 95"/>
                    <a:gd name="T8" fmla="*/ 39 w 114"/>
                    <a:gd name="T9" fmla="*/ 59 h 95"/>
                    <a:gd name="T10" fmla="*/ 75 w 114"/>
                    <a:gd name="T11" fmla="*/ 7 h 95"/>
                    <a:gd name="T12" fmla="*/ 89 w 114"/>
                    <a:gd name="T13" fmla="*/ 23 h 95"/>
                    <a:gd name="T14" fmla="*/ 101 w 114"/>
                    <a:gd name="T15" fmla="*/ 31 h 95"/>
                    <a:gd name="T16" fmla="*/ 107 w 114"/>
                    <a:gd name="T17" fmla="*/ 95 h 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4" h="95">
                      <a:moveTo>
                        <a:pt x="107" y="95"/>
                      </a:moveTo>
                      <a:cubicBezTo>
                        <a:pt x="99" y="90"/>
                        <a:pt x="102" y="84"/>
                        <a:pt x="93" y="81"/>
                      </a:cubicBezTo>
                      <a:cubicBezTo>
                        <a:pt x="79" y="85"/>
                        <a:pt x="78" y="86"/>
                        <a:pt x="57" y="79"/>
                      </a:cubicBezTo>
                      <a:cubicBezTo>
                        <a:pt x="53" y="78"/>
                        <a:pt x="54" y="70"/>
                        <a:pt x="51" y="67"/>
                      </a:cubicBezTo>
                      <a:cubicBezTo>
                        <a:pt x="47" y="64"/>
                        <a:pt x="39" y="59"/>
                        <a:pt x="39" y="59"/>
                      </a:cubicBezTo>
                      <a:cubicBezTo>
                        <a:pt x="0" y="0"/>
                        <a:pt x="44" y="9"/>
                        <a:pt x="75" y="7"/>
                      </a:cubicBezTo>
                      <a:cubicBezTo>
                        <a:pt x="90" y="11"/>
                        <a:pt x="81" y="14"/>
                        <a:pt x="89" y="23"/>
                      </a:cubicBezTo>
                      <a:cubicBezTo>
                        <a:pt x="92" y="27"/>
                        <a:pt x="101" y="31"/>
                        <a:pt x="101" y="31"/>
                      </a:cubicBezTo>
                      <a:cubicBezTo>
                        <a:pt x="114" y="51"/>
                        <a:pt x="85" y="84"/>
                        <a:pt x="107" y="95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4" name="Freeform 47"/>
                <p:cNvSpPr>
                  <a:spLocks/>
                </p:cNvSpPr>
                <p:nvPr/>
              </p:nvSpPr>
              <p:spPr bwMode="auto">
                <a:xfrm>
                  <a:off x="1086" y="1112"/>
                  <a:ext cx="93" cy="124"/>
                </a:xfrm>
                <a:custGeom>
                  <a:avLst/>
                  <a:gdLst>
                    <a:gd name="T0" fmla="*/ 90 w 93"/>
                    <a:gd name="T1" fmla="*/ 30 h 124"/>
                    <a:gd name="T2" fmla="*/ 88 w 93"/>
                    <a:gd name="T3" fmla="*/ 74 h 124"/>
                    <a:gd name="T4" fmla="*/ 76 w 93"/>
                    <a:gd name="T5" fmla="*/ 70 h 124"/>
                    <a:gd name="T6" fmla="*/ 54 w 93"/>
                    <a:gd name="T7" fmla="*/ 124 h 124"/>
                    <a:gd name="T8" fmla="*/ 44 w 93"/>
                    <a:gd name="T9" fmla="*/ 106 h 124"/>
                    <a:gd name="T10" fmla="*/ 22 w 93"/>
                    <a:gd name="T11" fmla="*/ 112 h 124"/>
                    <a:gd name="T12" fmla="*/ 30 w 93"/>
                    <a:gd name="T13" fmla="*/ 34 h 124"/>
                    <a:gd name="T14" fmla="*/ 46 w 93"/>
                    <a:gd name="T15" fmla="*/ 22 h 124"/>
                    <a:gd name="T16" fmla="*/ 62 w 93"/>
                    <a:gd name="T17" fmla="*/ 4 h 124"/>
                    <a:gd name="T18" fmla="*/ 78 w 93"/>
                    <a:gd name="T19" fmla="*/ 24 h 124"/>
                    <a:gd name="T20" fmla="*/ 90 w 93"/>
                    <a:gd name="T21" fmla="*/ 30 h 1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24">
                      <a:moveTo>
                        <a:pt x="90" y="30"/>
                      </a:moveTo>
                      <a:cubicBezTo>
                        <a:pt x="89" y="45"/>
                        <a:pt x="93" y="60"/>
                        <a:pt x="88" y="74"/>
                      </a:cubicBezTo>
                      <a:cubicBezTo>
                        <a:pt x="87" y="78"/>
                        <a:pt x="76" y="70"/>
                        <a:pt x="76" y="70"/>
                      </a:cubicBezTo>
                      <a:cubicBezTo>
                        <a:pt x="71" y="85"/>
                        <a:pt x="67" y="116"/>
                        <a:pt x="54" y="124"/>
                      </a:cubicBezTo>
                      <a:cubicBezTo>
                        <a:pt x="52" y="114"/>
                        <a:pt x="53" y="109"/>
                        <a:pt x="44" y="106"/>
                      </a:cubicBezTo>
                      <a:cubicBezTo>
                        <a:pt x="37" y="107"/>
                        <a:pt x="22" y="112"/>
                        <a:pt x="22" y="112"/>
                      </a:cubicBezTo>
                      <a:cubicBezTo>
                        <a:pt x="13" y="86"/>
                        <a:pt x="0" y="42"/>
                        <a:pt x="30" y="34"/>
                      </a:cubicBezTo>
                      <a:cubicBezTo>
                        <a:pt x="26" y="23"/>
                        <a:pt x="36" y="24"/>
                        <a:pt x="46" y="22"/>
                      </a:cubicBezTo>
                      <a:cubicBezTo>
                        <a:pt x="48" y="7"/>
                        <a:pt x="46" y="0"/>
                        <a:pt x="62" y="4"/>
                      </a:cubicBezTo>
                      <a:cubicBezTo>
                        <a:pt x="70" y="10"/>
                        <a:pt x="70" y="18"/>
                        <a:pt x="78" y="24"/>
                      </a:cubicBezTo>
                      <a:cubicBezTo>
                        <a:pt x="81" y="27"/>
                        <a:pt x="90" y="34"/>
                        <a:pt x="90" y="3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5" name="Freeform 48"/>
                <p:cNvSpPr>
                  <a:spLocks/>
                </p:cNvSpPr>
                <p:nvPr/>
              </p:nvSpPr>
              <p:spPr bwMode="auto">
                <a:xfrm>
                  <a:off x="1190" y="1013"/>
                  <a:ext cx="80" cy="153"/>
                </a:xfrm>
                <a:custGeom>
                  <a:avLst/>
                  <a:gdLst>
                    <a:gd name="T0" fmla="*/ 68 w 80"/>
                    <a:gd name="T1" fmla="*/ 37 h 153"/>
                    <a:gd name="T2" fmla="*/ 80 w 80"/>
                    <a:gd name="T3" fmla="*/ 79 h 153"/>
                    <a:gd name="T4" fmla="*/ 68 w 80"/>
                    <a:gd name="T5" fmla="*/ 97 h 153"/>
                    <a:gd name="T6" fmla="*/ 66 w 80"/>
                    <a:gd name="T7" fmla="*/ 119 h 153"/>
                    <a:gd name="T8" fmla="*/ 64 w 80"/>
                    <a:gd name="T9" fmla="*/ 129 h 153"/>
                    <a:gd name="T10" fmla="*/ 46 w 80"/>
                    <a:gd name="T11" fmla="*/ 123 h 153"/>
                    <a:gd name="T12" fmla="*/ 32 w 80"/>
                    <a:gd name="T13" fmla="*/ 153 h 153"/>
                    <a:gd name="T14" fmla="*/ 4 w 80"/>
                    <a:gd name="T15" fmla="*/ 119 h 153"/>
                    <a:gd name="T16" fmla="*/ 12 w 80"/>
                    <a:gd name="T17" fmla="*/ 107 h 153"/>
                    <a:gd name="T18" fmla="*/ 24 w 80"/>
                    <a:gd name="T19" fmla="*/ 103 h 153"/>
                    <a:gd name="T20" fmla="*/ 10 w 80"/>
                    <a:gd name="T21" fmla="*/ 35 h 153"/>
                    <a:gd name="T22" fmla="*/ 0 w 80"/>
                    <a:gd name="T23" fmla="*/ 17 h 153"/>
                    <a:gd name="T24" fmla="*/ 50 w 80"/>
                    <a:gd name="T25" fmla="*/ 11 h 153"/>
                    <a:gd name="T26" fmla="*/ 68 w 80"/>
                    <a:gd name="T27" fmla="*/ 37 h 1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0" h="153">
                      <a:moveTo>
                        <a:pt x="68" y="37"/>
                      </a:moveTo>
                      <a:cubicBezTo>
                        <a:pt x="69" y="55"/>
                        <a:pt x="62" y="73"/>
                        <a:pt x="80" y="79"/>
                      </a:cubicBezTo>
                      <a:cubicBezTo>
                        <a:pt x="68" y="82"/>
                        <a:pt x="71" y="87"/>
                        <a:pt x="68" y="97"/>
                      </a:cubicBezTo>
                      <a:cubicBezTo>
                        <a:pt x="67" y="104"/>
                        <a:pt x="67" y="112"/>
                        <a:pt x="66" y="119"/>
                      </a:cubicBezTo>
                      <a:cubicBezTo>
                        <a:pt x="66" y="122"/>
                        <a:pt x="67" y="128"/>
                        <a:pt x="64" y="129"/>
                      </a:cubicBezTo>
                      <a:cubicBezTo>
                        <a:pt x="58" y="131"/>
                        <a:pt x="46" y="123"/>
                        <a:pt x="46" y="123"/>
                      </a:cubicBezTo>
                      <a:cubicBezTo>
                        <a:pt x="34" y="131"/>
                        <a:pt x="36" y="140"/>
                        <a:pt x="32" y="153"/>
                      </a:cubicBezTo>
                      <a:cubicBezTo>
                        <a:pt x="14" y="147"/>
                        <a:pt x="19" y="129"/>
                        <a:pt x="4" y="119"/>
                      </a:cubicBezTo>
                      <a:cubicBezTo>
                        <a:pt x="6" y="111"/>
                        <a:pt x="4" y="110"/>
                        <a:pt x="12" y="107"/>
                      </a:cubicBezTo>
                      <a:cubicBezTo>
                        <a:pt x="16" y="105"/>
                        <a:pt x="24" y="103"/>
                        <a:pt x="24" y="103"/>
                      </a:cubicBezTo>
                      <a:cubicBezTo>
                        <a:pt x="43" y="75"/>
                        <a:pt x="43" y="39"/>
                        <a:pt x="10" y="35"/>
                      </a:cubicBezTo>
                      <a:cubicBezTo>
                        <a:pt x="2" y="30"/>
                        <a:pt x="3" y="25"/>
                        <a:pt x="0" y="17"/>
                      </a:cubicBezTo>
                      <a:cubicBezTo>
                        <a:pt x="11" y="0"/>
                        <a:pt x="32" y="10"/>
                        <a:pt x="50" y="11"/>
                      </a:cubicBezTo>
                      <a:cubicBezTo>
                        <a:pt x="52" y="18"/>
                        <a:pt x="62" y="54"/>
                        <a:pt x="68" y="37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6" name="Freeform 49"/>
                <p:cNvSpPr>
                  <a:spLocks/>
                </p:cNvSpPr>
                <p:nvPr/>
              </p:nvSpPr>
              <p:spPr bwMode="auto">
                <a:xfrm>
                  <a:off x="1096" y="1022"/>
                  <a:ext cx="70" cy="88"/>
                </a:xfrm>
                <a:custGeom>
                  <a:avLst/>
                  <a:gdLst>
                    <a:gd name="T0" fmla="*/ 56 w 70"/>
                    <a:gd name="T1" fmla="*/ 14 h 88"/>
                    <a:gd name="T2" fmla="*/ 66 w 70"/>
                    <a:gd name="T3" fmla="*/ 40 h 88"/>
                    <a:gd name="T4" fmla="*/ 52 w 70"/>
                    <a:gd name="T5" fmla="*/ 54 h 88"/>
                    <a:gd name="T6" fmla="*/ 24 w 70"/>
                    <a:gd name="T7" fmla="*/ 76 h 88"/>
                    <a:gd name="T8" fmla="*/ 8 w 70"/>
                    <a:gd name="T9" fmla="*/ 74 h 88"/>
                    <a:gd name="T10" fmla="*/ 8 w 70"/>
                    <a:gd name="T11" fmla="*/ 54 h 88"/>
                    <a:gd name="T12" fmla="*/ 0 w 70"/>
                    <a:gd name="T13" fmla="*/ 42 h 88"/>
                    <a:gd name="T14" fmla="*/ 6 w 70"/>
                    <a:gd name="T15" fmla="*/ 30 h 88"/>
                    <a:gd name="T16" fmla="*/ 18 w 70"/>
                    <a:gd name="T17" fmla="*/ 26 h 88"/>
                    <a:gd name="T18" fmla="*/ 42 w 70"/>
                    <a:gd name="T19" fmla="*/ 0 h 88"/>
                    <a:gd name="T20" fmla="*/ 56 w 70"/>
                    <a:gd name="T21" fmla="*/ 14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0" h="88">
                      <a:moveTo>
                        <a:pt x="56" y="14"/>
                      </a:moveTo>
                      <a:cubicBezTo>
                        <a:pt x="58" y="27"/>
                        <a:pt x="56" y="33"/>
                        <a:pt x="66" y="40"/>
                      </a:cubicBezTo>
                      <a:cubicBezTo>
                        <a:pt x="64" y="46"/>
                        <a:pt x="52" y="54"/>
                        <a:pt x="52" y="54"/>
                      </a:cubicBezTo>
                      <a:cubicBezTo>
                        <a:pt x="29" y="88"/>
                        <a:pt x="70" y="82"/>
                        <a:pt x="24" y="76"/>
                      </a:cubicBezTo>
                      <a:cubicBezTo>
                        <a:pt x="15" y="78"/>
                        <a:pt x="11" y="84"/>
                        <a:pt x="8" y="74"/>
                      </a:cubicBezTo>
                      <a:cubicBezTo>
                        <a:pt x="11" y="66"/>
                        <a:pt x="12" y="65"/>
                        <a:pt x="8" y="54"/>
                      </a:cubicBezTo>
                      <a:cubicBezTo>
                        <a:pt x="6" y="50"/>
                        <a:pt x="0" y="42"/>
                        <a:pt x="0" y="42"/>
                      </a:cubicBezTo>
                      <a:cubicBezTo>
                        <a:pt x="1" y="39"/>
                        <a:pt x="3" y="32"/>
                        <a:pt x="6" y="30"/>
                      </a:cubicBezTo>
                      <a:cubicBezTo>
                        <a:pt x="10" y="28"/>
                        <a:pt x="18" y="26"/>
                        <a:pt x="18" y="26"/>
                      </a:cubicBezTo>
                      <a:cubicBezTo>
                        <a:pt x="21" y="11"/>
                        <a:pt x="30" y="8"/>
                        <a:pt x="42" y="0"/>
                      </a:cubicBezTo>
                      <a:cubicBezTo>
                        <a:pt x="47" y="7"/>
                        <a:pt x="51" y="7"/>
                        <a:pt x="56" y="1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7" name="Freeform 50"/>
                <p:cNvSpPr>
                  <a:spLocks/>
                </p:cNvSpPr>
                <p:nvPr/>
              </p:nvSpPr>
              <p:spPr bwMode="auto">
                <a:xfrm>
                  <a:off x="1234" y="860"/>
                  <a:ext cx="137" cy="145"/>
                </a:xfrm>
                <a:custGeom>
                  <a:avLst/>
                  <a:gdLst>
                    <a:gd name="T0" fmla="*/ 122 w 137"/>
                    <a:gd name="T1" fmla="*/ 0 h 145"/>
                    <a:gd name="T2" fmla="*/ 94 w 137"/>
                    <a:gd name="T3" fmla="*/ 60 h 145"/>
                    <a:gd name="T4" fmla="*/ 90 w 137"/>
                    <a:gd name="T5" fmla="*/ 112 h 145"/>
                    <a:gd name="T6" fmla="*/ 78 w 137"/>
                    <a:gd name="T7" fmla="*/ 106 h 145"/>
                    <a:gd name="T8" fmla="*/ 72 w 137"/>
                    <a:gd name="T9" fmla="*/ 134 h 145"/>
                    <a:gd name="T10" fmla="*/ 34 w 137"/>
                    <a:gd name="T11" fmla="*/ 128 h 145"/>
                    <a:gd name="T12" fmla="*/ 34 w 137"/>
                    <a:gd name="T13" fmla="*/ 110 h 145"/>
                    <a:gd name="T14" fmla="*/ 22 w 137"/>
                    <a:gd name="T15" fmla="*/ 102 h 145"/>
                    <a:gd name="T16" fmla="*/ 44 w 137"/>
                    <a:gd name="T17" fmla="*/ 92 h 145"/>
                    <a:gd name="T18" fmla="*/ 22 w 137"/>
                    <a:gd name="T19" fmla="*/ 74 h 145"/>
                    <a:gd name="T20" fmla="*/ 10 w 137"/>
                    <a:gd name="T21" fmla="*/ 70 h 145"/>
                    <a:gd name="T22" fmla="*/ 30 w 137"/>
                    <a:gd name="T23" fmla="*/ 46 h 145"/>
                    <a:gd name="T24" fmla="*/ 38 w 137"/>
                    <a:gd name="T25" fmla="*/ 26 h 145"/>
                    <a:gd name="T26" fmla="*/ 66 w 137"/>
                    <a:gd name="T27" fmla="*/ 20 h 145"/>
                    <a:gd name="T28" fmla="*/ 78 w 137"/>
                    <a:gd name="T29" fmla="*/ 0 h 145"/>
                    <a:gd name="T30" fmla="*/ 122 w 137"/>
                    <a:gd name="T31" fmla="*/ 0 h 14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37" h="145">
                      <a:moveTo>
                        <a:pt x="122" y="0"/>
                      </a:moveTo>
                      <a:cubicBezTo>
                        <a:pt x="119" y="76"/>
                        <a:pt x="137" y="55"/>
                        <a:pt x="94" y="60"/>
                      </a:cubicBezTo>
                      <a:cubicBezTo>
                        <a:pt x="93" y="77"/>
                        <a:pt x="97" y="96"/>
                        <a:pt x="90" y="112"/>
                      </a:cubicBezTo>
                      <a:cubicBezTo>
                        <a:pt x="88" y="116"/>
                        <a:pt x="82" y="107"/>
                        <a:pt x="78" y="106"/>
                      </a:cubicBezTo>
                      <a:cubicBezTo>
                        <a:pt x="75" y="115"/>
                        <a:pt x="75" y="125"/>
                        <a:pt x="72" y="134"/>
                      </a:cubicBezTo>
                      <a:cubicBezTo>
                        <a:pt x="58" y="129"/>
                        <a:pt x="40" y="145"/>
                        <a:pt x="34" y="128"/>
                      </a:cubicBezTo>
                      <a:cubicBezTo>
                        <a:pt x="36" y="122"/>
                        <a:pt x="39" y="117"/>
                        <a:pt x="34" y="110"/>
                      </a:cubicBezTo>
                      <a:cubicBezTo>
                        <a:pt x="31" y="106"/>
                        <a:pt x="22" y="102"/>
                        <a:pt x="22" y="102"/>
                      </a:cubicBezTo>
                      <a:cubicBezTo>
                        <a:pt x="14" y="90"/>
                        <a:pt x="35" y="93"/>
                        <a:pt x="44" y="92"/>
                      </a:cubicBezTo>
                      <a:cubicBezTo>
                        <a:pt x="31" y="83"/>
                        <a:pt x="28" y="91"/>
                        <a:pt x="22" y="74"/>
                      </a:cubicBezTo>
                      <a:cubicBezTo>
                        <a:pt x="21" y="70"/>
                        <a:pt x="10" y="70"/>
                        <a:pt x="10" y="70"/>
                      </a:cubicBezTo>
                      <a:cubicBezTo>
                        <a:pt x="0" y="55"/>
                        <a:pt x="19" y="48"/>
                        <a:pt x="30" y="46"/>
                      </a:cubicBezTo>
                      <a:cubicBezTo>
                        <a:pt x="45" y="36"/>
                        <a:pt x="25" y="51"/>
                        <a:pt x="38" y="26"/>
                      </a:cubicBezTo>
                      <a:cubicBezTo>
                        <a:pt x="42" y="17"/>
                        <a:pt x="57" y="21"/>
                        <a:pt x="66" y="20"/>
                      </a:cubicBezTo>
                      <a:cubicBezTo>
                        <a:pt x="71" y="12"/>
                        <a:pt x="71" y="7"/>
                        <a:pt x="78" y="0"/>
                      </a:cubicBezTo>
                      <a:cubicBezTo>
                        <a:pt x="94" y="2"/>
                        <a:pt x="106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8" name="Freeform 51"/>
                <p:cNvSpPr>
                  <a:spLocks/>
                </p:cNvSpPr>
                <p:nvPr/>
              </p:nvSpPr>
              <p:spPr bwMode="auto">
                <a:xfrm>
                  <a:off x="1136" y="930"/>
                  <a:ext cx="100" cy="91"/>
                </a:xfrm>
                <a:custGeom>
                  <a:avLst/>
                  <a:gdLst>
                    <a:gd name="T0" fmla="*/ 98 w 100"/>
                    <a:gd name="T1" fmla="*/ 30 h 91"/>
                    <a:gd name="T2" fmla="*/ 90 w 100"/>
                    <a:gd name="T3" fmla="*/ 50 h 91"/>
                    <a:gd name="T4" fmla="*/ 88 w 100"/>
                    <a:gd name="T5" fmla="*/ 68 h 91"/>
                    <a:gd name="T6" fmla="*/ 54 w 100"/>
                    <a:gd name="T7" fmla="*/ 82 h 91"/>
                    <a:gd name="T8" fmla="*/ 24 w 100"/>
                    <a:gd name="T9" fmla="*/ 84 h 91"/>
                    <a:gd name="T10" fmla="*/ 0 w 100"/>
                    <a:gd name="T11" fmla="*/ 60 h 91"/>
                    <a:gd name="T12" fmla="*/ 6 w 100"/>
                    <a:gd name="T13" fmla="*/ 48 h 91"/>
                    <a:gd name="T14" fmla="*/ 18 w 100"/>
                    <a:gd name="T15" fmla="*/ 44 h 91"/>
                    <a:gd name="T16" fmla="*/ 20 w 100"/>
                    <a:gd name="T17" fmla="*/ 22 h 91"/>
                    <a:gd name="T18" fmla="*/ 44 w 100"/>
                    <a:gd name="T19" fmla="*/ 20 h 91"/>
                    <a:gd name="T20" fmla="*/ 56 w 100"/>
                    <a:gd name="T21" fmla="*/ 12 h 91"/>
                    <a:gd name="T22" fmla="*/ 70 w 100"/>
                    <a:gd name="T23" fmla="*/ 6 h 91"/>
                    <a:gd name="T24" fmla="*/ 74 w 100"/>
                    <a:gd name="T25" fmla="*/ 20 h 91"/>
                    <a:gd name="T26" fmla="*/ 98 w 100"/>
                    <a:gd name="T27" fmla="*/ 36 h 91"/>
                    <a:gd name="T28" fmla="*/ 98 w 100"/>
                    <a:gd name="T29" fmla="*/ 30 h 9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0" h="91">
                      <a:moveTo>
                        <a:pt x="98" y="30"/>
                      </a:moveTo>
                      <a:cubicBezTo>
                        <a:pt x="91" y="40"/>
                        <a:pt x="87" y="36"/>
                        <a:pt x="90" y="50"/>
                      </a:cubicBezTo>
                      <a:cubicBezTo>
                        <a:pt x="89" y="56"/>
                        <a:pt x="93" y="65"/>
                        <a:pt x="88" y="68"/>
                      </a:cubicBezTo>
                      <a:cubicBezTo>
                        <a:pt x="48" y="91"/>
                        <a:pt x="59" y="51"/>
                        <a:pt x="54" y="82"/>
                      </a:cubicBezTo>
                      <a:cubicBezTo>
                        <a:pt x="46" y="71"/>
                        <a:pt x="33" y="78"/>
                        <a:pt x="24" y="84"/>
                      </a:cubicBezTo>
                      <a:cubicBezTo>
                        <a:pt x="14" y="68"/>
                        <a:pt x="21" y="67"/>
                        <a:pt x="0" y="60"/>
                      </a:cubicBezTo>
                      <a:cubicBezTo>
                        <a:pt x="1" y="57"/>
                        <a:pt x="3" y="50"/>
                        <a:pt x="6" y="48"/>
                      </a:cubicBezTo>
                      <a:cubicBezTo>
                        <a:pt x="10" y="46"/>
                        <a:pt x="18" y="44"/>
                        <a:pt x="18" y="44"/>
                      </a:cubicBezTo>
                      <a:cubicBezTo>
                        <a:pt x="19" y="37"/>
                        <a:pt x="15" y="27"/>
                        <a:pt x="20" y="22"/>
                      </a:cubicBezTo>
                      <a:cubicBezTo>
                        <a:pt x="26" y="17"/>
                        <a:pt x="36" y="22"/>
                        <a:pt x="44" y="20"/>
                      </a:cubicBezTo>
                      <a:cubicBezTo>
                        <a:pt x="49" y="19"/>
                        <a:pt x="56" y="12"/>
                        <a:pt x="56" y="12"/>
                      </a:cubicBezTo>
                      <a:cubicBezTo>
                        <a:pt x="59" y="3"/>
                        <a:pt x="62" y="0"/>
                        <a:pt x="70" y="6"/>
                      </a:cubicBezTo>
                      <a:cubicBezTo>
                        <a:pt x="70" y="7"/>
                        <a:pt x="73" y="19"/>
                        <a:pt x="74" y="20"/>
                      </a:cubicBezTo>
                      <a:cubicBezTo>
                        <a:pt x="75" y="22"/>
                        <a:pt x="97" y="36"/>
                        <a:pt x="98" y="36"/>
                      </a:cubicBezTo>
                      <a:cubicBezTo>
                        <a:pt x="100" y="35"/>
                        <a:pt x="98" y="32"/>
                        <a:pt x="98" y="3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49" name="Freeform 52"/>
                <p:cNvSpPr>
                  <a:spLocks/>
                </p:cNvSpPr>
                <p:nvPr/>
              </p:nvSpPr>
              <p:spPr bwMode="auto">
                <a:xfrm>
                  <a:off x="1156" y="782"/>
                  <a:ext cx="162" cy="126"/>
                </a:xfrm>
                <a:custGeom>
                  <a:avLst/>
                  <a:gdLst>
                    <a:gd name="T0" fmla="*/ 150 w 162"/>
                    <a:gd name="T1" fmla="*/ 46 h 126"/>
                    <a:gd name="T2" fmla="*/ 134 w 162"/>
                    <a:gd name="T3" fmla="*/ 48 h 126"/>
                    <a:gd name="T4" fmla="*/ 126 w 162"/>
                    <a:gd name="T5" fmla="*/ 70 h 126"/>
                    <a:gd name="T6" fmla="*/ 108 w 162"/>
                    <a:gd name="T7" fmla="*/ 72 h 126"/>
                    <a:gd name="T8" fmla="*/ 90 w 162"/>
                    <a:gd name="T9" fmla="*/ 90 h 126"/>
                    <a:gd name="T10" fmla="*/ 92 w 162"/>
                    <a:gd name="T11" fmla="*/ 96 h 126"/>
                    <a:gd name="T12" fmla="*/ 82 w 162"/>
                    <a:gd name="T13" fmla="*/ 98 h 126"/>
                    <a:gd name="T14" fmla="*/ 70 w 162"/>
                    <a:gd name="T15" fmla="*/ 108 h 126"/>
                    <a:gd name="T16" fmla="*/ 52 w 162"/>
                    <a:gd name="T17" fmla="*/ 126 h 126"/>
                    <a:gd name="T18" fmla="*/ 50 w 162"/>
                    <a:gd name="T19" fmla="*/ 108 h 126"/>
                    <a:gd name="T20" fmla="*/ 32 w 162"/>
                    <a:gd name="T21" fmla="*/ 120 h 126"/>
                    <a:gd name="T22" fmla="*/ 34 w 162"/>
                    <a:gd name="T23" fmla="*/ 104 h 126"/>
                    <a:gd name="T24" fmla="*/ 30 w 162"/>
                    <a:gd name="T25" fmla="*/ 86 h 126"/>
                    <a:gd name="T26" fmla="*/ 4 w 162"/>
                    <a:gd name="T27" fmla="*/ 92 h 126"/>
                    <a:gd name="T28" fmla="*/ 6 w 162"/>
                    <a:gd name="T29" fmla="*/ 56 h 126"/>
                    <a:gd name="T30" fmla="*/ 18 w 162"/>
                    <a:gd name="T31" fmla="*/ 52 h 126"/>
                    <a:gd name="T32" fmla="*/ 28 w 162"/>
                    <a:gd name="T33" fmla="*/ 62 h 126"/>
                    <a:gd name="T34" fmla="*/ 40 w 162"/>
                    <a:gd name="T35" fmla="*/ 96 h 126"/>
                    <a:gd name="T36" fmla="*/ 50 w 162"/>
                    <a:gd name="T37" fmla="*/ 100 h 126"/>
                    <a:gd name="T38" fmla="*/ 58 w 162"/>
                    <a:gd name="T39" fmla="*/ 28 h 126"/>
                    <a:gd name="T40" fmla="*/ 74 w 162"/>
                    <a:gd name="T41" fmla="*/ 30 h 126"/>
                    <a:gd name="T42" fmla="*/ 90 w 162"/>
                    <a:gd name="T43" fmla="*/ 4 h 126"/>
                    <a:gd name="T44" fmla="*/ 132 w 162"/>
                    <a:gd name="T45" fmla="*/ 8 h 126"/>
                    <a:gd name="T46" fmla="*/ 134 w 162"/>
                    <a:gd name="T47" fmla="*/ 30 h 126"/>
                    <a:gd name="T48" fmla="*/ 140 w 162"/>
                    <a:gd name="T49" fmla="*/ 32 h 126"/>
                    <a:gd name="T50" fmla="*/ 150 w 162"/>
                    <a:gd name="T51" fmla="*/ 46 h 12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2" h="126">
                      <a:moveTo>
                        <a:pt x="150" y="46"/>
                      </a:moveTo>
                      <a:cubicBezTo>
                        <a:pt x="145" y="47"/>
                        <a:pt x="139" y="46"/>
                        <a:pt x="134" y="48"/>
                      </a:cubicBezTo>
                      <a:cubicBezTo>
                        <a:pt x="126" y="51"/>
                        <a:pt x="132" y="68"/>
                        <a:pt x="126" y="70"/>
                      </a:cubicBezTo>
                      <a:cubicBezTo>
                        <a:pt x="120" y="72"/>
                        <a:pt x="114" y="71"/>
                        <a:pt x="108" y="72"/>
                      </a:cubicBezTo>
                      <a:cubicBezTo>
                        <a:pt x="99" y="78"/>
                        <a:pt x="94" y="79"/>
                        <a:pt x="90" y="90"/>
                      </a:cubicBezTo>
                      <a:cubicBezTo>
                        <a:pt x="91" y="92"/>
                        <a:pt x="93" y="95"/>
                        <a:pt x="92" y="96"/>
                      </a:cubicBezTo>
                      <a:cubicBezTo>
                        <a:pt x="90" y="98"/>
                        <a:pt x="85" y="96"/>
                        <a:pt x="82" y="98"/>
                      </a:cubicBezTo>
                      <a:cubicBezTo>
                        <a:pt x="77" y="100"/>
                        <a:pt x="74" y="105"/>
                        <a:pt x="70" y="108"/>
                      </a:cubicBezTo>
                      <a:cubicBezTo>
                        <a:pt x="68" y="116"/>
                        <a:pt x="61" y="123"/>
                        <a:pt x="52" y="126"/>
                      </a:cubicBezTo>
                      <a:cubicBezTo>
                        <a:pt x="51" y="120"/>
                        <a:pt x="55" y="112"/>
                        <a:pt x="50" y="108"/>
                      </a:cubicBezTo>
                      <a:cubicBezTo>
                        <a:pt x="44" y="104"/>
                        <a:pt x="32" y="120"/>
                        <a:pt x="32" y="120"/>
                      </a:cubicBezTo>
                      <a:cubicBezTo>
                        <a:pt x="21" y="116"/>
                        <a:pt x="29" y="111"/>
                        <a:pt x="34" y="104"/>
                      </a:cubicBezTo>
                      <a:cubicBezTo>
                        <a:pt x="29" y="96"/>
                        <a:pt x="33" y="95"/>
                        <a:pt x="30" y="86"/>
                      </a:cubicBezTo>
                      <a:cubicBezTo>
                        <a:pt x="20" y="96"/>
                        <a:pt x="19" y="94"/>
                        <a:pt x="4" y="92"/>
                      </a:cubicBezTo>
                      <a:cubicBezTo>
                        <a:pt x="1" y="84"/>
                        <a:pt x="0" y="63"/>
                        <a:pt x="6" y="56"/>
                      </a:cubicBezTo>
                      <a:cubicBezTo>
                        <a:pt x="9" y="53"/>
                        <a:pt x="18" y="52"/>
                        <a:pt x="18" y="52"/>
                      </a:cubicBezTo>
                      <a:cubicBezTo>
                        <a:pt x="32" y="57"/>
                        <a:pt x="31" y="52"/>
                        <a:pt x="28" y="62"/>
                      </a:cubicBezTo>
                      <a:cubicBezTo>
                        <a:pt x="26" y="81"/>
                        <a:pt x="20" y="93"/>
                        <a:pt x="40" y="96"/>
                      </a:cubicBezTo>
                      <a:cubicBezTo>
                        <a:pt x="42" y="99"/>
                        <a:pt x="50" y="104"/>
                        <a:pt x="50" y="100"/>
                      </a:cubicBezTo>
                      <a:cubicBezTo>
                        <a:pt x="59" y="25"/>
                        <a:pt x="32" y="45"/>
                        <a:pt x="58" y="28"/>
                      </a:cubicBezTo>
                      <a:cubicBezTo>
                        <a:pt x="62" y="39"/>
                        <a:pt x="66" y="36"/>
                        <a:pt x="74" y="30"/>
                      </a:cubicBezTo>
                      <a:cubicBezTo>
                        <a:pt x="78" y="19"/>
                        <a:pt x="78" y="8"/>
                        <a:pt x="90" y="4"/>
                      </a:cubicBezTo>
                      <a:cubicBezTo>
                        <a:pt x="103" y="8"/>
                        <a:pt x="120" y="0"/>
                        <a:pt x="132" y="8"/>
                      </a:cubicBezTo>
                      <a:cubicBezTo>
                        <a:pt x="138" y="12"/>
                        <a:pt x="132" y="23"/>
                        <a:pt x="134" y="30"/>
                      </a:cubicBezTo>
                      <a:cubicBezTo>
                        <a:pt x="135" y="32"/>
                        <a:pt x="138" y="31"/>
                        <a:pt x="140" y="32"/>
                      </a:cubicBezTo>
                      <a:cubicBezTo>
                        <a:pt x="142" y="34"/>
                        <a:pt x="162" y="46"/>
                        <a:pt x="150" y="4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0" name="Freeform 53"/>
                <p:cNvSpPr>
                  <a:spLocks/>
                </p:cNvSpPr>
                <p:nvPr/>
              </p:nvSpPr>
              <p:spPr bwMode="auto">
                <a:xfrm>
                  <a:off x="2029" y="1156"/>
                  <a:ext cx="98" cy="96"/>
                </a:xfrm>
                <a:custGeom>
                  <a:avLst/>
                  <a:gdLst>
                    <a:gd name="T0" fmla="*/ 89 w 98"/>
                    <a:gd name="T1" fmla="*/ 26 h 96"/>
                    <a:gd name="T2" fmla="*/ 65 w 98"/>
                    <a:gd name="T3" fmla="*/ 29 h 96"/>
                    <a:gd name="T4" fmla="*/ 74 w 98"/>
                    <a:gd name="T5" fmla="*/ 32 h 96"/>
                    <a:gd name="T6" fmla="*/ 80 w 98"/>
                    <a:gd name="T7" fmla="*/ 74 h 96"/>
                    <a:gd name="T8" fmla="*/ 29 w 98"/>
                    <a:gd name="T9" fmla="*/ 83 h 96"/>
                    <a:gd name="T10" fmla="*/ 8 w 98"/>
                    <a:gd name="T11" fmla="*/ 47 h 96"/>
                    <a:gd name="T12" fmla="*/ 23 w 98"/>
                    <a:gd name="T13" fmla="*/ 35 h 96"/>
                    <a:gd name="T14" fmla="*/ 35 w 98"/>
                    <a:gd name="T15" fmla="*/ 8 h 96"/>
                    <a:gd name="T16" fmla="*/ 80 w 98"/>
                    <a:gd name="T17" fmla="*/ 11 h 96"/>
                    <a:gd name="T18" fmla="*/ 98 w 98"/>
                    <a:gd name="T19" fmla="*/ 20 h 96"/>
                    <a:gd name="T20" fmla="*/ 89 w 98"/>
                    <a:gd name="T21" fmla="*/ 26 h 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8" h="96">
                      <a:moveTo>
                        <a:pt x="89" y="26"/>
                      </a:moveTo>
                      <a:cubicBezTo>
                        <a:pt x="81" y="27"/>
                        <a:pt x="72" y="26"/>
                        <a:pt x="65" y="29"/>
                      </a:cubicBezTo>
                      <a:cubicBezTo>
                        <a:pt x="62" y="30"/>
                        <a:pt x="73" y="29"/>
                        <a:pt x="74" y="32"/>
                      </a:cubicBezTo>
                      <a:cubicBezTo>
                        <a:pt x="75" y="34"/>
                        <a:pt x="76" y="63"/>
                        <a:pt x="80" y="74"/>
                      </a:cubicBezTo>
                      <a:cubicBezTo>
                        <a:pt x="73" y="96"/>
                        <a:pt x="50" y="85"/>
                        <a:pt x="29" y="83"/>
                      </a:cubicBezTo>
                      <a:cubicBezTo>
                        <a:pt x="33" y="55"/>
                        <a:pt x="36" y="52"/>
                        <a:pt x="8" y="47"/>
                      </a:cubicBezTo>
                      <a:cubicBezTo>
                        <a:pt x="0" y="24"/>
                        <a:pt x="7" y="55"/>
                        <a:pt x="23" y="35"/>
                      </a:cubicBezTo>
                      <a:cubicBezTo>
                        <a:pt x="50" y="0"/>
                        <a:pt x="9" y="17"/>
                        <a:pt x="35" y="8"/>
                      </a:cubicBezTo>
                      <a:cubicBezTo>
                        <a:pt x="50" y="9"/>
                        <a:pt x="65" y="9"/>
                        <a:pt x="80" y="11"/>
                      </a:cubicBezTo>
                      <a:cubicBezTo>
                        <a:pt x="82" y="11"/>
                        <a:pt x="98" y="17"/>
                        <a:pt x="98" y="20"/>
                      </a:cubicBezTo>
                      <a:cubicBezTo>
                        <a:pt x="98" y="24"/>
                        <a:pt x="92" y="24"/>
                        <a:pt x="89" y="2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1" name="Freeform 54"/>
                <p:cNvSpPr>
                  <a:spLocks/>
                </p:cNvSpPr>
                <p:nvPr/>
              </p:nvSpPr>
              <p:spPr bwMode="auto">
                <a:xfrm>
                  <a:off x="1599" y="1347"/>
                  <a:ext cx="72" cy="36"/>
                </a:xfrm>
                <a:custGeom>
                  <a:avLst/>
                  <a:gdLst>
                    <a:gd name="T0" fmla="*/ 51 w 72"/>
                    <a:gd name="T1" fmla="*/ 0 h 36"/>
                    <a:gd name="T2" fmla="*/ 54 w 72"/>
                    <a:gd name="T3" fmla="*/ 36 h 36"/>
                    <a:gd name="T4" fmla="*/ 33 w 72"/>
                    <a:gd name="T5" fmla="*/ 24 h 36"/>
                    <a:gd name="T6" fmla="*/ 51 w 72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" h="36">
                      <a:moveTo>
                        <a:pt x="51" y="0"/>
                      </a:moveTo>
                      <a:cubicBezTo>
                        <a:pt x="57" y="28"/>
                        <a:pt x="72" y="9"/>
                        <a:pt x="54" y="36"/>
                      </a:cubicBezTo>
                      <a:cubicBezTo>
                        <a:pt x="50" y="23"/>
                        <a:pt x="46" y="20"/>
                        <a:pt x="33" y="24"/>
                      </a:cubicBezTo>
                      <a:cubicBezTo>
                        <a:pt x="0" y="16"/>
                        <a:pt x="42" y="13"/>
                        <a:pt x="51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2" name="Freeform 55"/>
                <p:cNvSpPr>
                  <a:spLocks/>
                </p:cNvSpPr>
                <p:nvPr/>
              </p:nvSpPr>
              <p:spPr bwMode="auto">
                <a:xfrm>
                  <a:off x="1882" y="1476"/>
                  <a:ext cx="151" cy="140"/>
                </a:xfrm>
                <a:custGeom>
                  <a:avLst/>
                  <a:gdLst>
                    <a:gd name="T0" fmla="*/ 146 w 151"/>
                    <a:gd name="T1" fmla="*/ 27 h 140"/>
                    <a:gd name="T2" fmla="*/ 149 w 151"/>
                    <a:gd name="T3" fmla="*/ 60 h 140"/>
                    <a:gd name="T4" fmla="*/ 140 w 151"/>
                    <a:gd name="T5" fmla="*/ 66 h 140"/>
                    <a:gd name="T6" fmla="*/ 134 w 151"/>
                    <a:gd name="T7" fmla="*/ 102 h 140"/>
                    <a:gd name="T8" fmla="*/ 110 w 151"/>
                    <a:gd name="T9" fmla="*/ 108 h 140"/>
                    <a:gd name="T10" fmla="*/ 44 w 151"/>
                    <a:gd name="T11" fmla="*/ 123 h 140"/>
                    <a:gd name="T12" fmla="*/ 32 w 151"/>
                    <a:gd name="T13" fmla="*/ 117 h 140"/>
                    <a:gd name="T14" fmla="*/ 26 w 151"/>
                    <a:gd name="T15" fmla="*/ 108 h 140"/>
                    <a:gd name="T16" fmla="*/ 17 w 151"/>
                    <a:gd name="T17" fmla="*/ 105 h 140"/>
                    <a:gd name="T18" fmla="*/ 47 w 151"/>
                    <a:gd name="T19" fmla="*/ 51 h 140"/>
                    <a:gd name="T20" fmla="*/ 80 w 151"/>
                    <a:gd name="T21" fmla="*/ 24 h 140"/>
                    <a:gd name="T22" fmla="*/ 113 w 151"/>
                    <a:gd name="T23" fmla="*/ 0 h 140"/>
                    <a:gd name="T24" fmla="*/ 146 w 151"/>
                    <a:gd name="T25" fmla="*/ 27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1" h="140">
                      <a:moveTo>
                        <a:pt x="146" y="27"/>
                      </a:moveTo>
                      <a:cubicBezTo>
                        <a:pt x="147" y="38"/>
                        <a:pt x="151" y="49"/>
                        <a:pt x="149" y="60"/>
                      </a:cubicBezTo>
                      <a:cubicBezTo>
                        <a:pt x="148" y="64"/>
                        <a:pt x="141" y="63"/>
                        <a:pt x="140" y="66"/>
                      </a:cubicBezTo>
                      <a:cubicBezTo>
                        <a:pt x="135" y="77"/>
                        <a:pt x="143" y="94"/>
                        <a:pt x="134" y="102"/>
                      </a:cubicBezTo>
                      <a:cubicBezTo>
                        <a:pt x="128" y="107"/>
                        <a:pt x="118" y="105"/>
                        <a:pt x="110" y="108"/>
                      </a:cubicBezTo>
                      <a:cubicBezTo>
                        <a:pt x="89" y="140"/>
                        <a:pt x="119" y="127"/>
                        <a:pt x="44" y="123"/>
                      </a:cubicBezTo>
                      <a:cubicBezTo>
                        <a:pt x="37" y="101"/>
                        <a:pt x="47" y="123"/>
                        <a:pt x="32" y="117"/>
                      </a:cubicBezTo>
                      <a:cubicBezTo>
                        <a:pt x="29" y="116"/>
                        <a:pt x="29" y="110"/>
                        <a:pt x="26" y="108"/>
                      </a:cubicBezTo>
                      <a:cubicBezTo>
                        <a:pt x="24" y="106"/>
                        <a:pt x="20" y="106"/>
                        <a:pt x="17" y="105"/>
                      </a:cubicBezTo>
                      <a:cubicBezTo>
                        <a:pt x="0" y="53"/>
                        <a:pt x="6" y="55"/>
                        <a:pt x="47" y="51"/>
                      </a:cubicBezTo>
                      <a:cubicBezTo>
                        <a:pt x="51" y="14"/>
                        <a:pt x="48" y="29"/>
                        <a:pt x="80" y="24"/>
                      </a:cubicBezTo>
                      <a:cubicBezTo>
                        <a:pt x="88" y="16"/>
                        <a:pt x="103" y="3"/>
                        <a:pt x="113" y="0"/>
                      </a:cubicBezTo>
                      <a:cubicBezTo>
                        <a:pt x="120" y="27"/>
                        <a:pt x="130" y="11"/>
                        <a:pt x="146" y="27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3" name="Freeform 56"/>
                <p:cNvSpPr>
                  <a:spLocks/>
                </p:cNvSpPr>
                <p:nvPr/>
              </p:nvSpPr>
              <p:spPr bwMode="auto">
                <a:xfrm>
                  <a:off x="2061" y="1252"/>
                  <a:ext cx="138" cy="136"/>
                </a:xfrm>
                <a:custGeom>
                  <a:avLst/>
                  <a:gdLst>
                    <a:gd name="T0" fmla="*/ 114 w 138"/>
                    <a:gd name="T1" fmla="*/ 122 h 136"/>
                    <a:gd name="T2" fmla="*/ 93 w 138"/>
                    <a:gd name="T3" fmla="*/ 125 h 136"/>
                    <a:gd name="T4" fmla="*/ 99 w 138"/>
                    <a:gd name="T5" fmla="*/ 134 h 136"/>
                    <a:gd name="T6" fmla="*/ 24 w 138"/>
                    <a:gd name="T7" fmla="*/ 131 h 136"/>
                    <a:gd name="T8" fmla="*/ 9 w 138"/>
                    <a:gd name="T9" fmla="*/ 116 h 136"/>
                    <a:gd name="T10" fmla="*/ 3 w 138"/>
                    <a:gd name="T11" fmla="*/ 98 h 136"/>
                    <a:gd name="T12" fmla="*/ 6 w 138"/>
                    <a:gd name="T13" fmla="*/ 59 h 136"/>
                    <a:gd name="T14" fmla="*/ 24 w 138"/>
                    <a:gd name="T15" fmla="*/ 56 h 136"/>
                    <a:gd name="T16" fmla="*/ 45 w 138"/>
                    <a:gd name="T17" fmla="*/ 32 h 136"/>
                    <a:gd name="T18" fmla="*/ 114 w 138"/>
                    <a:gd name="T19" fmla="*/ 11 h 136"/>
                    <a:gd name="T20" fmla="*/ 123 w 138"/>
                    <a:gd name="T21" fmla="*/ 59 h 136"/>
                    <a:gd name="T22" fmla="*/ 114 w 138"/>
                    <a:gd name="T23" fmla="*/ 122 h 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8" h="136">
                      <a:moveTo>
                        <a:pt x="114" y="122"/>
                      </a:moveTo>
                      <a:cubicBezTo>
                        <a:pt x="107" y="123"/>
                        <a:pt x="99" y="121"/>
                        <a:pt x="93" y="125"/>
                      </a:cubicBezTo>
                      <a:cubicBezTo>
                        <a:pt x="90" y="127"/>
                        <a:pt x="103" y="134"/>
                        <a:pt x="99" y="134"/>
                      </a:cubicBezTo>
                      <a:cubicBezTo>
                        <a:pt x="74" y="136"/>
                        <a:pt x="49" y="132"/>
                        <a:pt x="24" y="131"/>
                      </a:cubicBezTo>
                      <a:cubicBezTo>
                        <a:pt x="20" y="125"/>
                        <a:pt x="13" y="122"/>
                        <a:pt x="9" y="116"/>
                      </a:cubicBezTo>
                      <a:cubicBezTo>
                        <a:pt x="6" y="111"/>
                        <a:pt x="3" y="98"/>
                        <a:pt x="3" y="98"/>
                      </a:cubicBezTo>
                      <a:cubicBezTo>
                        <a:pt x="4" y="85"/>
                        <a:pt x="0" y="71"/>
                        <a:pt x="6" y="59"/>
                      </a:cubicBezTo>
                      <a:cubicBezTo>
                        <a:pt x="9" y="54"/>
                        <a:pt x="19" y="60"/>
                        <a:pt x="24" y="56"/>
                      </a:cubicBezTo>
                      <a:cubicBezTo>
                        <a:pt x="38" y="44"/>
                        <a:pt x="17" y="41"/>
                        <a:pt x="45" y="32"/>
                      </a:cubicBezTo>
                      <a:cubicBezTo>
                        <a:pt x="53" y="0"/>
                        <a:pt x="80" y="13"/>
                        <a:pt x="114" y="11"/>
                      </a:cubicBezTo>
                      <a:cubicBezTo>
                        <a:pt x="123" y="24"/>
                        <a:pt x="117" y="42"/>
                        <a:pt x="123" y="59"/>
                      </a:cubicBezTo>
                      <a:cubicBezTo>
                        <a:pt x="120" y="121"/>
                        <a:pt x="138" y="110"/>
                        <a:pt x="114" y="12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4" name="Freeform 57"/>
                <p:cNvSpPr>
                  <a:spLocks/>
                </p:cNvSpPr>
                <p:nvPr/>
              </p:nvSpPr>
              <p:spPr bwMode="auto">
                <a:xfrm>
                  <a:off x="2188" y="1160"/>
                  <a:ext cx="106" cy="116"/>
                </a:xfrm>
                <a:custGeom>
                  <a:avLst/>
                  <a:gdLst>
                    <a:gd name="T0" fmla="*/ 101 w 106"/>
                    <a:gd name="T1" fmla="*/ 91 h 116"/>
                    <a:gd name="T2" fmla="*/ 41 w 106"/>
                    <a:gd name="T3" fmla="*/ 100 h 116"/>
                    <a:gd name="T4" fmla="*/ 44 w 106"/>
                    <a:gd name="T5" fmla="*/ 109 h 116"/>
                    <a:gd name="T6" fmla="*/ 20 w 106"/>
                    <a:gd name="T7" fmla="*/ 88 h 116"/>
                    <a:gd name="T8" fmla="*/ 5 w 106"/>
                    <a:gd name="T9" fmla="*/ 28 h 116"/>
                    <a:gd name="T10" fmla="*/ 41 w 106"/>
                    <a:gd name="T11" fmla="*/ 7 h 116"/>
                    <a:gd name="T12" fmla="*/ 86 w 106"/>
                    <a:gd name="T13" fmla="*/ 13 h 116"/>
                    <a:gd name="T14" fmla="*/ 101 w 106"/>
                    <a:gd name="T15" fmla="*/ 16 h 116"/>
                    <a:gd name="T16" fmla="*/ 101 w 106"/>
                    <a:gd name="T17" fmla="*/ 91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16">
                      <a:moveTo>
                        <a:pt x="101" y="91"/>
                      </a:moveTo>
                      <a:cubicBezTo>
                        <a:pt x="78" y="93"/>
                        <a:pt x="63" y="96"/>
                        <a:pt x="41" y="100"/>
                      </a:cubicBezTo>
                      <a:cubicBezTo>
                        <a:pt x="48" y="102"/>
                        <a:pt x="64" y="116"/>
                        <a:pt x="44" y="109"/>
                      </a:cubicBezTo>
                      <a:cubicBezTo>
                        <a:pt x="38" y="100"/>
                        <a:pt x="20" y="88"/>
                        <a:pt x="20" y="88"/>
                      </a:cubicBezTo>
                      <a:cubicBezTo>
                        <a:pt x="0" y="58"/>
                        <a:pt x="9" y="77"/>
                        <a:pt x="5" y="28"/>
                      </a:cubicBezTo>
                      <a:cubicBezTo>
                        <a:pt x="14" y="0"/>
                        <a:pt x="5" y="11"/>
                        <a:pt x="41" y="7"/>
                      </a:cubicBezTo>
                      <a:cubicBezTo>
                        <a:pt x="57" y="3"/>
                        <a:pt x="70" y="9"/>
                        <a:pt x="86" y="13"/>
                      </a:cubicBezTo>
                      <a:cubicBezTo>
                        <a:pt x="91" y="14"/>
                        <a:pt x="100" y="11"/>
                        <a:pt x="101" y="16"/>
                      </a:cubicBezTo>
                      <a:cubicBezTo>
                        <a:pt x="106" y="41"/>
                        <a:pt x="101" y="66"/>
                        <a:pt x="101" y="91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5" name="Freeform 58"/>
                <p:cNvSpPr>
                  <a:spLocks/>
                </p:cNvSpPr>
                <p:nvPr/>
              </p:nvSpPr>
              <p:spPr bwMode="auto">
                <a:xfrm>
                  <a:off x="1671" y="1170"/>
                  <a:ext cx="39" cy="36"/>
                </a:xfrm>
                <a:custGeom>
                  <a:avLst/>
                  <a:gdLst>
                    <a:gd name="T0" fmla="*/ 39 w 39"/>
                    <a:gd name="T1" fmla="*/ 3 h 36"/>
                    <a:gd name="T2" fmla="*/ 21 w 39"/>
                    <a:gd name="T3" fmla="*/ 21 h 36"/>
                    <a:gd name="T4" fmla="*/ 0 w 39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36">
                      <a:moveTo>
                        <a:pt x="39" y="3"/>
                      </a:moveTo>
                      <a:cubicBezTo>
                        <a:pt x="12" y="8"/>
                        <a:pt x="32" y="0"/>
                        <a:pt x="21" y="21"/>
                      </a:cubicBezTo>
                      <a:cubicBezTo>
                        <a:pt x="16" y="32"/>
                        <a:pt x="7" y="29"/>
                        <a:pt x="0" y="3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6" name="Freeform 59"/>
                <p:cNvSpPr>
                  <a:spLocks/>
                </p:cNvSpPr>
                <p:nvPr/>
              </p:nvSpPr>
              <p:spPr bwMode="auto">
                <a:xfrm>
                  <a:off x="2218" y="1261"/>
                  <a:ext cx="194" cy="233"/>
                </a:xfrm>
                <a:custGeom>
                  <a:avLst/>
                  <a:gdLst>
                    <a:gd name="T0" fmla="*/ 194 w 194"/>
                    <a:gd name="T1" fmla="*/ 80 h 233"/>
                    <a:gd name="T2" fmla="*/ 182 w 194"/>
                    <a:gd name="T3" fmla="*/ 155 h 233"/>
                    <a:gd name="T4" fmla="*/ 146 w 194"/>
                    <a:gd name="T5" fmla="*/ 164 h 233"/>
                    <a:gd name="T6" fmla="*/ 143 w 194"/>
                    <a:gd name="T7" fmla="*/ 212 h 233"/>
                    <a:gd name="T8" fmla="*/ 116 w 194"/>
                    <a:gd name="T9" fmla="*/ 218 h 233"/>
                    <a:gd name="T10" fmla="*/ 89 w 194"/>
                    <a:gd name="T11" fmla="*/ 233 h 233"/>
                    <a:gd name="T12" fmla="*/ 62 w 194"/>
                    <a:gd name="T13" fmla="*/ 185 h 233"/>
                    <a:gd name="T14" fmla="*/ 47 w 194"/>
                    <a:gd name="T15" fmla="*/ 155 h 233"/>
                    <a:gd name="T16" fmla="*/ 29 w 194"/>
                    <a:gd name="T17" fmla="*/ 128 h 233"/>
                    <a:gd name="T18" fmla="*/ 71 w 194"/>
                    <a:gd name="T19" fmla="*/ 41 h 233"/>
                    <a:gd name="T20" fmla="*/ 140 w 194"/>
                    <a:gd name="T21" fmla="*/ 41 h 233"/>
                    <a:gd name="T22" fmla="*/ 179 w 194"/>
                    <a:gd name="T23" fmla="*/ 56 h 233"/>
                    <a:gd name="T24" fmla="*/ 194 w 194"/>
                    <a:gd name="T25" fmla="*/ 80 h 2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94" h="233">
                      <a:moveTo>
                        <a:pt x="194" y="80"/>
                      </a:moveTo>
                      <a:cubicBezTo>
                        <a:pt x="190" y="93"/>
                        <a:pt x="190" y="149"/>
                        <a:pt x="182" y="155"/>
                      </a:cubicBezTo>
                      <a:cubicBezTo>
                        <a:pt x="174" y="161"/>
                        <a:pt x="156" y="161"/>
                        <a:pt x="146" y="164"/>
                      </a:cubicBezTo>
                      <a:cubicBezTo>
                        <a:pt x="140" y="182"/>
                        <a:pt x="151" y="189"/>
                        <a:pt x="143" y="212"/>
                      </a:cubicBezTo>
                      <a:cubicBezTo>
                        <a:pt x="140" y="221"/>
                        <a:pt x="125" y="216"/>
                        <a:pt x="116" y="218"/>
                      </a:cubicBezTo>
                      <a:cubicBezTo>
                        <a:pt x="95" y="232"/>
                        <a:pt x="105" y="228"/>
                        <a:pt x="89" y="233"/>
                      </a:cubicBezTo>
                      <a:cubicBezTo>
                        <a:pt x="58" y="225"/>
                        <a:pt x="93" y="193"/>
                        <a:pt x="62" y="185"/>
                      </a:cubicBezTo>
                      <a:cubicBezTo>
                        <a:pt x="57" y="171"/>
                        <a:pt x="67" y="148"/>
                        <a:pt x="47" y="155"/>
                      </a:cubicBezTo>
                      <a:cubicBezTo>
                        <a:pt x="39" y="144"/>
                        <a:pt x="41" y="136"/>
                        <a:pt x="29" y="128"/>
                      </a:cubicBezTo>
                      <a:cubicBezTo>
                        <a:pt x="47" y="73"/>
                        <a:pt x="0" y="51"/>
                        <a:pt x="71" y="41"/>
                      </a:cubicBezTo>
                      <a:cubicBezTo>
                        <a:pt x="79" y="0"/>
                        <a:pt x="118" y="37"/>
                        <a:pt x="140" y="41"/>
                      </a:cubicBezTo>
                      <a:cubicBezTo>
                        <a:pt x="152" y="49"/>
                        <a:pt x="165" y="53"/>
                        <a:pt x="179" y="56"/>
                      </a:cubicBezTo>
                      <a:cubicBezTo>
                        <a:pt x="183" y="74"/>
                        <a:pt x="183" y="69"/>
                        <a:pt x="194" y="8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7" name="Freeform 60"/>
                <p:cNvSpPr>
                  <a:spLocks/>
                </p:cNvSpPr>
                <p:nvPr/>
              </p:nvSpPr>
              <p:spPr bwMode="auto">
                <a:xfrm>
                  <a:off x="2049" y="1429"/>
                  <a:ext cx="245" cy="242"/>
                </a:xfrm>
                <a:custGeom>
                  <a:avLst/>
                  <a:gdLst>
                    <a:gd name="T0" fmla="*/ 240 w 245"/>
                    <a:gd name="T1" fmla="*/ 170 h 242"/>
                    <a:gd name="T2" fmla="*/ 231 w 245"/>
                    <a:gd name="T3" fmla="*/ 167 h 242"/>
                    <a:gd name="T4" fmla="*/ 204 w 245"/>
                    <a:gd name="T5" fmla="*/ 170 h 242"/>
                    <a:gd name="T6" fmla="*/ 189 w 245"/>
                    <a:gd name="T7" fmla="*/ 197 h 242"/>
                    <a:gd name="T8" fmla="*/ 162 w 245"/>
                    <a:gd name="T9" fmla="*/ 203 h 242"/>
                    <a:gd name="T10" fmla="*/ 120 w 245"/>
                    <a:gd name="T11" fmla="*/ 227 h 242"/>
                    <a:gd name="T12" fmla="*/ 45 w 245"/>
                    <a:gd name="T13" fmla="*/ 224 h 242"/>
                    <a:gd name="T14" fmla="*/ 72 w 245"/>
                    <a:gd name="T15" fmla="*/ 131 h 242"/>
                    <a:gd name="T16" fmla="*/ 69 w 245"/>
                    <a:gd name="T17" fmla="*/ 80 h 242"/>
                    <a:gd name="T18" fmla="*/ 39 w 245"/>
                    <a:gd name="T19" fmla="*/ 68 h 242"/>
                    <a:gd name="T20" fmla="*/ 63 w 245"/>
                    <a:gd name="T21" fmla="*/ 23 h 242"/>
                    <a:gd name="T22" fmla="*/ 90 w 245"/>
                    <a:gd name="T23" fmla="*/ 11 h 242"/>
                    <a:gd name="T24" fmla="*/ 93 w 245"/>
                    <a:gd name="T25" fmla="*/ 2 h 242"/>
                    <a:gd name="T26" fmla="*/ 153 w 245"/>
                    <a:gd name="T27" fmla="*/ 11 h 242"/>
                    <a:gd name="T28" fmla="*/ 156 w 245"/>
                    <a:gd name="T29" fmla="*/ 23 h 242"/>
                    <a:gd name="T30" fmla="*/ 189 w 245"/>
                    <a:gd name="T31" fmla="*/ 26 h 242"/>
                    <a:gd name="T32" fmla="*/ 207 w 245"/>
                    <a:gd name="T33" fmla="*/ 77 h 242"/>
                    <a:gd name="T34" fmla="*/ 222 w 245"/>
                    <a:gd name="T35" fmla="*/ 137 h 242"/>
                    <a:gd name="T36" fmla="*/ 240 w 245"/>
                    <a:gd name="T37" fmla="*/ 164 h 242"/>
                    <a:gd name="T38" fmla="*/ 240 w 245"/>
                    <a:gd name="T39" fmla="*/ 170 h 2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5" h="242">
                      <a:moveTo>
                        <a:pt x="240" y="170"/>
                      </a:moveTo>
                      <a:cubicBezTo>
                        <a:pt x="237" y="169"/>
                        <a:pt x="234" y="167"/>
                        <a:pt x="231" y="167"/>
                      </a:cubicBezTo>
                      <a:cubicBezTo>
                        <a:pt x="222" y="167"/>
                        <a:pt x="213" y="167"/>
                        <a:pt x="204" y="170"/>
                      </a:cubicBezTo>
                      <a:cubicBezTo>
                        <a:pt x="194" y="174"/>
                        <a:pt x="198" y="192"/>
                        <a:pt x="189" y="197"/>
                      </a:cubicBezTo>
                      <a:cubicBezTo>
                        <a:pt x="181" y="201"/>
                        <a:pt x="171" y="200"/>
                        <a:pt x="162" y="203"/>
                      </a:cubicBezTo>
                      <a:cubicBezTo>
                        <a:pt x="146" y="226"/>
                        <a:pt x="149" y="223"/>
                        <a:pt x="120" y="227"/>
                      </a:cubicBezTo>
                      <a:cubicBezTo>
                        <a:pt x="95" y="226"/>
                        <a:pt x="63" y="242"/>
                        <a:pt x="45" y="224"/>
                      </a:cubicBezTo>
                      <a:cubicBezTo>
                        <a:pt x="0" y="179"/>
                        <a:pt x="38" y="137"/>
                        <a:pt x="72" y="131"/>
                      </a:cubicBezTo>
                      <a:cubicBezTo>
                        <a:pt x="77" y="117"/>
                        <a:pt x="80" y="91"/>
                        <a:pt x="69" y="80"/>
                      </a:cubicBezTo>
                      <a:cubicBezTo>
                        <a:pt x="61" y="72"/>
                        <a:pt x="39" y="68"/>
                        <a:pt x="39" y="68"/>
                      </a:cubicBezTo>
                      <a:cubicBezTo>
                        <a:pt x="43" y="55"/>
                        <a:pt x="54" y="34"/>
                        <a:pt x="63" y="23"/>
                      </a:cubicBezTo>
                      <a:cubicBezTo>
                        <a:pt x="69" y="15"/>
                        <a:pt x="90" y="11"/>
                        <a:pt x="90" y="11"/>
                      </a:cubicBezTo>
                      <a:cubicBezTo>
                        <a:pt x="91" y="8"/>
                        <a:pt x="90" y="3"/>
                        <a:pt x="93" y="2"/>
                      </a:cubicBezTo>
                      <a:cubicBezTo>
                        <a:pt x="99" y="0"/>
                        <a:pt x="150" y="11"/>
                        <a:pt x="153" y="11"/>
                      </a:cubicBezTo>
                      <a:cubicBezTo>
                        <a:pt x="154" y="15"/>
                        <a:pt x="152" y="21"/>
                        <a:pt x="156" y="23"/>
                      </a:cubicBezTo>
                      <a:cubicBezTo>
                        <a:pt x="166" y="27"/>
                        <a:pt x="183" y="17"/>
                        <a:pt x="189" y="26"/>
                      </a:cubicBezTo>
                      <a:cubicBezTo>
                        <a:pt x="232" y="87"/>
                        <a:pt x="164" y="68"/>
                        <a:pt x="207" y="77"/>
                      </a:cubicBezTo>
                      <a:cubicBezTo>
                        <a:pt x="214" y="99"/>
                        <a:pt x="201" y="123"/>
                        <a:pt x="222" y="137"/>
                      </a:cubicBezTo>
                      <a:cubicBezTo>
                        <a:pt x="228" y="146"/>
                        <a:pt x="237" y="154"/>
                        <a:pt x="240" y="164"/>
                      </a:cubicBezTo>
                      <a:cubicBezTo>
                        <a:pt x="243" y="174"/>
                        <a:pt x="245" y="175"/>
                        <a:pt x="240" y="17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8" name="Freeform 61"/>
                <p:cNvSpPr>
                  <a:spLocks/>
                </p:cNvSpPr>
                <p:nvPr/>
              </p:nvSpPr>
              <p:spPr bwMode="auto">
                <a:xfrm>
                  <a:off x="1905" y="1662"/>
                  <a:ext cx="174" cy="146"/>
                </a:xfrm>
                <a:custGeom>
                  <a:avLst/>
                  <a:gdLst>
                    <a:gd name="T0" fmla="*/ 171 w 174"/>
                    <a:gd name="T1" fmla="*/ 42 h 146"/>
                    <a:gd name="T2" fmla="*/ 135 w 174"/>
                    <a:gd name="T3" fmla="*/ 72 h 146"/>
                    <a:gd name="T4" fmla="*/ 63 w 174"/>
                    <a:gd name="T5" fmla="*/ 111 h 146"/>
                    <a:gd name="T6" fmla="*/ 60 w 174"/>
                    <a:gd name="T7" fmla="*/ 129 h 146"/>
                    <a:gd name="T8" fmla="*/ 57 w 174"/>
                    <a:gd name="T9" fmla="*/ 144 h 146"/>
                    <a:gd name="T10" fmla="*/ 48 w 174"/>
                    <a:gd name="T11" fmla="*/ 114 h 146"/>
                    <a:gd name="T12" fmla="*/ 24 w 174"/>
                    <a:gd name="T13" fmla="*/ 93 h 146"/>
                    <a:gd name="T14" fmla="*/ 21 w 174"/>
                    <a:gd name="T15" fmla="*/ 63 h 146"/>
                    <a:gd name="T16" fmla="*/ 21 w 174"/>
                    <a:gd name="T17" fmla="*/ 36 h 146"/>
                    <a:gd name="T18" fmla="*/ 39 w 174"/>
                    <a:gd name="T19" fmla="*/ 24 h 146"/>
                    <a:gd name="T20" fmla="*/ 57 w 174"/>
                    <a:gd name="T21" fmla="*/ 0 h 146"/>
                    <a:gd name="T22" fmla="*/ 144 w 174"/>
                    <a:gd name="T23" fmla="*/ 9 h 146"/>
                    <a:gd name="T24" fmla="*/ 165 w 174"/>
                    <a:gd name="T25" fmla="*/ 24 h 146"/>
                    <a:gd name="T26" fmla="*/ 174 w 174"/>
                    <a:gd name="T27" fmla="*/ 27 h 146"/>
                    <a:gd name="T28" fmla="*/ 171 w 174"/>
                    <a:gd name="T29" fmla="*/ 42 h 1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4" h="146">
                      <a:moveTo>
                        <a:pt x="171" y="42"/>
                      </a:moveTo>
                      <a:cubicBezTo>
                        <a:pt x="165" y="67"/>
                        <a:pt x="162" y="68"/>
                        <a:pt x="135" y="72"/>
                      </a:cubicBezTo>
                      <a:cubicBezTo>
                        <a:pt x="106" y="116"/>
                        <a:pt x="145" y="106"/>
                        <a:pt x="63" y="111"/>
                      </a:cubicBezTo>
                      <a:cubicBezTo>
                        <a:pt x="62" y="117"/>
                        <a:pt x="61" y="123"/>
                        <a:pt x="60" y="129"/>
                      </a:cubicBezTo>
                      <a:cubicBezTo>
                        <a:pt x="59" y="134"/>
                        <a:pt x="62" y="146"/>
                        <a:pt x="57" y="144"/>
                      </a:cubicBezTo>
                      <a:cubicBezTo>
                        <a:pt x="54" y="143"/>
                        <a:pt x="50" y="119"/>
                        <a:pt x="48" y="114"/>
                      </a:cubicBezTo>
                      <a:cubicBezTo>
                        <a:pt x="44" y="104"/>
                        <a:pt x="24" y="93"/>
                        <a:pt x="24" y="93"/>
                      </a:cubicBezTo>
                      <a:cubicBezTo>
                        <a:pt x="21" y="81"/>
                        <a:pt x="17" y="75"/>
                        <a:pt x="21" y="63"/>
                      </a:cubicBezTo>
                      <a:cubicBezTo>
                        <a:pt x="18" y="51"/>
                        <a:pt x="0" y="29"/>
                        <a:pt x="21" y="36"/>
                      </a:cubicBezTo>
                      <a:cubicBezTo>
                        <a:pt x="26" y="31"/>
                        <a:pt x="34" y="29"/>
                        <a:pt x="39" y="24"/>
                      </a:cubicBezTo>
                      <a:cubicBezTo>
                        <a:pt x="47" y="16"/>
                        <a:pt x="46" y="7"/>
                        <a:pt x="57" y="0"/>
                      </a:cubicBezTo>
                      <a:cubicBezTo>
                        <a:pt x="84" y="9"/>
                        <a:pt x="116" y="6"/>
                        <a:pt x="144" y="9"/>
                      </a:cubicBezTo>
                      <a:cubicBezTo>
                        <a:pt x="149" y="24"/>
                        <a:pt x="144" y="17"/>
                        <a:pt x="165" y="24"/>
                      </a:cubicBezTo>
                      <a:cubicBezTo>
                        <a:pt x="168" y="25"/>
                        <a:pt x="174" y="27"/>
                        <a:pt x="174" y="27"/>
                      </a:cubicBezTo>
                      <a:cubicBezTo>
                        <a:pt x="170" y="38"/>
                        <a:pt x="171" y="33"/>
                        <a:pt x="171" y="4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59" name="Freeform 62"/>
                <p:cNvSpPr>
                  <a:spLocks/>
                </p:cNvSpPr>
                <p:nvPr/>
              </p:nvSpPr>
              <p:spPr bwMode="auto">
                <a:xfrm>
                  <a:off x="2033" y="1734"/>
                  <a:ext cx="180" cy="197"/>
                </a:xfrm>
                <a:custGeom>
                  <a:avLst/>
                  <a:gdLst>
                    <a:gd name="T0" fmla="*/ 136 w 180"/>
                    <a:gd name="T1" fmla="*/ 51 h 197"/>
                    <a:gd name="T2" fmla="*/ 142 w 180"/>
                    <a:gd name="T3" fmla="*/ 78 h 197"/>
                    <a:gd name="T4" fmla="*/ 160 w 180"/>
                    <a:gd name="T5" fmla="*/ 90 h 197"/>
                    <a:gd name="T6" fmla="*/ 157 w 180"/>
                    <a:gd name="T7" fmla="*/ 192 h 197"/>
                    <a:gd name="T8" fmla="*/ 43 w 180"/>
                    <a:gd name="T9" fmla="*/ 189 h 197"/>
                    <a:gd name="T10" fmla="*/ 40 w 180"/>
                    <a:gd name="T11" fmla="*/ 168 h 197"/>
                    <a:gd name="T12" fmla="*/ 19 w 180"/>
                    <a:gd name="T13" fmla="*/ 162 h 197"/>
                    <a:gd name="T14" fmla="*/ 4 w 180"/>
                    <a:gd name="T15" fmla="*/ 120 h 197"/>
                    <a:gd name="T16" fmla="*/ 1 w 180"/>
                    <a:gd name="T17" fmla="*/ 111 h 197"/>
                    <a:gd name="T18" fmla="*/ 16 w 180"/>
                    <a:gd name="T19" fmla="*/ 96 h 197"/>
                    <a:gd name="T20" fmla="*/ 25 w 180"/>
                    <a:gd name="T21" fmla="*/ 63 h 197"/>
                    <a:gd name="T22" fmla="*/ 61 w 180"/>
                    <a:gd name="T23" fmla="*/ 63 h 197"/>
                    <a:gd name="T24" fmla="*/ 64 w 180"/>
                    <a:gd name="T25" fmla="*/ 36 h 197"/>
                    <a:gd name="T26" fmla="*/ 82 w 180"/>
                    <a:gd name="T27" fmla="*/ 0 h 197"/>
                    <a:gd name="T28" fmla="*/ 130 w 180"/>
                    <a:gd name="T29" fmla="*/ 30 h 197"/>
                    <a:gd name="T30" fmla="*/ 136 w 180"/>
                    <a:gd name="T31" fmla="*/ 51 h 1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0" h="197">
                      <a:moveTo>
                        <a:pt x="136" y="51"/>
                      </a:moveTo>
                      <a:cubicBezTo>
                        <a:pt x="139" y="60"/>
                        <a:pt x="137" y="70"/>
                        <a:pt x="142" y="78"/>
                      </a:cubicBezTo>
                      <a:cubicBezTo>
                        <a:pt x="146" y="84"/>
                        <a:pt x="160" y="90"/>
                        <a:pt x="160" y="90"/>
                      </a:cubicBezTo>
                      <a:cubicBezTo>
                        <a:pt x="180" y="120"/>
                        <a:pt x="176" y="163"/>
                        <a:pt x="157" y="192"/>
                      </a:cubicBezTo>
                      <a:cubicBezTo>
                        <a:pt x="119" y="191"/>
                        <a:pt x="80" y="197"/>
                        <a:pt x="43" y="189"/>
                      </a:cubicBezTo>
                      <a:cubicBezTo>
                        <a:pt x="36" y="188"/>
                        <a:pt x="43" y="174"/>
                        <a:pt x="40" y="168"/>
                      </a:cubicBezTo>
                      <a:cubicBezTo>
                        <a:pt x="37" y="161"/>
                        <a:pt x="26" y="164"/>
                        <a:pt x="19" y="162"/>
                      </a:cubicBezTo>
                      <a:cubicBezTo>
                        <a:pt x="13" y="145"/>
                        <a:pt x="23" y="126"/>
                        <a:pt x="4" y="120"/>
                      </a:cubicBezTo>
                      <a:cubicBezTo>
                        <a:pt x="3" y="117"/>
                        <a:pt x="0" y="114"/>
                        <a:pt x="1" y="111"/>
                      </a:cubicBezTo>
                      <a:cubicBezTo>
                        <a:pt x="4" y="104"/>
                        <a:pt x="13" y="102"/>
                        <a:pt x="16" y="96"/>
                      </a:cubicBezTo>
                      <a:cubicBezTo>
                        <a:pt x="21" y="86"/>
                        <a:pt x="21" y="74"/>
                        <a:pt x="25" y="63"/>
                      </a:cubicBezTo>
                      <a:cubicBezTo>
                        <a:pt x="36" y="67"/>
                        <a:pt x="51" y="73"/>
                        <a:pt x="61" y="63"/>
                      </a:cubicBezTo>
                      <a:cubicBezTo>
                        <a:pt x="67" y="57"/>
                        <a:pt x="63" y="45"/>
                        <a:pt x="64" y="36"/>
                      </a:cubicBezTo>
                      <a:cubicBezTo>
                        <a:pt x="66" y="24"/>
                        <a:pt x="76" y="10"/>
                        <a:pt x="82" y="0"/>
                      </a:cubicBezTo>
                      <a:cubicBezTo>
                        <a:pt x="99" y="26"/>
                        <a:pt x="96" y="25"/>
                        <a:pt x="130" y="30"/>
                      </a:cubicBezTo>
                      <a:cubicBezTo>
                        <a:pt x="136" y="49"/>
                        <a:pt x="136" y="42"/>
                        <a:pt x="136" y="51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0" name="Freeform 63"/>
                <p:cNvSpPr>
                  <a:spLocks/>
                </p:cNvSpPr>
                <p:nvPr/>
              </p:nvSpPr>
              <p:spPr bwMode="auto">
                <a:xfrm>
                  <a:off x="1977" y="1840"/>
                  <a:ext cx="181" cy="302"/>
                </a:xfrm>
                <a:custGeom>
                  <a:avLst/>
                  <a:gdLst>
                    <a:gd name="T0" fmla="*/ 180 w 181"/>
                    <a:gd name="T1" fmla="*/ 206 h 302"/>
                    <a:gd name="T2" fmla="*/ 177 w 181"/>
                    <a:gd name="T3" fmla="*/ 296 h 302"/>
                    <a:gd name="T4" fmla="*/ 162 w 181"/>
                    <a:gd name="T5" fmla="*/ 284 h 302"/>
                    <a:gd name="T6" fmla="*/ 135 w 181"/>
                    <a:gd name="T7" fmla="*/ 275 h 302"/>
                    <a:gd name="T8" fmla="*/ 126 w 181"/>
                    <a:gd name="T9" fmla="*/ 272 h 302"/>
                    <a:gd name="T10" fmla="*/ 123 w 181"/>
                    <a:gd name="T11" fmla="*/ 245 h 302"/>
                    <a:gd name="T12" fmla="*/ 111 w 181"/>
                    <a:gd name="T13" fmla="*/ 227 h 302"/>
                    <a:gd name="T14" fmla="*/ 84 w 181"/>
                    <a:gd name="T15" fmla="*/ 164 h 302"/>
                    <a:gd name="T16" fmla="*/ 51 w 181"/>
                    <a:gd name="T17" fmla="*/ 110 h 302"/>
                    <a:gd name="T18" fmla="*/ 63 w 181"/>
                    <a:gd name="T19" fmla="*/ 113 h 302"/>
                    <a:gd name="T20" fmla="*/ 66 w 181"/>
                    <a:gd name="T21" fmla="*/ 104 h 302"/>
                    <a:gd name="T22" fmla="*/ 57 w 181"/>
                    <a:gd name="T23" fmla="*/ 101 h 302"/>
                    <a:gd name="T24" fmla="*/ 39 w 181"/>
                    <a:gd name="T25" fmla="*/ 89 h 302"/>
                    <a:gd name="T26" fmla="*/ 15 w 181"/>
                    <a:gd name="T27" fmla="*/ 47 h 302"/>
                    <a:gd name="T28" fmla="*/ 0 w 181"/>
                    <a:gd name="T29" fmla="*/ 11 h 302"/>
                    <a:gd name="T30" fmla="*/ 6 w 181"/>
                    <a:gd name="T31" fmla="*/ 2 h 302"/>
                    <a:gd name="T32" fmla="*/ 24 w 181"/>
                    <a:gd name="T33" fmla="*/ 26 h 302"/>
                    <a:gd name="T34" fmla="*/ 60 w 181"/>
                    <a:gd name="T35" fmla="*/ 92 h 302"/>
                    <a:gd name="T36" fmla="*/ 78 w 181"/>
                    <a:gd name="T37" fmla="*/ 98 h 302"/>
                    <a:gd name="T38" fmla="*/ 111 w 181"/>
                    <a:gd name="T39" fmla="*/ 119 h 302"/>
                    <a:gd name="T40" fmla="*/ 141 w 181"/>
                    <a:gd name="T41" fmla="*/ 143 h 302"/>
                    <a:gd name="T42" fmla="*/ 156 w 181"/>
                    <a:gd name="T43" fmla="*/ 164 h 302"/>
                    <a:gd name="T44" fmla="*/ 180 w 181"/>
                    <a:gd name="T45" fmla="*/ 206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81" h="302">
                      <a:moveTo>
                        <a:pt x="180" y="206"/>
                      </a:moveTo>
                      <a:cubicBezTo>
                        <a:pt x="179" y="236"/>
                        <a:pt x="181" y="266"/>
                        <a:pt x="177" y="296"/>
                      </a:cubicBezTo>
                      <a:cubicBezTo>
                        <a:pt x="176" y="302"/>
                        <a:pt x="167" y="287"/>
                        <a:pt x="162" y="284"/>
                      </a:cubicBezTo>
                      <a:cubicBezTo>
                        <a:pt x="154" y="279"/>
                        <a:pt x="144" y="278"/>
                        <a:pt x="135" y="275"/>
                      </a:cubicBezTo>
                      <a:cubicBezTo>
                        <a:pt x="132" y="274"/>
                        <a:pt x="126" y="272"/>
                        <a:pt x="126" y="272"/>
                      </a:cubicBezTo>
                      <a:cubicBezTo>
                        <a:pt x="125" y="263"/>
                        <a:pt x="126" y="254"/>
                        <a:pt x="123" y="245"/>
                      </a:cubicBezTo>
                      <a:cubicBezTo>
                        <a:pt x="121" y="238"/>
                        <a:pt x="115" y="233"/>
                        <a:pt x="111" y="227"/>
                      </a:cubicBezTo>
                      <a:cubicBezTo>
                        <a:pt x="98" y="208"/>
                        <a:pt x="99" y="182"/>
                        <a:pt x="84" y="164"/>
                      </a:cubicBezTo>
                      <a:cubicBezTo>
                        <a:pt x="74" y="145"/>
                        <a:pt x="54" y="118"/>
                        <a:pt x="51" y="110"/>
                      </a:cubicBezTo>
                      <a:cubicBezTo>
                        <a:pt x="55" y="111"/>
                        <a:pt x="59" y="112"/>
                        <a:pt x="63" y="113"/>
                      </a:cubicBezTo>
                      <a:cubicBezTo>
                        <a:pt x="64" y="110"/>
                        <a:pt x="67" y="107"/>
                        <a:pt x="66" y="104"/>
                      </a:cubicBezTo>
                      <a:cubicBezTo>
                        <a:pt x="65" y="101"/>
                        <a:pt x="60" y="103"/>
                        <a:pt x="57" y="101"/>
                      </a:cubicBezTo>
                      <a:cubicBezTo>
                        <a:pt x="51" y="97"/>
                        <a:pt x="39" y="89"/>
                        <a:pt x="39" y="89"/>
                      </a:cubicBezTo>
                      <a:cubicBezTo>
                        <a:pt x="33" y="70"/>
                        <a:pt x="32" y="58"/>
                        <a:pt x="15" y="47"/>
                      </a:cubicBezTo>
                      <a:cubicBezTo>
                        <a:pt x="11" y="34"/>
                        <a:pt x="4" y="24"/>
                        <a:pt x="0" y="11"/>
                      </a:cubicBezTo>
                      <a:cubicBezTo>
                        <a:pt x="2" y="8"/>
                        <a:pt x="2" y="3"/>
                        <a:pt x="6" y="2"/>
                      </a:cubicBezTo>
                      <a:cubicBezTo>
                        <a:pt x="16" y="0"/>
                        <a:pt x="22" y="21"/>
                        <a:pt x="24" y="26"/>
                      </a:cubicBezTo>
                      <a:cubicBezTo>
                        <a:pt x="34" y="50"/>
                        <a:pt x="52" y="67"/>
                        <a:pt x="60" y="92"/>
                      </a:cubicBezTo>
                      <a:cubicBezTo>
                        <a:pt x="62" y="98"/>
                        <a:pt x="78" y="98"/>
                        <a:pt x="78" y="98"/>
                      </a:cubicBezTo>
                      <a:cubicBezTo>
                        <a:pt x="82" y="111"/>
                        <a:pt x="98" y="116"/>
                        <a:pt x="111" y="119"/>
                      </a:cubicBezTo>
                      <a:cubicBezTo>
                        <a:pt x="105" y="141"/>
                        <a:pt x="124" y="137"/>
                        <a:pt x="141" y="143"/>
                      </a:cubicBezTo>
                      <a:cubicBezTo>
                        <a:pt x="145" y="156"/>
                        <a:pt x="140" y="169"/>
                        <a:pt x="156" y="164"/>
                      </a:cubicBezTo>
                      <a:cubicBezTo>
                        <a:pt x="177" y="171"/>
                        <a:pt x="159" y="196"/>
                        <a:pt x="180" y="20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1" name="Freeform 64"/>
                <p:cNvSpPr>
                  <a:spLocks/>
                </p:cNvSpPr>
                <p:nvPr/>
              </p:nvSpPr>
              <p:spPr bwMode="auto">
                <a:xfrm>
                  <a:off x="2202" y="1634"/>
                  <a:ext cx="248" cy="244"/>
                </a:xfrm>
                <a:custGeom>
                  <a:avLst/>
                  <a:gdLst>
                    <a:gd name="T0" fmla="*/ 189 w 248"/>
                    <a:gd name="T1" fmla="*/ 205 h 244"/>
                    <a:gd name="T2" fmla="*/ 156 w 248"/>
                    <a:gd name="T3" fmla="*/ 214 h 244"/>
                    <a:gd name="T4" fmla="*/ 99 w 248"/>
                    <a:gd name="T5" fmla="*/ 226 h 244"/>
                    <a:gd name="T6" fmla="*/ 93 w 248"/>
                    <a:gd name="T7" fmla="*/ 202 h 244"/>
                    <a:gd name="T8" fmla="*/ 48 w 248"/>
                    <a:gd name="T9" fmla="*/ 202 h 244"/>
                    <a:gd name="T10" fmla="*/ 33 w 248"/>
                    <a:gd name="T11" fmla="*/ 163 h 244"/>
                    <a:gd name="T12" fmla="*/ 39 w 248"/>
                    <a:gd name="T13" fmla="*/ 127 h 244"/>
                    <a:gd name="T14" fmla="*/ 69 w 248"/>
                    <a:gd name="T15" fmla="*/ 103 h 244"/>
                    <a:gd name="T16" fmla="*/ 105 w 248"/>
                    <a:gd name="T17" fmla="*/ 79 h 244"/>
                    <a:gd name="T18" fmla="*/ 81 w 248"/>
                    <a:gd name="T19" fmla="*/ 40 h 244"/>
                    <a:gd name="T20" fmla="*/ 99 w 248"/>
                    <a:gd name="T21" fmla="*/ 19 h 244"/>
                    <a:gd name="T22" fmla="*/ 129 w 248"/>
                    <a:gd name="T23" fmla="*/ 13 h 244"/>
                    <a:gd name="T24" fmla="*/ 132 w 248"/>
                    <a:gd name="T25" fmla="*/ 25 h 244"/>
                    <a:gd name="T26" fmla="*/ 165 w 248"/>
                    <a:gd name="T27" fmla="*/ 28 h 244"/>
                    <a:gd name="T28" fmla="*/ 168 w 248"/>
                    <a:gd name="T29" fmla="*/ 49 h 244"/>
                    <a:gd name="T30" fmla="*/ 186 w 248"/>
                    <a:gd name="T31" fmla="*/ 55 h 244"/>
                    <a:gd name="T32" fmla="*/ 207 w 248"/>
                    <a:gd name="T33" fmla="*/ 76 h 244"/>
                    <a:gd name="T34" fmla="*/ 246 w 248"/>
                    <a:gd name="T35" fmla="*/ 106 h 244"/>
                    <a:gd name="T36" fmla="*/ 243 w 248"/>
                    <a:gd name="T37" fmla="*/ 160 h 244"/>
                    <a:gd name="T38" fmla="*/ 225 w 248"/>
                    <a:gd name="T39" fmla="*/ 172 h 244"/>
                    <a:gd name="T40" fmla="*/ 189 w 248"/>
                    <a:gd name="T41" fmla="*/ 205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8" h="244">
                      <a:moveTo>
                        <a:pt x="189" y="205"/>
                      </a:moveTo>
                      <a:cubicBezTo>
                        <a:pt x="178" y="209"/>
                        <a:pt x="167" y="210"/>
                        <a:pt x="156" y="214"/>
                      </a:cubicBezTo>
                      <a:cubicBezTo>
                        <a:pt x="150" y="244"/>
                        <a:pt x="156" y="238"/>
                        <a:pt x="99" y="226"/>
                      </a:cubicBezTo>
                      <a:cubicBezTo>
                        <a:pt x="91" y="224"/>
                        <a:pt x="95" y="210"/>
                        <a:pt x="93" y="202"/>
                      </a:cubicBezTo>
                      <a:cubicBezTo>
                        <a:pt x="89" y="203"/>
                        <a:pt x="53" y="209"/>
                        <a:pt x="48" y="202"/>
                      </a:cubicBezTo>
                      <a:cubicBezTo>
                        <a:pt x="0" y="138"/>
                        <a:pt x="65" y="184"/>
                        <a:pt x="33" y="163"/>
                      </a:cubicBezTo>
                      <a:cubicBezTo>
                        <a:pt x="23" y="148"/>
                        <a:pt x="18" y="132"/>
                        <a:pt x="39" y="127"/>
                      </a:cubicBezTo>
                      <a:cubicBezTo>
                        <a:pt x="63" y="111"/>
                        <a:pt x="34" y="109"/>
                        <a:pt x="69" y="103"/>
                      </a:cubicBezTo>
                      <a:cubicBezTo>
                        <a:pt x="76" y="82"/>
                        <a:pt x="84" y="82"/>
                        <a:pt x="105" y="79"/>
                      </a:cubicBezTo>
                      <a:cubicBezTo>
                        <a:pt x="111" y="46"/>
                        <a:pt x="116" y="44"/>
                        <a:pt x="81" y="40"/>
                      </a:cubicBezTo>
                      <a:cubicBezTo>
                        <a:pt x="85" y="28"/>
                        <a:pt x="87" y="23"/>
                        <a:pt x="99" y="19"/>
                      </a:cubicBezTo>
                      <a:cubicBezTo>
                        <a:pt x="104" y="5"/>
                        <a:pt x="102" y="0"/>
                        <a:pt x="129" y="13"/>
                      </a:cubicBezTo>
                      <a:cubicBezTo>
                        <a:pt x="133" y="15"/>
                        <a:pt x="128" y="23"/>
                        <a:pt x="132" y="25"/>
                      </a:cubicBezTo>
                      <a:cubicBezTo>
                        <a:pt x="142" y="29"/>
                        <a:pt x="154" y="27"/>
                        <a:pt x="165" y="28"/>
                      </a:cubicBezTo>
                      <a:cubicBezTo>
                        <a:pt x="166" y="35"/>
                        <a:pt x="164" y="43"/>
                        <a:pt x="168" y="49"/>
                      </a:cubicBezTo>
                      <a:cubicBezTo>
                        <a:pt x="172" y="54"/>
                        <a:pt x="186" y="55"/>
                        <a:pt x="186" y="55"/>
                      </a:cubicBezTo>
                      <a:cubicBezTo>
                        <a:pt x="189" y="64"/>
                        <a:pt x="207" y="76"/>
                        <a:pt x="207" y="76"/>
                      </a:cubicBezTo>
                      <a:cubicBezTo>
                        <a:pt x="223" y="101"/>
                        <a:pt x="209" y="101"/>
                        <a:pt x="246" y="106"/>
                      </a:cubicBezTo>
                      <a:cubicBezTo>
                        <a:pt x="245" y="124"/>
                        <a:pt x="248" y="143"/>
                        <a:pt x="243" y="160"/>
                      </a:cubicBezTo>
                      <a:cubicBezTo>
                        <a:pt x="241" y="167"/>
                        <a:pt x="225" y="172"/>
                        <a:pt x="225" y="172"/>
                      </a:cubicBezTo>
                      <a:cubicBezTo>
                        <a:pt x="214" y="188"/>
                        <a:pt x="211" y="205"/>
                        <a:pt x="189" y="205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2" name="Freeform 65"/>
                <p:cNvSpPr>
                  <a:spLocks/>
                </p:cNvSpPr>
                <p:nvPr/>
              </p:nvSpPr>
              <p:spPr bwMode="auto">
                <a:xfrm>
                  <a:off x="2346" y="1502"/>
                  <a:ext cx="157" cy="135"/>
                </a:xfrm>
                <a:custGeom>
                  <a:avLst/>
                  <a:gdLst>
                    <a:gd name="T0" fmla="*/ 148 w 157"/>
                    <a:gd name="T1" fmla="*/ 126 h 135"/>
                    <a:gd name="T2" fmla="*/ 88 w 157"/>
                    <a:gd name="T3" fmla="*/ 128 h 135"/>
                    <a:gd name="T4" fmla="*/ 60 w 157"/>
                    <a:gd name="T5" fmla="*/ 114 h 135"/>
                    <a:gd name="T6" fmla="*/ 64 w 157"/>
                    <a:gd name="T7" fmla="*/ 102 h 135"/>
                    <a:gd name="T8" fmla="*/ 12 w 157"/>
                    <a:gd name="T9" fmla="*/ 82 h 135"/>
                    <a:gd name="T10" fmla="*/ 16 w 157"/>
                    <a:gd name="T11" fmla="*/ 18 h 135"/>
                    <a:gd name="T12" fmla="*/ 34 w 157"/>
                    <a:gd name="T13" fmla="*/ 2 h 135"/>
                    <a:gd name="T14" fmla="*/ 72 w 157"/>
                    <a:gd name="T15" fmla="*/ 4 h 135"/>
                    <a:gd name="T16" fmla="*/ 74 w 157"/>
                    <a:gd name="T17" fmla="*/ 14 h 135"/>
                    <a:gd name="T18" fmla="*/ 88 w 157"/>
                    <a:gd name="T19" fmla="*/ 16 h 135"/>
                    <a:gd name="T20" fmla="*/ 116 w 157"/>
                    <a:gd name="T21" fmla="*/ 26 h 135"/>
                    <a:gd name="T22" fmla="*/ 136 w 157"/>
                    <a:gd name="T23" fmla="*/ 74 h 135"/>
                    <a:gd name="T24" fmla="*/ 146 w 157"/>
                    <a:gd name="T25" fmla="*/ 92 h 135"/>
                    <a:gd name="T26" fmla="*/ 148 w 157"/>
                    <a:gd name="T27" fmla="*/ 126 h 1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7" h="135">
                      <a:moveTo>
                        <a:pt x="148" y="126"/>
                      </a:moveTo>
                      <a:cubicBezTo>
                        <a:pt x="124" y="127"/>
                        <a:pt x="110" y="130"/>
                        <a:pt x="88" y="128"/>
                      </a:cubicBezTo>
                      <a:cubicBezTo>
                        <a:pt x="83" y="99"/>
                        <a:pt x="93" y="135"/>
                        <a:pt x="60" y="114"/>
                      </a:cubicBezTo>
                      <a:cubicBezTo>
                        <a:pt x="56" y="112"/>
                        <a:pt x="64" y="102"/>
                        <a:pt x="64" y="102"/>
                      </a:cubicBezTo>
                      <a:cubicBezTo>
                        <a:pt x="60" y="72"/>
                        <a:pt x="51" y="84"/>
                        <a:pt x="12" y="82"/>
                      </a:cubicBezTo>
                      <a:cubicBezTo>
                        <a:pt x="11" y="68"/>
                        <a:pt x="0" y="23"/>
                        <a:pt x="16" y="18"/>
                      </a:cubicBezTo>
                      <a:cubicBezTo>
                        <a:pt x="32" y="22"/>
                        <a:pt x="32" y="19"/>
                        <a:pt x="34" y="2"/>
                      </a:cubicBezTo>
                      <a:cubicBezTo>
                        <a:pt x="47" y="3"/>
                        <a:pt x="60" y="0"/>
                        <a:pt x="72" y="4"/>
                      </a:cubicBezTo>
                      <a:cubicBezTo>
                        <a:pt x="75" y="5"/>
                        <a:pt x="71" y="12"/>
                        <a:pt x="74" y="14"/>
                      </a:cubicBezTo>
                      <a:cubicBezTo>
                        <a:pt x="78" y="17"/>
                        <a:pt x="83" y="15"/>
                        <a:pt x="88" y="16"/>
                      </a:cubicBezTo>
                      <a:cubicBezTo>
                        <a:pt x="99" y="20"/>
                        <a:pt x="112" y="13"/>
                        <a:pt x="116" y="26"/>
                      </a:cubicBezTo>
                      <a:cubicBezTo>
                        <a:pt x="117" y="39"/>
                        <a:pt x="124" y="66"/>
                        <a:pt x="136" y="74"/>
                      </a:cubicBezTo>
                      <a:cubicBezTo>
                        <a:pt x="140" y="80"/>
                        <a:pt x="142" y="86"/>
                        <a:pt x="146" y="92"/>
                      </a:cubicBezTo>
                      <a:cubicBezTo>
                        <a:pt x="148" y="101"/>
                        <a:pt x="157" y="120"/>
                        <a:pt x="148" y="12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3" name="Freeform 66"/>
                <p:cNvSpPr>
                  <a:spLocks/>
                </p:cNvSpPr>
                <p:nvPr/>
              </p:nvSpPr>
              <p:spPr bwMode="auto">
                <a:xfrm>
                  <a:off x="2443" y="1760"/>
                  <a:ext cx="179" cy="254"/>
                </a:xfrm>
                <a:custGeom>
                  <a:avLst/>
                  <a:gdLst>
                    <a:gd name="T0" fmla="*/ 167 w 179"/>
                    <a:gd name="T1" fmla="*/ 156 h 254"/>
                    <a:gd name="T2" fmla="*/ 175 w 179"/>
                    <a:gd name="T3" fmla="*/ 188 h 254"/>
                    <a:gd name="T4" fmla="*/ 157 w 179"/>
                    <a:gd name="T5" fmla="*/ 200 h 254"/>
                    <a:gd name="T6" fmla="*/ 155 w 179"/>
                    <a:gd name="T7" fmla="*/ 232 h 254"/>
                    <a:gd name="T8" fmla="*/ 77 w 179"/>
                    <a:gd name="T9" fmla="*/ 250 h 254"/>
                    <a:gd name="T10" fmla="*/ 63 w 179"/>
                    <a:gd name="T11" fmla="*/ 236 h 254"/>
                    <a:gd name="T12" fmla="*/ 23 w 179"/>
                    <a:gd name="T13" fmla="*/ 214 h 254"/>
                    <a:gd name="T14" fmla="*/ 21 w 179"/>
                    <a:gd name="T15" fmla="*/ 162 h 254"/>
                    <a:gd name="T16" fmla="*/ 13 w 179"/>
                    <a:gd name="T17" fmla="*/ 164 h 254"/>
                    <a:gd name="T18" fmla="*/ 7 w 179"/>
                    <a:gd name="T19" fmla="*/ 162 h 254"/>
                    <a:gd name="T20" fmla="*/ 19 w 179"/>
                    <a:gd name="T21" fmla="*/ 150 h 254"/>
                    <a:gd name="T22" fmla="*/ 41 w 179"/>
                    <a:gd name="T23" fmla="*/ 82 h 254"/>
                    <a:gd name="T24" fmla="*/ 51 w 179"/>
                    <a:gd name="T25" fmla="*/ 26 h 254"/>
                    <a:gd name="T26" fmla="*/ 81 w 179"/>
                    <a:gd name="T27" fmla="*/ 26 h 254"/>
                    <a:gd name="T28" fmla="*/ 103 w 179"/>
                    <a:gd name="T29" fmla="*/ 0 h 254"/>
                    <a:gd name="T30" fmla="*/ 129 w 179"/>
                    <a:gd name="T31" fmla="*/ 74 h 254"/>
                    <a:gd name="T32" fmla="*/ 153 w 179"/>
                    <a:gd name="T33" fmla="*/ 126 h 254"/>
                    <a:gd name="T34" fmla="*/ 159 w 179"/>
                    <a:gd name="T35" fmla="*/ 144 h 254"/>
                    <a:gd name="T36" fmla="*/ 167 w 179"/>
                    <a:gd name="T37" fmla="*/ 156 h 2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9" h="254">
                      <a:moveTo>
                        <a:pt x="167" y="156"/>
                      </a:moveTo>
                      <a:cubicBezTo>
                        <a:pt x="163" y="169"/>
                        <a:pt x="159" y="184"/>
                        <a:pt x="175" y="188"/>
                      </a:cubicBezTo>
                      <a:cubicBezTo>
                        <a:pt x="179" y="200"/>
                        <a:pt x="166" y="194"/>
                        <a:pt x="157" y="200"/>
                      </a:cubicBezTo>
                      <a:cubicBezTo>
                        <a:pt x="156" y="211"/>
                        <a:pt x="157" y="222"/>
                        <a:pt x="155" y="232"/>
                      </a:cubicBezTo>
                      <a:cubicBezTo>
                        <a:pt x="150" y="254"/>
                        <a:pt x="79" y="250"/>
                        <a:pt x="77" y="250"/>
                      </a:cubicBezTo>
                      <a:cubicBezTo>
                        <a:pt x="74" y="241"/>
                        <a:pt x="68" y="244"/>
                        <a:pt x="63" y="236"/>
                      </a:cubicBezTo>
                      <a:cubicBezTo>
                        <a:pt x="60" y="207"/>
                        <a:pt x="57" y="216"/>
                        <a:pt x="23" y="214"/>
                      </a:cubicBezTo>
                      <a:cubicBezTo>
                        <a:pt x="22" y="197"/>
                        <a:pt x="24" y="179"/>
                        <a:pt x="21" y="162"/>
                      </a:cubicBezTo>
                      <a:cubicBezTo>
                        <a:pt x="20" y="159"/>
                        <a:pt x="16" y="164"/>
                        <a:pt x="13" y="164"/>
                      </a:cubicBezTo>
                      <a:cubicBezTo>
                        <a:pt x="11" y="164"/>
                        <a:pt x="9" y="163"/>
                        <a:pt x="7" y="162"/>
                      </a:cubicBezTo>
                      <a:cubicBezTo>
                        <a:pt x="0" y="151"/>
                        <a:pt x="11" y="156"/>
                        <a:pt x="19" y="150"/>
                      </a:cubicBezTo>
                      <a:cubicBezTo>
                        <a:pt x="38" y="121"/>
                        <a:pt x="1" y="87"/>
                        <a:pt x="41" y="82"/>
                      </a:cubicBezTo>
                      <a:cubicBezTo>
                        <a:pt x="57" y="77"/>
                        <a:pt x="51" y="31"/>
                        <a:pt x="51" y="26"/>
                      </a:cubicBezTo>
                      <a:cubicBezTo>
                        <a:pt x="55" y="26"/>
                        <a:pt x="75" y="30"/>
                        <a:pt x="81" y="26"/>
                      </a:cubicBezTo>
                      <a:cubicBezTo>
                        <a:pt x="89" y="21"/>
                        <a:pt x="84" y="6"/>
                        <a:pt x="103" y="0"/>
                      </a:cubicBezTo>
                      <a:cubicBezTo>
                        <a:pt x="108" y="25"/>
                        <a:pt x="121" y="50"/>
                        <a:pt x="129" y="74"/>
                      </a:cubicBezTo>
                      <a:cubicBezTo>
                        <a:pt x="138" y="94"/>
                        <a:pt x="148" y="114"/>
                        <a:pt x="153" y="126"/>
                      </a:cubicBezTo>
                      <a:cubicBezTo>
                        <a:pt x="156" y="132"/>
                        <a:pt x="159" y="144"/>
                        <a:pt x="159" y="144"/>
                      </a:cubicBezTo>
                      <a:cubicBezTo>
                        <a:pt x="161" y="165"/>
                        <a:pt x="157" y="166"/>
                        <a:pt x="167" y="15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4" name="Freeform 67"/>
                <p:cNvSpPr>
                  <a:spLocks/>
                </p:cNvSpPr>
                <p:nvPr/>
              </p:nvSpPr>
              <p:spPr bwMode="auto">
                <a:xfrm>
                  <a:off x="2198" y="1926"/>
                  <a:ext cx="160" cy="237"/>
                </a:xfrm>
                <a:custGeom>
                  <a:avLst/>
                  <a:gdLst>
                    <a:gd name="T0" fmla="*/ 160 w 160"/>
                    <a:gd name="T1" fmla="*/ 36 h 237"/>
                    <a:gd name="T2" fmla="*/ 138 w 160"/>
                    <a:gd name="T3" fmla="*/ 48 h 237"/>
                    <a:gd name="T4" fmla="*/ 132 w 160"/>
                    <a:gd name="T5" fmla="*/ 96 h 237"/>
                    <a:gd name="T6" fmla="*/ 114 w 160"/>
                    <a:gd name="T7" fmla="*/ 108 h 237"/>
                    <a:gd name="T8" fmla="*/ 112 w 160"/>
                    <a:gd name="T9" fmla="*/ 172 h 237"/>
                    <a:gd name="T10" fmla="*/ 130 w 160"/>
                    <a:gd name="T11" fmla="*/ 176 h 237"/>
                    <a:gd name="T12" fmla="*/ 134 w 160"/>
                    <a:gd name="T13" fmla="*/ 182 h 237"/>
                    <a:gd name="T14" fmla="*/ 128 w 160"/>
                    <a:gd name="T15" fmla="*/ 186 h 237"/>
                    <a:gd name="T16" fmla="*/ 122 w 160"/>
                    <a:gd name="T17" fmla="*/ 198 h 237"/>
                    <a:gd name="T18" fmla="*/ 64 w 160"/>
                    <a:gd name="T19" fmla="*/ 220 h 237"/>
                    <a:gd name="T20" fmla="*/ 30 w 160"/>
                    <a:gd name="T21" fmla="*/ 202 h 237"/>
                    <a:gd name="T22" fmla="*/ 8 w 160"/>
                    <a:gd name="T23" fmla="*/ 148 h 237"/>
                    <a:gd name="T24" fmla="*/ 32 w 160"/>
                    <a:gd name="T25" fmla="*/ 94 h 237"/>
                    <a:gd name="T26" fmla="*/ 34 w 160"/>
                    <a:gd name="T27" fmla="*/ 42 h 237"/>
                    <a:gd name="T28" fmla="*/ 40 w 160"/>
                    <a:gd name="T29" fmla="*/ 46 h 237"/>
                    <a:gd name="T30" fmla="*/ 46 w 160"/>
                    <a:gd name="T31" fmla="*/ 44 h 237"/>
                    <a:gd name="T32" fmla="*/ 88 w 160"/>
                    <a:gd name="T33" fmla="*/ 22 h 237"/>
                    <a:gd name="T34" fmla="*/ 100 w 160"/>
                    <a:gd name="T35" fmla="*/ 0 h 237"/>
                    <a:gd name="T36" fmla="*/ 130 w 160"/>
                    <a:gd name="T37" fmla="*/ 2 h 237"/>
                    <a:gd name="T38" fmla="*/ 144 w 160"/>
                    <a:gd name="T39" fmla="*/ 4 h 237"/>
                    <a:gd name="T40" fmla="*/ 160 w 160"/>
                    <a:gd name="T41" fmla="*/ 36 h 2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0" h="237">
                      <a:moveTo>
                        <a:pt x="160" y="36"/>
                      </a:moveTo>
                      <a:cubicBezTo>
                        <a:pt x="151" y="42"/>
                        <a:pt x="142" y="37"/>
                        <a:pt x="138" y="48"/>
                      </a:cubicBezTo>
                      <a:cubicBezTo>
                        <a:pt x="136" y="88"/>
                        <a:pt x="140" y="73"/>
                        <a:pt x="132" y="96"/>
                      </a:cubicBezTo>
                      <a:cubicBezTo>
                        <a:pt x="130" y="103"/>
                        <a:pt x="114" y="108"/>
                        <a:pt x="114" y="108"/>
                      </a:cubicBezTo>
                      <a:cubicBezTo>
                        <a:pt x="111" y="127"/>
                        <a:pt x="105" y="153"/>
                        <a:pt x="112" y="172"/>
                      </a:cubicBezTo>
                      <a:cubicBezTo>
                        <a:pt x="114" y="178"/>
                        <a:pt x="124" y="175"/>
                        <a:pt x="130" y="176"/>
                      </a:cubicBezTo>
                      <a:cubicBezTo>
                        <a:pt x="131" y="178"/>
                        <a:pt x="134" y="180"/>
                        <a:pt x="134" y="182"/>
                      </a:cubicBezTo>
                      <a:cubicBezTo>
                        <a:pt x="134" y="184"/>
                        <a:pt x="130" y="184"/>
                        <a:pt x="128" y="186"/>
                      </a:cubicBezTo>
                      <a:cubicBezTo>
                        <a:pt x="125" y="189"/>
                        <a:pt x="124" y="194"/>
                        <a:pt x="122" y="198"/>
                      </a:cubicBezTo>
                      <a:cubicBezTo>
                        <a:pt x="118" y="237"/>
                        <a:pt x="122" y="222"/>
                        <a:pt x="64" y="220"/>
                      </a:cubicBezTo>
                      <a:cubicBezTo>
                        <a:pt x="52" y="203"/>
                        <a:pt x="54" y="204"/>
                        <a:pt x="30" y="202"/>
                      </a:cubicBezTo>
                      <a:cubicBezTo>
                        <a:pt x="28" y="158"/>
                        <a:pt x="33" y="165"/>
                        <a:pt x="8" y="148"/>
                      </a:cubicBezTo>
                      <a:cubicBezTo>
                        <a:pt x="10" y="112"/>
                        <a:pt x="0" y="99"/>
                        <a:pt x="32" y="94"/>
                      </a:cubicBezTo>
                      <a:cubicBezTo>
                        <a:pt x="33" y="77"/>
                        <a:pt x="31" y="59"/>
                        <a:pt x="34" y="42"/>
                      </a:cubicBezTo>
                      <a:cubicBezTo>
                        <a:pt x="34" y="40"/>
                        <a:pt x="38" y="46"/>
                        <a:pt x="40" y="46"/>
                      </a:cubicBezTo>
                      <a:cubicBezTo>
                        <a:pt x="42" y="46"/>
                        <a:pt x="44" y="45"/>
                        <a:pt x="46" y="44"/>
                      </a:cubicBezTo>
                      <a:cubicBezTo>
                        <a:pt x="50" y="19"/>
                        <a:pt x="63" y="24"/>
                        <a:pt x="88" y="22"/>
                      </a:cubicBezTo>
                      <a:cubicBezTo>
                        <a:pt x="92" y="11"/>
                        <a:pt x="91" y="6"/>
                        <a:pt x="100" y="0"/>
                      </a:cubicBezTo>
                      <a:cubicBezTo>
                        <a:pt x="110" y="1"/>
                        <a:pt x="120" y="1"/>
                        <a:pt x="130" y="2"/>
                      </a:cubicBezTo>
                      <a:cubicBezTo>
                        <a:pt x="135" y="2"/>
                        <a:pt x="142" y="0"/>
                        <a:pt x="144" y="4"/>
                      </a:cubicBezTo>
                      <a:cubicBezTo>
                        <a:pt x="150" y="15"/>
                        <a:pt x="139" y="36"/>
                        <a:pt x="160" y="3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5" name="Freeform 68"/>
                <p:cNvSpPr>
                  <a:spLocks/>
                </p:cNvSpPr>
                <p:nvPr/>
              </p:nvSpPr>
              <p:spPr bwMode="auto">
                <a:xfrm>
                  <a:off x="2124" y="2149"/>
                  <a:ext cx="110" cy="183"/>
                </a:xfrm>
                <a:custGeom>
                  <a:avLst/>
                  <a:gdLst>
                    <a:gd name="T0" fmla="*/ 110 w 110"/>
                    <a:gd name="T1" fmla="*/ 57 h 183"/>
                    <a:gd name="T2" fmla="*/ 108 w 110"/>
                    <a:gd name="T3" fmla="*/ 119 h 183"/>
                    <a:gd name="T4" fmla="*/ 102 w 110"/>
                    <a:gd name="T5" fmla="*/ 137 h 183"/>
                    <a:gd name="T6" fmla="*/ 72 w 110"/>
                    <a:gd name="T7" fmla="*/ 183 h 183"/>
                    <a:gd name="T8" fmla="*/ 66 w 110"/>
                    <a:gd name="T9" fmla="*/ 163 h 183"/>
                    <a:gd name="T10" fmla="*/ 64 w 110"/>
                    <a:gd name="T11" fmla="*/ 157 h 183"/>
                    <a:gd name="T12" fmla="*/ 54 w 110"/>
                    <a:gd name="T13" fmla="*/ 125 h 183"/>
                    <a:gd name="T14" fmla="*/ 18 w 110"/>
                    <a:gd name="T15" fmla="*/ 45 h 183"/>
                    <a:gd name="T16" fmla="*/ 8 w 110"/>
                    <a:gd name="T17" fmla="*/ 1 h 183"/>
                    <a:gd name="T18" fmla="*/ 64 w 110"/>
                    <a:gd name="T19" fmla="*/ 5 h 183"/>
                    <a:gd name="T20" fmla="*/ 80 w 110"/>
                    <a:gd name="T21" fmla="*/ 15 h 183"/>
                    <a:gd name="T22" fmla="*/ 94 w 110"/>
                    <a:gd name="T23" fmla="*/ 39 h 183"/>
                    <a:gd name="T24" fmla="*/ 110 w 110"/>
                    <a:gd name="T25" fmla="*/ 57 h 1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0" h="183">
                      <a:moveTo>
                        <a:pt x="110" y="57"/>
                      </a:moveTo>
                      <a:cubicBezTo>
                        <a:pt x="109" y="78"/>
                        <a:pt x="110" y="98"/>
                        <a:pt x="108" y="119"/>
                      </a:cubicBezTo>
                      <a:cubicBezTo>
                        <a:pt x="107" y="125"/>
                        <a:pt x="102" y="137"/>
                        <a:pt x="102" y="137"/>
                      </a:cubicBezTo>
                      <a:cubicBezTo>
                        <a:pt x="100" y="173"/>
                        <a:pt x="103" y="173"/>
                        <a:pt x="72" y="183"/>
                      </a:cubicBezTo>
                      <a:cubicBezTo>
                        <a:pt x="69" y="171"/>
                        <a:pt x="71" y="178"/>
                        <a:pt x="66" y="163"/>
                      </a:cubicBezTo>
                      <a:cubicBezTo>
                        <a:pt x="65" y="161"/>
                        <a:pt x="64" y="157"/>
                        <a:pt x="64" y="157"/>
                      </a:cubicBezTo>
                      <a:cubicBezTo>
                        <a:pt x="64" y="156"/>
                        <a:pt x="58" y="133"/>
                        <a:pt x="54" y="125"/>
                      </a:cubicBezTo>
                      <a:cubicBezTo>
                        <a:pt x="47" y="105"/>
                        <a:pt x="26" y="64"/>
                        <a:pt x="18" y="45"/>
                      </a:cubicBezTo>
                      <a:cubicBezTo>
                        <a:pt x="10" y="24"/>
                        <a:pt x="0" y="8"/>
                        <a:pt x="8" y="1"/>
                      </a:cubicBezTo>
                      <a:cubicBezTo>
                        <a:pt x="12" y="0"/>
                        <a:pt x="57" y="4"/>
                        <a:pt x="64" y="5"/>
                      </a:cubicBezTo>
                      <a:cubicBezTo>
                        <a:pt x="72" y="8"/>
                        <a:pt x="77" y="6"/>
                        <a:pt x="80" y="15"/>
                      </a:cubicBezTo>
                      <a:cubicBezTo>
                        <a:pt x="82" y="33"/>
                        <a:pt x="79" y="34"/>
                        <a:pt x="94" y="39"/>
                      </a:cubicBezTo>
                      <a:cubicBezTo>
                        <a:pt x="97" y="43"/>
                        <a:pt x="110" y="53"/>
                        <a:pt x="110" y="57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6" name="Freeform 69"/>
                <p:cNvSpPr>
                  <a:spLocks/>
                </p:cNvSpPr>
                <p:nvPr/>
              </p:nvSpPr>
              <p:spPr bwMode="auto">
                <a:xfrm>
                  <a:off x="2226" y="2310"/>
                  <a:ext cx="148" cy="150"/>
                </a:xfrm>
                <a:custGeom>
                  <a:avLst/>
                  <a:gdLst>
                    <a:gd name="T0" fmla="*/ 146 w 148"/>
                    <a:gd name="T1" fmla="*/ 52 h 150"/>
                    <a:gd name="T2" fmla="*/ 148 w 148"/>
                    <a:gd name="T3" fmla="*/ 78 h 150"/>
                    <a:gd name="T4" fmla="*/ 132 w 148"/>
                    <a:gd name="T5" fmla="*/ 90 h 150"/>
                    <a:gd name="T6" fmla="*/ 114 w 148"/>
                    <a:gd name="T7" fmla="*/ 94 h 150"/>
                    <a:gd name="T8" fmla="*/ 28 w 148"/>
                    <a:gd name="T9" fmla="*/ 124 h 150"/>
                    <a:gd name="T10" fmla="*/ 22 w 148"/>
                    <a:gd name="T11" fmla="*/ 90 h 150"/>
                    <a:gd name="T12" fmla="*/ 10 w 148"/>
                    <a:gd name="T13" fmla="*/ 82 h 150"/>
                    <a:gd name="T14" fmla="*/ 0 w 148"/>
                    <a:gd name="T15" fmla="*/ 66 h 150"/>
                    <a:gd name="T16" fmla="*/ 26 w 148"/>
                    <a:gd name="T17" fmla="*/ 52 h 150"/>
                    <a:gd name="T18" fmla="*/ 42 w 148"/>
                    <a:gd name="T19" fmla="*/ 32 h 150"/>
                    <a:gd name="T20" fmla="*/ 122 w 148"/>
                    <a:gd name="T21" fmla="*/ 20 h 150"/>
                    <a:gd name="T22" fmla="*/ 138 w 148"/>
                    <a:gd name="T23" fmla="*/ 36 h 150"/>
                    <a:gd name="T24" fmla="*/ 146 w 148"/>
                    <a:gd name="T25" fmla="*/ 52 h 1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8" h="150">
                      <a:moveTo>
                        <a:pt x="146" y="52"/>
                      </a:moveTo>
                      <a:cubicBezTo>
                        <a:pt x="143" y="61"/>
                        <a:pt x="145" y="69"/>
                        <a:pt x="148" y="78"/>
                      </a:cubicBezTo>
                      <a:cubicBezTo>
                        <a:pt x="145" y="87"/>
                        <a:pt x="139" y="85"/>
                        <a:pt x="132" y="90"/>
                      </a:cubicBezTo>
                      <a:cubicBezTo>
                        <a:pt x="125" y="100"/>
                        <a:pt x="125" y="90"/>
                        <a:pt x="114" y="94"/>
                      </a:cubicBezTo>
                      <a:cubicBezTo>
                        <a:pt x="110" y="150"/>
                        <a:pt x="105" y="126"/>
                        <a:pt x="28" y="124"/>
                      </a:cubicBezTo>
                      <a:cubicBezTo>
                        <a:pt x="27" y="118"/>
                        <a:pt x="23" y="93"/>
                        <a:pt x="22" y="90"/>
                      </a:cubicBezTo>
                      <a:cubicBezTo>
                        <a:pt x="20" y="86"/>
                        <a:pt x="10" y="82"/>
                        <a:pt x="10" y="82"/>
                      </a:cubicBezTo>
                      <a:cubicBezTo>
                        <a:pt x="7" y="74"/>
                        <a:pt x="3" y="74"/>
                        <a:pt x="0" y="66"/>
                      </a:cubicBezTo>
                      <a:cubicBezTo>
                        <a:pt x="11" y="62"/>
                        <a:pt x="16" y="58"/>
                        <a:pt x="26" y="52"/>
                      </a:cubicBezTo>
                      <a:cubicBezTo>
                        <a:pt x="28" y="36"/>
                        <a:pt x="26" y="28"/>
                        <a:pt x="42" y="32"/>
                      </a:cubicBezTo>
                      <a:cubicBezTo>
                        <a:pt x="53" y="0"/>
                        <a:pt x="71" y="18"/>
                        <a:pt x="122" y="20"/>
                      </a:cubicBezTo>
                      <a:cubicBezTo>
                        <a:pt x="125" y="34"/>
                        <a:pt x="127" y="29"/>
                        <a:pt x="138" y="36"/>
                      </a:cubicBezTo>
                      <a:cubicBezTo>
                        <a:pt x="138" y="38"/>
                        <a:pt x="146" y="64"/>
                        <a:pt x="146" y="5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7" name="Freeform 70"/>
                <p:cNvSpPr>
                  <a:spLocks/>
                </p:cNvSpPr>
                <p:nvPr/>
              </p:nvSpPr>
              <p:spPr bwMode="auto">
                <a:xfrm>
                  <a:off x="2316" y="2034"/>
                  <a:ext cx="214" cy="270"/>
                </a:xfrm>
                <a:custGeom>
                  <a:avLst/>
                  <a:gdLst>
                    <a:gd name="T0" fmla="*/ 212 w 214"/>
                    <a:gd name="T1" fmla="*/ 46 h 270"/>
                    <a:gd name="T2" fmla="*/ 206 w 214"/>
                    <a:gd name="T3" fmla="*/ 104 h 270"/>
                    <a:gd name="T4" fmla="*/ 198 w 214"/>
                    <a:gd name="T5" fmla="*/ 178 h 270"/>
                    <a:gd name="T6" fmla="*/ 158 w 214"/>
                    <a:gd name="T7" fmla="*/ 180 h 270"/>
                    <a:gd name="T8" fmla="*/ 132 w 214"/>
                    <a:gd name="T9" fmla="*/ 204 h 270"/>
                    <a:gd name="T10" fmla="*/ 114 w 214"/>
                    <a:gd name="T11" fmla="*/ 210 h 270"/>
                    <a:gd name="T12" fmla="*/ 108 w 214"/>
                    <a:gd name="T13" fmla="*/ 212 h 270"/>
                    <a:gd name="T14" fmla="*/ 96 w 214"/>
                    <a:gd name="T15" fmla="*/ 220 h 270"/>
                    <a:gd name="T16" fmla="*/ 88 w 214"/>
                    <a:gd name="T17" fmla="*/ 232 h 270"/>
                    <a:gd name="T18" fmla="*/ 66 w 214"/>
                    <a:gd name="T19" fmla="*/ 262 h 270"/>
                    <a:gd name="T20" fmla="*/ 54 w 214"/>
                    <a:gd name="T21" fmla="*/ 270 h 270"/>
                    <a:gd name="T22" fmla="*/ 6 w 214"/>
                    <a:gd name="T23" fmla="*/ 234 h 270"/>
                    <a:gd name="T24" fmla="*/ 16 w 214"/>
                    <a:gd name="T25" fmla="*/ 190 h 270"/>
                    <a:gd name="T26" fmla="*/ 22 w 214"/>
                    <a:gd name="T27" fmla="*/ 194 h 270"/>
                    <a:gd name="T28" fmla="*/ 24 w 214"/>
                    <a:gd name="T29" fmla="*/ 188 h 270"/>
                    <a:gd name="T30" fmla="*/ 36 w 214"/>
                    <a:gd name="T31" fmla="*/ 178 h 270"/>
                    <a:gd name="T32" fmla="*/ 38 w 214"/>
                    <a:gd name="T33" fmla="*/ 162 h 270"/>
                    <a:gd name="T34" fmla="*/ 56 w 214"/>
                    <a:gd name="T35" fmla="*/ 164 h 270"/>
                    <a:gd name="T36" fmla="*/ 70 w 214"/>
                    <a:gd name="T37" fmla="*/ 150 h 270"/>
                    <a:gd name="T38" fmla="*/ 80 w 214"/>
                    <a:gd name="T39" fmla="*/ 102 h 270"/>
                    <a:gd name="T40" fmla="*/ 94 w 214"/>
                    <a:gd name="T41" fmla="*/ 118 h 270"/>
                    <a:gd name="T42" fmla="*/ 92 w 214"/>
                    <a:gd name="T43" fmla="*/ 100 h 270"/>
                    <a:gd name="T44" fmla="*/ 80 w 214"/>
                    <a:gd name="T45" fmla="*/ 92 h 270"/>
                    <a:gd name="T46" fmla="*/ 72 w 214"/>
                    <a:gd name="T47" fmla="*/ 74 h 270"/>
                    <a:gd name="T48" fmla="*/ 86 w 214"/>
                    <a:gd name="T49" fmla="*/ 18 h 270"/>
                    <a:gd name="T50" fmla="*/ 96 w 214"/>
                    <a:gd name="T51" fmla="*/ 0 h 270"/>
                    <a:gd name="T52" fmla="*/ 104 w 214"/>
                    <a:gd name="T53" fmla="*/ 2 h 270"/>
                    <a:gd name="T54" fmla="*/ 162 w 214"/>
                    <a:gd name="T55" fmla="*/ 4 h 270"/>
                    <a:gd name="T56" fmla="*/ 170 w 214"/>
                    <a:gd name="T57" fmla="*/ 14 h 270"/>
                    <a:gd name="T58" fmla="*/ 182 w 214"/>
                    <a:gd name="T59" fmla="*/ 18 h 270"/>
                    <a:gd name="T60" fmla="*/ 192 w 214"/>
                    <a:gd name="T61" fmla="*/ 36 h 270"/>
                    <a:gd name="T62" fmla="*/ 206 w 214"/>
                    <a:gd name="T63" fmla="*/ 42 h 270"/>
                    <a:gd name="T64" fmla="*/ 212 w 214"/>
                    <a:gd name="T65" fmla="*/ 46 h 2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4" h="270">
                      <a:moveTo>
                        <a:pt x="212" y="46"/>
                      </a:moveTo>
                      <a:cubicBezTo>
                        <a:pt x="206" y="65"/>
                        <a:pt x="207" y="84"/>
                        <a:pt x="206" y="104"/>
                      </a:cubicBezTo>
                      <a:cubicBezTo>
                        <a:pt x="209" y="121"/>
                        <a:pt x="214" y="176"/>
                        <a:pt x="198" y="178"/>
                      </a:cubicBezTo>
                      <a:cubicBezTo>
                        <a:pt x="185" y="180"/>
                        <a:pt x="171" y="179"/>
                        <a:pt x="158" y="180"/>
                      </a:cubicBezTo>
                      <a:cubicBezTo>
                        <a:pt x="142" y="185"/>
                        <a:pt x="146" y="199"/>
                        <a:pt x="132" y="204"/>
                      </a:cubicBezTo>
                      <a:cubicBezTo>
                        <a:pt x="126" y="206"/>
                        <a:pt x="120" y="208"/>
                        <a:pt x="114" y="210"/>
                      </a:cubicBezTo>
                      <a:cubicBezTo>
                        <a:pt x="112" y="211"/>
                        <a:pt x="108" y="212"/>
                        <a:pt x="108" y="212"/>
                      </a:cubicBezTo>
                      <a:cubicBezTo>
                        <a:pt x="105" y="215"/>
                        <a:pt x="99" y="217"/>
                        <a:pt x="96" y="220"/>
                      </a:cubicBezTo>
                      <a:cubicBezTo>
                        <a:pt x="93" y="223"/>
                        <a:pt x="88" y="232"/>
                        <a:pt x="88" y="232"/>
                      </a:cubicBezTo>
                      <a:cubicBezTo>
                        <a:pt x="85" y="248"/>
                        <a:pt x="79" y="253"/>
                        <a:pt x="66" y="262"/>
                      </a:cubicBezTo>
                      <a:cubicBezTo>
                        <a:pt x="62" y="265"/>
                        <a:pt x="54" y="270"/>
                        <a:pt x="54" y="270"/>
                      </a:cubicBezTo>
                      <a:cubicBezTo>
                        <a:pt x="41" y="232"/>
                        <a:pt x="59" y="237"/>
                        <a:pt x="6" y="234"/>
                      </a:cubicBezTo>
                      <a:cubicBezTo>
                        <a:pt x="7" y="221"/>
                        <a:pt x="0" y="195"/>
                        <a:pt x="16" y="190"/>
                      </a:cubicBezTo>
                      <a:cubicBezTo>
                        <a:pt x="18" y="191"/>
                        <a:pt x="20" y="195"/>
                        <a:pt x="22" y="194"/>
                      </a:cubicBezTo>
                      <a:cubicBezTo>
                        <a:pt x="24" y="193"/>
                        <a:pt x="23" y="190"/>
                        <a:pt x="24" y="188"/>
                      </a:cubicBezTo>
                      <a:cubicBezTo>
                        <a:pt x="27" y="184"/>
                        <a:pt x="32" y="182"/>
                        <a:pt x="36" y="178"/>
                      </a:cubicBezTo>
                      <a:cubicBezTo>
                        <a:pt x="37" y="173"/>
                        <a:pt x="36" y="167"/>
                        <a:pt x="38" y="162"/>
                      </a:cubicBezTo>
                      <a:cubicBezTo>
                        <a:pt x="40" y="156"/>
                        <a:pt x="56" y="164"/>
                        <a:pt x="56" y="164"/>
                      </a:cubicBezTo>
                      <a:cubicBezTo>
                        <a:pt x="67" y="161"/>
                        <a:pt x="64" y="159"/>
                        <a:pt x="70" y="150"/>
                      </a:cubicBezTo>
                      <a:cubicBezTo>
                        <a:pt x="73" y="135"/>
                        <a:pt x="60" y="95"/>
                        <a:pt x="80" y="102"/>
                      </a:cubicBezTo>
                      <a:cubicBezTo>
                        <a:pt x="89" y="116"/>
                        <a:pt x="84" y="111"/>
                        <a:pt x="94" y="118"/>
                      </a:cubicBezTo>
                      <a:cubicBezTo>
                        <a:pt x="97" y="108"/>
                        <a:pt x="97" y="114"/>
                        <a:pt x="92" y="100"/>
                      </a:cubicBezTo>
                      <a:cubicBezTo>
                        <a:pt x="90" y="95"/>
                        <a:pt x="80" y="92"/>
                        <a:pt x="80" y="92"/>
                      </a:cubicBezTo>
                      <a:cubicBezTo>
                        <a:pt x="76" y="87"/>
                        <a:pt x="72" y="74"/>
                        <a:pt x="72" y="74"/>
                      </a:cubicBezTo>
                      <a:cubicBezTo>
                        <a:pt x="74" y="17"/>
                        <a:pt x="65" y="39"/>
                        <a:pt x="86" y="18"/>
                      </a:cubicBezTo>
                      <a:cubicBezTo>
                        <a:pt x="88" y="11"/>
                        <a:pt x="96" y="0"/>
                        <a:pt x="96" y="0"/>
                      </a:cubicBezTo>
                      <a:cubicBezTo>
                        <a:pt x="99" y="1"/>
                        <a:pt x="101" y="2"/>
                        <a:pt x="104" y="2"/>
                      </a:cubicBezTo>
                      <a:cubicBezTo>
                        <a:pt x="123" y="3"/>
                        <a:pt x="143" y="1"/>
                        <a:pt x="162" y="4"/>
                      </a:cubicBezTo>
                      <a:cubicBezTo>
                        <a:pt x="166" y="5"/>
                        <a:pt x="166" y="12"/>
                        <a:pt x="170" y="14"/>
                      </a:cubicBezTo>
                      <a:cubicBezTo>
                        <a:pt x="174" y="16"/>
                        <a:pt x="182" y="18"/>
                        <a:pt x="182" y="18"/>
                      </a:cubicBezTo>
                      <a:cubicBezTo>
                        <a:pt x="185" y="23"/>
                        <a:pt x="187" y="32"/>
                        <a:pt x="192" y="36"/>
                      </a:cubicBezTo>
                      <a:cubicBezTo>
                        <a:pt x="198" y="41"/>
                        <a:pt x="200" y="39"/>
                        <a:pt x="206" y="42"/>
                      </a:cubicBezTo>
                      <a:cubicBezTo>
                        <a:pt x="208" y="43"/>
                        <a:pt x="212" y="46"/>
                        <a:pt x="212" y="46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8" name="Freeform 71"/>
                <p:cNvSpPr>
                  <a:spLocks/>
                </p:cNvSpPr>
                <p:nvPr/>
              </p:nvSpPr>
              <p:spPr bwMode="auto">
                <a:xfrm>
                  <a:off x="2402" y="2317"/>
                  <a:ext cx="277" cy="262"/>
                </a:xfrm>
                <a:custGeom>
                  <a:avLst/>
                  <a:gdLst>
                    <a:gd name="T0" fmla="*/ 268 w 277"/>
                    <a:gd name="T1" fmla="*/ 77 h 262"/>
                    <a:gd name="T2" fmla="*/ 246 w 277"/>
                    <a:gd name="T3" fmla="*/ 123 h 262"/>
                    <a:gd name="T4" fmla="*/ 228 w 277"/>
                    <a:gd name="T5" fmla="*/ 135 h 262"/>
                    <a:gd name="T6" fmla="*/ 202 w 277"/>
                    <a:gd name="T7" fmla="*/ 181 h 262"/>
                    <a:gd name="T8" fmla="*/ 140 w 277"/>
                    <a:gd name="T9" fmla="*/ 241 h 262"/>
                    <a:gd name="T10" fmla="*/ 126 w 277"/>
                    <a:gd name="T11" fmla="*/ 205 h 262"/>
                    <a:gd name="T12" fmla="*/ 104 w 277"/>
                    <a:gd name="T13" fmla="*/ 199 h 262"/>
                    <a:gd name="T14" fmla="*/ 80 w 277"/>
                    <a:gd name="T15" fmla="*/ 169 h 262"/>
                    <a:gd name="T16" fmla="*/ 62 w 277"/>
                    <a:gd name="T17" fmla="*/ 161 h 262"/>
                    <a:gd name="T18" fmla="*/ 12 w 277"/>
                    <a:gd name="T19" fmla="*/ 145 h 262"/>
                    <a:gd name="T20" fmla="*/ 18 w 277"/>
                    <a:gd name="T21" fmla="*/ 97 h 262"/>
                    <a:gd name="T22" fmla="*/ 38 w 277"/>
                    <a:gd name="T23" fmla="*/ 61 h 262"/>
                    <a:gd name="T24" fmla="*/ 66 w 277"/>
                    <a:gd name="T25" fmla="*/ 53 h 262"/>
                    <a:gd name="T26" fmla="*/ 70 w 277"/>
                    <a:gd name="T27" fmla="*/ 47 h 262"/>
                    <a:gd name="T28" fmla="*/ 76 w 277"/>
                    <a:gd name="T29" fmla="*/ 45 h 262"/>
                    <a:gd name="T30" fmla="*/ 82 w 277"/>
                    <a:gd name="T31" fmla="*/ 33 h 262"/>
                    <a:gd name="T32" fmla="*/ 112 w 277"/>
                    <a:gd name="T33" fmla="*/ 27 h 262"/>
                    <a:gd name="T34" fmla="*/ 138 w 277"/>
                    <a:gd name="T35" fmla="*/ 17 h 262"/>
                    <a:gd name="T36" fmla="*/ 150 w 277"/>
                    <a:gd name="T37" fmla="*/ 13 h 262"/>
                    <a:gd name="T38" fmla="*/ 176 w 277"/>
                    <a:gd name="T39" fmla="*/ 7 h 262"/>
                    <a:gd name="T40" fmla="*/ 194 w 277"/>
                    <a:gd name="T41" fmla="*/ 17 h 262"/>
                    <a:gd name="T42" fmla="*/ 228 w 277"/>
                    <a:gd name="T43" fmla="*/ 37 h 262"/>
                    <a:gd name="T44" fmla="*/ 254 w 277"/>
                    <a:gd name="T45" fmla="*/ 71 h 262"/>
                    <a:gd name="T46" fmla="*/ 268 w 277"/>
                    <a:gd name="T47" fmla="*/ 77 h 2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77" h="262">
                      <a:moveTo>
                        <a:pt x="268" y="77"/>
                      </a:moveTo>
                      <a:cubicBezTo>
                        <a:pt x="265" y="133"/>
                        <a:pt x="277" y="113"/>
                        <a:pt x="246" y="123"/>
                      </a:cubicBezTo>
                      <a:cubicBezTo>
                        <a:pt x="240" y="129"/>
                        <a:pt x="236" y="132"/>
                        <a:pt x="228" y="135"/>
                      </a:cubicBezTo>
                      <a:cubicBezTo>
                        <a:pt x="223" y="151"/>
                        <a:pt x="216" y="172"/>
                        <a:pt x="202" y="181"/>
                      </a:cubicBezTo>
                      <a:cubicBezTo>
                        <a:pt x="199" y="262"/>
                        <a:pt x="212" y="247"/>
                        <a:pt x="140" y="241"/>
                      </a:cubicBezTo>
                      <a:cubicBezTo>
                        <a:pt x="139" y="228"/>
                        <a:pt x="141" y="210"/>
                        <a:pt x="126" y="205"/>
                      </a:cubicBezTo>
                      <a:cubicBezTo>
                        <a:pt x="101" y="209"/>
                        <a:pt x="120" y="204"/>
                        <a:pt x="104" y="199"/>
                      </a:cubicBezTo>
                      <a:cubicBezTo>
                        <a:pt x="92" y="190"/>
                        <a:pt x="92" y="175"/>
                        <a:pt x="80" y="169"/>
                      </a:cubicBezTo>
                      <a:cubicBezTo>
                        <a:pt x="74" y="160"/>
                        <a:pt x="72" y="158"/>
                        <a:pt x="62" y="161"/>
                      </a:cubicBezTo>
                      <a:cubicBezTo>
                        <a:pt x="40" y="176"/>
                        <a:pt x="19" y="167"/>
                        <a:pt x="12" y="145"/>
                      </a:cubicBezTo>
                      <a:cubicBezTo>
                        <a:pt x="11" y="136"/>
                        <a:pt x="0" y="91"/>
                        <a:pt x="18" y="97"/>
                      </a:cubicBezTo>
                      <a:cubicBezTo>
                        <a:pt x="46" y="92"/>
                        <a:pt x="23" y="76"/>
                        <a:pt x="38" y="61"/>
                      </a:cubicBezTo>
                      <a:cubicBezTo>
                        <a:pt x="45" y="54"/>
                        <a:pt x="57" y="54"/>
                        <a:pt x="66" y="53"/>
                      </a:cubicBezTo>
                      <a:cubicBezTo>
                        <a:pt x="67" y="51"/>
                        <a:pt x="68" y="49"/>
                        <a:pt x="70" y="47"/>
                      </a:cubicBezTo>
                      <a:cubicBezTo>
                        <a:pt x="72" y="46"/>
                        <a:pt x="75" y="46"/>
                        <a:pt x="76" y="45"/>
                      </a:cubicBezTo>
                      <a:cubicBezTo>
                        <a:pt x="83" y="38"/>
                        <a:pt x="72" y="39"/>
                        <a:pt x="82" y="33"/>
                      </a:cubicBezTo>
                      <a:cubicBezTo>
                        <a:pt x="90" y="28"/>
                        <a:pt x="104" y="28"/>
                        <a:pt x="112" y="27"/>
                      </a:cubicBezTo>
                      <a:cubicBezTo>
                        <a:pt x="121" y="24"/>
                        <a:pt x="129" y="20"/>
                        <a:pt x="138" y="17"/>
                      </a:cubicBezTo>
                      <a:cubicBezTo>
                        <a:pt x="142" y="16"/>
                        <a:pt x="150" y="13"/>
                        <a:pt x="150" y="13"/>
                      </a:cubicBezTo>
                      <a:cubicBezTo>
                        <a:pt x="154" y="0"/>
                        <a:pt x="163" y="6"/>
                        <a:pt x="176" y="7"/>
                      </a:cubicBezTo>
                      <a:cubicBezTo>
                        <a:pt x="185" y="9"/>
                        <a:pt x="189" y="9"/>
                        <a:pt x="194" y="17"/>
                      </a:cubicBezTo>
                      <a:cubicBezTo>
                        <a:pt x="197" y="52"/>
                        <a:pt x="198" y="33"/>
                        <a:pt x="228" y="37"/>
                      </a:cubicBezTo>
                      <a:cubicBezTo>
                        <a:pt x="230" y="61"/>
                        <a:pt x="233" y="64"/>
                        <a:pt x="254" y="71"/>
                      </a:cubicBezTo>
                      <a:cubicBezTo>
                        <a:pt x="257" y="76"/>
                        <a:pt x="262" y="83"/>
                        <a:pt x="268" y="77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69" name="Freeform 72"/>
                <p:cNvSpPr>
                  <a:spLocks/>
                </p:cNvSpPr>
                <p:nvPr/>
              </p:nvSpPr>
              <p:spPr bwMode="auto">
                <a:xfrm>
                  <a:off x="2394" y="2555"/>
                  <a:ext cx="226" cy="159"/>
                </a:xfrm>
                <a:custGeom>
                  <a:avLst/>
                  <a:gdLst>
                    <a:gd name="T0" fmla="*/ 192 w 226"/>
                    <a:gd name="T1" fmla="*/ 159 h 159"/>
                    <a:gd name="T2" fmla="*/ 198 w 226"/>
                    <a:gd name="T3" fmla="*/ 147 h 159"/>
                    <a:gd name="T4" fmla="*/ 210 w 226"/>
                    <a:gd name="T5" fmla="*/ 143 h 159"/>
                    <a:gd name="T6" fmla="*/ 212 w 226"/>
                    <a:gd name="T7" fmla="*/ 137 h 159"/>
                    <a:gd name="T8" fmla="*/ 222 w 226"/>
                    <a:gd name="T9" fmla="*/ 135 h 159"/>
                    <a:gd name="T10" fmla="*/ 212 w 226"/>
                    <a:gd name="T11" fmla="*/ 119 h 159"/>
                    <a:gd name="T12" fmla="*/ 196 w 226"/>
                    <a:gd name="T13" fmla="*/ 61 h 159"/>
                    <a:gd name="T14" fmla="*/ 134 w 226"/>
                    <a:gd name="T15" fmla="*/ 53 h 159"/>
                    <a:gd name="T16" fmla="*/ 98 w 226"/>
                    <a:gd name="T17" fmla="*/ 45 h 159"/>
                    <a:gd name="T18" fmla="*/ 38 w 226"/>
                    <a:gd name="T19" fmla="*/ 17 h 159"/>
                    <a:gd name="T20" fmla="*/ 4 w 226"/>
                    <a:gd name="T21" fmla="*/ 41 h 159"/>
                    <a:gd name="T22" fmla="*/ 12 w 226"/>
                    <a:gd name="T23" fmla="*/ 57 h 159"/>
                    <a:gd name="T24" fmla="*/ 62 w 226"/>
                    <a:gd name="T25" fmla="*/ 93 h 159"/>
                    <a:gd name="T26" fmla="*/ 118 w 226"/>
                    <a:gd name="T27" fmla="*/ 137 h 159"/>
                    <a:gd name="T28" fmla="*/ 192 w 226"/>
                    <a:gd name="T29" fmla="*/ 159 h 1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6" h="159">
                      <a:moveTo>
                        <a:pt x="192" y="159"/>
                      </a:moveTo>
                      <a:cubicBezTo>
                        <a:pt x="199" y="152"/>
                        <a:pt x="188" y="153"/>
                        <a:pt x="198" y="147"/>
                      </a:cubicBezTo>
                      <a:cubicBezTo>
                        <a:pt x="202" y="145"/>
                        <a:pt x="210" y="143"/>
                        <a:pt x="210" y="143"/>
                      </a:cubicBezTo>
                      <a:cubicBezTo>
                        <a:pt x="211" y="141"/>
                        <a:pt x="210" y="138"/>
                        <a:pt x="212" y="137"/>
                      </a:cubicBezTo>
                      <a:cubicBezTo>
                        <a:pt x="215" y="135"/>
                        <a:pt x="221" y="138"/>
                        <a:pt x="222" y="135"/>
                      </a:cubicBezTo>
                      <a:cubicBezTo>
                        <a:pt x="226" y="126"/>
                        <a:pt x="217" y="122"/>
                        <a:pt x="212" y="119"/>
                      </a:cubicBezTo>
                      <a:cubicBezTo>
                        <a:pt x="206" y="101"/>
                        <a:pt x="212" y="72"/>
                        <a:pt x="196" y="61"/>
                      </a:cubicBezTo>
                      <a:cubicBezTo>
                        <a:pt x="184" y="62"/>
                        <a:pt x="128" y="75"/>
                        <a:pt x="134" y="53"/>
                      </a:cubicBezTo>
                      <a:cubicBezTo>
                        <a:pt x="131" y="40"/>
                        <a:pt x="111" y="46"/>
                        <a:pt x="98" y="45"/>
                      </a:cubicBezTo>
                      <a:cubicBezTo>
                        <a:pt x="92" y="0"/>
                        <a:pt x="93" y="15"/>
                        <a:pt x="38" y="17"/>
                      </a:cubicBezTo>
                      <a:cubicBezTo>
                        <a:pt x="34" y="56"/>
                        <a:pt x="44" y="30"/>
                        <a:pt x="4" y="41"/>
                      </a:cubicBezTo>
                      <a:cubicBezTo>
                        <a:pt x="0" y="42"/>
                        <a:pt x="8" y="55"/>
                        <a:pt x="12" y="57"/>
                      </a:cubicBezTo>
                      <a:cubicBezTo>
                        <a:pt x="22" y="66"/>
                        <a:pt x="45" y="78"/>
                        <a:pt x="62" y="93"/>
                      </a:cubicBezTo>
                      <a:cubicBezTo>
                        <a:pt x="74" y="106"/>
                        <a:pt x="108" y="126"/>
                        <a:pt x="118" y="137"/>
                      </a:cubicBezTo>
                      <a:cubicBezTo>
                        <a:pt x="140" y="148"/>
                        <a:pt x="179" y="157"/>
                        <a:pt x="192" y="159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658" name="Group 73"/>
              <p:cNvGrpSpPr>
                <a:grpSpLocks/>
              </p:cNvGrpSpPr>
              <p:nvPr/>
            </p:nvGrpSpPr>
            <p:grpSpPr bwMode="auto">
              <a:xfrm>
                <a:off x="2461" y="919"/>
                <a:ext cx="2445" cy="2738"/>
                <a:chOff x="2461" y="919"/>
                <a:chExt cx="2445" cy="2738"/>
              </a:xfrm>
            </p:grpSpPr>
            <p:sp>
              <p:nvSpPr>
                <p:cNvPr id="24682" name="Freeform 74"/>
                <p:cNvSpPr>
                  <a:spLocks/>
                </p:cNvSpPr>
                <p:nvPr/>
              </p:nvSpPr>
              <p:spPr bwMode="auto">
                <a:xfrm>
                  <a:off x="2461" y="919"/>
                  <a:ext cx="2445" cy="2738"/>
                </a:xfrm>
                <a:custGeom>
                  <a:avLst/>
                  <a:gdLst>
                    <a:gd name="T0" fmla="*/ 2003 w 2445"/>
                    <a:gd name="T1" fmla="*/ 2727 h 2738"/>
                    <a:gd name="T2" fmla="*/ 1827 w 2445"/>
                    <a:gd name="T3" fmla="*/ 2661 h 2738"/>
                    <a:gd name="T4" fmla="*/ 1775 w 2445"/>
                    <a:gd name="T5" fmla="*/ 2533 h 2738"/>
                    <a:gd name="T6" fmla="*/ 1575 w 2445"/>
                    <a:gd name="T7" fmla="*/ 2145 h 2738"/>
                    <a:gd name="T8" fmla="*/ 1537 w 2445"/>
                    <a:gd name="T9" fmla="*/ 2009 h 2738"/>
                    <a:gd name="T10" fmla="*/ 1563 w 2445"/>
                    <a:gd name="T11" fmla="*/ 1713 h 2738"/>
                    <a:gd name="T12" fmla="*/ 1603 w 2445"/>
                    <a:gd name="T13" fmla="*/ 1601 h 2738"/>
                    <a:gd name="T14" fmla="*/ 1571 w 2445"/>
                    <a:gd name="T15" fmla="*/ 1473 h 2738"/>
                    <a:gd name="T16" fmla="*/ 1259 w 2445"/>
                    <a:gd name="T17" fmla="*/ 1371 h 2738"/>
                    <a:gd name="T18" fmla="*/ 1147 w 2445"/>
                    <a:gd name="T19" fmla="*/ 1255 h 2738"/>
                    <a:gd name="T20" fmla="*/ 973 w 2445"/>
                    <a:gd name="T21" fmla="*/ 1171 h 2738"/>
                    <a:gd name="T22" fmla="*/ 859 w 2445"/>
                    <a:gd name="T23" fmla="*/ 1097 h 2738"/>
                    <a:gd name="T24" fmla="*/ 779 w 2445"/>
                    <a:gd name="T25" fmla="*/ 1203 h 2738"/>
                    <a:gd name="T26" fmla="*/ 683 w 2445"/>
                    <a:gd name="T27" fmla="*/ 1353 h 2738"/>
                    <a:gd name="T28" fmla="*/ 539 w 2445"/>
                    <a:gd name="T29" fmla="*/ 1505 h 2738"/>
                    <a:gd name="T30" fmla="*/ 475 w 2445"/>
                    <a:gd name="T31" fmla="*/ 1537 h 2738"/>
                    <a:gd name="T32" fmla="*/ 451 w 2445"/>
                    <a:gd name="T33" fmla="*/ 1449 h 2738"/>
                    <a:gd name="T34" fmla="*/ 347 w 2445"/>
                    <a:gd name="T35" fmla="*/ 1303 h 2738"/>
                    <a:gd name="T36" fmla="*/ 263 w 2445"/>
                    <a:gd name="T37" fmla="*/ 1211 h 2738"/>
                    <a:gd name="T38" fmla="*/ 121 w 2445"/>
                    <a:gd name="T39" fmla="*/ 919 h 2738"/>
                    <a:gd name="T40" fmla="*/ 37 w 2445"/>
                    <a:gd name="T41" fmla="*/ 658 h 2738"/>
                    <a:gd name="T42" fmla="*/ 9 w 2445"/>
                    <a:gd name="T43" fmla="*/ 557 h 2738"/>
                    <a:gd name="T44" fmla="*/ 23 w 2445"/>
                    <a:gd name="T45" fmla="*/ 319 h 2738"/>
                    <a:gd name="T46" fmla="*/ 339 w 2445"/>
                    <a:gd name="T47" fmla="*/ 65 h 2738"/>
                    <a:gd name="T48" fmla="*/ 697 w 2445"/>
                    <a:gd name="T49" fmla="*/ 113 h 2738"/>
                    <a:gd name="T50" fmla="*/ 859 w 2445"/>
                    <a:gd name="T51" fmla="*/ 195 h 2738"/>
                    <a:gd name="T52" fmla="*/ 1071 w 2445"/>
                    <a:gd name="T53" fmla="*/ 75 h 2738"/>
                    <a:gd name="T54" fmla="*/ 1247 w 2445"/>
                    <a:gd name="T55" fmla="*/ 5 h 2738"/>
                    <a:gd name="T56" fmla="*/ 1617 w 2445"/>
                    <a:gd name="T57" fmla="*/ 9 h 2738"/>
                    <a:gd name="T58" fmla="*/ 1767 w 2445"/>
                    <a:gd name="T59" fmla="*/ 43 h 2738"/>
                    <a:gd name="T60" fmla="*/ 1995 w 2445"/>
                    <a:gd name="T61" fmla="*/ 137 h 2738"/>
                    <a:gd name="T62" fmla="*/ 2087 w 2445"/>
                    <a:gd name="T63" fmla="*/ 97 h 2738"/>
                    <a:gd name="T64" fmla="*/ 2225 w 2445"/>
                    <a:gd name="T65" fmla="*/ 79 h 2738"/>
                    <a:gd name="T66" fmla="*/ 2419 w 2445"/>
                    <a:gd name="T67" fmla="*/ 237 h 2738"/>
                    <a:gd name="T68" fmla="*/ 2437 w 2445"/>
                    <a:gd name="T69" fmla="*/ 505 h 2738"/>
                    <a:gd name="T70" fmla="*/ 2317 w 2445"/>
                    <a:gd name="T71" fmla="*/ 825 h 2738"/>
                    <a:gd name="T72" fmla="*/ 2203 w 2445"/>
                    <a:gd name="T73" fmla="*/ 1119 h 2738"/>
                    <a:gd name="T74" fmla="*/ 2135 w 2445"/>
                    <a:gd name="T75" fmla="*/ 1277 h 2738"/>
                    <a:gd name="T76" fmla="*/ 2057 w 2445"/>
                    <a:gd name="T77" fmla="*/ 1217 h 2738"/>
                    <a:gd name="T78" fmla="*/ 2009 w 2445"/>
                    <a:gd name="T79" fmla="*/ 1088 h 2738"/>
                    <a:gd name="T80" fmla="*/ 1985 w 2445"/>
                    <a:gd name="T81" fmla="*/ 1196 h 2738"/>
                    <a:gd name="T82" fmla="*/ 1995 w 2445"/>
                    <a:gd name="T83" fmla="*/ 1341 h 2738"/>
                    <a:gd name="T84" fmla="*/ 1965 w 2445"/>
                    <a:gd name="T85" fmla="*/ 1427 h 2738"/>
                    <a:gd name="T86" fmla="*/ 1863 w 2445"/>
                    <a:gd name="T87" fmla="*/ 1833 h 2738"/>
                    <a:gd name="T88" fmla="*/ 1829 w 2445"/>
                    <a:gd name="T89" fmla="*/ 2059 h 2738"/>
                    <a:gd name="T90" fmla="*/ 1841 w 2445"/>
                    <a:gd name="T91" fmla="*/ 2127 h 2738"/>
                    <a:gd name="T92" fmla="*/ 1880 w 2445"/>
                    <a:gd name="T93" fmla="*/ 2318 h 2738"/>
                    <a:gd name="T94" fmla="*/ 1963 w 2445"/>
                    <a:gd name="T95" fmla="*/ 2439 h 2738"/>
                    <a:gd name="T96" fmla="*/ 2051 w 2445"/>
                    <a:gd name="T97" fmla="*/ 2537 h 2738"/>
                    <a:gd name="T98" fmla="*/ 2083 w 2445"/>
                    <a:gd name="T99" fmla="*/ 2721 h 27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445" h="2738">
                      <a:moveTo>
                        <a:pt x="2083" y="2721"/>
                      </a:moveTo>
                      <a:cubicBezTo>
                        <a:pt x="2050" y="2732"/>
                        <a:pt x="2035" y="2738"/>
                        <a:pt x="2003" y="2727"/>
                      </a:cubicBezTo>
                      <a:cubicBezTo>
                        <a:pt x="1970" y="2720"/>
                        <a:pt x="1932" y="2648"/>
                        <a:pt x="1903" y="2637"/>
                      </a:cubicBezTo>
                      <a:cubicBezTo>
                        <a:pt x="1874" y="2626"/>
                        <a:pt x="1847" y="2661"/>
                        <a:pt x="1827" y="2661"/>
                      </a:cubicBezTo>
                      <a:cubicBezTo>
                        <a:pt x="1807" y="2661"/>
                        <a:pt x="1792" y="2658"/>
                        <a:pt x="1783" y="2637"/>
                      </a:cubicBezTo>
                      <a:cubicBezTo>
                        <a:pt x="1745" y="2599"/>
                        <a:pt x="1783" y="2590"/>
                        <a:pt x="1775" y="2533"/>
                      </a:cubicBezTo>
                      <a:cubicBezTo>
                        <a:pt x="1763" y="2489"/>
                        <a:pt x="1700" y="2400"/>
                        <a:pt x="1687" y="2347"/>
                      </a:cubicBezTo>
                      <a:cubicBezTo>
                        <a:pt x="1675" y="2316"/>
                        <a:pt x="1600" y="2218"/>
                        <a:pt x="1575" y="2145"/>
                      </a:cubicBezTo>
                      <a:cubicBezTo>
                        <a:pt x="1551" y="2095"/>
                        <a:pt x="1567" y="2042"/>
                        <a:pt x="1561" y="2019"/>
                      </a:cubicBezTo>
                      <a:cubicBezTo>
                        <a:pt x="1555" y="1996"/>
                        <a:pt x="1543" y="2024"/>
                        <a:pt x="1537" y="2009"/>
                      </a:cubicBezTo>
                      <a:cubicBezTo>
                        <a:pt x="1531" y="1994"/>
                        <a:pt x="1519" y="1978"/>
                        <a:pt x="1523" y="1929"/>
                      </a:cubicBezTo>
                      <a:cubicBezTo>
                        <a:pt x="1529" y="1832"/>
                        <a:pt x="1537" y="1792"/>
                        <a:pt x="1563" y="1713"/>
                      </a:cubicBezTo>
                      <a:cubicBezTo>
                        <a:pt x="1565" y="1706"/>
                        <a:pt x="1594" y="1627"/>
                        <a:pt x="1595" y="1625"/>
                      </a:cubicBezTo>
                      <a:cubicBezTo>
                        <a:pt x="1598" y="1617"/>
                        <a:pt x="1603" y="1601"/>
                        <a:pt x="1603" y="1601"/>
                      </a:cubicBezTo>
                      <a:cubicBezTo>
                        <a:pt x="1600" y="1566"/>
                        <a:pt x="1603" y="1531"/>
                        <a:pt x="1595" y="1497"/>
                      </a:cubicBezTo>
                      <a:cubicBezTo>
                        <a:pt x="1592" y="1486"/>
                        <a:pt x="1578" y="1482"/>
                        <a:pt x="1571" y="1473"/>
                      </a:cubicBezTo>
                      <a:cubicBezTo>
                        <a:pt x="1529" y="1423"/>
                        <a:pt x="1475" y="1434"/>
                        <a:pt x="1411" y="1425"/>
                      </a:cubicBezTo>
                      <a:cubicBezTo>
                        <a:pt x="1360" y="1411"/>
                        <a:pt x="1297" y="1379"/>
                        <a:pt x="1259" y="1371"/>
                      </a:cubicBezTo>
                      <a:cubicBezTo>
                        <a:pt x="1218" y="1361"/>
                        <a:pt x="1182" y="1384"/>
                        <a:pt x="1163" y="1365"/>
                      </a:cubicBezTo>
                      <a:cubicBezTo>
                        <a:pt x="1144" y="1346"/>
                        <a:pt x="1162" y="1289"/>
                        <a:pt x="1147" y="1255"/>
                      </a:cubicBezTo>
                      <a:cubicBezTo>
                        <a:pt x="1132" y="1221"/>
                        <a:pt x="1104" y="1173"/>
                        <a:pt x="1075" y="1159"/>
                      </a:cubicBezTo>
                      <a:cubicBezTo>
                        <a:pt x="1041" y="1145"/>
                        <a:pt x="1001" y="1168"/>
                        <a:pt x="973" y="1171"/>
                      </a:cubicBezTo>
                      <a:cubicBezTo>
                        <a:pt x="947" y="1175"/>
                        <a:pt x="940" y="1195"/>
                        <a:pt x="921" y="1183"/>
                      </a:cubicBezTo>
                      <a:cubicBezTo>
                        <a:pt x="907" y="1140"/>
                        <a:pt x="899" y="1110"/>
                        <a:pt x="859" y="1097"/>
                      </a:cubicBezTo>
                      <a:cubicBezTo>
                        <a:pt x="843" y="1091"/>
                        <a:pt x="852" y="1154"/>
                        <a:pt x="841" y="1175"/>
                      </a:cubicBezTo>
                      <a:cubicBezTo>
                        <a:pt x="828" y="1193"/>
                        <a:pt x="792" y="1189"/>
                        <a:pt x="779" y="1203"/>
                      </a:cubicBezTo>
                      <a:cubicBezTo>
                        <a:pt x="774" y="1211"/>
                        <a:pt x="768" y="1252"/>
                        <a:pt x="761" y="1259"/>
                      </a:cubicBezTo>
                      <a:cubicBezTo>
                        <a:pt x="742" y="1280"/>
                        <a:pt x="715" y="1320"/>
                        <a:pt x="683" y="1353"/>
                      </a:cubicBezTo>
                      <a:cubicBezTo>
                        <a:pt x="646" y="1392"/>
                        <a:pt x="579" y="1456"/>
                        <a:pt x="555" y="1481"/>
                      </a:cubicBezTo>
                      <a:cubicBezTo>
                        <a:pt x="547" y="1487"/>
                        <a:pt x="546" y="1498"/>
                        <a:pt x="539" y="1505"/>
                      </a:cubicBezTo>
                      <a:cubicBezTo>
                        <a:pt x="532" y="1512"/>
                        <a:pt x="523" y="1516"/>
                        <a:pt x="515" y="1521"/>
                      </a:cubicBezTo>
                      <a:cubicBezTo>
                        <a:pt x="508" y="1531"/>
                        <a:pt x="496" y="1566"/>
                        <a:pt x="475" y="1537"/>
                      </a:cubicBezTo>
                      <a:cubicBezTo>
                        <a:pt x="466" y="1533"/>
                        <a:pt x="471" y="1510"/>
                        <a:pt x="467" y="1495"/>
                      </a:cubicBezTo>
                      <a:cubicBezTo>
                        <a:pt x="463" y="1480"/>
                        <a:pt x="463" y="1476"/>
                        <a:pt x="451" y="1449"/>
                      </a:cubicBezTo>
                      <a:cubicBezTo>
                        <a:pt x="435" y="1424"/>
                        <a:pt x="424" y="1364"/>
                        <a:pt x="397" y="1333"/>
                      </a:cubicBezTo>
                      <a:cubicBezTo>
                        <a:pt x="375" y="1306"/>
                        <a:pt x="364" y="1319"/>
                        <a:pt x="347" y="1303"/>
                      </a:cubicBezTo>
                      <a:cubicBezTo>
                        <a:pt x="328" y="1289"/>
                        <a:pt x="298" y="1265"/>
                        <a:pt x="284" y="1250"/>
                      </a:cubicBezTo>
                      <a:cubicBezTo>
                        <a:pt x="270" y="1235"/>
                        <a:pt x="279" y="1242"/>
                        <a:pt x="263" y="1211"/>
                      </a:cubicBezTo>
                      <a:cubicBezTo>
                        <a:pt x="247" y="1180"/>
                        <a:pt x="211" y="1115"/>
                        <a:pt x="187" y="1066"/>
                      </a:cubicBezTo>
                      <a:cubicBezTo>
                        <a:pt x="163" y="1017"/>
                        <a:pt x="140" y="967"/>
                        <a:pt x="121" y="919"/>
                      </a:cubicBezTo>
                      <a:cubicBezTo>
                        <a:pt x="98" y="870"/>
                        <a:pt x="90" y="823"/>
                        <a:pt x="73" y="775"/>
                      </a:cubicBezTo>
                      <a:cubicBezTo>
                        <a:pt x="59" y="731"/>
                        <a:pt x="47" y="685"/>
                        <a:pt x="37" y="658"/>
                      </a:cubicBezTo>
                      <a:cubicBezTo>
                        <a:pt x="27" y="631"/>
                        <a:pt x="19" y="628"/>
                        <a:pt x="14" y="611"/>
                      </a:cubicBezTo>
                      <a:cubicBezTo>
                        <a:pt x="9" y="594"/>
                        <a:pt x="9" y="582"/>
                        <a:pt x="9" y="557"/>
                      </a:cubicBezTo>
                      <a:cubicBezTo>
                        <a:pt x="9" y="532"/>
                        <a:pt x="15" y="503"/>
                        <a:pt x="17" y="463"/>
                      </a:cubicBezTo>
                      <a:cubicBezTo>
                        <a:pt x="19" y="423"/>
                        <a:pt x="0" y="376"/>
                        <a:pt x="23" y="319"/>
                      </a:cubicBezTo>
                      <a:cubicBezTo>
                        <a:pt x="46" y="262"/>
                        <a:pt x="104" y="161"/>
                        <a:pt x="157" y="119"/>
                      </a:cubicBezTo>
                      <a:cubicBezTo>
                        <a:pt x="211" y="78"/>
                        <a:pt x="266" y="75"/>
                        <a:pt x="339" y="65"/>
                      </a:cubicBezTo>
                      <a:cubicBezTo>
                        <a:pt x="407" y="58"/>
                        <a:pt x="503" y="71"/>
                        <a:pt x="563" y="79"/>
                      </a:cubicBezTo>
                      <a:cubicBezTo>
                        <a:pt x="621" y="88"/>
                        <a:pt x="644" y="95"/>
                        <a:pt x="697" y="113"/>
                      </a:cubicBezTo>
                      <a:cubicBezTo>
                        <a:pt x="735" y="127"/>
                        <a:pt x="764" y="147"/>
                        <a:pt x="791" y="161"/>
                      </a:cubicBezTo>
                      <a:cubicBezTo>
                        <a:pt x="818" y="175"/>
                        <a:pt x="833" y="200"/>
                        <a:pt x="859" y="195"/>
                      </a:cubicBezTo>
                      <a:cubicBezTo>
                        <a:pt x="889" y="182"/>
                        <a:pt x="916" y="155"/>
                        <a:pt x="945" y="133"/>
                      </a:cubicBezTo>
                      <a:cubicBezTo>
                        <a:pt x="975" y="113"/>
                        <a:pt x="1037" y="96"/>
                        <a:pt x="1071" y="75"/>
                      </a:cubicBezTo>
                      <a:cubicBezTo>
                        <a:pt x="1112" y="57"/>
                        <a:pt x="1162" y="39"/>
                        <a:pt x="1191" y="27"/>
                      </a:cubicBezTo>
                      <a:cubicBezTo>
                        <a:pt x="1214" y="21"/>
                        <a:pt x="1223" y="8"/>
                        <a:pt x="1247" y="5"/>
                      </a:cubicBezTo>
                      <a:cubicBezTo>
                        <a:pt x="1283" y="1"/>
                        <a:pt x="1357" y="0"/>
                        <a:pt x="1419" y="1"/>
                      </a:cubicBezTo>
                      <a:cubicBezTo>
                        <a:pt x="1481" y="2"/>
                        <a:pt x="1578" y="5"/>
                        <a:pt x="1617" y="9"/>
                      </a:cubicBezTo>
                      <a:cubicBezTo>
                        <a:pt x="1656" y="13"/>
                        <a:pt x="1628" y="21"/>
                        <a:pt x="1653" y="27"/>
                      </a:cubicBezTo>
                      <a:cubicBezTo>
                        <a:pt x="1678" y="33"/>
                        <a:pt x="1719" y="31"/>
                        <a:pt x="1767" y="43"/>
                      </a:cubicBezTo>
                      <a:cubicBezTo>
                        <a:pt x="1811" y="61"/>
                        <a:pt x="1897" y="80"/>
                        <a:pt x="1939" y="101"/>
                      </a:cubicBezTo>
                      <a:cubicBezTo>
                        <a:pt x="1977" y="117"/>
                        <a:pt x="1970" y="136"/>
                        <a:pt x="1995" y="137"/>
                      </a:cubicBezTo>
                      <a:cubicBezTo>
                        <a:pt x="2008" y="141"/>
                        <a:pt x="2005" y="152"/>
                        <a:pt x="2021" y="147"/>
                      </a:cubicBezTo>
                      <a:cubicBezTo>
                        <a:pt x="2036" y="140"/>
                        <a:pt x="2068" y="107"/>
                        <a:pt x="2087" y="97"/>
                      </a:cubicBezTo>
                      <a:cubicBezTo>
                        <a:pt x="2105" y="87"/>
                        <a:pt x="2114" y="88"/>
                        <a:pt x="2137" y="85"/>
                      </a:cubicBezTo>
                      <a:cubicBezTo>
                        <a:pt x="2160" y="82"/>
                        <a:pt x="2195" y="73"/>
                        <a:pt x="2225" y="79"/>
                      </a:cubicBezTo>
                      <a:cubicBezTo>
                        <a:pt x="2255" y="85"/>
                        <a:pt x="2287" y="93"/>
                        <a:pt x="2319" y="119"/>
                      </a:cubicBezTo>
                      <a:cubicBezTo>
                        <a:pt x="2351" y="145"/>
                        <a:pt x="2399" y="201"/>
                        <a:pt x="2419" y="237"/>
                      </a:cubicBezTo>
                      <a:cubicBezTo>
                        <a:pt x="2425" y="262"/>
                        <a:pt x="2434" y="288"/>
                        <a:pt x="2437" y="337"/>
                      </a:cubicBezTo>
                      <a:cubicBezTo>
                        <a:pt x="2440" y="382"/>
                        <a:pt x="2445" y="452"/>
                        <a:pt x="2437" y="505"/>
                      </a:cubicBezTo>
                      <a:cubicBezTo>
                        <a:pt x="2429" y="558"/>
                        <a:pt x="2409" y="602"/>
                        <a:pt x="2389" y="655"/>
                      </a:cubicBezTo>
                      <a:cubicBezTo>
                        <a:pt x="2369" y="708"/>
                        <a:pt x="2339" y="772"/>
                        <a:pt x="2317" y="825"/>
                      </a:cubicBezTo>
                      <a:cubicBezTo>
                        <a:pt x="2295" y="878"/>
                        <a:pt x="2278" y="926"/>
                        <a:pt x="2259" y="975"/>
                      </a:cubicBezTo>
                      <a:cubicBezTo>
                        <a:pt x="2249" y="1011"/>
                        <a:pt x="2204" y="1096"/>
                        <a:pt x="2203" y="1119"/>
                      </a:cubicBezTo>
                      <a:cubicBezTo>
                        <a:pt x="2179" y="1154"/>
                        <a:pt x="2226" y="1261"/>
                        <a:pt x="2195" y="1283"/>
                      </a:cubicBezTo>
                      <a:cubicBezTo>
                        <a:pt x="2184" y="1309"/>
                        <a:pt x="2151" y="1285"/>
                        <a:pt x="2135" y="1277"/>
                      </a:cubicBezTo>
                      <a:cubicBezTo>
                        <a:pt x="2119" y="1269"/>
                        <a:pt x="2112" y="1245"/>
                        <a:pt x="2099" y="1235"/>
                      </a:cubicBezTo>
                      <a:cubicBezTo>
                        <a:pt x="2086" y="1225"/>
                        <a:pt x="2072" y="1251"/>
                        <a:pt x="2057" y="1217"/>
                      </a:cubicBezTo>
                      <a:cubicBezTo>
                        <a:pt x="2042" y="1183"/>
                        <a:pt x="2017" y="1049"/>
                        <a:pt x="2009" y="1028"/>
                      </a:cubicBezTo>
                      <a:cubicBezTo>
                        <a:pt x="2001" y="1007"/>
                        <a:pt x="2011" y="1062"/>
                        <a:pt x="2009" y="1088"/>
                      </a:cubicBezTo>
                      <a:cubicBezTo>
                        <a:pt x="2007" y="1114"/>
                        <a:pt x="2004" y="1166"/>
                        <a:pt x="2000" y="1184"/>
                      </a:cubicBezTo>
                      <a:cubicBezTo>
                        <a:pt x="1996" y="1202"/>
                        <a:pt x="1984" y="1186"/>
                        <a:pt x="1985" y="1196"/>
                      </a:cubicBezTo>
                      <a:cubicBezTo>
                        <a:pt x="1986" y="1206"/>
                        <a:pt x="2007" y="1223"/>
                        <a:pt x="2009" y="1247"/>
                      </a:cubicBezTo>
                      <a:cubicBezTo>
                        <a:pt x="2009" y="1220"/>
                        <a:pt x="1998" y="1314"/>
                        <a:pt x="1995" y="1341"/>
                      </a:cubicBezTo>
                      <a:cubicBezTo>
                        <a:pt x="1988" y="1366"/>
                        <a:pt x="1966" y="1355"/>
                        <a:pt x="1961" y="1369"/>
                      </a:cubicBezTo>
                      <a:cubicBezTo>
                        <a:pt x="1956" y="1383"/>
                        <a:pt x="1974" y="1395"/>
                        <a:pt x="1965" y="1427"/>
                      </a:cubicBezTo>
                      <a:cubicBezTo>
                        <a:pt x="1956" y="1459"/>
                        <a:pt x="1926" y="1498"/>
                        <a:pt x="1909" y="1565"/>
                      </a:cubicBezTo>
                      <a:cubicBezTo>
                        <a:pt x="1901" y="1643"/>
                        <a:pt x="1882" y="1757"/>
                        <a:pt x="1863" y="1833"/>
                      </a:cubicBezTo>
                      <a:cubicBezTo>
                        <a:pt x="1850" y="1893"/>
                        <a:pt x="1829" y="1827"/>
                        <a:pt x="1823" y="1865"/>
                      </a:cubicBezTo>
                      <a:cubicBezTo>
                        <a:pt x="1817" y="1903"/>
                        <a:pt x="1835" y="2024"/>
                        <a:pt x="1829" y="2059"/>
                      </a:cubicBezTo>
                      <a:cubicBezTo>
                        <a:pt x="1823" y="2094"/>
                        <a:pt x="1783" y="2062"/>
                        <a:pt x="1785" y="2073"/>
                      </a:cubicBezTo>
                      <a:cubicBezTo>
                        <a:pt x="1787" y="2084"/>
                        <a:pt x="1825" y="2091"/>
                        <a:pt x="1841" y="2127"/>
                      </a:cubicBezTo>
                      <a:cubicBezTo>
                        <a:pt x="1857" y="2163"/>
                        <a:pt x="1877" y="2259"/>
                        <a:pt x="1883" y="2291"/>
                      </a:cubicBezTo>
                      <a:cubicBezTo>
                        <a:pt x="1891" y="2325"/>
                        <a:pt x="1876" y="2311"/>
                        <a:pt x="1880" y="2318"/>
                      </a:cubicBezTo>
                      <a:cubicBezTo>
                        <a:pt x="1884" y="2325"/>
                        <a:pt x="1895" y="2313"/>
                        <a:pt x="1909" y="2333"/>
                      </a:cubicBezTo>
                      <a:cubicBezTo>
                        <a:pt x="1923" y="2353"/>
                        <a:pt x="1959" y="2418"/>
                        <a:pt x="1963" y="2439"/>
                      </a:cubicBezTo>
                      <a:cubicBezTo>
                        <a:pt x="1974" y="2461"/>
                        <a:pt x="1920" y="2445"/>
                        <a:pt x="1935" y="2461"/>
                      </a:cubicBezTo>
                      <a:cubicBezTo>
                        <a:pt x="1950" y="2477"/>
                        <a:pt x="2025" y="2507"/>
                        <a:pt x="2051" y="2537"/>
                      </a:cubicBezTo>
                      <a:cubicBezTo>
                        <a:pt x="2071" y="2566"/>
                        <a:pt x="2088" y="2608"/>
                        <a:pt x="2093" y="2639"/>
                      </a:cubicBezTo>
                      <a:cubicBezTo>
                        <a:pt x="2098" y="2670"/>
                        <a:pt x="2085" y="2704"/>
                        <a:pt x="2083" y="272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3" name="Freeform 75"/>
                <p:cNvSpPr>
                  <a:spLocks/>
                </p:cNvSpPr>
                <p:nvPr/>
              </p:nvSpPr>
              <p:spPr bwMode="auto">
                <a:xfrm>
                  <a:off x="2472" y="924"/>
                  <a:ext cx="1810" cy="2532"/>
                </a:xfrm>
                <a:custGeom>
                  <a:avLst/>
                  <a:gdLst>
                    <a:gd name="T0" fmla="*/ 1602 w 1810"/>
                    <a:gd name="T1" fmla="*/ 2186 h 2532"/>
                    <a:gd name="T2" fmla="*/ 1560 w 1810"/>
                    <a:gd name="T3" fmla="*/ 2030 h 2532"/>
                    <a:gd name="T4" fmla="*/ 1536 w 1810"/>
                    <a:gd name="T5" fmla="*/ 1992 h 2532"/>
                    <a:gd name="T6" fmla="*/ 1566 w 1810"/>
                    <a:gd name="T7" fmla="*/ 1692 h 2532"/>
                    <a:gd name="T8" fmla="*/ 1400 w 1810"/>
                    <a:gd name="T9" fmla="*/ 1420 h 2532"/>
                    <a:gd name="T10" fmla="*/ 1172 w 1810"/>
                    <a:gd name="T11" fmla="*/ 1356 h 2532"/>
                    <a:gd name="T12" fmla="*/ 1077 w 1810"/>
                    <a:gd name="T13" fmla="*/ 1149 h 2532"/>
                    <a:gd name="T14" fmla="*/ 935 w 1810"/>
                    <a:gd name="T15" fmla="*/ 1166 h 2532"/>
                    <a:gd name="T16" fmla="*/ 852 w 1810"/>
                    <a:gd name="T17" fmla="*/ 1082 h 2532"/>
                    <a:gd name="T18" fmla="*/ 816 w 1810"/>
                    <a:gd name="T19" fmla="*/ 1164 h 2532"/>
                    <a:gd name="T20" fmla="*/ 747 w 1810"/>
                    <a:gd name="T21" fmla="*/ 1232 h 2532"/>
                    <a:gd name="T22" fmla="*/ 659 w 1810"/>
                    <a:gd name="T23" fmla="*/ 1346 h 2532"/>
                    <a:gd name="T24" fmla="*/ 488 w 1810"/>
                    <a:gd name="T25" fmla="*/ 1521 h 2532"/>
                    <a:gd name="T26" fmla="*/ 474 w 1810"/>
                    <a:gd name="T27" fmla="*/ 1523 h 2532"/>
                    <a:gd name="T28" fmla="*/ 438 w 1810"/>
                    <a:gd name="T29" fmla="*/ 1410 h 2532"/>
                    <a:gd name="T30" fmla="*/ 351 w 1810"/>
                    <a:gd name="T31" fmla="*/ 1293 h 2532"/>
                    <a:gd name="T32" fmla="*/ 186 w 1810"/>
                    <a:gd name="T33" fmla="*/ 1060 h 2532"/>
                    <a:gd name="T34" fmla="*/ 74 w 1810"/>
                    <a:gd name="T35" fmla="*/ 772 h 2532"/>
                    <a:gd name="T36" fmla="*/ 3 w 1810"/>
                    <a:gd name="T37" fmla="*/ 606 h 2532"/>
                    <a:gd name="T38" fmla="*/ 16 w 1810"/>
                    <a:gd name="T39" fmla="*/ 452 h 2532"/>
                    <a:gd name="T40" fmla="*/ 128 w 1810"/>
                    <a:gd name="T41" fmla="*/ 148 h 2532"/>
                    <a:gd name="T42" fmla="*/ 376 w 1810"/>
                    <a:gd name="T43" fmla="*/ 74 h 2532"/>
                    <a:gd name="T44" fmla="*/ 690 w 1810"/>
                    <a:gd name="T45" fmla="*/ 118 h 2532"/>
                    <a:gd name="T46" fmla="*/ 864 w 1810"/>
                    <a:gd name="T47" fmla="*/ 194 h 2532"/>
                    <a:gd name="T48" fmla="*/ 1086 w 1810"/>
                    <a:gd name="T49" fmla="*/ 74 h 2532"/>
                    <a:gd name="T50" fmla="*/ 1396 w 1810"/>
                    <a:gd name="T51" fmla="*/ 4 h 2532"/>
                    <a:gd name="T52" fmla="*/ 1614 w 1810"/>
                    <a:gd name="T53" fmla="*/ 22 h 2532"/>
                    <a:gd name="T54" fmla="*/ 1248 w 1810"/>
                    <a:gd name="T55" fmla="*/ 27 h 2532"/>
                    <a:gd name="T56" fmla="*/ 1176 w 1810"/>
                    <a:gd name="T57" fmla="*/ 147 h 2532"/>
                    <a:gd name="T58" fmla="*/ 1263 w 1810"/>
                    <a:gd name="T59" fmla="*/ 258 h 2532"/>
                    <a:gd name="T60" fmla="*/ 1440 w 1810"/>
                    <a:gd name="T61" fmla="*/ 480 h 2532"/>
                    <a:gd name="T62" fmla="*/ 1560 w 1810"/>
                    <a:gd name="T63" fmla="*/ 729 h 2532"/>
                    <a:gd name="T64" fmla="*/ 1644 w 1810"/>
                    <a:gd name="T65" fmla="*/ 939 h 2532"/>
                    <a:gd name="T66" fmla="*/ 1725 w 1810"/>
                    <a:gd name="T67" fmla="*/ 1137 h 2532"/>
                    <a:gd name="T68" fmla="*/ 1737 w 1810"/>
                    <a:gd name="T69" fmla="*/ 1213 h 2532"/>
                    <a:gd name="T70" fmla="*/ 1764 w 1810"/>
                    <a:gd name="T71" fmla="*/ 1503 h 2532"/>
                    <a:gd name="T72" fmla="*/ 1710 w 1810"/>
                    <a:gd name="T73" fmla="*/ 1654 h 2532"/>
                    <a:gd name="T74" fmla="*/ 1644 w 1810"/>
                    <a:gd name="T75" fmla="*/ 2090 h 253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810" h="2532">
                      <a:moveTo>
                        <a:pt x="1784" y="2532"/>
                      </a:moveTo>
                      <a:cubicBezTo>
                        <a:pt x="1754" y="2474"/>
                        <a:pt x="1638" y="2257"/>
                        <a:pt x="1602" y="2186"/>
                      </a:cubicBezTo>
                      <a:cubicBezTo>
                        <a:pt x="1566" y="2115"/>
                        <a:pt x="1573" y="2134"/>
                        <a:pt x="1566" y="2108"/>
                      </a:cubicBezTo>
                      <a:cubicBezTo>
                        <a:pt x="1559" y="2082"/>
                        <a:pt x="1562" y="2049"/>
                        <a:pt x="1560" y="2030"/>
                      </a:cubicBezTo>
                      <a:cubicBezTo>
                        <a:pt x="1558" y="2011"/>
                        <a:pt x="1560" y="2000"/>
                        <a:pt x="1556" y="1994"/>
                      </a:cubicBezTo>
                      <a:cubicBezTo>
                        <a:pt x="1552" y="1988"/>
                        <a:pt x="1542" y="2004"/>
                        <a:pt x="1536" y="1992"/>
                      </a:cubicBezTo>
                      <a:cubicBezTo>
                        <a:pt x="1530" y="1980"/>
                        <a:pt x="1517" y="1972"/>
                        <a:pt x="1522" y="1922"/>
                      </a:cubicBezTo>
                      <a:cubicBezTo>
                        <a:pt x="1527" y="1872"/>
                        <a:pt x="1553" y="1746"/>
                        <a:pt x="1566" y="1692"/>
                      </a:cubicBezTo>
                      <a:cubicBezTo>
                        <a:pt x="1579" y="1638"/>
                        <a:pt x="1626" y="1641"/>
                        <a:pt x="1598" y="1596"/>
                      </a:cubicBezTo>
                      <a:cubicBezTo>
                        <a:pt x="1570" y="1551"/>
                        <a:pt x="1456" y="1460"/>
                        <a:pt x="1400" y="1420"/>
                      </a:cubicBezTo>
                      <a:cubicBezTo>
                        <a:pt x="1349" y="1406"/>
                        <a:pt x="1301" y="1364"/>
                        <a:pt x="1260" y="1354"/>
                      </a:cubicBezTo>
                      <a:cubicBezTo>
                        <a:pt x="1222" y="1343"/>
                        <a:pt x="1192" y="1374"/>
                        <a:pt x="1172" y="1356"/>
                      </a:cubicBezTo>
                      <a:cubicBezTo>
                        <a:pt x="1152" y="1338"/>
                        <a:pt x="1158" y="1279"/>
                        <a:pt x="1142" y="1244"/>
                      </a:cubicBezTo>
                      <a:cubicBezTo>
                        <a:pt x="1126" y="1209"/>
                        <a:pt x="1101" y="1166"/>
                        <a:pt x="1077" y="1149"/>
                      </a:cubicBezTo>
                      <a:cubicBezTo>
                        <a:pt x="1053" y="1134"/>
                        <a:pt x="1022" y="1139"/>
                        <a:pt x="998" y="1142"/>
                      </a:cubicBezTo>
                      <a:cubicBezTo>
                        <a:pt x="974" y="1145"/>
                        <a:pt x="950" y="1166"/>
                        <a:pt x="935" y="1166"/>
                      </a:cubicBezTo>
                      <a:cubicBezTo>
                        <a:pt x="920" y="1166"/>
                        <a:pt x="922" y="1154"/>
                        <a:pt x="908" y="1140"/>
                      </a:cubicBezTo>
                      <a:cubicBezTo>
                        <a:pt x="894" y="1097"/>
                        <a:pt x="892" y="1095"/>
                        <a:pt x="852" y="1082"/>
                      </a:cubicBezTo>
                      <a:cubicBezTo>
                        <a:pt x="839" y="1078"/>
                        <a:pt x="834" y="1092"/>
                        <a:pt x="828" y="1106"/>
                      </a:cubicBezTo>
                      <a:cubicBezTo>
                        <a:pt x="822" y="1120"/>
                        <a:pt x="829" y="1150"/>
                        <a:pt x="816" y="1164"/>
                      </a:cubicBezTo>
                      <a:cubicBezTo>
                        <a:pt x="803" y="1178"/>
                        <a:pt x="763" y="1179"/>
                        <a:pt x="752" y="1190"/>
                      </a:cubicBezTo>
                      <a:cubicBezTo>
                        <a:pt x="739" y="1201"/>
                        <a:pt x="752" y="1219"/>
                        <a:pt x="747" y="1232"/>
                      </a:cubicBezTo>
                      <a:cubicBezTo>
                        <a:pt x="742" y="1245"/>
                        <a:pt x="735" y="1249"/>
                        <a:pt x="720" y="1268"/>
                      </a:cubicBezTo>
                      <a:cubicBezTo>
                        <a:pt x="701" y="1289"/>
                        <a:pt x="691" y="1313"/>
                        <a:pt x="659" y="1346"/>
                      </a:cubicBezTo>
                      <a:cubicBezTo>
                        <a:pt x="622" y="1385"/>
                        <a:pt x="555" y="1450"/>
                        <a:pt x="531" y="1475"/>
                      </a:cubicBezTo>
                      <a:cubicBezTo>
                        <a:pt x="505" y="1503"/>
                        <a:pt x="499" y="1511"/>
                        <a:pt x="488" y="1521"/>
                      </a:cubicBezTo>
                      <a:cubicBezTo>
                        <a:pt x="480" y="1529"/>
                        <a:pt x="487" y="1529"/>
                        <a:pt x="485" y="1529"/>
                      </a:cubicBezTo>
                      <a:cubicBezTo>
                        <a:pt x="483" y="1529"/>
                        <a:pt x="477" y="1531"/>
                        <a:pt x="474" y="1523"/>
                      </a:cubicBezTo>
                      <a:cubicBezTo>
                        <a:pt x="471" y="1515"/>
                        <a:pt x="471" y="1498"/>
                        <a:pt x="465" y="1479"/>
                      </a:cubicBezTo>
                      <a:cubicBezTo>
                        <a:pt x="459" y="1466"/>
                        <a:pt x="451" y="1435"/>
                        <a:pt x="438" y="1410"/>
                      </a:cubicBezTo>
                      <a:cubicBezTo>
                        <a:pt x="422" y="1385"/>
                        <a:pt x="417" y="1347"/>
                        <a:pt x="390" y="1316"/>
                      </a:cubicBezTo>
                      <a:cubicBezTo>
                        <a:pt x="368" y="1289"/>
                        <a:pt x="372" y="1311"/>
                        <a:pt x="351" y="1293"/>
                      </a:cubicBezTo>
                      <a:cubicBezTo>
                        <a:pt x="330" y="1275"/>
                        <a:pt x="290" y="1247"/>
                        <a:pt x="262" y="1208"/>
                      </a:cubicBezTo>
                      <a:cubicBezTo>
                        <a:pt x="234" y="1169"/>
                        <a:pt x="210" y="1109"/>
                        <a:pt x="186" y="1060"/>
                      </a:cubicBezTo>
                      <a:cubicBezTo>
                        <a:pt x="162" y="1011"/>
                        <a:pt x="139" y="960"/>
                        <a:pt x="120" y="912"/>
                      </a:cubicBezTo>
                      <a:cubicBezTo>
                        <a:pt x="97" y="863"/>
                        <a:pt x="90" y="815"/>
                        <a:pt x="74" y="772"/>
                      </a:cubicBezTo>
                      <a:cubicBezTo>
                        <a:pt x="58" y="729"/>
                        <a:pt x="38" y="681"/>
                        <a:pt x="26" y="653"/>
                      </a:cubicBezTo>
                      <a:cubicBezTo>
                        <a:pt x="14" y="625"/>
                        <a:pt x="6" y="620"/>
                        <a:pt x="3" y="606"/>
                      </a:cubicBezTo>
                      <a:cubicBezTo>
                        <a:pt x="0" y="592"/>
                        <a:pt x="8" y="594"/>
                        <a:pt x="10" y="568"/>
                      </a:cubicBezTo>
                      <a:cubicBezTo>
                        <a:pt x="12" y="542"/>
                        <a:pt x="14" y="494"/>
                        <a:pt x="16" y="452"/>
                      </a:cubicBezTo>
                      <a:cubicBezTo>
                        <a:pt x="18" y="410"/>
                        <a:pt x="3" y="367"/>
                        <a:pt x="22" y="316"/>
                      </a:cubicBezTo>
                      <a:cubicBezTo>
                        <a:pt x="41" y="265"/>
                        <a:pt x="91" y="186"/>
                        <a:pt x="128" y="148"/>
                      </a:cubicBezTo>
                      <a:cubicBezTo>
                        <a:pt x="164" y="108"/>
                        <a:pt x="175" y="99"/>
                        <a:pt x="244" y="88"/>
                      </a:cubicBezTo>
                      <a:cubicBezTo>
                        <a:pt x="285" y="76"/>
                        <a:pt x="327" y="75"/>
                        <a:pt x="376" y="74"/>
                      </a:cubicBezTo>
                      <a:cubicBezTo>
                        <a:pt x="425" y="73"/>
                        <a:pt x="488" y="77"/>
                        <a:pt x="540" y="84"/>
                      </a:cubicBezTo>
                      <a:cubicBezTo>
                        <a:pt x="598" y="93"/>
                        <a:pt x="650" y="106"/>
                        <a:pt x="690" y="118"/>
                      </a:cubicBezTo>
                      <a:cubicBezTo>
                        <a:pt x="738" y="137"/>
                        <a:pt x="797" y="187"/>
                        <a:pt x="826" y="200"/>
                      </a:cubicBezTo>
                      <a:cubicBezTo>
                        <a:pt x="855" y="213"/>
                        <a:pt x="842" y="206"/>
                        <a:pt x="864" y="194"/>
                      </a:cubicBezTo>
                      <a:cubicBezTo>
                        <a:pt x="894" y="181"/>
                        <a:pt x="929" y="150"/>
                        <a:pt x="958" y="128"/>
                      </a:cubicBezTo>
                      <a:cubicBezTo>
                        <a:pt x="988" y="108"/>
                        <a:pt x="1049" y="92"/>
                        <a:pt x="1086" y="74"/>
                      </a:cubicBezTo>
                      <a:cubicBezTo>
                        <a:pt x="1131" y="55"/>
                        <a:pt x="1174" y="26"/>
                        <a:pt x="1226" y="14"/>
                      </a:cubicBezTo>
                      <a:cubicBezTo>
                        <a:pt x="1249" y="8"/>
                        <a:pt x="1372" y="7"/>
                        <a:pt x="1396" y="4"/>
                      </a:cubicBezTo>
                      <a:cubicBezTo>
                        <a:pt x="1432" y="0"/>
                        <a:pt x="1541" y="16"/>
                        <a:pt x="1576" y="16"/>
                      </a:cubicBezTo>
                      <a:cubicBezTo>
                        <a:pt x="1612" y="19"/>
                        <a:pt x="1630" y="20"/>
                        <a:pt x="1614" y="22"/>
                      </a:cubicBezTo>
                      <a:cubicBezTo>
                        <a:pt x="1598" y="24"/>
                        <a:pt x="1543" y="26"/>
                        <a:pt x="1482" y="27"/>
                      </a:cubicBezTo>
                      <a:cubicBezTo>
                        <a:pt x="1421" y="28"/>
                        <a:pt x="1302" y="19"/>
                        <a:pt x="1248" y="27"/>
                      </a:cubicBezTo>
                      <a:cubicBezTo>
                        <a:pt x="1194" y="35"/>
                        <a:pt x="1167" y="55"/>
                        <a:pt x="1155" y="75"/>
                      </a:cubicBezTo>
                      <a:cubicBezTo>
                        <a:pt x="1143" y="95"/>
                        <a:pt x="1163" y="121"/>
                        <a:pt x="1176" y="147"/>
                      </a:cubicBezTo>
                      <a:cubicBezTo>
                        <a:pt x="1189" y="173"/>
                        <a:pt x="1218" y="212"/>
                        <a:pt x="1233" y="231"/>
                      </a:cubicBezTo>
                      <a:cubicBezTo>
                        <a:pt x="1248" y="250"/>
                        <a:pt x="1241" y="235"/>
                        <a:pt x="1263" y="258"/>
                      </a:cubicBezTo>
                      <a:cubicBezTo>
                        <a:pt x="1285" y="281"/>
                        <a:pt x="1339" y="332"/>
                        <a:pt x="1368" y="369"/>
                      </a:cubicBezTo>
                      <a:cubicBezTo>
                        <a:pt x="1397" y="406"/>
                        <a:pt x="1412" y="424"/>
                        <a:pt x="1440" y="480"/>
                      </a:cubicBezTo>
                      <a:cubicBezTo>
                        <a:pt x="1468" y="536"/>
                        <a:pt x="1517" y="662"/>
                        <a:pt x="1537" y="703"/>
                      </a:cubicBezTo>
                      <a:cubicBezTo>
                        <a:pt x="1557" y="744"/>
                        <a:pt x="1555" y="717"/>
                        <a:pt x="1560" y="729"/>
                      </a:cubicBezTo>
                      <a:cubicBezTo>
                        <a:pt x="1565" y="741"/>
                        <a:pt x="1552" y="739"/>
                        <a:pt x="1566" y="774"/>
                      </a:cubicBezTo>
                      <a:cubicBezTo>
                        <a:pt x="1580" y="809"/>
                        <a:pt x="1629" y="901"/>
                        <a:pt x="1644" y="939"/>
                      </a:cubicBezTo>
                      <a:cubicBezTo>
                        <a:pt x="1659" y="977"/>
                        <a:pt x="1642" y="970"/>
                        <a:pt x="1655" y="1003"/>
                      </a:cubicBezTo>
                      <a:cubicBezTo>
                        <a:pt x="1668" y="1036"/>
                        <a:pt x="1710" y="1113"/>
                        <a:pt x="1725" y="1137"/>
                      </a:cubicBezTo>
                      <a:cubicBezTo>
                        <a:pt x="1740" y="1161"/>
                        <a:pt x="1744" y="1133"/>
                        <a:pt x="1746" y="1146"/>
                      </a:cubicBezTo>
                      <a:cubicBezTo>
                        <a:pt x="1748" y="1159"/>
                        <a:pt x="1734" y="1183"/>
                        <a:pt x="1737" y="1213"/>
                      </a:cubicBezTo>
                      <a:cubicBezTo>
                        <a:pt x="1740" y="1243"/>
                        <a:pt x="1760" y="1281"/>
                        <a:pt x="1764" y="1329"/>
                      </a:cubicBezTo>
                      <a:cubicBezTo>
                        <a:pt x="1768" y="1377"/>
                        <a:pt x="1770" y="1456"/>
                        <a:pt x="1764" y="1503"/>
                      </a:cubicBezTo>
                      <a:cubicBezTo>
                        <a:pt x="1758" y="1550"/>
                        <a:pt x="1734" y="1586"/>
                        <a:pt x="1725" y="1611"/>
                      </a:cubicBezTo>
                      <a:cubicBezTo>
                        <a:pt x="1716" y="1636"/>
                        <a:pt x="1722" y="1618"/>
                        <a:pt x="1710" y="1654"/>
                      </a:cubicBezTo>
                      <a:cubicBezTo>
                        <a:pt x="1698" y="1690"/>
                        <a:pt x="1665" y="1751"/>
                        <a:pt x="1654" y="1824"/>
                      </a:cubicBezTo>
                      <a:cubicBezTo>
                        <a:pt x="1643" y="1897"/>
                        <a:pt x="1618" y="1973"/>
                        <a:pt x="1644" y="2090"/>
                      </a:cubicBezTo>
                      <a:cubicBezTo>
                        <a:pt x="1670" y="2207"/>
                        <a:pt x="1776" y="2437"/>
                        <a:pt x="1810" y="2528"/>
                      </a:cubicBezTo>
                    </a:path>
                  </a:pathLst>
                </a:custGeom>
                <a:solidFill>
                  <a:srgbClr val="EAEAEA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4" name="Freeform 76"/>
                <p:cNvSpPr>
                  <a:spLocks/>
                </p:cNvSpPr>
                <p:nvPr/>
              </p:nvSpPr>
              <p:spPr bwMode="auto">
                <a:xfrm>
                  <a:off x="4367" y="2157"/>
                  <a:ext cx="497" cy="323"/>
                </a:xfrm>
                <a:custGeom>
                  <a:avLst/>
                  <a:gdLst>
                    <a:gd name="T0" fmla="*/ 475 w 497"/>
                    <a:gd name="T1" fmla="*/ 309 h 323"/>
                    <a:gd name="T2" fmla="*/ 316 w 497"/>
                    <a:gd name="T3" fmla="*/ 315 h 323"/>
                    <a:gd name="T4" fmla="*/ 137 w 497"/>
                    <a:gd name="T5" fmla="*/ 259 h 323"/>
                    <a:gd name="T6" fmla="*/ 13 w 497"/>
                    <a:gd name="T7" fmla="*/ 180 h 323"/>
                    <a:gd name="T8" fmla="*/ 17 w 497"/>
                    <a:gd name="T9" fmla="*/ 147 h 323"/>
                    <a:gd name="T10" fmla="*/ 33 w 497"/>
                    <a:gd name="T11" fmla="*/ 123 h 323"/>
                    <a:gd name="T12" fmla="*/ 43 w 497"/>
                    <a:gd name="T13" fmla="*/ 25 h 323"/>
                    <a:gd name="T14" fmla="*/ 45 w 497"/>
                    <a:gd name="T15" fmla="*/ 5 h 323"/>
                    <a:gd name="T16" fmla="*/ 163 w 497"/>
                    <a:gd name="T17" fmla="*/ 117 h 323"/>
                    <a:gd name="T18" fmla="*/ 281 w 497"/>
                    <a:gd name="T19" fmla="*/ 203 h 323"/>
                    <a:gd name="T20" fmla="*/ 451 w 497"/>
                    <a:gd name="T21" fmla="*/ 273 h 323"/>
                    <a:gd name="T22" fmla="*/ 475 w 497"/>
                    <a:gd name="T23" fmla="*/ 309 h 3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7" h="323">
                      <a:moveTo>
                        <a:pt x="475" y="309"/>
                      </a:moveTo>
                      <a:cubicBezTo>
                        <a:pt x="453" y="312"/>
                        <a:pt x="372" y="323"/>
                        <a:pt x="316" y="315"/>
                      </a:cubicBezTo>
                      <a:cubicBezTo>
                        <a:pt x="260" y="307"/>
                        <a:pt x="187" y="281"/>
                        <a:pt x="137" y="259"/>
                      </a:cubicBezTo>
                      <a:cubicBezTo>
                        <a:pt x="112" y="242"/>
                        <a:pt x="33" y="199"/>
                        <a:pt x="13" y="180"/>
                      </a:cubicBezTo>
                      <a:cubicBezTo>
                        <a:pt x="8" y="172"/>
                        <a:pt x="17" y="157"/>
                        <a:pt x="17" y="147"/>
                      </a:cubicBezTo>
                      <a:cubicBezTo>
                        <a:pt x="17" y="137"/>
                        <a:pt x="30" y="132"/>
                        <a:pt x="33" y="123"/>
                      </a:cubicBezTo>
                      <a:cubicBezTo>
                        <a:pt x="54" y="66"/>
                        <a:pt x="0" y="54"/>
                        <a:pt x="43" y="25"/>
                      </a:cubicBezTo>
                      <a:cubicBezTo>
                        <a:pt x="59" y="30"/>
                        <a:pt x="29" y="0"/>
                        <a:pt x="45" y="5"/>
                      </a:cubicBezTo>
                      <a:cubicBezTo>
                        <a:pt x="64" y="16"/>
                        <a:pt x="135" y="97"/>
                        <a:pt x="163" y="117"/>
                      </a:cubicBezTo>
                      <a:cubicBezTo>
                        <a:pt x="187" y="136"/>
                        <a:pt x="236" y="179"/>
                        <a:pt x="281" y="203"/>
                      </a:cubicBezTo>
                      <a:cubicBezTo>
                        <a:pt x="312" y="219"/>
                        <a:pt x="419" y="255"/>
                        <a:pt x="451" y="273"/>
                      </a:cubicBezTo>
                      <a:cubicBezTo>
                        <a:pt x="483" y="291"/>
                        <a:pt x="497" y="306"/>
                        <a:pt x="475" y="309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5" name="Freeform 77"/>
                <p:cNvSpPr>
                  <a:spLocks/>
                </p:cNvSpPr>
                <p:nvPr/>
              </p:nvSpPr>
              <p:spPr bwMode="auto">
                <a:xfrm>
                  <a:off x="3500" y="1408"/>
                  <a:ext cx="293" cy="282"/>
                </a:xfrm>
                <a:custGeom>
                  <a:avLst/>
                  <a:gdLst>
                    <a:gd name="T0" fmla="*/ 280 w 293"/>
                    <a:gd name="T1" fmla="*/ 262 h 282"/>
                    <a:gd name="T2" fmla="*/ 228 w 293"/>
                    <a:gd name="T3" fmla="*/ 270 h 282"/>
                    <a:gd name="T4" fmla="*/ 220 w 293"/>
                    <a:gd name="T5" fmla="*/ 258 h 282"/>
                    <a:gd name="T6" fmla="*/ 206 w 293"/>
                    <a:gd name="T7" fmla="*/ 272 h 282"/>
                    <a:gd name="T8" fmla="*/ 164 w 293"/>
                    <a:gd name="T9" fmla="*/ 264 h 282"/>
                    <a:gd name="T10" fmla="*/ 132 w 293"/>
                    <a:gd name="T11" fmla="*/ 248 h 282"/>
                    <a:gd name="T12" fmla="*/ 28 w 293"/>
                    <a:gd name="T13" fmla="*/ 216 h 282"/>
                    <a:gd name="T14" fmla="*/ 140 w 293"/>
                    <a:gd name="T15" fmla="*/ 40 h 282"/>
                    <a:gd name="T16" fmla="*/ 160 w 293"/>
                    <a:gd name="T17" fmla="*/ 4 h 282"/>
                    <a:gd name="T18" fmla="*/ 250 w 293"/>
                    <a:gd name="T19" fmla="*/ 48 h 282"/>
                    <a:gd name="T20" fmla="*/ 276 w 293"/>
                    <a:gd name="T21" fmla="*/ 88 h 282"/>
                    <a:gd name="T22" fmla="*/ 292 w 293"/>
                    <a:gd name="T23" fmla="*/ 144 h 282"/>
                    <a:gd name="T24" fmla="*/ 280 w 293"/>
                    <a:gd name="T25" fmla="*/ 262 h 2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93" h="282">
                      <a:moveTo>
                        <a:pt x="280" y="262"/>
                      </a:moveTo>
                      <a:cubicBezTo>
                        <a:pt x="271" y="282"/>
                        <a:pt x="238" y="271"/>
                        <a:pt x="228" y="270"/>
                      </a:cubicBezTo>
                      <a:cubicBezTo>
                        <a:pt x="218" y="269"/>
                        <a:pt x="224" y="258"/>
                        <a:pt x="220" y="258"/>
                      </a:cubicBezTo>
                      <a:cubicBezTo>
                        <a:pt x="216" y="258"/>
                        <a:pt x="215" y="271"/>
                        <a:pt x="206" y="272"/>
                      </a:cubicBezTo>
                      <a:cubicBezTo>
                        <a:pt x="197" y="273"/>
                        <a:pt x="176" y="268"/>
                        <a:pt x="164" y="264"/>
                      </a:cubicBezTo>
                      <a:cubicBezTo>
                        <a:pt x="116" y="248"/>
                        <a:pt x="198" y="204"/>
                        <a:pt x="132" y="248"/>
                      </a:cubicBezTo>
                      <a:cubicBezTo>
                        <a:pt x="86" y="241"/>
                        <a:pt x="65" y="241"/>
                        <a:pt x="28" y="216"/>
                      </a:cubicBezTo>
                      <a:cubicBezTo>
                        <a:pt x="0" y="132"/>
                        <a:pt x="66" y="65"/>
                        <a:pt x="140" y="40"/>
                      </a:cubicBezTo>
                      <a:cubicBezTo>
                        <a:pt x="164" y="8"/>
                        <a:pt x="140" y="0"/>
                        <a:pt x="160" y="4"/>
                      </a:cubicBezTo>
                      <a:cubicBezTo>
                        <a:pt x="178" y="5"/>
                        <a:pt x="231" y="34"/>
                        <a:pt x="250" y="48"/>
                      </a:cubicBezTo>
                      <a:cubicBezTo>
                        <a:pt x="254" y="57"/>
                        <a:pt x="272" y="79"/>
                        <a:pt x="276" y="88"/>
                      </a:cubicBezTo>
                      <a:cubicBezTo>
                        <a:pt x="283" y="105"/>
                        <a:pt x="291" y="115"/>
                        <a:pt x="292" y="144"/>
                      </a:cubicBezTo>
                      <a:cubicBezTo>
                        <a:pt x="293" y="173"/>
                        <a:pt x="289" y="242"/>
                        <a:pt x="280" y="2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6" name="Freeform 78"/>
                <p:cNvSpPr>
                  <a:spLocks/>
                </p:cNvSpPr>
                <p:nvPr/>
              </p:nvSpPr>
              <p:spPr bwMode="auto">
                <a:xfrm>
                  <a:off x="4205" y="1450"/>
                  <a:ext cx="225" cy="215"/>
                </a:xfrm>
                <a:custGeom>
                  <a:avLst/>
                  <a:gdLst>
                    <a:gd name="T0" fmla="*/ 181 w 225"/>
                    <a:gd name="T1" fmla="*/ 180 h 215"/>
                    <a:gd name="T2" fmla="*/ 111 w 225"/>
                    <a:gd name="T3" fmla="*/ 182 h 215"/>
                    <a:gd name="T4" fmla="*/ 113 w 225"/>
                    <a:gd name="T5" fmla="*/ 190 h 215"/>
                    <a:gd name="T6" fmla="*/ 105 w 225"/>
                    <a:gd name="T7" fmla="*/ 200 h 215"/>
                    <a:gd name="T8" fmla="*/ 63 w 225"/>
                    <a:gd name="T9" fmla="*/ 202 h 215"/>
                    <a:gd name="T10" fmla="*/ 5 w 225"/>
                    <a:gd name="T11" fmla="*/ 192 h 215"/>
                    <a:gd name="T12" fmla="*/ 3 w 225"/>
                    <a:gd name="T13" fmla="*/ 94 h 215"/>
                    <a:gd name="T14" fmla="*/ 5 w 225"/>
                    <a:gd name="T15" fmla="*/ 72 h 215"/>
                    <a:gd name="T16" fmla="*/ 27 w 225"/>
                    <a:gd name="T17" fmla="*/ 70 h 215"/>
                    <a:gd name="T18" fmla="*/ 59 w 225"/>
                    <a:gd name="T19" fmla="*/ 12 h 215"/>
                    <a:gd name="T20" fmla="*/ 85 w 225"/>
                    <a:gd name="T21" fmla="*/ 4 h 215"/>
                    <a:gd name="T22" fmla="*/ 97 w 225"/>
                    <a:gd name="T23" fmla="*/ 0 h 215"/>
                    <a:gd name="T24" fmla="*/ 165 w 225"/>
                    <a:gd name="T25" fmla="*/ 6 h 215"/>
                    <a:gd name="T26" fmla="*/ 187 w 225"/>
                    <a:gd name="T27" fmla="*/ 22 h 215"/>
                    <a:gd name="T28" fmla="*/ 207 w 225"/>
                    <a:gd name="T29" fmla="*/ 56 h 215"/>
                    <a:gd name="T30" fmla="*/ 213 w 225"/>
                    <a:gd name="T31" fmla="*/ 74 h 215"/>
                    <a:gd name="T32" fmla="*/ 217 w 225"/>
                    <a:gd name="T33" fmla="*/ 86 h 215"/>
                    <a:gd name="T34" fmla="*/ 225 w 225"/>
                    <a:gd name="T35" fmla="*/ 126 h 215"/>
                    <a:gd name="T36" fmla="*/ 187 w 225"/>
                    <a:gd name="T37" fmla="*/ 162 h 215"/>
                    <a:gd name="T38" fmla="*/ 179 w 225"/>
                    <a:gd name="T39" fmla="*/ 170 h 215"/>
                    <a:gd name="T40" fmla="*/ 181 w 225"/>
                    <a:gd name="T41" fmla="*/ 180 h 2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5" h="215">
                      <a:moveTo>
                        <a:pt x="181" y="180"/>
                      </a:moveTo>
                      <a:cubicBezTo>
                        <a:pt x="158" y="181"/>
                        <a:pt x="134" y="179"/>
                        <a:pt x="111" y="182"/>
                      </a:cubicBezTo>
                      <a:cubicBezTo>
                        <a:pt x="108" y="182"/>
                        <a:pt x="113" y="187"/>
                        <a:pt x="113" y="190"/>
                      </a:cubicBezTo>
                      <a:cubicBezTo>
                        <a:pt x="113" y="194"/>
                        <a:pt x="110" y="199"/>
                        <a:pt x="105" y="200"/>
                      </a:cubicBezTo>
                      <a:cubicBezTo>
                        <a:pt x="91" y="202"/>
                        <a:pt x="77" y="201"/>
                        <a:pt x="63" y="202"/>
                      </a:cubicBezTo>
                      <a:cubicBezTo>
                        <a:pt x="43" y="195"/>
                        <a:pt x="13" y="215"/>
                        <a:pt x="5" y="192"/>
                      </a:cubicBezTo>
                      <a:cubicBezTo>
                        <a:pt x="4" y="159"/>
                        <a:pt x="3" y="127"/>
                        <a:pt x="3" y="94"/>
                      </a:cubicBezTo>
                      <a:cubicBezTo>
                        <a:pt x="3" y="87"/>
                        <a:pt x="0" y="77"/>
                        <a:pt x="5" y="72"/>
                      </a:cubicBezTo>
                      <a:cubicBezTo>
                        <a:pt x="10" y="67"/>
                        <a:pt x="20" y="71"/>
                        <a:pt x="27" y="70"/>
                      </a:cubicBezTo>
                      <a:cubicBezTo>
                        <a:pt x="30" y="48"/>
                        <a:pt x="40" y="25"/>
                        <a:pt x="59" y="12"/>
                      </a:cubicBezTo>
                      <a:cubicBezTo>
                        <a:pt x="67" y="6"/>
                        <a:pt x="75" y="7"/>
                        <a:pt x="85" y="4"/>
                      </a:cubicBezTo>
                      <a:cubicBezTo>
                        <a:pt x="89" y="3"/>
                        <a:pt x="97" y="0"/>
                        <a:pt x="97" y="0"/>
                      </a:cubicBezTo>
                      <a:cubicBezTo>
                        <a:pt x="124" y="1"/>
                        <a:pt x="140" y="4"/>
                        <a:pt x="165" y="6"/>
                      </a:cubicBezTo>
                      <a:cubicBezTo>
                        <a:pt x="173" y="11"/>
                        <a:pt x="179" y="17"/>
                        <a:pt x="187" y="22"/>
                      </a:cubicBezTo>
                      <a:lnTo>
                        <a:pt x="207" y="56"/>
                      </a:lnTo>
                      <a:cubicBezTo>
                        <a:pt x="207" y="56"/>
                        <a:pt x="213" y="74"/>
                        <a:pt x="213" y="74"/>
                      </a:cubicBezTo>
                      <a:cubicBezTo>
                        <a:pt x="214" y="78"/>
                        <a:pt x="217" y="86"/>
                        <a:pt x="217" y="86"/>
                      </a:cubicBezTo>
                      <a:cubicBezTo>
                        <a:pt x="219" y="115"/>
                        <a:pt x="219" y="108"/>
                        <a:pt x="225" y="126"/>
                      </a:cubicBezTo>
                      <a:cubicBezTo>
                        <a:pt x="222" y="167"/>
                        <a:pt x="223" y="159"/>
                        <a:pt x="187" y="162"/>
                      </a:cubicBezTo>
                      <a:cubicBezTo>
                        <a:pt x="182" y="164"/>
                        <a:pt x="179" y="163"/>
                        <a:pt x="179" y="170"/>
                      </a:cubicBezTo>
                      <a:cubicBezTo>
                        <a:pt x="179" y="173"/>
                        <a:pt x="181" y="188"/>
                        <a:pt x="181" y="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7" name="Freeform 79"/>
                <p:cNvSpPr>
                  <a:spLocks/>
                </p:cNvSpPr>
                <p:nvPr/>
              </p:nvSpPr>
              <p:spPr bwMode="auto">
                <a:xfrm>
                  <a:off x="3611" y="1470"/>
                  <a:ext cx="145" cy="209"/>
                </a:xfrm>
                <a:custGeom>
                  <a:avLst/>
                  <a:gdLst>
                    <a:gd name="T0" fmla="*/ 145 w 145"/>
                    <a:gd name="T1" fmla="*/ 198 h 209"/>
                    <a:gd name="T2" fmla="*/ 103 w 145"/>
                    <a:gd name="T3" fmla="*/ 165 h 209"/>
                    <a:gd name="T4" fmla="*/ 112 w 145"/>
                    <a:gd name="T5" fmla="*/ 120 h 209"/>
                    <a:gd name="T6" fmla="*/ 91 w 145"/>
                    <a:gd name="T7" fmla="*/ 45 h 209"/>
                    <a:gd name="T8" fmla="*/ 55 w 145"/>
                    <a:gd name="T9" fmla="*/ 0 h 209"/>
                    <a:gd name="T10" fmla="*/ 7 w 145"/>
                    <a:gd name="T11" fmla="*/ 27 h 209"/>
                    <a:gd name="T12" fmla="*/ 52 w 145"/>
                    <a:gd name="T13" fmla="*/ 48 h 209"/>
                    <a:gd name="T14" fmla="*/ 55 w 145"/>
                    <a:gd name="T15" fmla="*/ 63 h 209"/>
                    <a:gd name="T16" fmla="*/ 64 w 145"/>
                    <a:gd name="T17" fmla="*/ 69 h 209"/>
                    <a:gd name="T18" fmla="*/ 55 w 145"/>
                    <a:gd name="T19" fmla="*/ 72 h 209"/>
                    <a:gd name="T20" fmla="*/ 10 w 145"/>
                    <a:gd name="T21" fmla="*/ 78 h 209"/>
                    <a:gd name="T22" fmla="*/ 55 w 145"/>
                    <a:gd name="T23" fmla="*/ 90 h 209"/>
                    <a:gd name="T24" fmla="*/ 85 w 145"/>
                    <a:gd name="T25" fmla="*/ 99 h 209"/>
                    <a:gd name="T26" fmla="*/ 100 w 145"/>
                    <a:gd name="T27" fmla="*/ 126 h 209"/>
                    <a:gd name="T28" fmla="*/ 96 w 145"/>
                    <a:gd name="T29" fmla="*/ 176 h 209"/>
                    <a:gd name="T30" fmla="*/ 84 w 145"/>
                    <a:gd name="T31" fmla="*/ 195 h 209"/>
                    <a:gd name="T32" fmla="*/ 106 w 145"/>
                    <a:gd name="T33" fmla="*/ 198 h 209"/>
                    <a:gd name="T34" fmla="*/ 142 w 145"/>
                    <a:gd name="T35" fmla="*/ 201 h 20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5" h="209">
                      <a:moveTo>
                        <a:pt x="145" y="198"/>
                      </a:moveTo>
                      <a:cubicBezTo>
                        <a:pt x="117" y="194"/>
                        <a:pt x="111" y="188"/>
                        <a:pt x="103" y="165"/>
                      </a:cubicBezTo>
                      <a:cubicBezTo>
                        <a:pt x="106" y="146"/>
                        <a:pt x="101" y="136"/>
                        <a:pt x="112" y="120"/>
                      </a:cubicBezTo>
                      <a:cubicBezTo>
                        <a:pt x="81" y="110"/>
                        <a:pt x="100" y="72"/>
                        <a:pt x="91" y="45"/>
                      </a:cubicBezTo>
                      <a:cubicBezTo>
                        <a:pt x="53" y="53"/>
                        <a:pt x="81" y="17"/>
                        <a:pt x="55" y="0"/>
                      </a:cubicBezTo>
                      <a:cubicBezTo>
                        <a:pt x="5" y="33"/>
                        <a:pt x="85" y="21"/>
                        <a:pt x="7" y="27"/>
                      </a:cubicBezTo>
                      <a:cubicBezTo>
                        <a:pt x="0" y="49"/>
                        <a:pt x="38" y="46"/>
                        <a:pt x="52" y="48"/>
                      </a:cubicBezTo>
                      <a:cubicBezTo>
                        <a:pt x="53" y="53"/>
                        <a:pt x="52" y="59"/>
                        <a:pt x="55" y="63"/>
                      </a:cubicBezTo>
                      <a:cubicBezTo>
                        <a:pt x="57" y="66"/>
                        <a:pt x="64" y="65"/>
                        <a:pt x="64" y="69"/>
                      </a:cubicBezTo>
                      <a:cubicBezTo>
                        <a:pt x="64" y="72"/>
                        <a:pt x="58" y="71"/>
                        <a:pt x="55" y="72"/>
                      </a:cubicBezTo>
                      <a:cubicBezTo>
                        <a:pt x="48" y="73"/>
                        <a:pt x="16" y="77"/>
                        <a:pt x="10" y="78"/>
                      </a:cubicBezTo>
                      <a:cubicBezTo>
                        <a:pt x="18" y="101"/>
                        <a:pt x="9" y="85"/>
                        <a:pt x="55" y="90"/>
                      </a:cubicBezTo>
                      <a:cubicBezTo>
                        <a:pt x="65" y="91"/>
                        <a:pt x="85" y="99"/>
                        <a:pt x="85" y="99"/>
                      </a:cubicBezTo>
                      <a:cubicBezTo>
                        <a:pt x="99" y="120"/>
                        <a:pt x="95" y="110"/>
                        <a:pt x="100" y="126"/>
                      </a:cubicBezTo>
                      <a:cubicBezTo>
                        <a:pt x="100" y="140"/>
                        <a:pt x="99" y="164"/>
                        <a:pt x="96" y="176"/>
                      </a:cubicBezTo>
                      <a:cubicBezTo>
                        <a:pt x="93" y="188"/>
                        <a:pt x="82" y="191"/>
                        <a:pt x="84" y="195"/>
                      </a:cubicBezTo>
                      <a:cubicBezTo>
                        <a:pt x="86" y="199"/>
                        <a:pt x="96" y="197"/>
                        <a:pt x="106" y="198"/>
                      </a:cubicBezTo>
                      <a:cubicBezTo>
                        <a:pt x="108" y="209"/>
                        <a:pt x="130" y="192"/>
                        <a:pt x="142" y="20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8" name="Freeform 80"/>
                <p:cNvSpPr>
                  <a:spLocks/>
                </p:cNvSpPr>
                <p:nvPr/>
              </p:nvSpPr>
              <p:spPr bwMode="auto">
                <a:xfrm>
                  <a:off x="3600" y="1429"/>
                  <a:ext cx="106" cy="138"/>
                </a:xfrm>
                <a:custGeom>
                  <a:avLst/>
                  <a:gdLst>
                    <a:gd name="T0" fmla="*/ 102 w 106"/>
                    <a:gd name="T1" fmla="*/ 134 h 138"/>
                    <a:gd name="T2" fmla="*/ 21 w 106"/>
                    <a:gd name="T3" fmla="*/ 131 h 138"/>
                    <a:gd name="T4" fmla="*/ 24 w 106"/>
                    <a:gd name="T5" fmla="*/ 113 h 138"/>
                    <a:gd name="T6" fmla="*/ 60 w 106"/>
                    <a:gd name="T7" fmla="*/ 107 h 138"/>
                    <a:gd name="T8" fmla="*/ 51 w 106"/>
                    <a:gd name="T9" fmla="*/ 89 h 138"/>
                    <a:gd name="T10" fmla="*/ 18 w 106"/>
                    <a:gd name="T11" fmla="*/ 80 h 138"/>
                    <a:gd name="T12" fmla="*/ 12 w 106"/>
                    <a:gd name="T13" fmla="*/ 71 h 138"/>
                    <a:gd name="T14" fmla="*/ 21 w 106"/>
                    <a:gd name="T15" fmla="*/ 65 h 138"/>
                    <a:gd name="T16" fmla="*/ 57 w 106"/>
                    <a:gd name="T17" fmla="*/ 50 h 138"/>
                    <a:gd name="T18" fmla="*/ 3 w 106"/>
                    <a:gd name="T19" fmla="*/ 35 h 138"/>
                    <a:gd name="T20" fmla="*/ 42 w 106"/>
                    <a:gd name="T21" fmla="*/ 8 h 138"/>
                    <a:gd name="T22" fmla="*/ 54 w 106"/>
                    <a:gd name="T23" fmla="*/ 44 h 138"/>
                    <a:gd name="T24" fmla="*/ 72 w 106"/>
                    <a:gd name="T25" fmla="*/ 47 h 138"/>
                    <a:gd name="T26" fmla="*/ 75 w 106"/>
                    <a:gd name="T27" fmla="*/ 71 h 138"/>
                    <a:gd name="T28" fmla="*/ 84 w 106"/>
                    <a:gd name="T29" fmla="*/ 74 h 138"/>
                    <a:gd name="T30" fmla="*/ 102 w 106"/>
                    <a:gd name="T31" fmla="*/ 86 h 138"/>
                    <a:gd name="T32" fmla="*/ 101 w 106"/>
                    <a:gd name="T33" fmla="*/ 118 h 138"/>
                    <a:gd name="T34" fmla="*/ 102 w 106"/>
                    <a:gd name="T35" fmla="*/ 134 h 1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6" h="138">
                      <a:moveTo>
                        <a:pt x="102" y="134"/>
                      </a:moveTo>
                      <a:cubicBezTo>
                        <a:pt x="75" y="133"/>
                        <a:pt x="47" y="138"/>
                        <a:pt x="21" y="131"/>
                      </a:cubicBezTo>
                      <a:cubicBezTo>
                        <a:pt x="15" y="129"/>
                        <a:pt x="21" y="118"/>
                        <a:pt x="24" y="113"/>
                      </a:cubicBezTo>
                      <a:cubicBezTo>
                        <a:pt x="30" y="102"/>
                        <a:pt x="48" y="108"/>
                        <a:pt x="60" y="107"/>
                      </a:cubicBezTo>
                      <a:cubicBezTo>
                        <a:pt x="56" y="101"/>
                        <a:pt x="56" y="94"/>
                        <a:pt x="51" y="89"/>
                      </a:cubicBezTo>
                      <a:cubicBezTo>
                        <a:pt x="45" y="83"/>
                        <a:pt x="27" y="83"/>
                        <a:pt x="18" y="80"/>
                      </a:cubicBezTo>
                      <a:cubicBezTo>
                        <a:pt x="16" y="77"/>
                        <a:pt x="11" y="75"/>
                        <a:pt x="12" y="71"/>
                      </a:cubicBezTo>
                      <a:cubicBezTo>
                        <a:pt x="13" y="67"/>
                        <a:pt x="18" y="66"/>
                        <a:pt x="21" y="65"/>
                      </a:cubicBezTo>
                      <a:cubicBezTo>
                        <a:pt x="32" y="60"/>
                        <a:pt x="46" y="54"/>
                        <a:pt x="57" y="50"/>
                      </a:cubicBezTo>
                      <a:cubicBezTo>
                        <a:pt x="39" y="44"/>
                        <a:pt x="21" y="39"/>
                        <a:pt x="3" y="35"/>
                      </a:cubicBezTo>
                      <a:cubicBezTo>
                        <a:pt x="0" y="28"/>
                        <a:pt x="34" y="7"/>
                        <a:pt x="42" y="8"/>
                      </a:cubicBezTo>
                      <a:cubicBezTo>
                        <a:pt x="68" y="17"/>
                        <a:pt x="29" y="0"/>
                        <a:pt x="54" y="44"/>
                      </a:cubicBezTo>
                      <a:cubicBezTo>
                        <a:pt x="57" y="49"/>
                        <a:pt x="66" y="46"/>
                        <a:pt x="72" y="47"/>
                      </a:cubicBezTo>
                      <a:cubicBezTo>
                        <a:pt x="73" y="55"/>
                        <a:pt x="72" y="64"/>
                        <a:pt x="75" y="71"/>
                      </a:cubicBezTo>
                      <a:cubicBezTo>
                        <a:pt x="76" y="74"/>
                        <a:pt x="81" y="72"/>
                        <a:pt x="84" y="74"/>
                      </a:cubicBezTo>
                      <a:cubicBezTo>
                        <a:pt x="90" y="78"/>
                        <a:pt x="102" y="86"/>
                        <a:pt x="102" y="86"/>
                      </a:cubicBezTo>
                      <a:cubicBezTo>
                        <a:pt x="106" y="93"/>
                        <a:pt x="101" y="110"/>
                        <a:pt x="101" y="118"/>
                      </a:cubicBezTo>
                      <a:cubicBezTo>
                        <a:pt x="101" y="126"/>
                        <a:pt x="102" y="131"/>
                        <a:pt x="102" y="1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89" name="Freeform 81"/>
                <p:cNvSpPr>
                  <a:spLocks/>
                </p:cNvSpPr>
                <p:nvPr/>
              </p:nvSpPr>
              <p:spPr bwMode="auto">
                <a:xfrm>
                  <a:off x="4230" y="1473"/>
                  <a:ext cx="149" cy="126"/>
                </a:xfrm>
                <a:custGeom>
                  <a:avLst/>
                  <a:gdLst>
                    <a:gd name="T0" fmla="*/ 132 w 149"/>
                    <a:gd name="T1" fmla="*/ 60 h 126"/>
                    <a:gd name="T2" fmla="*/ 138 w 149"/>
                    <a:gd name="T3" fmla="*/ 87 h 126"/>
                    <a:gd name="T4" fmla="*/ 105 w 149"/>
                    <a:gd name="T5" fmla="*/ 84 h 126"/>
                    <a:gd name="T6" fmla="*/ 114 w 149"/>
                    <a:gd name="T7" fmla="*/ 51 h 126"/>
                    <a:gd name="T8" fmla="*/ 81 w 149"/>
                    <a:gd name="T9" fmla="*/ 42 h 126"/>
                    <a:gd name="T10" fmla="*/ 78 w 149"/>
                    <a:gd name="T11" fmla="*/ 51 h 126"/>
                    <a:gd name="T12" fmla="*/ 69 w 149"/>
                    <a:gd name="T13" fmla="*/ 57 h 126"/>
                    <a:gd name="T14" fmla="*/ 81 w 149"/>
                    <a:gd name="T15" fmla="*/ 96 h 126"/>
                    <a:gd name="T16" fmla="*/ 71 w 149"/>
                    <a:gd name="T17" fmla="*/ 116 h 126"/>
                    <a:gd name="T18" fmla="*/ 45 w 149"/>
                    <a:gd name="T19" fmla="*/ 93 h 126"/>
                    <a:gd name="T20" fmla="*/ 27 w 149"/>
                    <a:gd name="T21" fmla="*/ 84 h 126"/>
                    <a:gd name="T22" fmla="*/ 27 w 149"/>
                    <a:gd name="T23" fmla="*/ 57 h 126"/>
                    <a:gd name="T24" fmla="*/ 0 w 149"/>
                    <a:gd name="T25" fmla="*/ 42 h 126"/>
                    <a:gd name="T26" fmla="*/ 15 w 149"/>
                    <a:gd name="T27" fmla="*/ 15 h 126"/>
                    <a:gd name="T28" fmla="*/ 45 w 149"/>
                    <a:gd name="T29" fmla="*/ 42 h 126"/>
                    <a:gd name="T30" fmla="*/ 39 w 149"/>
                    <a:gd name="T31" fmla="*/ 21 h 126"/>
                    <a:gd name="T32" fmla="*/ 48 w 149"/>
                    <a:gd name="T33" fmla="*/ 0 h 126"/>
                    <a:gd name="T34" fmla="*/ 93 w 149"/>
                    <a:gd name="T35" fmla="*/ 21 h 126"/>
                    <a:gd name="T36" fmla="*/ 123 w 149"/>
                    <a:gd name="T37" fmla="*/ 45 h 126"/>
                    <a:gd name="T38" fmla="*/ 120 w 149"/>
                    <a:gd name="T39" fmla="*/ 54 h 126"/>
                    <a:gd name="T40" fmla="*/ 132 w 149"/>
                    <a:gd name="T41" fmla="*/ 60 h 1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9" h="126">
                      <a:moveTo>
                        <a:pt x="132" y="60"/>
                      </a:moveTo>
                      <a:cubicBezTo>
                        <a:pt x="136" y="72"/>
                        <a:pt x="142" y="75"/>
                        <a:pt x="138" y="87"/>
                      </a:cubicBezTo>
                      <a:cubicBezTo>
                        <a:pt x="127" y="86"/>
                        <a:pt x="114" y="90"/>
                        <a:pt x="105" y="84"/>
                      </a:cubicBezTo>
                      <a:cubicBezTo>
                        <a:pt x="95" y="78"/>
                        <a:pt x="114" y="51"/>
                        <a:pt x="114" y="51"/>
                      </a:cubicBezTo>
                      <a:cubicBezTo>
                        <a:pt x="103" y="44"/>
                        <a:pt x="98" y="38"/>
                        <a:pt x="81" y="42"/>
                      </a:cubicBezTo>
                      <a:cubicBezTo>
                        <a:pt x="78" y="43"/>
                        <a:pt x="80" y="49"/>
                        <a:pt x="78" y="51"/>
                      </a:cubicBezTo>
                      <a:cubicBezTo>
                        <a:pt x="76" y="54"/>
                        <a:pt x="72" y="55"/>
                        <a:pt x="69" y="57"/>
                      </a:cubicBezTo>
                      <a:cubicBezTo>
                        <a:pt x="51" y="83"/>
                        <a:pt x="50" y="86"/>
                        <a:pt x="81" y="96"/>
                      </a:cubicBezTo>
                      <a:cubicBezTo>
                        <a:pt x="87" y="113"/>
                        <a:pt x="84" y="112"/>
                        <a:pt x="71" y="116"/>
                      </a:cubicBezTo>
                      <a:cubicBezTo>
                        <a:pt x="49" y="102"/>
                        <a:pt x="62" y="126"/>
                        <a:pt x="45" y="93"/>
                      </a:cubicBezTo>
                      <a:cubicBezTo>
                        <a:pt x="42" y="87"/>
                        <a:pt x="33" y="88"/>
                        <a:pt x="27" y="84"/>
                      </a:cubicBezTo>
                      <a:cubicBezTo>
                        <a:pt x="31" y="69"/>
                        <a:pt x="41" y="66"/>
                        <a:pt x="27" y="57"/>
                      </a:cubicBezTo>
                      <a:cubicBezTo>
                        <a:pt x="22" y="43"/>
                        <a:pt x="14" y="45"/>
                        <a:pt x="0" y="42"/>
                      </a:cubicBezTo>
                      <a:cubicBezTo>
                        <a:pt x="6" y="33"/>
                        <a:pt x="9" y="24"/>
                        <a:pt x="15" y="15"/>
                      </a:cubicBezTo>
                      <a:cubicBezTo>
                        <a:pt x="30" y="37"/>
                        <a:pt x="26" y="29"/>
                        <a:pt x="45" y="42"/>
                      </a:cubicBezTo>
                      <a:cubicBezTo>
                        <a:pt x="76" y="36"/>
                        <a:pt x="54" y="26"/>
                        <a:pt x="39" y="21"/>
                      </a:cubicBezTo>
                      <a:cubicBezTo>
                        <a:pt x="31" y="8"/>
                        <a:pt x="34" y="5"/>
                        <a:pt x="48" y="0"/>
                      </a:cubicBezTo>
                      <a:cubicBezTo>
                        <a:pt x="62" y="21"/>
                        <a:pt x="64" y="18"/>
                        <a:pt x="93" y="21"/>
                      </a:cubicBezTo>
                      <a:cubicBezTo>
                        <a:pt x="108" y="26"/>
                        <a:pt x="108" y="40"/>
                        <a:pt x="123" y="45"/>
                      </a:cubicBezTo>
                      <a:cubicBezTo>
                        <a:pt x="122" y="48"/>
                        <a:pt x="118" y="52"/>
                        <a:pt x="120" y="54"/>
                      </a:cubicBezTo>
                      <a:cubicBezTo>
                        <a:pt x="127" y="61"/>
                        <a:pt x="149" y="60"/>
                        <a:pt x="132" y="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0" name="Freeform 82"/>
                <p:cNvSpPr>
                  <a:spLocks/>
                </p:cNvSpPr>
                <p:nvPr/>
              </p:nvSpPr>
              <p:spPr bwMode="auto">
                <a:xfrm>
                  <a:off x="3607" y="1451"/>
                  <a:ext cx="99" cy="118"/>
                </a:xfrm>
                <a:custGeom>
                  <a:avLst/>
                  <a:gdLst>
                    <a:gd name="T0" fmla="*/ 94 w 99"/>
                    <a:gd name="T1" fmla="*/ 70 h 118"/>
                    <a:gd name="T2" fmla="*/ 95 w 99"/>
                    <a:gd name="T3" fmla="*/ 118 h 118"/>
                    <a:gd name="T4" fmla="*/ 14 w 99"/>
                    <a:gd name="T5" fmla="*/ 114 h 118"/>
                    <a:gd name="T6" fmla="*/ 44 w 99"/>
                    <a:gd name="T7" fmla="*/ 82 h 118"/>
                    <a:gd name="T8" fmla="*/ 29 w 99"/>
                    <a:gd name="T9" fmla="*/ 75 h 118"/>
                    <a:gd name="T10" fmla="*/ 11 w 99"/>
                    <a:gd name="T11" fmla="*/ 69 h 118"/>
                    <a:gd name="T12" fmla="*/ 31 w 99"/>
                    <a:gd name="T13" fmla="*/ 36 h 118"/>
                    <a:gd name="T14" fmla="*/ 50 w 99"/>
                    <a:gd name="T15" fmla="*/ 31 h 118"/>
                    <a:gd name="T16" fmla="*/ 32 w 99"/>
                    <a:gd name="T17" fmla="*/ 22 h 118"/>
                    <a:gd name="T18" fmla="*/ 76 w 99"/>
                    <a:gd name="T19" fmla="*/ 15 h 118"/>
                    <a:gd name="T20" fmla="*/ 92 w 99"/>
                    <a:gd name="T21" fmla="*/ 52 h 118"/>
                    <a:gd name="T22" fmla="*/ 97 w 99"/>
                    <a:gd name="T23" fmla="*/ 55 h 118"/>
                    <a:gd name="T24" fmla="*/ 95 w 99"/>
                    <a:gd name="T25" fmla="*/ 60 h 118"/>
                    <a:gd name="T26" fmla="*/ 94 w 99"/>
                    <a:gd name="T27" fmla="*/ 70 h 1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9" h="118">
                      <a:moveTo>
                        <a:pt x="94" y="70"/>
                      </a:moveTo>
                      <a:cubicBezTo>
                        <a:pt x="94" y="77"/>
                        <a:pt x="99" y="109"/>
                        <a:pt x="95" y="118"/>
                      </a:cubicBezTo>
                      <a:cubicBezTo>
                        <a:pt x="68" y="117"/>
                        <a:pt x="41" y="116"/>
                        <a:pt x="14" y="114"/>
                      </a:cubicBezTo>
                      <a:cubicBezTo>
                        <a:pt x="18" y="81"/>
                        <a:pt x="15" y="90"/>
                        <a:pt x="44" y="82"/>
                      </a:cubicBezTo>
                      <a:cubicBezTo>
                        <a:pt x="39" y="78"/>
                        <a:pt x="36" y="76"/>
                        <a:pt x="29" y="75"/>
                      </a:cubicBezTo>
                      <a:cubicBezTo>
                        <a:pt x="23" y="72"/>
                        <a:pt x="17" y="70"/>
                        <a:pt x="11" y="69"/>
                      </a:cubicBezTo>
                      <a:cubicBezTo>
                        <a:pt x="0" y="50"/>
                        <a:pt x="11" y="39"/>
                        <a:pt x="31" y="36"/>
                      </a:cubicBezTo>
                      <a:cubicBezTo>
                        <a:pt x="37" y="33"/>
                        <a:pt x="44" y="33"/>
                        <a:pt x="50" y="31"/>
                      </a:cubicBezTo>
                      <a:cubicBezTo>
                        <a:pt x="41" y="30"/>
                        <a:pt x="40" y="25"/>
                        <a:pt x="32" y="22"/>
                      </a:cubicBezTo>
                      <a:cubicBezTo>
                        <a:pt x="16" y="0"/>
                        <a:pt x="28" y="13"/>
                        <a:pt x="76" y="15"/>
                      </a:cubicBezTo>
                      <a:cubicBezTo>
                        <a:pt x="77" y="36"/>
                        <a:pt x="71" y="49"/>
                        <a:pt x="92" y="52"/>
                      </a:cubicBezTo>
                      <a:cubicBezTo>
                        <a:pt x="94" y="53"/>
                        <a:pt x="96" y="53"/>
                        <a:pt x="97" y="55"/>
                      </a:cubicBezTo>
                      <a:cubicBezTo>
                        <a:pt x="98" y="57"/>
                        <a:pt x="95" y="58"/>
                        <a:pt x="95" y="60"/>
                      </a:cubicBezTo>
                      <a:cubicBezTo>
                        <a:pt x="94" y="63"/>
                        <a:pt x="94" y="70"/>
                        <a:pt x="94" y="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1" name="Freeform 83"/>
                <p:cNvSpPr>
                  <a:spLocks/>
                </p:cNvSpPr>
                <p:nvPr/>
              </p:nvSpPr>
              <p:spPr bwMode="auto">
                <a:xfrm>
                  <a:off x="4244" y="1470"/>
                  <a:ext cx="109" cy="126"/>
                </a:xfrm>
                <a:custGeom>
                  <a:avLst/>
                  <a:gdLst>
                    <a:gd name="T0" fmla="*/ 67 w 109"/>
                    <a:gd name="T1" fmla="*/ 5 h 126"/>
                    <a:gd name="T2" fmla="*/ 43 w 109"/>
                    <a:gd name="T3" fmla="*/ 12 h 126"/>
                    <a:gd name="T4" fmla="*/ 51 w 109"/>
                    <a:gd name="T5" fmla="*/ 20 h 126"/>
                    <a:gd name="T6" fmla="*/ 102 w 109"/>
                    <a:gd name="T7" fmla="*/ 24 h 126"/>
                    <a:gd name="T8" fmla="*/ 85 w 109"/>
                    <a:gd name="T9" fmla="*/ 54 h 126"/>
                    <a:gd name="T10" fmla="*/ 67 w 109"/>
                    <a:gd name="T11" fmla="*/ 83 h 126"/>
                    <a:gd name="T12" fmla="*/ 57 w 109"/>
                    <a:gd name="T13" fmla="*/ 90 h 126"/>
                    <a:gd name="T14" fmla="*/ 73 w 109"/>
                    <a:gd name="T15" fmla="*/ 93 h 126"/>
                    <a:gd name="T16" fmla="*/ 60 w 109"/>
                    <a:gd name="T17" fmla="*/ 119 h 126"/>
                    <a:gd name="T18" fmla="*/ 46 w 109"/>
                    <a:gd name="T19" fmla="*/ 122 h 126"/>
                    <a:gd name="T20" fmla="*/ 28 w 109"/>
                    <a:gd name="T21" fmla="*/ 98 h 126"/>
                    <a:gd name="T22" fmla="*/ 13 w 109"/>
                    <a:gd name="T23" fmla="*/ 84 h 126"/>
                    <a:gd name="T24" fmla="*/ 16 w 109"/>
                    <a:gd name="T25" fmla="*/ 62 h 126"/>
                    <a:gd name="T26" fmla="*/ 18 w 109"/>
                    <a:gd name="T27" fmla="*/ 57 h 126"/>
                    <a:gd name="T28" fmla="*/ 12 w 109"/>
                    <a:gd name="T29" fmla="*/ 56 h 126"/>
                    <a:gd name="T30" fmla="*/ 4 w 109"/>
                    <a:gd name="T31" fmla="*/ 50 h 126"/>
                    <a:gd name="T32" fmla="*/ 12 w 109"/>
                    <a:gd name="T33" fmla="*/ 33 h 126"/>
                    <a:gd name="T34" fmla="*/ 27 w 109"/>
                    <a:gd name="T35" fmla="*/ 45 h 126"/>
                    <a:gd name="T36" fmla="*/ 37 w 109"/>
                    <a:gd name="T37" fmla="*/ 32 h 126"/>
                    <a:gd name="T38" fmla="*/ 27 w 109"/>
                    <a:gd name="T39" fmla="*/ 21 h 126"/>
                    <a:gd name="T40" fmla="*/ 33 w 109"/>
                    <a:gd name="T41" fmla="*/ 0 h 126"/>
                    <a:gd name="T42" fmla="*/ 63 w 109"/>
                    <a:gd name="T43" fmla="*/ 2 h 126"/>
                    <a:gd name="T44" fmla="*/ 67 w 109"/>
                    <a:gd name="T45" fmla="*/ 5 h 12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9" h="126">
                      <a:moveTo>
                        <a:pt x="67" y="5"/>
                      </a:moveTo>
                      <a:cubicBezTo>
                        <a:pt x="58" y="6"/>
                        <a:pt x="51" y="11"/>
                        <a:pt x="43" y="12"/>
                      </a:cubicBezTo>
                      <a:cubicBezTo>
                        <a:pt x="38" y="20"/>
                        <a:pt x="44" y="17"/>
                        <a:pt x="51" y="20"/>
                      </a:cubicBezTo>
                      <a:cubicBezTo>
                        <a:pt x="61" y="34"/>
                        <a:pt x="85" y="24"/>
                        <a:pt x="102" y="24"/>
                      </a:cubicBezTo>
                      <a:cubicBezTo>
                        <a:pt x="99" y="58"/>
                        <a:pt x="109" y="52"/>
                        <a:pt x="85" y="54"/>
                      </a:cubicBezTo>
                      <a:cubicBezTo>
                        <a:pt x="57" y="60"/>
                        <a:pt x="89" y="87"/>
                        <a:pt x="67" y="83"/>
                      </a:cubicBezTo>
                      <a:cubicBezTo>
                        <a:pt x="21" y="85"/>
                        <a:pt x="37" y="88"/>
                        <a:pt x="57" y="90"/>
                      </a:cubicBezTo>
                      <a:cubicBezTo>
                        <a:pt x="62" y="92"/>
                        <a:pt x="70" y="88"/>
                        <a:pt x="73" y="93"/>
                      </a:cubicBezTo>
                      <a:cubicBezTo>
                        <a:pt x="80" y="105"/>
                        <a:pt x="69" y="117"/>
                        <a:pt x="60" y="119"/>
                      </a:cubicBezTo>
                      <a:cubicBezTo>
                        <a:pt x="53" y="123"/>
                        <a:pt x="53" y="126"/>
                        <a:pt x="46" y="122"/>
                      </a:cubicBezTo>
                      <a:cubicBezTo>
                        <a:pt x="44" y="113"/>
                        <a:pt x="36" y="103"/>
                        <a:pt x="28" y="98"/>
                      </a:cubicBezTo>
                      <a:cubicBezTo>
                        <a:pt x="24" y="92"/>
                        <a:pt x="20" y="87"/>
                        <a:pt x="13" y="84"/>
                      </a:cubicBezTo>
                      <a:cubicBezTo>
                        <a:pt x="5" y="76"/>
                        <a:pt x="7" y="69"/>
                        <a:pt x="16" y="62"/>
                      </a:cubicBezTo>
                      <a:cubicBezTo>
                        <a:pt x="17" y="60"/>
                        <a:pt x="19" y="58"/>
                        <a:pt x="18" y="57"/>
                      </a:cubicBezTo>
                      <a:cubicBezTo>
                        <a:pt x="17" y="55"/>
                        <a:pt x="14" y="57"/>
                        <a:pt x="12" y="56"/>
                      </a:cubicBezTo>
                      <a:cubicBezTo>
                        <a:pt x="0" y="48"/>
                        <a:pt x="18" y="53"/>
                        <a:pt x="4" y="50"/>
                      </a:cubicBezTo>
                      <a:cubicBezTo>
                        <a:pt x="7" y="42"/>
                        <a:pt x="4" y="36"/>
                        <a:pt x="12" y="33"/>
                      </a:cubicBezTo>
                      <a:cubicBezTo>
                        <a:pt x="19" y="37"/>
                        <a:pt x="19" y="43"/>
                        <a:pt x="27" y="45"/>
                      </a:cubicBezTo>
                      <a:cubicBezTo>
                        <a:pt x="36" y="44"/>
                        <a:pt x="36" y="41"/>
                        <a:pt x="37" y="32"/>
                      </a:cubicBezTo>
                      <a:cubicBezTo>
                        <a:pt x="34" y="27"/>
                        <a:pt x="32" y="24"/>
                        <a:pt x="27" y="21"/>
                      </a:cubicBezTo>
                      <a:cubicBezTo>
                        <a:pt x="19" y="10"/>
                        <a:pt x="23" y="6"/>
                        <a:pt x="33" y="0"/>
                      </a:cubicBezTo>
                      <a:cubicBezTo>
                        <a:pt x="43" y="1"/>
                        <a:pt x="53" y="1"/>
                        <a:pt x="63" y="2"/>
                      </a:cubicBezTo>
                      <a:cubicBezTo>
                        <a:pt x="65" y="2"/>
                        <a:pt x="67" y="5"/>
                        <a:pt x="67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2" name="Freeform 84"/>
                <p:cNvSpPr>
                  <a:spLocks/>
                </p:cNvSpPr>
                <p:nvPr/>
              </p:nvSpPr>
              <p:spPr bwMode="auto">
                <a:xfrm>
                  <a:off x="3295" y="1782"/>
                  <a:ext cx="51" cy="246"/>
                </a:xfrm>
                <a:custGeom>
                  <a:avLst/>
                  <a:gdLst>
                    <a:gd name="T0" fmla="*/ 20 w 51"/>
                    <a:gd name="T1" fmla="*/ 0 h 246"/>
                    <a:gd name="T2" fmla="*/ 38 w 51"/>
                    <a:gd name="T3" fmla="*/ 72 h 246"/>
                    <a:gd name="T4" fmla="*/ 44 w 51"/>
                    <a:gd name="T5" fmla="*/ 99 h 246"/>
                    <a:gd name="T6" fmla="*/ 47 w 51"/>
                    <a:gd name="T7" fmla="*/ 156 h 246"/>
                    <a:gd name="T8" fmla="*/ 20 w 51"/>
                    <a:gd name="T9" fmla="*/ 162 h 246"/>
                    <a:gd name="T10" fmla="*/ 20 w 51"/>
                    <a:gd name="T11" fmla="*/ 246 h 2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1" h="246">
                      <a:moveTo>
                        <a:pt x="20" y="0"/>
                      </a:moveTo>
                      <a:cubicBezTo>
                        <a:pt x="24" y="101"/>
                        <a:pt x="0" y="85"/>
                        <a:pt x="38" y="72"/>
                      </a:cubicBezTo>
                      <a:cubicBezTo>
                        <a:pt x="44" y="91"/>
                        <a:pt x="43" y="85"/>
                        <a:pt x="44" y="99"/>
                      </a:cubicBezTo>
                      <a:cubicBezTo>
                        <a:pt x="45" y="113"/>
                        <a:pt x="51" y="146"/>
                        <a:pt x="47" y="156"/>
                      </a:cubicBezTo>
                      <a:cubicBezTo>
                        <a:pt x="41" y="138"/>
                        <a:pt x="33" y="154"/>
                        <a:pt x="20" y="162"/>
                      </a:cubicBezTo>
                      <a:cubicBezTo>
                        <a:pt x="16" y="177"/>
                        <a:pt x="20" y="229"/>
                        <a:pt x="20" y="24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3" name="Freeform 85"/>
                <p:cNvSpPr>
                  <a:spLocks/>
                </p:cNvSpPr>
                <p:nvPr/>
              </p:nvSpPr>
              <p:spPr bwMode="auto">
                <a:xfrm>
                  <a:off x="3207" y="1119"/>
                  <a:ext cx="123" cy="207"/>
                </a:xfrm>
                <a:custGeom>
                  <a:avLst/>
                  <a:gdLst>
                    <a:gd name="T0" fmla="*/ 123 w 123"/>
                    <a:gd name="T1" fmla="*/ 0 h 207"/>
                    <a:gd name="T2" fmla="*/ 96 w 123"/>
                    <a:gd name="T3" fmla="*/ 15 h 207"/>
                    <a:gd name="T4" fmla="*/ 66 w 123"/>
                    <a:gd name="T5" fmla="*/ 45 h 207"/>
                    <a:gd name="T6" fmla="*/ 24 w 123"/>
                    <a:gd name="T7" fmla="*/ 111 h 207"/>
                    <a:gd name="T8" fmla="*/ 0 w 123"/>
                    <a:gd name="T9" fmla="*/ 207 h 2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3" h="207">
                      <a:moveTo>
                        <a:pt x="123" y="0"/>
                      </a:moveTo>
                      <a:cubicBezTo>
                        <a:pt x="113" y="3"/>
                        <a:pt x="96" y="15"/>
                        <a:pt x="96" y="15"/>
                      </a:cubicBezTo>
                      <a:cubicBezTo>
                        <a:pt x="88" y="27"/>
                        <a:pt x="79" y="41"/>
                        <a:pt x="66" y="45"/>
                      </a:cubicBezTo>
                      <a:cubicBezTo>
                        <a:pt x="52" y="69"/>
                        <a:pt x="35" y="83"/>
                        <a:pt x="24" y="111"/>
                      </a:cubicBezTo>
                      <a:cubicBezTo>
                        <a:pt x="13" y="138"/>
                        <a:pt x="5" y="187"/>
                        <a:pt x="0" y="207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4" name="Freeform 86"/>
                <p:cNvSpPr>
                  <a:spLocks/>
                </p:cNvSpPr>
                <p:nvPr/>
              </p:nvSpPr>
              <p:spPr bwMode="auto">
                <a:xfrm>
                  <a:off x="4455" y="1071"/>
                  <a:ext cx="121" cy="882"/>
                </a:xfrm>
                <a:custGeom>
                  <a:avLst/>
                  <a:gdLst>
                    <a:gd name="T0" fmla="*/ 15 w 121"/>
                    <a:gd name="T1" fmla="*/ 0 h 882"/>
                    <a:gd name="T2" fmla="*/ 51 w 121"/>
                    <a:gd name="T3" fmla="*/ 54 h 882"/>
                    <a:gd name="T4" fmla="*/ 60 w 121"/>
                    <a:gd name="T5" fmla="*/ 69 h 882"/>
                    <a:gd name="T6" fmla="*/ 69 w 121"/>
                    <a:gd name="T7" fmla="*/ 105 h 882"/>
                    <a:gd name="T8" fmla="*/ 84 w 121"/>
                    <a:gd name="T9" fmla="*/ 189 h 882"/>
                    <a:gd name="T10" fmla="*/ 111 w 121"/>
                    <a:gd name="T11" fmla="*/ 204 h 882"/>
                    <a:gd name="T12" fmla="*/ 117 w 121"/>
                    <a:gd name="T13" fmla="*/ 438 h 882"/>
                    <a:gd name="T14" fmla="*/ 87 w 121"/>
                    <a:gd name="T15" fmla="*/ 495 h 882"/>
                    <a:gd name="T16" fmla="*/ 84 w 121"/>
                    <a:gd name="T17" fmla="*/ 582 h 882"/>
                    <a:gd name="T18" fmla="*/ 66 w 121"/>
                    <a:gd name="T19" fmla="*/ 624 h 882"/>
                    <a:gd name="T20" fmla="*/ 51 w 121"/>
                    <a:gd name="T21" fmla="*/ 675 h 882"/>
                    <a:gd name="T22" fmla="*/ 33 w 121"/>
                    <a:gd name="T23" fmla="*/ 714 h 882"/>
                    <a:gd name="T24" fmla="*/ 12 w 121"/>
                    <a:gd name="T25" fmla="*/ 771 h 882"/>
                    <a:gd name="T26" fmla="*/ 12 w 121"/>
                    <a:gd name="T27" fmla="*/ 882 h 8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1" h="882">
                      <a:moveTo>
                        <a:pt x="15" y="0"/>
                      </a:moveTo>
                      <a:cubicBezTo>
                        <a:pt x="30" y="15"/>
                        <a:pt x="43" y="31"/>
                        <a:pt x="51" y="54"/>
                      </a:cubicBezTo>
                      <a:cubicBezTo>
                        <a:pt x="53" y="60"/>
                        <a:pt x="60" y="69"/>
                        <a:pt x="60" y="69"/>
                      </a:cubicBezTo>
                      <a:cubicBezTo>
                        <a:pt x="62" y="81"/>
                        <a:pt x="66" y="93"/>
                        <a:pt x="69" y="105"/>
                      </a:cubicBezTo>
                      <a:cubicBezTo>
                        <a:pt x="73" y="127"/>
                        <a:pt x="77" y="173"/>
                        <a:pt x="84" y="189"/>
                      </a:cubicBezTo>
                      <a:cubicBezTo>
                        <a:pt x="91" y="195"/>
                        <a:pt x="110" y="195"/>
                        <a:pt x="111" y="204"/>
                      </a:cubicBezTo>
                      <a:cubicBezTo>
                        <a:pt x="121" y="242"/>
                        <a:pt x="119" y="392"/>
                        <a:pt x="117" y="438"/>
                      </a:cubicBezTo>
                      <a:cubicBezTo>
                        <a:pt x="113" y="486"/>
                        <a:pt x="92" y="471"/>
                        <a:pt x="87" y="495"/>
                      </a:cubicBezTo>
                      <a:cubicBezTo>
                        <a:pt x="81" y="516"/>
                        <a:pt x="87" y="561"/>
                        <a:pt x="84" y="582"/>
                      </a:cubicBezTo>
                      <a:cubicBezTo>
                        <a:pt x="81" y="603"/>
                        <a:pt x="71" y="609"/>
                        <a:pt x="66" y="624"/>
                      </a:cubicBezTo>
                      <a:cubicBezTo>
                        <a:pt x="65" y="637"/>
                        <a:pt x="74" y="683"/>
                        <a:pt x="51" y="675"/>
                      </a:cubicBezTo>
                      <a:cubicBezTo>
                        <a:pt x="37" y="680"/>
                        <a:pt x="37" y="700"/>
                        <a:pt x="33" y="714"/>
                      </a:cubicBezTo>
                      <a:cubicBezTo>
                        <a:pt x="28" y="733"/>
                        <a:pt x="18" y="752"/>
                        <a:pt x="12" y="771"/>
                      </a:cubicBezTo>
                      <a:cubicBezTo>
                        <a:pt x="0" y="806"/>
                        <a:pt x="12" y="845"/>
                        <a:pt x="12" y="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5" name="Freeform 87"/>
                <p:cNvSpPr>
                  <a:spLocks/>
                </p:cNvSpPr>
                <p:nvPr/>
              </p:nvSpPr>
              <p:spPr bwMode="auto">
                <a:xfrm>
                  <a:off x="3732" y="1137"/>
                  <a:ext cx="513" cy="85"/>
                </a:xfrm>
                <a:custGeom>
                  <a:avLst/>
                  <a:gdLst>
                    <a:gd name="T0" fmla="*/ 513 w 513"/>
                    <a:gd name="T1" fmla="*/ 84 h 85"/>
                    <a:gd name="T2" fmla="*/ 483 w 513"/>
                    <a:gd name="T3" fmla="*/ 81 h 85"/>
                    <a:gd name="T4" fmla="*/ 501 w 513"/>
                    <a:gd name="T5" fmla="*/ 60 h 85"/>
                    <a:gd name="T6" fmla="*/ 432 w 513"/>
                    <a:gd name="T7" fmla="*/ 30 h 85"/>
                    <a:gd name="T8" fmla="*/ 348 w 513"/>
                    <a:gd name="T9" fmla="*/ 33 h 85"/>
                    <a:gd name="T10" fmla="*/ 336 w 513"/>
                    <a:gd name="T11" fmla="*/ 9 h 85"/>
                    <a:gd name="T12" fmla="*/ 84 w 513"/>
                    <a:gd name="T13" fmla="*/ 6 h 85"/>
                    <a:gd name="T14" fmla="*/ 111 w 513"/>
                    <a:gd name="T15" fmla="*/ 18 h 85"/>
                    <a:gd name="T16" fmla="*/ 129 w 513"/>
                    <a:gd name="T17" fmla="*/ 27 h 85"/>
                    <a:gd name="T18" fmla="*/ 15 w 513"/>
                    <a:gd name="T19" fmla="*/ 36 h 85"/>
                    <a:gd name="T20" fmla="*/ 0 w 513"/>
                    <a:gd name="T21" fmla="*/ 39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3" h="85">
                      <a:moveTo>
                        <a:pt x="513" y="84"/>
                      </a:moveTo>
                      <a:cubicBezTo>
                        <a:pt x="503" y="83"/>
                        <a:pt x="492" y="85"/>
                        <a:pt x="483" y="81"/>
                      </a:cubicBezTo>
                      <a:cubicBezTo>
                        <a:pt x="479" y="79"/>
                        <a:pt x="496" y="62"/>
                        <a:pt x="501" y="60"/>
                      </a:cubicBezTo>
                      <a:cubicBezTo>
                        <a:pt x="474" y="51"/>
                        <a:pt x="409" y="64"/>
                        <a:pt x="432" y="30"/>
                      </a:cubicBezTo>
                      <a:cubicBezTo>
                        <a:pt x="406" y="27"/>
                        <a:pt x="364" y="37"/>
                        <a:pt x="348" y="33"/>
                      </a:cubicBezTo>
                      <a:cubicBezTo>
                        <a:pt x="332" y="29"/>
                        <a:pt x="380" y="13"/>
                        <a:pt x="336" y="9"/>
                      </a:cubicBezTo>
                      <a:cubicBezTo>
                        <a:pt x="281" y="0"/>
                        <a:pt x="121" y="5"/>
                        <a:pt x="84" y="6"/>
                      </a:cubicBezTo>
                      <a:cubicBezTo>
                        <a:pt x="47" y="7"/>
                        <a:pt x="104" y="15"/>
                        <a:pt x="111" y="18"/>
                      </a:cubicBezTo>
                      <a:cubicBezTo>
                        <a:pt x="134" y="30"/>
                        <a:pt x="106" y="19"/>
                        <a:pt x="129" y="27"/>
                      </a:cubicBezTo>
                      <a:cubicBezTo>
                        <a:pt x="78" y="29"/>
                        <a:pt x="59" y="32"/>
                        <a:pt x="15" y="36"/>
                      </a:cubicBezTo>
                      <a:cubicBezTo>
                        <a:pt x="2" y="39"/>
                        <a:pt x="7" y="39"/>
                        <a:pt x="0" y="3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6" name="Freeform 88"/>
                <p:cNvSpPr>
                  <a:spLocks/>
                </p:cNvSpPr>
                <p:nvPr/>
              </p:nvSpPr>
              <p:spPr bwMode="auto">
                <a:xfrm>
                  <a:off x="3840" y="1262"/>
                  <a:ext cx="264" cy="31"/>
                </a:xfrm>
                <a:custGeom>
                  <a:avLst/>
                  <a:gdLst>
                    <a:gd name="T0" fmla="*/ 264 w 264"/>
                    <a:gd name="T1" fmla="*/ 7 h 31"/>
                    <a:gd name="T2" fmla="*/ 216 w 264"/>
                    <a:gd name="T3" fmla="*/ 7 h 31"/>
                    <a:gd name="T4" fmla="*/ 225 w 264"/>
                    <a:gd name="T5" fmla="*/ 13 h 31"/>
                    <a:gd name="T6" fmla="*/ 108 w 264"/>
                    <a:gd name="T7" fmla="*/ 10 h 31"/>
                    <a:gd name="T8" fmla="*/ 24 w 264"/>
                    <a:gd name="T9" fmla="*/ 13 h 31"/>
                    <a:gd name="T10" fmla="*/ 0 w 264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4" h="31">
                      <a:moveTo>
                        <a:pt x="264" y="7"/>
                      </a:moveTo>
                      <a:cubicBezTo>
                        <a:pt x="257" y="6"/>
                        <a:pt x="225" y="0"/>
                        <a:pt x="216" y="7"/>
                      </a:cubicBezTo>
                      <a:cubicBezTo>
                        <a:pt x="213" y="9"/>
                        <a:pt x="229" y="13"/>
                        <a:pt x="225" y="13"/>
                      </a:cubicBezTo>
                      <a:cubicBezTo>
                        <a:pt x="186" y="14"/>
                        <a:pt x="147" y="11"/>
                        <a:pt x="108" y="10"/>
                      </a:cubicBezTo>
                      <a:cubicBezTo>
                        <a:pt x="80" y="11"/>
                        <a:pt x="52" y="9"/>
                        <a:pt x="24" y="13"/>
                      </a:cubicBezTo>
                      <a:cubicBezTo>
                        <a:pt x="6" y="16"/>
                        <a:pt x="4" y="28"/>
                        <a:pt x="0" y="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7" name="Freeform 89"/>
                <p:cNvSpPr>
                  <a:spLocks/>
                </p:cNvSpPr>
                <p:nvPr/>
              </p:nvSpPr>
              <p:spPr bwMode="auto">
                <a:xfrm>
                  <a:off x="3918" y="1382"/>
                  <a:ext cx="174" cy="28"/>
                </a:xfrm>
                <a:custGeom>
                  <a:avLst/>
                  <a:gdLst>
                    <a:gd name="T0" fmla="*/ 174 w 174"/>
                    <a:gd name="T1" fmla="*/ 25 h 28"/>
                    <a:gd name="T2" fmla="*/ 150 w 174"/>
                    <a:gd name="T3" fmla="*/ 1 h 28"/>
                    <a:gd name="T4" fmla="*/ 36 w 174"/>
                    <a:gd name="T5" fmla="*/ 4 h 28"/>
                    <a:gd name="T6" fmla="*/ 30 w 174"/>
                    <a:gd name="T7" fmla="*/ 25 h 28"/>
                    <a:gd name="T8" fmla="*/ 0 w 174"/>
                    <a:gd name="T9" fmla="*/ 2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28">
                      <a:moveTo>
                        <a:pt x="174" y="25"/>
                      </a:moveTo>
                      <a:cubicBezTo>
                        <a:pt x="151" y="21"/>
                        <a:pt x="155" y="21"/>
                        <a:pt x="150" y="1"/>
                      </a:cubicBezTo>
                      <a:cubicBezTo>
                        <a:pt x="112" y="2"/>
                        <a:pt x="74" y="0"/>
                        <a:pt x="36" y="4"/>
                      </a:cubicBezTo>
                      <a:cubicBezTo>
                        <a:pt x="29" y="5"/>
                        <a:pt x="37" y="23"/>
                        <a:pt x="30" y="25"/>
                      </a:cubicBezTo>
                      <a:cubicBezTo>
                        <a:pt x="21" y="28"/>
                        <a:pt x="10" y="25"/>
                        <a:pt x="0" y="2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8" name="Freeform 90"/>
                <p:cNvSpPr>
                  <a:spLocks/>
                </p:cNvSpPr>
                <p:nvPr/>
              </p:nvSpPr>
              <p:spPr bwMode="auto">
                <a:xfrm>
                  <a:off x="4127" y="1822"/>
                  <a:ext cx="361" cy="137"/>
                </a:xfrm>
                <a:custGeom>
                  <a:avLst/>
                  <a:gdLst>
                    <a:gd name="T0" fmla="*/ 361 w 361"/>
                    <a:gd name="T1" fmla="*/ 137 h 137"/>
                    <a:gd name="T2" fmla="*/ 337 w 361"/>
                    <a:gd name="T3" fmla="*/ 134 h 137"/>
                    <a:gd name="T4" fmla="*/ 328 w 361"/>
                    <a:gd name="T5" fmla="*/ 104 h 137"/>
                    <a:gd name="T6" fmla="*/ 301 w 361"/>
                    <a:gd name="T7" fmla="*/ 89 h 137"/>
                    <a:gd name="T8" fmla="*/ 253 w 361"/>
                    <a:gd name="T9" fmla="*/ 68 h 137"/>
                    <a:gd name="T10" fmla="*/ 244 w 361"/>
                    <a:gd name="T11" fmla="*/ 65 h 137"/>
                    <a:gd name="T12" fmla="*/ 241 w 361"/>
                    <a:gd name="T13" fmla="*/ 44 h 137"/>
                    <a:gd name="T14" fmla="*/ 214 w 361"/>
                    <a:gd name="T15" fmla="*/ 41 h 137"/>
                    <a:gd name="T16" fmla="*/ 151 w 361"/>
                    <a:gd name="T17" fmla="*/ 2 h 137"/>
                    <a:gd name="T18" fmla="*/ 73 w 361"/>
                    <a:gd name="T19" fmla="*/ 5 h 137"/>
                    <a:gd name="T20" fmla="*/ 64 w 361"/>
                    <a:gd name="T21" fmla="*/ 8 h 137"/>
                    <a:gd name="T22" fmla="*/ 61 w 361"/>
                    <a:gd name="T23" fmla="*/ 29 h 137"/>
                    <a:gd name="T24" fmla="*/ 7 w 361"/>
                    <a:gd name="T25" fmla="*/ 35 h 137"/>
                    <a:gd name="T26" fmla="*/ 10 w 361"/>
                    <a:gd name="T27" fmla="*/ 68 h 1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61" h="137">
                      <a:moveTo>
                        <a:pt x="361" y="137"/>
                      </a:moveTo>
                      <a:cubicBezTo>
                        <a:pt x="353" y="136"/>
                        <a:pt x="344" y="137"/>
                        <a:pt x="337" y="134"/>
                      </a:cubicBezTo>
                      <a:cubicBezTo>
                        <a:pt x="330" y="131"/>
                        <a:pt x="333" y="109"/>
                        <a:pt x="328" y="104"/>
                      </a:cubicBezTo>
                      <a:cubicBezTo>
                        <a:pt x="321" y="97"/>
                        <a:pt x="301" y="89"/>
                        <a:pt x="301" y="89"/>
                      </a:cubicBezTo>
                      <a:cubicBezTo>
                        <a:pt x="290" y="72"/>
                        <a:pt x="272" y="70"/>
                        <a:pt x="253" y="68"/>
                      </a:cubicBezTo>
                      <a:cubicBezTo>
                        <a:pt x="250" y="67"/>
                        <a:pt x="245" y="68"/>
                        <a:pt x="244" y="65"/>
                      </a:cubicBezTo>
                      <a:cubicBezTo>
                        <a:pt x="241" y="59"/>
                        <a:pt x="247" y="48"/>
                        <a:pt x="241" y="44"/>
                      </a:cubicBezTo>
                      <a:cubicBezTo>
                        <a:pt x="234" y="38"/>
                        <a:pt x="223" y="42"/>
                        <a:pt x="214" y="41"/>
                      </a:cubicBezTo>
                      <a:cubicBezTo>
                        <a:pt x="200" y="0"/>
                        <a:pt x="204" y="6"/>
                        <a:pt x="151" y="2"/>
                      </a:cubicBezTo>
                      <a:cubicBezTo>
                        <a:pt x="125" y="3"/>
                        <a:pt x="99" y="3"/>
                        <a:pt x="73" y="5"/>
                      </a:cubicBezTo>
                      <a:cubicBezTo>
                        <a:pt x="70" y="5"/>
                        <a:pt x="65" y="5"/>
                        <a:pt x="64" y="8"/>
                      </a:cubicBezTo>
                      <a:cubicBezTo>
                        <a:pt x="61" y="14"/>
                        <a:pt x="66" y="24"/>
                        <a:pt x="61" y="29"/>
                      </a:cubicBezTo>
                      <a:cubicBezTo>
                        <a:pt x="41" y="49"/>
                        <a:pt x="29" y="9"/>
                        <a:pt x="7" y="35"/>
                      </a:cubicBezTo>
                      <a:cubicBezTo>
                        <a:pt x="0" y="43"/>
                        <a:pt x="10" y="57"/>
                        <a:pt x="10" y="6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99" name="Freeform 91"/>
                <p:cNvSpPr>
                  <a:spLocks/>
                </p:cNvSpPr>
                <p:nvPr/>
              </p:nvSpPr>
              <p:spPr bwMode="auto">
                <a:xfrm>
                  <a:off x="4038" y="1671"/>
                  <a:ext cx="426" cy="273"/>
                </a:xfrm>
                <a:custGeom>
                  <a:avLst/>
                  <a:gdLst>
                    <a:gd name="T0" fmla="*/ 426 w 426"/>
                    <a:gd name="T1" fmla="*/ 273 h 273"/>
                    <a:gd name="T2" fmla="*/ 372 w 426"/>
                    <a:gd name="T3" fmla="*/ 150 h 273"/>
                    <a:gd name="T4" fmla="*/ 345 w 426"/>
                    <a:gd name="T5" fmla="*/ 120 h 273"/>
                    <a:gd name="T6" fmla="*/ 312 w 426"/>
                    <a:gd name="T7" fmla="*/ 93 h 273"/>
                    <a:gd name="T8" fmla="*/ 294 w 426"/>
                    <a:gd name="T9" fmla="*/ 87 h 273"/>
                    <a:gd name="T10" fmla="*/ 222 w 426"/>
                    <a:gd name="T11" fmla="*/ 51 h 273"/>
                    <a:gd name="T12" fmla="*/ 165 w 426"/>
                    <a:gd name="T13" fmla="*/ 30 h 273"/>
                    <a:gd name="T14" fmla="*/ 102 w 426"/>
                    <a:gd name="T15" fmla="*/ 6 h 273"/>
                    <a:gd name="T16" fmla="*/ 0 w 426"/>
                    <a:gd name="T17" fmla="*/ 0 h 2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26" h="273">
                      <a:moveTo>
                        <a:pt x="426" y="273"/>
                      </a:moveTo>
                      <a:cubicBezTo>
                        <a:pt x="417" y="236"/>
                        <a:pt x="407" y="173"/>
                        <a:pt x="372" y="150"/>
                      </a:cubicBezTo>
                      <a:cubicBezTo>
                        <a:pt x="368" y="137"/>
                        <a:pt x="358" y="124"/>
                        <a:pt x="345" y="120"/>
                      </a:cubicBezTo>
                      <a:cubicBezTo>
                        <a:pt x="338" y="109"/>
                        <a:pt x="325" y="97"/>
                        <a:pt x="312" y="93"/>
                      </a:cubicBezTo>
                      <a:cubicBezTo>
                        <a:pt x="306" y="91"/>
                        <a:pt x="294" y="87"/>
                        <a:pt x="294" y="87"/>
                      </a:cubicBezTo>
                      <a:cubicBezTo>
                        <a:pt x="277" y="62"/>
                        <a:pt x="247" y="63"/>
                        <a:pt x="222" y="51"/>
                      </a:cubicBezTo>
                      <a:cubicBezTo>
                        <a:pt x="204" y="42"/>
                        <a:pt x="182" y="39"/>
                        <a:pt x="165" y="30"/>
                      </a:cubicBezTo>
                      <a:cubicBezTo>
                        <a:pt x="144" y="24"/>
                        <a:pt x="129" y="11"/>
                        <a:pt x="102" y="6"/>
                      </a:cubicBezTo>
                      <a:cubicBezTo>
                        <a:pt x="75" y="1"/>
                        <a:pt x="21" y="1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0" name="Freeform 92"/>
                <p:cNvSpPr>
                  <a:spLocks/>
                </p:cNvSpPr>
                <p:nvPr/>
              </p:nvSpPr>
              <p:spPr bwMode="auto">
                <a:xfrm>
                  <a:off x="3682" y="1977"/>
                  <a:ext cx="930" cy="700"/>
                </a:xfrm>
                <a:custGeom>
                  <a:avLst/>
                  <a:gdLst>
                    <a:gd name="T0" fmla="*/ 598 w 930"/>
                    <a:gd name="T1" fmla="*/ 661 h 700"/>
                    <a:gd name="T2" fmla="*/ 424 w 930"/>
                    <a:gd name="T3" fmla="*/ 585 h 700"/>
                    <a:gd name="T4" fmla="*/ 254 w 930"/>
                    <a:gd name="T5" fmla="*/ 463 h 700"/>
                    <a:gd name="T6" fmla="*/ 166 w 930"/>
                    <a:gd name="T7" fmla="*/ 375 h 700"/>
                    <a:gd name="T8" fmla="*/ 96 w 930"/>
                    <a:gd name="T9" fmla="*/ 273 h 700"/>
                    <a:gd name="T10" fmla="*/ 58 w 930"/>
                    <a:gd name="T11" fmla="*/ 183 h 700"/>
                    <a:gd name="T12" fmla="*/ 24 w 930"/>
                    <a:gd name="T13" fmla="*/ 87 h 700"/>
                    <a:gd name="T14" fmla="*/ 6 w 930"/>
                    <a:gd name="T15" fmla="*/ 59 h 700"/>
                    <a:gd name="T16" fmla="*/ 62 w 930"/>
                    <a:gd name="T17" fmla="*/ 7 h 700"/>
                    <a:gd name="T18" fmla="*/ 166 w 930"/>
                    <a:gd name="T19" fmla="*/ 15 h 700"/>
                    <a:gd name="T20" fmla="*/ 198 w 930"/>
                    <a:gd name="T21" fmla="*/ 35 h 700"/>
                    <a:gd name="T22" fmla="*/ 238 w 930"/>
                    <a:gd name="T23" fmla="*/ 43 h 700"/>
                    <a:gd name="T24" fmla="*/ 274 w 930"/>
                    <a:gd name="T25" fmla="*/ 163 h 700"/>
                    <a:gd name="T26" fmla="*/ 318 w 930"/>
                    <a:gd name="T27" fmla="*/ 263 h 700"/>
                    <a:gd name="T28" fmla="*/ 422 w 930"/>
                    <a:gd name="T29" fmla="*/ 405 h 700"/>
                    <a:gd name="T30" fmla="*/ 568 w 930"/>
                    <a:gd name="T31" fmla="*/ 529 h 700"/>
                    <a:gd name="T32" fmla="*/ 712 w 930"/>
                    <a:gd name="T33" fmla="*/ 599 h 700"/>
                    <a:gd name="T34" fmla="*/ 902 w 930"/>
                    <a:gd name="T35" fmla="*/ 665 h 700"/>
                    <a:gd name="T36" fmla="*/ 878 w 930"/>
                    <a:gd name="T37" fmla="*/ 699 h 700"/>
                    <a:gd name="T38" fmla="*/ 598 w 930"/>
                    <a:gd name="T39" fmla="*/ 661 h 7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930" h="700">
                      <a:moveTo>
                        <a:pt x="598" y="661"/>
                      </a:moveTo>
                      <a:cubicBezTo>
                        <a:pt x="556" y="657"/>
                        <a:pt x="468" y="607"/>
                        <a:pt x="424" y="585"/>
                      </a:cubicBezTo>
                      <a:cubicBezTo>
                        <a:pt x="360" y="551"/>
                        <a:pt x="296" y="491"/>
                        <a:pt x="254" y="463"/>
                      </a:cubicBezTo>
                      <a:cubicBezTo>
                        <a:pt x="214" y="427"/>
                        <a:pt x="208" y="440"/>
                        <a:pt x="166" y="375"/>
                      </a:cubicBezTo>
                      <a:cubicBezTo>
                        <a:pt x="140" y="343"/>
                        <a:pt x="114" y="305"/>
                        <a:pt x="96" y="273"/>
                      </a:cubicBezTo>
                      <a:cubicBezTo>
                        <a:pt x="78" y="241"/>
                        <a:pt x="70" y="214"/>
                        <a:pt x="58" y="183"/>
                      </a:cubicBezTo>
                      <a:cubicBezTo>
                        <a:pt x="46" y="152"/>
                        <a:pt x="33" y="108"/>
                        <a:pt x="24" y="87"/>
                      </a:cubicBezTo>
                      <a:cubicBezTo>
                        <a:pt x="15" y="66"/>
                        <a:pt x="0" y="72"/>
                        <a:pt x="6" y="59"/>
                      </a:cubicBezTo>
                      <a:cubicBezTo>
                        <a:pt x="11" y="32"/>
                        <a:pt x="35" y="14"/>
                        <a:pt x="62" y="7"/>
                      </a:cubicBezTo>
                      <a:cubicBezTo>
                        <a:pt x="89" y="0"/>
                        <a:pt x="143" y="10"/>
                        <a:pt x="166" y="15"/>
                      </a:cubicBezTo>
                      <a:cubicBezTo>
                        <a:pt x="197" y="17"/>
                        <a:pt x="186" y="30"/>
                        <a:pt x="198" y="35"/>
                      </a:cubicBezTo>
                      <a:cubicBezTo>
                        <a:pt x="210" y="40"/>
                        <a:pt x="225" y="22"/>
                        <a:pt x="238" y="43"/>
                      </a:cubicBezTo>
                      <a:cubicBezTo>
                        <a:pt x="251" y="64"/>
                        <a:pt x="261" y="126"/>
                        <a:pt x="274" y="163"/>
                      </a:cubicBezTo>
                      <a:cubicBezTo>
                        <a:pt x="281" y="194"/>
                        <a:pt x="287" y="218"/>
                        <a:pt x="318" y="263"/>
                      </a:cubicBezTo>
                      <a:cubicBezTo>
                        <a:pt x="343" y="303"/>
                        <a:pt x="380" y="361"/>
                        <a:pt x="422" y="405"/>
                      </a:cubicBezTo>
                      <a:cubicBezTo>
                        <a:pt x="466" y="448"/>
                        <a:pt x="520" y="497"/>
                        <a:pt x="568" y="529"/>
                      </a:cubicBezTo>
                      <a:cubicBezTo>
                        <a:pt x="616" y="561"/>
                        <a:pt x="656" y="576"/>
                        <a:pt x="712" y="599"/>
                      </a:cubicBezTo>
                      <a:cubicBezTo>
                        <a:pt x="769" y="621"/>
                        <a:pt x="874" y="648"/>
                        <a:pt x="902" y="665"/>
                      </a:cubicBezTo>
                      <a:cubicBezTo>
                        <a:pt x="930" y="682"/>
                        <a:pt x="929" y="700"/>
                        <a:pt x="878" y="699"/>
                      </a:cubicBezTo>
                      <a:cubicBezTo>
                        <a:pt x="819" y="698"/>
                        <a:pt x="670" y="679"/>
                        <a:pt x="598" y="661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1" name="Freeform 93"/>
                <p:cNvSpPr>
                  <a:spLocks/>
                </p:cNvSpPr>
                <p:nvPr/>
              </p:nvSpPr>
              <p:spPr bwMode="auto">
                <a:xfrm>
                  <a:off x="4143" y="2709"/>
                  <a:ext cx="145" cy="93"/>
                </a:xfrm>
                <a:custGeom>
                  <a:avLst/>
                  <a:gdLst>
                    <a:gd name="T0" fmla="*/ 135 w 145"/>
                    <a:gd name="T1" fmla="*/ 93 h 93"/>
                    <a:gd name="T2" fmla="*/ 135 w 145"/>
                    <a:gd name="T3" fmla="*/ 33 h 93"/>
                    <a:gd name="T4" fmla="*/ 96 w 145"/>
                    <a:gd name="T5" fmla="*/ 21 h 93"/>
                    <a:gd name="T6" fmla="*/ 75 w 145"/>
                    <a:gd name="T7" fmla="*/ 6 h 93"/>
                    <a:gd name="T8" fmla="*/ 9 w 145"/>
                    <a:gd name="T9" fmla="*/ 6 h 93"/>
                    <a:gd name="T10" fmla="*/ 0 w 145"/>
                    <a:gd name="T11" fmla="*/ 3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" h="93">
                      <a:moveTo>
                        <a:pt x="135" y="93"/>
                      </a:moveTo>
                      <a:cubicBezTo>
                        <a:pt x="134" y="80"/>
                        <a:pt x="145" y="42"/>
                        <a:pt x="135" y="33"/>
                      </a:cubicBezTo>
                      <a:cubicBezTo>
                        <a:pt x="100" y="0"/>
                        <a:pt x="86" y="50"/>
                        <a:pt x="96" y="21"/>
                      </a:cubicBezTo>
                      <a:cubicBezTo>
                        <a:pt x="86" y="14"/>
                        <a:pt x="89" y="8"/>
                        <a:pt x="75" y="6"/>
                      </a:cubicBezTo>
                      <a:cubicBezTo>
                        <a:pt x="61" y="4"/>
                        <a:pt x="21" y="2"/>
                        <a:pt x="9" y="6"/>
                      </a:cubicBezTo>
                      <a:cubicBezTo>
                        <a:pt x="3" y="8"/>
                        <a:pt x="2" y="25"/>
                        <a:pt x="0" y="3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2" name="Freeform 94"/>
                <p:cNvSpPr>
                  <a:spLocks/>
                </p:cNvSpPr>
                <p:nvPr/>
              </p:nvSpPr>
              <p:spPr bwMode="auto">
                <a:xfrm>
                  <a:off x="4134" y="2982"/>
                  <a:ext cx="114" cy="78"/>
                </a:xfrm>
                <a:custGeom>
                  <a:avLst/>
                  <a:gdLst>
                    <a:gd name="T0" fmla="*/ 114 w 114"/>
                    <a:gd name="T1" fmla="*/ 12 h 78"/>
                    <a:gd name="T2" fmla="*/ 51 w 114"/>
                    <a:gd name="T3" fmla="*/ 6 h 78"/>
                    <a:gd name="T4" fmla="*/ 0 w 114"/>
                    <a:gd name="T5" fmla="*/ 48 h 78"/>
                    <a:gd name="T6" fmla="*/ 3 w 114"/>
                    <a:gd name="T7" fmla="*/ 78 h 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4" h="78">
                      <a:moveTo>
                        <a:pt x="114" y="12"/>
                      </a:moveTo>
                      <a:cubicBezTo>
                        <a:pt x="104" y="12"/>
                        <a:pt x="70" y="0"/>
                        <a:pt x="51" y="6"/>
                      </a:cubicBezTo>
                      <a:cubicBezTo>
                        <a:pt x="32" y="12"/>
                        <a:pt x="8" y="36"/>
                        <a:pt x="0" y="48"/>
                      </a:cubicBezTo>
                      <a:cubicBezTo>
                        <a:pt x="4" y="70"/>
                        <a:pt x="3" y="60"/>
                        <a:pt x="3" y="7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3" name="Freeform 95"/>
                <p:cNvSpPr>
                  <a:spLocks/>
                </p:cNvSpPr>
                <p:nvPr/>
              </p:nvSpPr>
              <p:spPr bwMode="auto">
                <a:xfrm>
                  <a:off x="4228" y="3215"/>
                  <a:ext cx="116" cy="64"/>
                </a:xfrm>
                <a:custGeom>
                  <a:avLst/>
                  <a:gdLst>
                    <a:gd name="T0" fmla="*/ 116 w 116"/>
                    <a:gd name="T1" fmla="*/ 22 h 64"/>
                    <a:gd name="T2" fmla="*/ 53 w 116"/>
                    <a:gd name="T3" fmla="*/ 1 h 64"/>
                    <a:gd name="T4" fmla="*/ 53 w 116"/>
                    <a:gd name="T5" fmla="*/ 28 h 64"/>
                    <a:gd name="T6" fmla="*/ 5 w 116"/>
                    <a:gd name="T7" fmla="*/ 25 h 64"/>
                    <a:gd name="T8" fmla="*/ 8 w 116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" h="64">
                      <a:moveTo>
                        <a:pt x="116" y="22"/>
                      </a:moveTo>
                      <a:cubicBezTo>
                        <a:pt x="116" y="13"/>
                        <a:pt x="63" y="0"/>
                        <a:pt x="53" y="1"/>
                      </a:cubicBezTo>
                      <a:cubicBezTo>
                        <a:pt x="43" y="2"/>
                        <a:pt x="61" y="24"/>
                        <a:pt x="53" y="28"/>
                      </a:cubicBezTo>
                      <a:cubicBezTo>
                        <a:pt x="45" y="32"/>
                        <a:pt x="12" y="19"/>
                        <a:pt x="5" y="25"/>
                      </a:cubicBezTo>
                      <a:cubicBezTo>
                        <a:pt x="0" y="40"/>
                        <a:pt x="8" y="50"/>
                        <a:pt x="8" y="6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4" name="Freeform 96"/>
                <p:cNvSpPr>
                  <a:spLocks/>
                </p:cNvSpPr>
                <p:nvPr/>
              </p:nvSpPr>
              <p:spPr bwMode="auto">
                <a:xfrm>
                  <a:off x="4314" y="3354"/>
                  <a:ext cx="81" cy="27"/>
                </a:xfrm>
                <a:custGeom>
                  <a:avLst/>
                  <a:gdLst>
                    <a:gd name="T0" fmla="*/ 81 w 81"/>
                    <a:gd name="T1" fmla="*/ 27 h 27"/>
                    <a:gd name="T2" fmla="*/ 36 w 81"/>
                    <a:gd name="T3" fmla="*/ 3 h 27"/>
                    <a:gd name="T4" fmla="*/ 0 w 81"/>
                    <a:gd name="T5" fmla="*/ 6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1" h="27">
                      <a:moveTo>
                        <a:pt x="81" y="27"/>
                      </a:moveTo>
                      <a:cubicBezTo>
                        <a:pt x="74" y="27"/>
                        <a:pt x="49" y="6"/>
                        <a:pt x="36" y="3"/>
                      </a:cubicBezTo>
                      <a:cubicBezTo>
                        <a:pt x="23" y="0"/>
                        <a:pt x="7" y="6"/>
                        <a:pt x="0" y="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5" name="Freeform 97"/>
                <p:cNvSpPr>
                  <a:spLocks/>
                </p:cNvSpPr>
                <p:nvPr/>
              </p:nvSpPr>
              <p:spPr bwMode="auto">
                <a:xfrm>
                  <a:off x="4212" y="2005"/>
                  <a:ext cx="234" cy="113"/>
                </a:xfrm>
                <a:custGeom>
                  <a:avLst/>
                  <a:gdLst>
                    <a:gd name="T0" fmla="*/ 225 w 234"/>
                    <a:gd name="T1" fmla="*/ 113 h 113"/>
                    <a:gd name="T2" fmla="*/ 189 w 234"/>
                    <a:gd name="T3" fmla="*/ 68 h 113"/>
                    <a:gd name="T4" fmla="*/ 138 w 234"/>
                    <a:gd name="T5" fmla="*/ 47 h 113"/>
                    <a:gd name="T6" fmla="*/ 45 w 234"/>
                    <a:gd name="T7" fmla="*/ 26 h 113"/>
                    <a:gd name="T8" fmla="*/ 33 w 234"/>
                    <a:gd name="T9" fmla="*/ 29 h 113"/>
                    <a:gd name="T10" fmla="*/ 21 w 234"/>
                    <a:gd name="T11" fmla="*/ 47 h 113"/>
                    <a:gd name="T12" fmla="*/ 0 w 234"/>
                    <a:gd name="T13" fmla="*/ 56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4" h="113">
                      <a:moveTo>
                        <a:pt x="225" y="113"/>
                      </a:moveTo>
                      <a:cubicBezTo>
                        <a:pt x="213" y="76"/>
                        <a:pt x="234" y="73"/>
                        <a:pt x="189" y="68"/>
                      </a:cubicBezTo>
                      <a:cubicBezTo>
                        <a:pt x="197" y="44"/>
                        <a:pt x="150" y="48"/>
                        <a:pt x="138" y="47"/>
                      </a:cubicBezTo>
                      <a:cubicBezTo>
                        <a:pt x="130" y="0"/>
                        <a:pt x="101" y="24"/>
                        <a:pt x="45" y="26"/>
                      </a:cubicBezTo>
                      <a:cubicBezTo>
                        <a:pt x="41" y="27"/>
                        <a:pt x="36" y="26"/>
                        <a:pt x="33" y="29"/>
                      </a:cubicBezTo>
                      <a:cubicBezTo>
                        <a:pt x="28" y="34"/>
                        <a:pt x="28" y="45"/>
                        <a:pt x="21" y="47"/>
                      </a:cubicBezTo>
                      <a:cubicBezTo>
                        <a:pt x="16" y="48"/>
                        <a:pt x="0" y="49"/>
                        <a:pt x="0" y="5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6" name="Freeform 98"/>
                <p:cNvSpPr>
                  <a:spLocks/>
                </p:cNvSpPr>
                <p:nvPr/>
              </p:nvSpPr>
              <p:spPr bwMode="auto">
                <a:xfrm>
                  <a:off x="4242" y="2231"/>
                  <a:ext cx="180" cy="55"/>
                </a:xfrm>
                <a:custGeom>
                  <a:avLst/>
                  <a:gdLst>
                    <a:gd name="T0" fmla="*/ 180 w 180"/>
                    <a:gd name="T1" fmla="*/ 55 h 55"/>
                    <a:gd name="T2" fmla="*/ 138 w 180"/>
                    <a:gd name="T3" fmla="*/ 37 h 55"/>
                    <a:gd name="T4" fmla="*/ 135 w 180"/>
                    <a:gd name="T5" fmla="*/ 7 h 55"/>
                    <a:gd name="T6" fmla="*/ 30 w 180"/>
                    <a:gd name="T7" fmla="*/ 16 h 55"/>
                    <a:gd name="T8" fmla="*/ 0 w 180"/>
                    <a:gd name="T9" fmla="*/ 19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0" h="55">
                      <a:moveTo>
                        <a:pt x="180" y="55"/>
                      </a:moveTo>
                      <a:cubicBezTo>
                        <a:pt x="168" y="54"/>
                        <a:pt x="147" y="45"/>
                        <a:pt x="138" y="37"/>
                      </a:cubicBezTo>
                      <a:cubicBezTo>
                        <a:pt x="130" y="31"/>
                        <a:pt x="145" y="9"/>
                        <a:pt x="135" y="7"/>
                      </a:cubicBezTo>
                      <a:cubicBezTo>
                        <a:pt x="101" y="0"/>
                        <a:pt x="30" y="16"/>
                        <a:pt x="30" y="16"/>
                      </a:cubicBezTo>
                      <a:cubicBezTo>
                        <a:pt x="14" y="21"/>
                        <a:pt x="24" y="19"/>
                        <a:pt x="0" y="1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7" name="Freeform 99"/>
                <p:cNvSpPr>
                  <a:spLocks/>
                </p:cNvSpPr>
                <p:nvPr/>
              </p:nvSpPr>
              <p:spPr bwMode="auto">
                <a:xfrm>
                  <a:off x="3624" y="1901"/>
                  <a:ext cx="150" cy="146"/>
                </a:xfrm>
                <a:custGeom>
                  <a:avLst/>
                  <a:gdLst>
                    <a:gd name="T0" fmla="*/ 150 w 150"/>
                    <a:gd name="T1" fmla="*/ 10 h 146"/>
                    <a:gd name="T2" fmla="*/ 54 w 150"/>
                    <a:gd name="T3" fmla="*/ 10 h 146"/>
                    <a:gd name="T4" fmla="*/ 45 w 150"/>
                    <a:gd name="T5" fmla="*/ 37 h 146"/>
                    <a:gd name="T6" fmla="*/ 24 w 150"/>
                    <a:gd name="T7" fmla="*/ 43 h 146"/>
                    <a:gd name="T8" fmla="*/ 6 w 150"/>
                    <a:gd name="T9" fmla="*/ 49 h 146"/>
                    <a:gd name="T10" fmla="*/ 0 w 150"/>
                    <a:gd name="T11" fmla="*/ 145 h 1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0" h="146">
                      <a:moveTo>
                        <a:pt x="150" y="10"/>
                      </a:moveTo>
                      <a:cubicBezTo>
                        <a:pt x="116" y="4"/>
                        <a:pt x="95" y="0"/>
                        <a:pt x="54" y="10"/>
                      </a:cubicBezTo>
                      <a:cubicBezTo>
                        <a:pt x="45" y="12"/>
                        <a:pt x="48" y="28"/>
                        <a:pt x="45" y="37"/>
                      </a:cubicBezTo>
                      <a:cubicBezTo>
                        <a:pt x="43" y="44"/>
                        <a:pt x="31" y="41"/>
                        <a:pt x="24" y="43"/>
                      </a:cubicBezTo>
                      <a:cubicBezTo>
                        <a:pt x="18" y="45"/>
                        <a:pt x="6" y="49"/>
                        <a:pt x="6" y="49"/>
                      </a:cubicBezTo>
                      <a:cubicBezTo>
                        <a:pt x="3" y="146"/>
                        <a:pt x="35" y="145"/>
                        <a:pt x="0" y="14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708" name="Freeform 100"/>
                <p:cNvSpPr>
                  <a:spLocks/>
                </p:cNvSpPr>
                <p:nvPr/>
              </p:nvSpPr>
              <p:spPr bwMode="auto">
                <a:xfrm>
                  <a:off x="4251" y="2392"/>
                  <a:ext cx="123" cy="83"/>
                </a:xfrm>
                <a:custGeom>
                  <a:avLst/>
                  <a:gdLst>
                    <a:gd name="T0" fmla="*/ 123 w 123"/>
                    <a:gd name="T1" fmla="*/ 83 h 83"/>
                    <a:gd name="T2" fmla="*/ 99 w 123"/>
                    <a:gd name="T3" fmla="*/ 44 h 83"/>
                    <a:gd name="T4" fmla="*/ 51 w 123"/>
                    <a:gd name="T5" fmla="*/ 14 h 83"/>
                    <a:gd name="T6" fmla="*/ 0 w 123"/>
                    <a:gd name="T7" fmla="*/ 53 h 8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3" h="83">
                      <a:moveTo>
                        <a:pt x="123" y="83"/>
                      </a:moveTo>
                      <a:cubicBezTo>
                        <a:pt x="122" y="72"/>
                        <a:pt x="108" y="51"/>
                        <a:pt x="99" y="44"/>
                      </a:cubicBezTo>
                      <a:cubicBezTo>
                        <a:pt x="40" y="0"/>
                        <a:pt x="58" y="80"/>
                        <a:pt x="51" y="14"/>
                      </a:cubicBezTo>
                      <a:cubicBezTo>
                        <a:pt x="8" y="23"/>
                        <a:pt x="0" y="5"/>
                        <a:pt x="0" y="53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659" name="Group 101"/>
              <p:cNvGrpSpPr>
                <a:grpSpLocks/>
              </p:cNvGrpSpPr>
              <p:nvPr/>
            </p:nvGrpSpPr>
            <p:grpSpPr bwMode="auto">
              <a:xfrm>
                <a:off x="2441" y="2066"/>
                <a:ext cx="1199" cy="1231"/>
                <a:chOff x="2441" y="2066"/>
                <a:chExt cx="1199" cy="1231"/>
              </a:xfrm>
            </p:grpSpPr>
            <p:sp>
              <p:nvSpPr>
                <p:cNvPr id="24660" name="Freeform 102"/>
                <p:cNvSpPr>
                  <a:spLocks/>
                </p:cNvSpPr>
                <p:nvPr/>
              </p:nvSpPr>
              <p:spPr bwMode="auto">
                <a:xfrm>
                  <a:off x="3344" y="3066"/>
                  <a:ext cx="145" cy="160"/>
                </a:xfrm>
                <a:custGeom>
                  <a:avLst/>
                  <a:gdLst>
                    <a:gd name="T0" fmla="*/ 145 w 145"/>
                    <a:gd name="T1" fmla="*/ 42 h 160"/>
                    <a:gd name="T2" fmla="*/ 142 w 145"/>
                    <a:gd name="T3" fmla="*/ 141 h 160"/>
                    <a:gd name="T4" fmla="*/ 139 w 145"/>
                    <a:gd name="T5" fmla="*/ 156 h 160"/>
                    <a:gd name="T6" fmla="*/ 124 w 145"/>
                    <a:gd name="T7" fmla="*/ 144 h 160"/>
                    <a:gd name="T8" fmla="*/ 91 w 145"/>
                    <a:gd name="T9" fmla="*/ 129 h 160"/>
                    <a:gd name="T10" fmla="*/ 85 w 145"/>
                    <a:gd name="T11" fmla="*/ 120 h 160"/>
                    <a:gd name="T12" fmla="*/ 82 w 145"/>
                    <a:gd name="T13" fmla="*/ 111 h 160"/>
                    <a:gd name="T14" fmla="*/ 79 w 145"/>
                    <a:gd name="T15" fmla="*/ 120 h 160"/>
                    <a:gd name="T16" fmla="*/ 70 w 145"/>
                    <a:gd name="T17" fmla="*/ 123 h 160"/>
                    <a:gd name="T18" fmla="*/ 49 w 145"/>
                    <a:gd name="T19" fmla="*/ 159 h 160"/>
                    <a:gd name="T20" fmla="*/ 43 w 145"/>
                    <a:gd name="T21" fmla="*/ 150 h 160"/>
                    <a:gd name="T22" fmla="*/ 34 w 145"/>
                    <a:gd name="T23" fmla="*/ 144 h 160"/>
                    <a:gd name="T24" fmla="*/ 22 w 145"/>
                    <a:gd name="T25" fmla="*/ 126 h 160"/>
                    <a:gd name="T26" fmla="*/ 61 w 145"/>
                    <a:gd name="T27" fmla="*/ 0 h 160"/>
                    <a:gd name="T28" fmla="*/ 130 w 145"/>
                    <a:gd name="T29" fmla="*/ 15 h 160"/>
                    <a:gd name="T30" fmla="*/ 145 w 145"/>
                    <a:gd name="T31" fmla="*/ 42 h 1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45" h="160">
                      <a:moveTo>
                        <a:pt x="145" y="42"/>
                      </a:moveTo>
                      <a:cubicBezTo>
                        <a:pt x="144" y="75"/>
                        <a:pt x="144" y="108"/>
                        <a:pt x="142" y="141"/>
                      </a:cubicBezTo>
                      <a:cubicBezTo>
                        <a:pt x="142" y="146"/>
                        <a:pt x="143" y="153"/>
                        <a:pt x="139" y="156"/>
                      </a:cubicBezTo>
                      <a:cubicBezTo>
                        <a:pt x="134" y="160"/>
                        <a:pt x="130" y="146"/>
                        <a:pt x="124" y="144"/>
                      </a:cubicBezTo>
                      <a:cubicBezTo>
                        <a:pt x="115" y="130"/>
                        <a:pt x="108" y="132"/>
                        <a:pt x="91" y="129"/>
                      </a:cubicBezTo>
                      <a:cubicBezTo>
                        <a:pt x="89" y="126"/>
                        <a:pt x="87" y="123"/>
                        <a:pt x="85" y="120"/>
                      </a:cubicBezTo>
                      <a:cubicBezTo>
                        <a:pt x="84" y="117"/>
                        <a:pt x="85" y="111"/>
                        <a:pt x="82" y="111"/>
                      </a:cubicBezTo>
                      <a:cubicBezTo>
                        <a:pt x="79" y="111"/>
                        <a:pt x="81" y="118"/>
                        <a:pt x="79" y="120"/>
                      </a:cubicBezTo>
                      <a:cubicBezTo>
                        <a:pt x="77" y="122"/>
                        <a:pt x="73" y="122"/>
                        <a:pt x="70" y="123"/>
                      </a:cubicBezTo>
                      <a:cubicBezTo>
                        <a:pt x="61" y="137"/>
                        <a:pt x="65" y="154"/>
                        <a:pt x="49" y="159"/>
                      </a:cubicBezTo>
                      <a:cubicBezTo>
                        <a:pt x="47" y="156"/>
                        <a:pt x="46" y="153"/>
                        <a:pt x="43" y="150"/>
                      </a:cubicBezTo>
                      <a:cubicBezTo>
                        <a:pt x="40" y="147"/>
                        <a:pt x="36" y="147"/>
                        <a:pt x="34" y="144"/>
                      </a:cubicBezTo>
                      <a:cubicBezTo>
                        <a:pt x="29" y="139"/>
                        <a:pt x="22" y="126"/>
                        <a:pt x="22" y="126"/>
                      </a:cubicBezTo>
                      <a:cubicBezTo>
                        <a:pt x="24" y="44"/>
                        <a:pt x="0" y="20"/>
                        <a:pt x="61" y="0"/>
                      </a:cubicBezTo>
                      <a:cubicBezTo>
                        <a:pt x="101" y="3"/>
                        <a:pt x="100" y="5"/>
                        <a:pt x="130" y="15"/>
                      </a:cubicBezTo>
                      <a:cubicBezTo>
                        <a:pt x="134" y="28"/>
                        <a:pt x="141" y="28"/>
                        <a:pt x="145" y="4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grpSp>
              <p:nvGrpSpPr>
                <p:cNvPr id="24661" name="Group 103"/>
                <p:cNvGrpSpPr>
                  <a:grpSpLocks/>
                </p:cNvGrpSpPr>
                <p:nvPr/>
              </p:nvGrpSpPr>
              <p:grpSpPr bwMode="auto">
                <a:xfrm>
                  <a:off x="2654" y="3090"/>
                  <a:ext cx="181" cy="207"/>
                  <a:chOff x="2654" y="3090"/>
                  <a:chExt cx="181" cy="207"/>
                </a:xfrm>
              </p:grpSpPr>
              <p:sp>
                <p:nvSpPr>
                  <p:cNvPr id="24680" name="Freeform 104"/>
                  <p:cNvSpPr>
                    <a:spLocks/>
                  </p:cNvSpPr>
                  <p:nvPr/>
                </p:nvSpPr>
                <p:spPr bwMode="auto">
                  <a:xfrm>
                    <a:off x="2654" y="3090"/>
                    <a:ext cx="181" cy="207"/>
                  </a:xfrm>
                  <a:custGeom>
                    <a:avLst/>
                    <a:gdLst>
                      <a:gd name="T0" fmla="*/ 136 w 181"/>
                      <a:gd name="T1" fmla="*/ 21 h 207"/>
                      <a:gd name="T2" fmla="*/ 157 w 181"/>
                      <a:gd name="T3" fmla="*/ 42 h 207"/>
                      <a:gd name="T4" fmla="*/ 160 w 181"/>
                      <a:gd name="T5" fmla="*/ 51 h 207"/>
                      <a:gd name="T6" fmla="*/ 109 w 181"/>
                      <a:gd name="T7" fmla="*/ 138 h 207"/>
                      <a:gd name="T8" fmla="*/ 91 w 181"/>
                      <a:gd name="T9" fmla="*/ 141 h 207"/>
                      <a:gd name="T10" fmla="*/ 64 w 181"/>
                      <a:gd name="T11" fmla="*/ 159 h 207"/>
                      <a:gd name="T12" fmla="*/ 28 w 181"/>
                      <a:gd name="T13" fmla="*/ 87 h 207"/>
                      <a:gd name="T14" fmla="*/ 49 w 181"/>
                      <a:gd name="T15" fmla="*/ 30 h 207"/>
                      <a:gd name="T16" fmla="*/ 76 w 181"/>
                      <a:gd name="T17" fmla="*/ 0 h 207"/>
                      <a:gd name="T18" fmla="*/ 139 w 181"/>
                      <a:gd name="T19" fmla="*/ 9 h 207"/>
                      <a:gd name="T20" fmla="*/ 136 w 181"/>
                      <a:gd name="T21" fmla="*/ 21 h 20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81" h="207">
                        <a:moveTo>
                          <a:pt x="136" y="21"/>
                        </a:moveTo>
                        <a:cubicBezTo>
                          <a:pt x="141" y="54"/>
                          <a:pt x="136" y="35"/>
                          <a:pt x="157" y="42"/>
                        </a:cubicBezTo>
                        <a:cubicBezTo>
                          <a:pt x="158" y="45"/>
                          <a:pt x="160" y="48"/>
                          <a:pt x="160" y="51"/>
                        </a:cubicBezTo>
                        <a:cubicBezTo>
                          <a:pt x="160" y="163"/>
                          <a:pt x="181" y="144"/>
                          <a:pt x="109" y="138"/>
                        </a:cubicBezTo>
                        <a:cubicBezTo>
                          <a:pt x="104" y="122"/>
                          <a:pt x="98" y="131"/>
                          <a:pt x="91" y="141"/>
                        </a:cubicBezTo>
                        <a:cubicBezTo>
                          <a:pt x="86" y="207"/>
                          <a:pt x="93" y="178"/>
                          <a:pt x="64" y="159"/>
                        </a:cubicBezTo>
                        <a:cubicBezTo>
                          <a:pt x="55" y="133"/>
                          <a:pt x="52" y="103"/>
                          <a:pt x="28" y="87"/>
                        </a:cubicBezTo>
                        <a:cubicBezTo>
                          <a:pt x="0" y="44"/>
                          <a:pt x="20" y="40"/>
                          <a:pt x="49" y="30"/>
                        </a:cubicBezTo>
                        <a:cubicBezTo>
                          <a:pt x="53" y="17"/>
                          <a:pt x="63" y="4"/>
                          <a:pt x="76" y="0"/>
                        </a:cubicBezTo>
                        <a:cubicBezTo>
                          <a:pt x="98" y="2"/>
                          <a:pt x="117" y="6"/>
                          <a:pt x="139" y="9"/>
                        </a:cubicBezTo>
                        <a:cubicBezTo>
                          <a:pt x="136" y="19"/>
                          <a:pt x="136" y="15"/>
                          <a:pt x="136" y="21"/>
                        </a:cubicBezTo>
                        <a:close/>
                      </a:path>
                    </a:pathLst>
                  </a:custGeom>
                  <a:solidFill>
                    <a:srgbClr val="6633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4681" name="Freeform 105"/>
                  <p:cNvSpPr>
                    <a:spLocks/>
                  </p:cNvSpPr>
                  <p:nvPr/>
                </p:nvSpPr>
                <p:spPr bwMode="auto">
                  <a:xfrm>
                    <a:off x="2725" y="3174"/>
                    <a:ext cx="39" cy="45"/>
                  </a:xfrm>
                  <a:custGeom>
                    <a:avLst/>
                    <a:gdLst>
                      <a:gd name="T0" fmla="*/ 38 w 39"/>
                      <a:gd name="T1" fmla="*/ 21 h 45"/>
                      <a:gd name="T2" fmla="*/ 35 w 39"/>
                      <a:gd name="T3" fmla="*/ 6 h 45"/>
                      <a:gd name="T4" fmla="*/ 32 w 39"/>
                      <a:gd name="T5" fmla="*/ 21 h 45"/>
                      <a:gd name="T6" fmla="*/ 32 w 39"/>
                      <a:gd name="T7" fmla="*/ 45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9" h="45">
                        <a:moveTo>
                          <a:pt x="38" y="21"/>
                        </a:moveTo>
                        <a:cubicBezTo>
                          <a:pt x="37" y="16"/>
                          <a:pt x="39" y="9"/>
                          <a:pt x="35" y="6"/>
                        </a:cubicBezTo>
                        <a:cubicBezTo>
                          <a:pt x="25" y="0"/>
                          <a:pt x="0" y="13"/>
                          <a:pt x="32" y="21"/>
                        </a:cubicBezTo>
                        <a:cubicBezTo>
                          <a:pt x="35" y="31"/>
                          <a:pt x="32" y="35"/>
                          <a:pt x="32" y="4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4662" name="Freeform 106"/>
                <p:cNvSpPr>
                  <a:spLocks/>
                </p:cNvSpPr>
                <p:nvPr/>
              </p:nvSpPr>
              <p:spPr bwMode="auto">
                <a:xfrm>
                  <a:off x="2441" y="2066"/>
                  <a:ext cx="1199" cy="1094"/>
                </a:xfrm>
                <a:custGeom>
                  <a:avLst/>
                  <a:gdLst>
                    <a:gd name="T0" fmla="*/ 1066 w 1199"/>
                    <a:gd name="T1" fmla="*/ 829 h 1094"/>
                    <a:gd name="T2" fmla="*/ 1054 w 1199"/>
                    <a:gd name="T3" fmla="*/ 1023 h 1094"/>
                    <a:gd name="T4" fmla="*/ 997 w 1199"/>
                    <a:gd name="T5" fmla="*/ 1031 h 1094"/>
                    <a:gd name="T6" fmla="*/ 924 w 1199"/>
                    <a:gd name="T7" fmla="*/ 1031 h 1094"/>
                    <a:gd name="T8" fmla="*/ 843 w 1199"/>
                    <a:gd name="T9" fmla="*/ 837 h 1094"/>
                    <a:gd name="T10" fmla="*/ 754 w 1199"/>
                    <a:gd name="T11" fmla="*/ 820 h 1094"/>
                    <a:gd name="T12" fmla="*/ 389 w 1199"/>
                    <a:gd name="T13" fmla="*/ 820 h 1094"/>
                    <a:gd name="T14" fmla="*/ 340 w 1199"/>
                    <a:gd name="T15" fmla="*/ 877 h 1094"/>
                    <a:gd name="T16" fmla="*/ 340 w 1199"/>
                    <a:gd name="T17" fmla="*/ 1015 h 1094"/>
                    <a:gd name="T18" fmla="*/ 307 w 1199"/>
                    <a:gd name="T19" fmla="*/ 1054 h 1094"/>
                    <a:gd name="T20" fmla="*/ 202 w 1199"/>
                    <a:gd name="T21" fmla="*/ 994 h 1094"/>
                    <a:gd name="T22" fmla="*/ 175 w 1199"/>
                    <a:gd name="T23" fmla="*/ 781 h 1094"/>
                    <a:gd name="T24" fmla="*/ 219 w 1199"/>
                    <a:gd name="T25" fmla="*/ 666 h 1094"/>
                    <a:gd name="T26" fmla="*/ 247 w 1199"/>
                    <a:gd name="T27" fmla="*/ 544 h 1094"/>
                    <a:gd name="T28" fmla="*/ 220 w 1199"/>
                    <a:gd name="T29" fmla="*/ 361 h 1094"/>
                    <a:gd name="T30" fmla="*/ 211 w 1199"/>
                    <a:gd name="T31" fmla="*/ 235 h 1094"/>
                    <a:gd name="T32" fmla="*/ 186 w 1199"/>
                    <a:gd name="T33" fmla="*/ 253 h 1094"/>
                    <a:gd name="T34" fmla="*/ 130 w 1199"/>
                    <a:gd name="T35" fmla="*/ 310 h 1094"/>
                    <a:gd name="T36" fmla="*/ 81 w 1199"/>
                    <a:gd name="T37" fmla="*/ 342 h 1094"/>
                    <a:gd name="T38" fmla="*/ 0 w 1199"/>
                    <a:gd name="T39" fmla="*/ 350 h 1094"/>
                    <a:gd name="T40" fmla="*/ 49 w 1199"/>
                    <a:gd name="T41" fmla="*/ 232 h 1094"/>
                    <a:gd name="T42" fmla="*/ 286 w 1199"/>
                    <a:gd name="T43" fmla="*/ 97 h 1094"/>
                    <a:gd name="T44" fmla="*/ 418 w 1199"/>
                    <a:gd name="T45" fmla="*/ 145 h 1094"/>
                    <a:gd name="T46" fmla="*/ 472 w 1199"/>
                    <a:gd name="T47" fmla="*/ 127 h 1094"/>
                    <a:gd name="T48" fmla="*/ 727 w 1199"/>
                    <a:gd name="T49" fmla="*/ 133 h 1094"/>
                    <a:gd name="T50" fmla="*/ 889 w 1199"/>
                    <a:gd name="T51" fmla="*/ 91 h 1094"/>
                    <a:gd name="T52" fmla="*/ 1093 w 1199"/>
                    <a:gd name="T53" fmla="*/ 7 h 1094"/>
                    <a:gd name="T54" fmla="*/ 1192 w 1199"/>
                    <a:gd name="T55" fmla="*/ 181 h 1094"/>
                    <a:gd name="T56" fmla="*/ 1184 w 1199"/>
                    <a:gd name="T57" fmla="*/ 237 h 1094"/>
                    <a:gd name="T58" fmla="*/ 1099 w 1199"/>
                    <a:gd name="T59" fmla="*/ 223 h 1094"/>
                    <a:gd name="T60" fmla="*/ 1036 w 1199"/>
                    <a:gd name="T61" fmla="*/ 133 h 1094"/>
                    <a:gd name="T62" fmla="*/ 1006 w 1199"/>
                    <a:gd name="T63" fmla="*/ 214 h 1094"/>
                    <a:gd name="T64" fmla="*/ 949 w 1199"/>
                    <a:gd name="T65" fmla="*/ 277 h 1094"/>
                    <a:gd name="T66" fmla="*/ 973 w 1199"/>
                    <a:gd name="T67" fmla="*/ 326 h 1094"/>
                    <a:gd name="T68" fmla="*/ 979 w 1199"/>
                    <a:gd name="T69" fmla="*/ 616 h 10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99" h="1094">
                      <a:moveTo>
                        <a:pt x="932" y="715"/>
                      </a:moveTo>
                      <a:cubicBezTo>
                        <a:pt x="954" y="734"/>
                        <a:pt x="1044" y="784"/>
                        <a:pt x="1066" y="829"/>
                      </a:cubicBezTo>
                      <a:cubicBezTo>
                        <a:pt x="1067" y="862"/>
                        <a:pt x="1065" y="950"/>
                        <a:pt x="1063" y="982"/>
                      </a:cubicBezTo>
                      <a:cubicBezTo>
                        <a:pt x="1061" y="1014"/>
                        <a:pt x="1057" y="1012"/>
                        <a:pt x="1054" y="1023"/>
                      </a:cubicBezTo>
                      <a:cubicBezTo>
                        <a:pt x="1051" y="1031"/>
                        <a:pt x="1054" y="1046"/>
                        <a:pt x="1046" y="1047"/>
                      </a:cubicBezTo>
                      <a:cubicBezTo>
                        <a:pt x="1029" y="1049"/>
                        <a:pt x="1013" y="1036"/>
                        <a:pt x="997" y="1031"/>
                      </a:cubicBezTo>
                      <a:cubicBezTo>
                        <a:pt x="989" y="1028"/>
                        <a:pt x="973" y="1023"/>
                        <a:pt x="973" y="1023"/>
                      </a:cubicBezTo>
                      <a:cubicBezTo>
                        <a:pt x="957" y="1026"/>
                        <a:pt x="931" y="1046"/>
                        <a:pt x="924" y="1031"/>
                      </a:cubicBezTo>
                      <a:cubicBezTo>
                        <a:pt x="913" y="1023"/>
                        <a:pt x="932" y="930"/>
                        <a:pt x="919" y="898"/>
                      </a:cubicBezTo>
                      <a:cubicBezTo>
                        <a:pt x="906" y="866"/>
                        <a:pt x="859" y="852"/>
                        <a:pt x="843" y="837"/>
                      </a:cubicBezTo>
                      <a:cubicBezTo>
                        <a:pt x="825" y="801"/>
                        <a:pt x="838" y="811"/>
                        <a:pt x="823" y="808"/>
                      </a:cubicBezTo>
                      <a:cubicBezTo>
                        <a:pt x="808" y="805"/>
                        <a:pt x="812" y="816"/>
                        <a:pt x="754" y="820"/>
                      </a:cubicBezTo>
                      <a:cubicBezTo>
                        <a:pt x="663" y="850"/>
                        <a:pt x="565" y="853"/>
                        <a:pt x="472" y="835"/>
                      </a:cubicBezTo>
                      <a:cubicBezTo>
                        <a:pt x="445" y="838"/>
                        <a:pt x="415" y="813"/>
                        <a:pt x="389" y="820"/>
                      </a:cubicBezTo>
                      <a:cubicBezTo>
                        <a:pt x="369" y="828"/>
                        <a:pt x="345" y="832"/>
                        <a:pt x="337" y="841"/>
                      </a:cubicBezTo>
                      <a:cubicBezTo>
                        <a:pt x="329" y="850"/>
                        <a:pt x="342" y="861"/>
                        <a:pt x="340" y="877"/>
                      </a:cubicBezTo>
                      <a:cubicBezTo>
                        <a:pt x="338" y="896"/>
                        <a:pt x="322" y="917"/>
                        <a:pt x="322" y="940"/>
                      </a:cubicBezTo>
                      <a:cubicBezTo>
                        <a:pt x="322" y="963"/>
                        <a:pt x="336" y="998"/>
                        <a:pt x="340" y="1015"/>
                      </a:cubicBezTo>
                      <a:cubicBezTo>
                        <a:pt x="338" y="1042"/>
                        <a:pt x="367" y="1036"/>
                        <a:pt x="349" y="1045"/>
                      </a:cubicBezTo>
                      <a:cubicBezTo>
                        <a:pt x="344" y="1051"/>
                        <a:pt x="327" y="1048"/>
                        <a:pt x="307" y="1054"/>
                      </a:cubicBezTo>
                      <a:cubicBezTo>
                        <a:pt x="287" y="1060"/>
                        <a:pt x="246" y="1094"/>
                        <a:pt x="229" y="1084"/>
                      </a:cubicBezTo>
                      <a:cubicBezTo>
                        <a:pt x="206" y="1081"/>
                        <a:pt x="213" y="1035"/>
                        <a:pt x="202" y="994"/>
                      </a:cubicBezTo>
                      <a:cubicBezTo>
                        <a:pt x="191" y="953"/>
                        <a:pt x="166" y="872"/>
                        <a:pt x="162" y="837"/>
                      </a:cubicBezTo>
                      <a:cubicBezTo>
                        <a:pt x="155" y="793"/>
                        <a:pt x="160" y="799"/>
                        <a:pt x="175" y="781"/>
                      </a:cubicBezTo>
                      <a:cubicBezTo>
                        <a:pt x="190" y="763"/>
                        <a:pt x="244" y="750"/>
                        <a:pt x="251" y="731"/>
                      </a:cubicBezTo>
                      <a:cubicBezTo>
                        <a:pt x="264" y="691"/>
                        <a:pt x="252" y="688"/>
                        <a:pt x="219" y="666"/>
                      </a:cubicBezTo>
                      <a:cubicBezTo>
                        <a:pt x="207" y="631"/>
                        <a:pt x="202" y="626"/>
                        <a:pt x="219" y="577"/>
                      </a:cubicBezTo>
                      <a:cubicBezTo>
                        <a:pt x="225" y="559"/>
                        <a:pt x="247" y="544"/>
                        <a:pt x="247" y="544"/>
                      </a:cubicBezTo>
                      <a:cubicBezTo>
                        <a:pt x="254" y="521"/>
                        <a:pt x="221" y="487"/>
                        <a:pt x="217" y="457"/>
                      </a:cubicBezTo>
                      <a:cubicBezTo>
                        <a:pt x="213" y="427"/>
                        <a:pt x="213" y="392"/>
                        <a:pt x="220" y="361"/>
                      </a:cubicBezTo>
                      <a:cubicBezTo>
                        <a:pt x="227" y="330"/>
                        <a:pt x="263" y="292"/>
                        <a:pt x="262" y="271"/>
                      </a:cubicBezTo>
                      <a:cubicBezTo>
                        <a:pt x="261" y="250"/>
                        <a:pt x="219" y="247"/>
                        <a:pt x="211" y="235"/>
                      </a:cubicBezTo>
                      <a:cubicBezTo>
                        <a:pt x="203" y="223"/>
                        <a:pt x="218" y="193"/>
                        <a:pt x="214" y="196"/>
                      </a:cubicBezTo>
                      <a:cubicBezTo>
                        <a:pt x="206" y="199"/>
                        <a:pt x="192" y="247"/>
                        <a:pt x="186" y="253"/>
                      </a:cubicBezTo>
                      <a:cubicBezTo>
                        <a:pt x="175" y="270"/>
                        <a:pt x="154" y="259"/>
                        <a:pt x="145" y="268"/>
                      </a:cubicBezTo>
                      <a:cubicBezTo>
                        <a:pt x="136" y="277"/>
                        <a:pt x="137" y="303"/>
                        <a:pt x="130" y="310"/>
                      </a:cubicBezTo>
                      <a:cubicBezTo>
                        <a:pt x="123" y="320"/>
                        <a:pt x="108" y="308"/>
                        <a:pt x="100" y="313"/>
                      </a:cubicBezTo>
                      <a:cubicBezTo>
                        <a:pt x="92" y="318"/>
                        <a:pt x="92" y="334"/>
                        <a:pt x="81" y="342"/>
                      </a:cubicBezTo>
                      <a:cubicBezTo>
                        <a:pt x="65" y="347"/>
                        <a:pt x="32" y="358"/>
                        <a:pt x="32" y="358"/>
                      </a:cubicBezTo>
                      <a:cubicBezTo>
                        <a:pt x="21" y="355"/>
                        <a:pt x="0" y="361"/>
                        <a:pt x="0" y="350"/>
                      </a:cubicBezTo>
                      <a:cubicBezTo>
                        <a:pt x="0" y="330"/>
                        <a:pt x="21" y="317"/>
                        <a:pt x="32" y="301"/>
                      </a:cubicBezTo>
                      <a:cubicBezTo>
                        <a:pt x="41" y="288"/>
                        <a:pt x="43" y="245"/>
                        <a:pt x="49" y="232"/>
                      </a:cubicBezTo>
                      <a:cubicBezTo>
                        <a:pt x="62" y="196"/>
                        <a:pt x="72" y="110"/>
                        <a:pt x="112" y="85"/>
                      </a:cubicBezTo>
                      <a:cubicBezTo>
                        <a:pt x="142" y="79"/>
                        <a:pt x="243" y="85"/>
                        <a:pt x="286" y="97"/>
                      </a:cubicBezTo>
                      <a:cubicBezTo>
                        <a:pt x="329" y="109"/>
                        <a:pt x="351" y="149"/>
                        <a:pt x="373" y="157"/>
                      </a:cubicBezTo>
                      <a:cubicBezTo>
                        <a:pt x="395" y="165"/>
                        <a:pt x="403" y="147"/>
                        <a:pt x="418" y="145"/>
                      </a:cubicBezTo>
                      <a:cubicBezTo>
                        <a:pt x="433" y="143"/>
                        <a:pt x="451" y="148"/>
                        <a:pt x="460" y="145"/>
                      </a:cubicBezTo>
                      <a:cubicBezTo>
                        <a:pt x="469" y="142"/>
                        <a:pt x="444" y="132"/>
                        <a:pt x="472" y="127"/>
                      </a:cubicBezTo>
                      <a:lnTo>
                        <a:pt x="631" y="115"/>
                      </a:lnTo>
                      <a:lnTo>
                        <a:pt x="727" y="133"/>
                      </a:lnTo>
                      <a:cubicBezTo>
                        <a:pt x="759" y="138"/>
                        <a:pt x="799" y="155"/>
                        <a:pt x="826" y="148"/>
                      </a:cubicBezTo>
                      <a:cubicBezTo>
                        <a:pt x="834" y="146"/>
                        <a:pt x="885" y="99"/>
                        <a:pt x="889" y="91"/>
                      </a:cubicBezTo>
                      <a:cubicBezTo>
                        <a:pt x="906" y="78"/>
                        <a:pt x="920" y="51"/>
                        <a:pt x="958" y="37"/>
                      </a:cubicBezTo>
                      <a:cubicBezTo>
                        <a:pt x="996" y="35"/>
                        <a:pt x="1062" y="0"/>
                        <a:pt x="1093" y="7"/>
                      </a:cubicBezTo>
                      <a:cubicBezTo>
                        <a:pt x="1124" y="14"/>
                        <a:pt x="1131" y="50"/>
                        <a:pt x="1147" y="79"/>
                      </a:cubicBezTo>
                      <a:cubicBezTo>
                        <a:pt x="1163" y="108"/>
                        <a:pt x="1185" y="166"/>
                        <a:pt x="1192" y="181"/>
                      </a:cubicBezTo>
                      <a:cubicBezTo>
                        <a:pt x="1199" y="196"/>
                        <a:pt x="1193" y="163"/>
                        <a:pt x="1192" y="172"/>
                      </a:cubicBezTo>
                      <a:cubicBezTo>
                        <a:pt x="1189" y="194"/>
                        <a:pt x="1193" y="217"/>
                        <a:pt x="1184" y="237"/>
                      </a:cubicBezTo>
                      <a:cubicBezTo>
                        <a:pt x="1178" y="248"/>
                        <a:pt x="1174" y="258"/>
                        <a:pt x="1156" y="256"/>
                      </a:cubicBezTo>
                      <a:cubicBezTo>
                        <a:pt x="1142" y="254"/>
                        <a:pt x="1116" y="235"/>
                        <a:pt x="1099" y="223"/>
                      </a:cubicBezTo>
                      <a:cubicBezTo>
                        <a:pt x="1077" y="211"/>
                        <a:pt x="1064" y="199"/>
                        <a:pt x="1054" y="184"/>
                      </a:cubicBezTo>
                      <a:cubicBezTo>
                        <a:pt x="1044" y="169"/>
                        <a:pt x="1040" y="134"/>
                        <a:pt x="1036" y="133"/>
                      </a:cubicBezTo>
                      <a:cubicBezTo>
                        <a:pt x="1033" y="132"/>
                        <a:pt x="1035" y="168"/>
                        <a:pt x="1030" y="181"/>
                      </a:cubicBezTo>
                      <a:cubicBezTo>
                        <a:pt x="1025" y="194"/>
                        <a:pt x="1024" y="205"/>
                        <a:pt x="1006" y="214"/>
                      </a:cubicBezTo>
                      <a:cubicBezTo>
                        <a:pt x="988" y="223"/>
                        <a:pt x="933" y="227"/>
                        <a:pt x="924" y="237"/>
                      </a:cubicBezTo>
                      <a:cubicBezTo>
                        <a:pt x="946" y="304"/>
                        <a:pt x="915" y="223"/>
                        <a:pt x="949" y="277"/>
                      </a:cubicBezTo>
                      <a:cubicBezTo>
                        <a:pt x="953" y="284"/>
                        <a:pt x="953" y="293"/>
                        <a:pt x="957" y="301"/>
                      </a:cubicBezTo>
                      <a:cubicBezTo>
                        <a:pt x="961" y="310"/>
                        <a:pt x="968" y="318"/>
                        <a:pt x="973" y="326"/>
                      </a:cubicBezTo>
                      <a:cubicBezTo>
                        <a:pt x="976" y="353"/>
                        <a:pt x="993" y="409"/>
                        <a:pt x="994" y="457"/>
                      </a:cubicBezTo>
                      <a:cubicBezTo>
                        <a:pt x="995" y="505"/>
                        <a:pt x="989" y="573"/>
                        <a:pt x="979" y="616"/>
                      </a:cubicBezTo>
                      <a:cubicBezTo>
                        <a:pt x="967" y="661"/>
                        <a:pt x="946" y="695"/>
                        <a:pt x="937" y="715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3" name="Freeform 107"/>
                <p:cNvSpPr>
                  <a:spLocks/>
                </p:cNvSpPr>
                <p:nvPr/>
              </p:nvSpPr>
              <p:spPr bwMode="auto">
                <a:xfrm>
                  <a:off x="2830" y="2504"/>
                  <a:ext cx="386" cy="286"/>
                </a:xfrm>
                <a:custGeom>
                  <a:avLst/>
                  <a:gdLst>
                    <a:gd name="T0" fmla="*/ 386 w 386"/>
                    <a:gd name="T1" fmla="*/ 112 h 286"/>
                    <a:gd name="T2" fmla="*/ 383 w 386"/>
                    <a:gd name="T3" fmla="*/ 163 h 286"/>
                    <a:gd name="T4" fmla="*/ 335 w 386"/>
                    <a:gd name="T5" fmla="*/ 226 h 286"/>
                    <a:gd name="T6" fmla="*/ 308 w 386"/>
                    <a:gd name="T7" fmla="*/ 241 h 286"/>
                    <a:gd name="T8" fmla="*/ 265 w 386"/>
                    <a:gd name="T9" fmla="*/ 279 h 286"/>
                    <a:gd name="T10" fmla="*/ 140 w 386"/>
                    <a:gd name="T11" fmla="*/ 280 h 286"/>
                    <a:gd name="T12" fmla="*/ 119 w 386"/>
                    <a:gd name="T13" fmla="*/ 277 h 286"/>
                    <a:gd name="T14" fmla="*/ 101 w 386"/>
                    <a:gd name="T15" fmla="*/ 265 h 286"/>
                    <a:gd name="T16" fmla="*/ 71 w 386"/>
                    <a:gd name="T17" fmla="*/ 250 h 286"/>
                    <a:gd name="T18" fmla="*/ 47 w 386"/>
                    <a:gd name="T19" fmla="*/ 229 h 286"/>
                    <a:gd name="T20" fmla="*/ 14 w 386"/>
                    <a:gd name="T21" fmla="*/ 202 h 286"/>
                    <a:gd name="T22" fmla="*/ 4 w 386"/>
                    <a:gd name="T23" fmla="*/ 135 h 286"/>
                    <a:gd name="T24" fmla="*/ 29 w 386"/>
                    <a:gd name="T25" fmla="*/ 117 h 286"/>
                    <a:gd name="T26" fmla="*/ 35 w 386"/>
                    <a:gd name="T27" fmla="*/ 88 h 286"/>
                    <a:gd name="T28" fmla="*/ 56 w 386"/>
                    <a:gd name="T29" fmla="*/ 63 h 286"/>
                    <a:gd name="T30" fmla="*/ 137 w 386"/>
                    <a:gd name="T31" fmla="*/ 3 h 286"/>
                    <a:gd name="T32" fmla="*/ 227 w 386"/>
                    <a:gd name="T33" fmla="*/ 1 h 286"/>
                    <a:gd name="T34" fmla="*/ 265 w 386"/>
                    <a:gd name="T35" fmla="*/ 6 h 286"/>
                    <a:gd name="T36" fmla="*/ 281 w 386"/>
                    <a:gd name="T37" fmla="*/ 13 h 286"/>
                    <a:gd name="T38" fmla="*/ 355 w 386"/>
                    <a:gd name="T39" fmla="*/ 79 h 286"/>
                    <a:gd name="T40" fmla="*/ 358 w 386"/>
                    <a:gd name="T41" fmla="*/ 103 h 286"/>
                    <a:gd name="T42" fmla="*/ 386 w 386"/>
                    <a:gd name="T43" fmla="*/ 112 h 2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86" h="286">
                      <a:moveTo>
                        <a:pt x="386" y="112"/>
                      </a:moveTo>
                      <a:cubicBezTo>
                        <a:pt x="385" y="133"/>
                        <a:pt x="386" y="142"/>
                        <a:pt x="383" y="163"/>
                      </a:cubicBezTo>
                      <a:cubicBezTo>
                        <a:pt x="375" y="184"/>
                        <a:pt x="347" y="213"/>
                        <a:pt x="335" y="226"/>
                      </a:cubicBezTo>
                      <a:cubicBezTo>
                        <a:pt x="326" y="231"/>
                        <a:pt x="316" y="235"/>
                        <a:pt x="308" y="241"/>
                      </a:cubicBezTo>
                      <a:cubicBezTo>
                        <a:pt x="298" y="248"/>
                        <a:pt x="293" y="272"/>
                        <a:pt x="265" y="279"/>
                      </a:cubicBezTo>
                      <a:cubicBezTo>
                        <a:pt x="237" y="286"/>
                        <a:pt x="164" y="280"/>
                        <a:pt x="140" y="280"/>
                      </a:cubicBezTo>
                      <a:cubicBezTo>
                        <a:pt x="133" y="279"/>
                        <a:pt x="126" y="280"/>
                        <a:pt x="119" y="277"/>
                      </a:cubicBezTo>
                      <a:cubicBezTo>
                        <a:pt x="112" y="274"/>
                        <a:pt x="101" y="265"/>
                        <a:pt x="101" y="265"/>
                      </a:cubicBezTo>
                      <a:cubicBezTo>
                        <a:pt x="92" y="252"/>
                        <a:pt x="86" y="253"/>
                        <a:pt x="71" y="250"/>
                      </a:cubicBezTo>
                      <a:cubicBezTo>
                        <a:pt x="61" y="243"/>
                        <a:pt x="57" y="236"/>
                        <a:pt x="47" y="229"/>
                      </a:cubicBezTo>
                      <a:cubicBezTo>
                        <a:pt x="40" y="218"/>
                        <a:pt x="26" y="210"/>
                        <a:pt x="14" y="202"/>
                      </a:cubicBezTo>
                      <a:cubicBezTo>
                        <a:pt x="10" y="190"/>
                        <a:pt x="0" y="154"/>
                        <a:pt x="4" y="135"/>
                      </a:cubicBezTo>
                      <a:cubicBezTo>
                        <a:pt x="6" y="121"/>
                        <a:pt x="24" y="125"/>
                        <a:pt x="29" y="117"/>
                      </a:cubicBezTo>
                      <a:cubicBezTo>
                        <a:pt x="34" y="109"/>
                        <a:pt x="30" y="97"/>
                        <a:pt x="35" y="88"/>
                      </a:cubicBezTo>
                      <a:cubicBezTo>
                        <a:pt x="36" y="78"/>
                        <a:pt x="53" y="73"/>
                        <a:pt x="56" y="63"/>
                      </a:cubicBezTo>
                      <a:cubicBezTo>
                        <a:pt x="72" y="48"/>
                        <a:pt x="106" y="12"/>
                        <a:pt x="137" y="3"/>
                      </a:cubicBezTo>
                      <a:cubicBezTo>
                        <a:pt x="158" y="0"/>
                        <a:pt x="202" y="0"/>
                        <a:pt x="227" y="1"/>
                      </a:cubicBezTo>
                      <a:cubicBezTo>
                        <a:pt x="235" y="1"/>
                        <a:pt x="257" y="1"/>
                        <a:pt x="265" y="6"/>
                      </a:cubicBezTo>
                      <a:cubicBezTo>
                        <a:pt x="271" y="10"/>
                        <a:pt x="281" y="13"/>
                        <a:pt x="281" y="13"/>
                      </a:cubicBezTo>
                      <a:cubicBezTo>
                        <a:pt x="296" y="26"/>
                        <a:pt x="338" y="62"/>
                        <a:pt x="355" y="79"/>
                      </a:cubicBezTo>
                      <a:cubicBezTo>
                        <a:pt x="368" y="94"/>
                        <a:pt x="353" y="98"/>
                        <a:pt x="358" y="103"/>
                      </a:cubicBezTo>
                      <a:cubicBezTo>
                        <a:pt x="363" y="108"/>
                        <a:pt x="380" y="110"/>
                        <a:pt x="386" y="112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4" name="Freeform 108"/>
                <p:cNvSpPr>
                  <a:spLocks/>
                </p:cNvSpPr>
                <p:nvPr/>
              </p:nvSpPr>
              <p:spPr bwMode="auto">
                <a:xfrm>
                  <a:off x="2970" y="2832"/>
                  <a:ext cx="168" cy="33"/>
                </a:xfrm>
                <a:custGeom>
                  <a:avLst/>
                  <a:gdLst>
                    <a:gd name="T0" fmla="*/ 168 w 168"/>
                    <a:gd name="T1" fmla="*/ 0 h 33"/>
                    <a:gd name="T2" fmla="*/ 129 w 168"/>
                    <a:gd name="T3" fmla="*/ 2 h 33"/>
                    <a:gd name="T4" fmla="*/ 131 w 168"/>
                    <a:gd name="T5" fmla="*/ 6 h 33"/>
                    <a:gd name="T6" fmla="*/ 125 w 168"/>
                    <a:gd name="T7" fmla="*/ 23 h 33"/>
                    <a:gd name="T8" fmla="*/ 74 w 168"/>
                    <a:gd name="T9" fmla="*/ 24 h 33"/>
                    <a:gd name="T10" fmla="*/ 35 w 168"/>
                    <a:gd name="T11" fmla="*/ 24 h 33"/>
                    <a:gd name="T12" fmla="*/ 33 w 168"/>
                    <a:gd name="T13" fmla="*/ 8 h 33"/>
                    <a:gd name="T14" fmla="*/ 0 w 168"/>
                    <a:gd name="T15" fmla="*/ 6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8" h="33">
                      <a:moveTo>
                        <a:pt x="168" y="0"/>
                      </a:moveTo>
                      <a:cubicBezTo>
                        <a:pt x="155" y="1"/>
                        <a:pt x="142" y="0"/>
                        <a:pt x="129" y="2"/>
                      </a:cubicBezTo>
                      <a:cubicBezTo>
                        <a:pt x="128" y="2"/>
                        <a:pt x="131" y="5"/>
                        <a:pt x="131" y="6"/>
                      </a:cubicBezTo>
                      <a:cubicBezTo>
                        <a:pt x="131" y="7"/>
                        <a:pt x="132" y="22"/>
                        <a:pt x="125" y="23"/>
                      </a:cubicBezTo>
                      <a:cubicBezTo>
                        <a:pt x="108" y="24"/>
                        <a:pt x="91" y="24"/>
                        <a:pt x="74" y="24"/>
                      </a:cubicBezTo>
                      <a:cubicBezTo>
                        <a:pt x="61" y="29"/>
                        <a:pt x="53" y="33"/>
                        <a:pt x="35" y="24"/>
                      </a:cubicBezTo>
                      <a:cubicBezTo>
                        <a:pt x="30" y="22"/>
                        <a:pt x="37" y="11"/>
                        <a:pt x="33" y="8"/>
                      </a:cubicBezTo>
                      <a:cubicBezTo>
                        <a:pt x="30" y="6"/>
                        <a:pt x="7" y="6"/>
                        <a:pt x="0" y="6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5" name="Freeform 109"/>
                <p:cNvSpPr>
                  <a:spLocks/>
                </p:cNvSpPr>
                <p:nvPr/>
              </p:nvSpPr>
              <p:spPr bwMode="auto">
                <a:xfrm>
                  <a:off x="2912" y="2622"/>
                  <a:ext cx="68" cy="88"/>
                </a:xfrm>
                <a:custGeom>
                  <a:avLst/>
                  <a:gdLst>
                    <a:gd name="T0" fmla="*/ 68 w 68"/>
                    <a:gd name="T1" fmla="*/ 46 h 88"/>
                    <a:gd name="T2" fmla="*/ 38 w 68"/>
                    <a:gd name="T3" fmla="*/ 72 h 88"/>
                    <a:gd name="T4" fmla="*/ 14 w 68"/>
                    <a:gd name="T5" fmla="*/ 70 h 88"/>
                    <a:gd name="T6" fmla="*/ 0 w 68"/>
                    <a:gd name="T7" fmla="*/ 54 h 88"/>
                    <a:gd name="T8" fmla="*/ 26 w 68"/>
                    <a:gd name="T9" fmla="*/ 22 h 88"/>
                    <a:gd name="T10" fmla="*/ 40 w 68"/>
                    <a:gd name="T11" fmla="*/ 18 h 88"/>
                    <a:gd name="T12" fmla="*/ 44 w 68"/>
                    <a:gd name="T13" fmla="*/ 24 h 88"/>
                    <a:gd name="T14" fmla="*/ 50 w 68"/>
                    <a:gd name="T15" fmla="*/ 26 h 88"/>
                    <a:gd name="T16" fmla="*/ 68 w 68"/>
                    <a:gd name="T17" fmla="*/ 46 h 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8" h="88">
                      <a:moveTo>
                        <a:pt x="68" y="46"/>
                      </a:moveTo>
                      <a:cubicBezTo>
                        <a:pt x="64" y="58"/>
                        <a:pt x="47" y="63"/>
                        <a:pt x="38" y="72"/>
                      </a:cubicBezTo>
                      <a:cubicBezTo>
                        <a:pt x="33" y="88"/>
                        <a:pt x="24" y="77"/>
                        <a:pt x="14" y="70"/>
                      </a:cubicBezTo>
                      <a:cubicBezTo>
                        <a:pt x="10" y="63"/>
                        <a:pt x="4" y="61"/>
                        <a:pt x="0" y="54"/>
                      </a:cubicBezTo>
                      <a:cubicBezTo>
                        <a:pt x="7" y="43"/>
                        <a:pt x="12" y="27"/>
                        <a:pt x="26" y="22"/>
                      </a:cubicBezTo>
                      <a:cubicBezTo>
                        <a:pt x="29" y="0"/>
                        <a:pt x="28" y="10"/>
                        <a:pt x="40" y="18"/>
                      </a:cubicBezTo>
                      <a:cubicBezTo>
                        <a:pt x="41" y="20"/>
                        <a:pt x="42" y="22"/>
                        <a:pt x="44" y="24"/>
                      </a:cubicBezTo>
                      <a:cubicBezTo>
                        <a:pt x="46" y="25"/>
                        <a:pt x="49" y="24"/>
                        <a:pt x="50" y="26"/>
                      </a:cubicBezTo>
                      <a:cubicBezTo>
                        <a:pt x="60" y="40"/>
                        <a:pt x="51" y="38"/>
                        <a:pt x="68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6" name="Freeform 110"/>
                <p:cNvSpPr>
                  <a:spLocks/>
                </p:cNvSpPr>
                <p:nvPr/>
              </p:nvSpPr>
              <p:spPr bwMode="auto">
                <a:xfrm>
                  <a:off x="3071" y="2624"/>
                  <a:ext cx="53" cy="62"/>
                </a:xfrm>
                <a:custGeom>
                  <a:avLst/>
                  <a:gdLst>
                    <a:gd name="T0" fmla="*/ 43 w 53"/>
                    <a:gd name="T1" fmla="*/ 12 h 62"/>
                    <a:gd name="T2" fmla="*/ 53 w 53"/>
                    <a:gd name="T3" fmla="*/ 52 h 62"/>
                    <a:gd name="T4" fmla="*/ 33 w 53"/>
                    <a:gd name="T5" fmla="*/ 62 h 62"/>
                    <a:gd name="T6" fmla="*/ 27 w 53"/>
                    <a:gd name="T7" fmla="*/ 60 h 62"/>
                    <a:gd name="T8" fmla="*/ 21 w 53"/>
                    <a:gd name="T9" fmla="*/ 56 h 62"/>
                    <a:gd name="T10" fmla="*/ 9 w 53"/>
                    <a:gd name="T11" fmla="*/ 52 h 62"/>
                    <a:gd name="T12" fmla="*/ 9 w 53"/>
                    <a:gd name="T13" fmla="*/ 36 h 62"/>
                    <a:gd name="T14" fmla="*/ 19 w 53"/>
                    <a:gd name="T15" fmla="*/ 26 h 62"/>
                    <a:gd name="T16" fmla="*/ 23 w 53"/>
                    <a:gd name="T17" fmla="*/ 14 h 62"/>
                    <a:gd name="T18" fmla="*/ 25 w 53"/>
                    <a:gd name="T19" fmla="*/ 0 h 62"/>
                    <a:gd name="T20" fmla="*/ 43 w 53"/>
                    <a:gd name="T21" fmla="*/ 12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62">
                      <a:moveTo>
                        <a:pt x="43" y="12"/>
                      </a:moveTo>
                      <a:cubicBezTo>
                        <a:pt x="44" y="26"/>
                        <a:pt x="45" y="40"/>
                        <a:pt x="53" y="52"/>
                      </a:cubicBezTo>
                      <a:cubicBezTo>
                        <a:pt x="50" y="62"/>
                        <a:pt x="43" y="60"/>
                        <a:pt x="33" y="62"/>
                      </a:cubicBezTo>
                      <a:cubicBezTo>
                        <a:pt x="31" y="61"/>
                        <a:pt x="29" y="61"/>
                        <a:pt x="27" y="60"/>
                      </a:cubicBezTo>
                      <a:cubicBezTo>
                        <a:pt x="25" y="59"/>
                        <a:pt x="23" y="57"/>
                        <a:pt x="21" y="56"/>
                      </a:cubicBezTo>
                      <a:cubicBezTo>
                        <a:pt x="17" y="54"/>
                        <a:pt x="9" y="52"/>
                        <a:pt x="9" y="52"/>
                      </a:cubicBezTo>
                      <a:cubicBezTo>
                        <a:pt x="4" y="44"/>
                        <a:pt x="0" y="42"/>
                        <a:pt x="9" y="36"/>
                      </a:cubicBezTo>
                      <a:cubicBezTo>
                        <a:pt x="12" y="32"/>
                        <a:pt x="17" y="30"/>
                        <a:pt x="19" y="26"/>
                      </a:cubicBezTo>
                      <a:cubicBezTo>
                        <a:pt x="21" y="22"/>
                        <a:pt x="23" y="14"/>
                        <a:pt x="23" y="14"/>
                      </a:cubicBezTo>
                      <a:cubicBezTo>
                        <a:pt x="24" y="9"/>
                        <a:pt x="22" y="4"/>
                        <a:pt x="25" y="0"/>
                      </a:cubicBezTo>
                      <a:cubicBezTo>
                        <a:pt x="25" y="0"/>
                        <a:pt x="43" y="6"/>
                        <a:pt x="43" y="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7" name="Freeform 111"/>
                <p:cNvSpPr>
                  <a:spLocks/>
                </p:cNvSpPr>
                <p:nvPr/>
              </p:nvSpPr>
              <p:spPr bwMode="auto">
                <a:xfrm>
                  <a:off x="2920" y="2652"/>
                  <a:ext cx="42" cy="40"/>
                </a:xfrm>
                <a:custGeom>
                  <a:avLst/>
                  <a:gdLst>
                    <a:gd name="T0" fmla="*/ 42 w 42"/>
                    <a:gd name="T1" fmla="*/ 24 h 40"/>
                    <a:gd name="T2" fmla="*/ 18 w 42"/>
                    <a:gd name="T3" fmla="*/ 40 h 40"/>
                    <a:gd name="T4" fmla="*/ 14 w 42"/>
                    <a:gd name="T5" fmla="*/ 34 h 40"/>
                    <a:gd name="T6" fmla="*/ 8 w 42"/>
                    <a:gd name="T7" fmla="*/ 30 h 40"/>
                    <a:gd name="T8" fmla="*/ 0 w 42"/>
                    <a:gd name="T9" fmla="*/ 18 h 40"/>
                    <a:gd name="T10" fmla="*/ 16 w 42"/>
                    <a:gd name="T11" fmla="*/ 0 h 40"/>
                    <a:gd name="T12" fmla="*/ 34 w 42"/>
                    <a:gd name="T13" fmla="*/ 8 h 40"/>
                    <a:gd name="T14" fmla="*/ 42 w 42"/>
                    <a:gd name="T15" fmla="*/ 24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40">
                      <a:moveTo>
                        <a:pt x="42" y="24"/>
                      </a:moveTo>
                      <a:cubicBezTo>
                        <a:pt x="20" y="28"/>
                        <a:pt x="35" y="34"/>
                        <a:pt x="18" y="40"/>
                      </a:cubicBezTo>
                      <a:cubicBezTo>
                        <a:pt x="17" y="38"/>
                        <a:pt x="16" y="36"/>
                        <a:pt x="14" y="34"/>
                      </a:cubicBezTo>
                      <a:cubicBezTo>
                        <a:pt x="12" y="32"/>
                        <a:pt x="10" y="32"/>
                        <a:pt x="8" y="30"/>
                      </a:cubicBezTo>
                      <a:cubicBezTo>
                        <a:pt x="5" y="26"/>
                        <a:pt x="0" y="18"/>
                        <a:pt x="0" y="18"/>
                      </a:cubicBezTo>
                      <a:cubicBezTo>
                        <a:pt x="9" y="12"/>
                        <a:pt x="5" y="4"/>
                        <a:pt x="16" y="0"/>
                      </a:cubicBezTo>
                      <a:cubicBezTo>
                        <a:pt x="23" y="2"/>
                        <a:pt x="27" y="6"/>
                        <a:pt x="34" y="8"/>
                      </a:cubicBezTo>
                      <a:cubicBezTo>
                        <a:pt x="36" y="14"/>
                        <a:pt x="36" y="21"/>
                        <a:pt x="42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8" name="Freeform 112"/>
                <p:cNvSpPr>
                  <a:spLocks/>
                </p:cNvSpPr>
                <p:nvPr/>
              </p:nvSpPr>
              <p:spPr bwMode="auto">
                <a:xfrm>
                  <a:off x="2776" y="2312"/>
                  <a:ext cx="191" cy="277"/>
                </a:xfrm>
                <a:custGeom>
                  <a:avLst/>
                  <a:gdLst>
                    <a:gd name="T0" fmla="*/ 174 w 191"/>
                    <a:gd name="T1" fmla="*/ 76 h 277"/>
                    <a:gd name="T2" fmla="*/ 174 w 191"/>
                    <a:gd name="T3" fmla="*/ 152 h 277"/>
                    <a:gd name="T4" fmla="*/ 170 w 191"/>
                    <a:gd name="T5" fmla="*/ 200 h 277"/>
                    <a:gd name="T6" fmla="*/ 154 w 191"/>
                    <a:gd name="T7" fmla="*/ 216 h 277"/>
                    <a:gd name="T8" fmla="*/ 95 w 191"/>
                    <a:gd name="T9" fmla="*/ 270 h 277"/>
                    <a:gd name="T10" fmla="*/ 82 w 191"/>
                    <a:gd name="T11" fmla="*/ 266 h 277"/>
                    <a:gd name="T12" fmla="*/ 46 w 191"/>
                    <a:gd name="T13" fmla="*/ 264 h 277"/>
                    <a:gd name="T14" fmla="*/ 32 w 191"/>
                    <a:gd name="T15" fmla="*/ 244 h 277"/>
                    <a:gd name="T16" fmla="*/ 26 w 191"/>
                    <a:gd name="T17" fmla="*/ 217 h 277"/>
                    <a:gd name="T18" fmla="*/ 10 w 191"/>
                    <a:gd name="T19" fmla="*/ 202 h 277"/>
                    <a:gd name="T20" fmla="*/ 2 w 191"/>
                    <a:gd name="T21" fmla="*/ 130 h 277"/>
                    <a:gd name="T22" fmla="*/ 25 w 191"/>
                    <a:gd name="T23" fmla="*/ 94 h 277"/>
                    <a:gd name="T24" fmla="*/ 82 w 191"/>
                    <a:gd name="T25" fmla="*/ 0 h 277"/>
                    <a:gd name="T26" fmla="*/ 149 w 191"/>
                    <a:gd name="T27" fmla="*/ 36 h 277"/>
                    <a:gd name="T28" fmla="*/ 166 w 191"/>
                    <a:gd name="T29" fmla="*/ 66 h 277"/>
                    <a:gd name="T30" fmla="*/ 130 w 191"/>
                    <a:gd name="T31" fmla="*/ 68 h 277"/>
                    <a:gd name="T32" fmla="*/ 174 w 191"/>
                    <a:gd name="T33" fmla="*/ 76 h 2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1" h="277">
                      <a:moveTo>
                        <a:pt x="174" y="76"/>
                      </a:moveTo>
                      <a:cubicBezTo>
                        <a:pt x="177" y="155"/>
                        <a:pt x="163" y="120"/>
                        <a:pt x="174" y="152"/>
                      </a:cubicBezTo>
                      <a:cubicBezTo>
                        <a:pt x="173" y="172"/>
                        <a:pt x="191" y="195"/>
                        <a:pt x="170" y="200"/>
                      </a:cubicBezTo>
                      <a:cubicBezTo>
                        <a:pt x="163" y="205"/>
                        <a:pt x="160" y="211"/>
                        <a:pt x="154" y="216"/>
                      </a:cubicBezTo>
                      <a:cubicBezTo>
                        <a:pt x="142" y="225"/>
                        <a:pt x="107" y="262"/>
                        <a:pt x="95" y="270"/>
                      </a:cubicBezTo>
                      <a:cubicBezTo>
                        <a:pt x="90" y="277"/>
                        <a:pt x="90" y="263"/>
                        <a:pt x="82" y="266"/>
                      </a:cubicBezTo>
                      <a:cubicBezTo>
                        <a:pt x="70" y="265"/>
                        <a:pt x="57" y="268"/>
                        <a:pt x="46" y="264"/>
                      </a:cubicBezTo>
                      <a:cubicBezTo>
                        <a:pt x="37" y="261"/>
                        <a:pt x="32" y="244"/>
                        <a:pt x="32" y="244"/>
                      </a:cubicBezTo>
                      <a:cubicBezTo>
                        <a:pt x="30" y="227"/>
                        <a:pt x="37" y="227"/>
                        <a:pt x="26" y="217"/>
                      </a:cubicBezTo>
                      <a:cubicBezTo>
                        <a:pt x="22" y="214"/>
                        <a:pt x="10" y="202"/>
                        <a:pt x="10" y="202"/>
                      </a:cubicBezTo>
                      <a:cubicBezTo>
                        <a:pt x="6" y="194"/>
                        <a:pt x="0" y="148"/>
                        <a:pt x="2" y="130"/>
                      </a:cubicBezTo>
                      <a:cubicBezTo>
                        <a:pt x="4" y="112"/>
                        <a:pt x="12" y="116"/>
                        <a:pt x="25" y="94"/>
                      </a:cubicBezTo>
                      <a:cubicBezTo>
                        <a:pt x="37" y="60"/>
                        <a:pt x="63" y="8"/>
                        <a:pt x="82" y="0"/>
                      </a:cubicBezTo>
                      <a:cubicBezTo>
                        <a:pt x="96" y="2"/>
                        <a:pt x="138" y="26"/>
                        <a:pt x="149" y="36"/>
                      </a:cubicBezTo>
                      <a:cubicBezTo>
                        <a:pt x="148" y="45"/>
                        <a:pt x="168" y="57"/>
                        <a:pt x="166" y="66"/>
                      </a:cubicBezTo>
                      <a:cubicBezTo>
                        <a:pt x="164" y="73"/>
                        <a:pt x="130" y="68"/>
                        <a:pt x="130" y="68"/>
                      </a:cubicBezTo>
                      <a:cubicBezTo>
                        <a:pt x="147" y="79"/>
                        <a:pt x="134" y="72"/>
                        <a:pt x="174" y="76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69" name="Freeform 113"/>
                <p:cNvSpPr>
                  <a:spLocks/>
                </p:cNvSpPr>
                <p:nvPr/>
              </p:nvSpPr>
              <p:spPr bwMode="auto">
                <a:xfrm>
                  <a:off x="3093" y="2292"/>
                  <a:ext cx="212" cy="291"/>
                </a:xfrm>
                <a:custGeom>
                  <a:avLst/>
                  <a:gdLst>
                    <a:gd name="T0" fmla="*/ 0 w 212"/>
                    <a:gd name="T1" fmla="*/ 210 h 291"/>
                    <a:gd name="T2" fmla="*/ 2 w 212"/>
                    <a:gd name="T3" fmla="*/ 170 h 291"/>
                    <a:gd name="T4" fmla="*/ 5 w 212"/>
                    <a:gd name="T5" fmla="*/ 93 h 291"/>
                    <a:gd name="T6" fmla="*/ 17 w 212"/>
                    <a:gd name="T7" fmla="*/ 84 h 291"/>
                    <a:gd name="T8" fmla="*/ 26 w 212"/>
                    <a:gd name="T9" fmla="*/ 68 h 291"/>
                    <a:gd name="T10" fmla="*/ 42 w 212"/>
                    <a:gd name="T11" fmla="*/ 44 h 291"/>
                    <a:gd name="T12" fmla="*/ 105 w 212"/>
                    <a:gd name="T13" fmla="*/ 0 h 291"/>
                    <a:gd name="T14" fmla="*/ 162 w 212"/>
                    <a:gd name="T15" fmla="*/ 38 h 291"/>
                    <a:gd name="T16" fmla="*/ 183 w 212"/>
                    <a:gd name="T17" fmla="*/ 84 h 291"/>
                    <a:gd name="T18" fmla="*/ 182 w 212"/>
                    <a:gd name="T19" fmla="*/ 129 h 291"/>
                    <a:gd name="T20" fmla="*/ 194 w 212"/>
                    <a:gd name="T21" fmla="*/ 141 h 291"/>
                    <a:gd name="T22" fmla="*/ 210 w 212"/>
                    <a:gd name="T23" fmla="*/ 153 h 291"/>
                    <a:gd name="T24" fmla="*/ 168 w 212"/>
                    <a:gd name="T25" fmla="*/ 137 h 291"/>
                    <a:gd name="T26" fmla="*/ 183 w 212"/>
                    <a:gd name="T27" fmla="*/ 227 h 291"/>
                    <a:gd name="T28" fmla="*/ 167 w 212"/>
                    <a:gd name="T29" fmla="*/ 224 h 291"/>
                    <a:gd name="T30" fmla="*/ 146 w 212"/>
                    <a:gd name="T31" fmla="*/ 239 h 291"/>
                    <a:gd name="T32" fmla="*/ 144 w 212"/>
                    <a:gd name="T33" fmla="*/ 243 h 291"/>
                    <a:gd name="T34" fmla="*/ 116 w 212"/>
                    <a:gd name="T35" fmla="*/ 269 h 291"/>
                    <a:gd name="T36" fmla="*/ 101 w 212"/>
                    <a:gd name="T37" fmla="*/ 291 h 291"/>
                    <a:gd name="T38" fmla="*/ 74 w 212"/>
                    <a:gd name="T39" fmla="*/ 276 h 291"/>
                    <a:gd name="T40" fmla="*/ 60 w 212"/>
                    <a:gd name="T41" fmla="*/ 264 h 291"/>
                    <a:gd name="T42" fmla="*/ 45 w 212"/>
                    <a:gd name="T43" fmla="*/ 246 h 291"/>
                    <a:gd name="T44" fmla="*/ 33 w 212"/>
                    <a:gd name="T45" fmla="*/ 237 h 291"/>
                    <a:gd name="T46" fmla="*/ 0 w 212"/>
                    <a:gd name="T47" fmla="*/ 210 h 29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2" h="291">
                      <a:moveTo>
                        <a:pt x="0" y="210"/>
                      </a:moveTo>
                      <a:cubicBezTo>
                        <a:pt x="28" y="208"/>
                        <a:pt x="14" y="182"/>
                        <a:pt x="2" y="170"/>
                      </a:cubicBezTo>
                      <a:cubicBezTo>
                        <a:pt x="1" y="151"/>
                        <a:pt x="3" y="107"/>
                        <a:pt x="5" y="93"/>
                      </a:cubicBezTo>
                      <a:cubicBezTo>
                        <a:pt x="7" y="79"/>
                        <a:pt x="14" y="88"/>
                        <a:pt x="17" y="84"/>
                      </a:cubicBezTo>
                      <a:cubicBezTo>
                        <a:pt x="22" y="79"/>
                        <a:pt x="22" y="74"/>
                        <a:pt x="26" y="68"/>
                      </a:cubicBezTo>
                      <a:cubicBezTo>
                        <a:pt x="31" y="59"/>
                        <a:pt x="29" y="55"/>
                        <a:pt x="42" y="44"/>
                      </a:cubicBezTo>
                      <a:cubicBezTo>
                        <a:pt x="55" y="33"/>
                        <a:pt x="85" y="1"/>
                        <a:pt x="105" y="0"/>
                      </a:cubicBezTo>
                      <a:cubicBezTo>
                        <a:pt x="117" y="3"/>
                        <a:pt x="150" y="25"/>
                        <a:pt x="162" y="38"/>
                      </a:cubicBezTo>
                      <a:cubicBezTo>
                        <a:pt x="171" y="50"/>
                        <a:pt x="180" y="69"/>
                        <a:pt x="183" y="84"/>
                      </a:cubicBezTo>
                      <a:cubicBezTo>
                        <a:pt x="183" y="85"/>
                        <a:pt x="169" y="126"/>
                        <a:pt x="182" y="129"/>
                      </a:cubicBezTo>
                      <a:cubicBezTo>
                        <a:pt x="190" y="140"/>
                        <a:pt x="186" y="136"/>
                        <a:pt x="194" y="141"/>
                      </a:cubicBezTo>
                      <a:cubicBezTo>
                        <a:pt x="196" y="144"/>
                        <a:pt x="212" y="149"/>
                        <a:pt x="210" y="153"/>
                      </a:cubicBezTo>
                      <a:cubicBezTo>
                        <a:pt x="206" y="152"/>
                        <a:pt x="172" y="125"/>
                        <a:pt x="168" y="137"/>
                      </a:cubicBezTo>
                      <a:cubicBezTo>
                        <a:pt x="164" y="151"/>
                        <a:pt x="183" y="213"/>
                        <a:pt x="183" y="227"/>
                      </a:cubicBezTo>
                      <a:cubicBezTo>
                        <a:pt x="183" y="241"/>
                        <a:pt x="173" y="222"/>
                        <a:pt x="167" y="224"/>
                      </a:cubicBezTo>
                      <a:cubicBezTo>
                        <a:pt x="161" y="226"/>
                        <a:pt x="150" y="236"/>
                        <a:pt x="146" y="239"/>
                      </a:cubicBezTo>
                      <a:cubicBezTo>
                        <a:pt x="145" y="239"/>
                        <a:pt x="145" y="242"/>
                        <a:pt x="144" y="243"/>
                      </a:cubicBezTo>
                      <a:cubicBezTo>
                        <a:pt x="152" y="268"/>
                        <a:pt x="135" y="267"/>
                        <a:pt x="116" y="269"/>
                      </a:cubicBezTo>
                      <a:cubicBezTo>
                        <a:pt x="114" y="285"/>
                        <a:pt x="112" y="283"/>
                        <a:pt x="101" y="291"/>
                      </a:cubicBezTo>
                      <a:cubicBezTo>
                        <a:pt x="89" y="290"/>
                        <a:pt x="84" y="283"/>
                        <a:pt x="74" y="276"/>
                      </a:cubicBezTo>
                      <a:cubicBezTo>
                        <a:pt x="71" y="271"/>
                        <a:pt x="66" y="266"/>
                        <a:pt x="60" y="264"/>
                      </a:cubicBezTo>
                      <a:cubicBezTo>
                        <a:pt x="56" y="257"/>
                        <a:pt x="52" y="250"/>
                        <a:pt x="45" y="246"/>
                      </a:cubicBezTo>
                      <a:cubicBezTo>
                        <a:pt x="41" y="241"/>
                        <a:pt x="38" y="240"/>
                        <a:pt x="33" y="237"/>
                      </a:cubicBezTo>
                      <a:cubicBezTo>
                        <a:pt x="24" y="225"/>
                        <a:pt x="7" y="222"/>
                        <a:pt x="0" y="21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0" name="Freeform 114"/>
                <p:cNvSpPr>
                  <a:spLocks/>
                </p:cNvSpPr>
                <p:nvPr/>
              </p:nvSpPr>
              <p:spPr bwMode="auto">
                <a:xfrm>
                  <a:off x="2749" y="2378"/>
                  <a:ext cx="208" cy="202"/>
                </a:xfrm>
                <a:custGeom>
                  <a:avLst/>
                  <a:gdLst>
                    <a:gd name="T0" fmla="*/ 203 w 208"/>
                    <a:gd name="T1" fmla="*/ 2 h 202"/>
                    <a:gd name="T2" fmla="*/ 137 w 208"/>
                    <a:gd name="T3" fmla="*/ 4 h 202"/>
                    <a:gd name="T4" fmla="*/ 119 w 208"/>
                    <a:gd name="T5" fmla="*/ 22 h 202"/>
                    <a:gd name="T6" fmla="*/ 65 w 208"/>
                    <a:gd name="T7" fmla="*/ 24 h 202"/>
                    <a:gd name="T8" fmla="*/ 31 w 208"/>
                    <a:gd name="T9" fmla="*/ 52 h 202"/>
                    <a:gd name="T10" fmla="*/ 13 w 208"/>
                    <a:gd name="T11" fmla="*/ 60 h 202"/>
                    <a:gd name="T12" fmla="*/ 7 w 208"/>
                    <a:gd name="T13" fmla="*/ 62 h 202"/>
                    <a:gd name="T14" fmla="*/ 21 w 208"/>
                    <a:gd name="T15" fmla="*/ 58 h 202"/>
                    <a:gd name="T16" fmla="*/ 40 w 208"/>
                    <a:gd name="T17" fmla="*/ 127 h 202"/>
                    <a:gd name="T18" fmla="*/ 63 w 208"/>
                    <a:gd name="T19" fmla="*/ 146 h 202"/>
                    <a:gd name="T20" fmla="*/ 65 w 208"/>
                    <a:gd name="T21" fmla="*/ 184 h 202"/>
                    <a:gd name="T22" fmla="*/ 101 w 208"/>
                    <a:gd name="T23" fmla="*/ 198 h 202"/>
                    <a:gd name="T24" fmla="*/ 117 w 208"/>
                    <a:gd name="T25" fmla="*/ 202 h 202"/>
                    <a:gd name="T26" fmla="*/ 131 w 208"/>
                    <a:gd name="T27" fmla="*/ 186 h 202"/>
                    <a:gd name="T28" fmla="*/ 159 w 208"/>
                    <a:gd name="T29" fmla="*/ 162 h 202"/>
                    <a:gd name="T30" fmla="*/ 167 w 208"/>
                    <a:gd name="T31" fmla="*/ 150 h 202"/>
                    <a:gd name="T32" fmla="*/ 179 w 208"/>
                    <a:gd name="T33" fmla="*/ 142 h 202"/>
                    <a:gd name="T34" fmla="*/ 195 w 208"/>
                    <a:gd name="T35" fmla="*/ 126 h 202"/>
                    <a:gd name="T36" fmla="*/ 207 w 208"/>
                    <a:gd name="T37" fmla="*/ 122 h 202"/>
                    <a:gd name="T38" fmla="*/ 200 w 208"/>
                    <a:gd name="T39" fmla="*/ 81 h 202"/>
                    <a:gd name="T40" fmla="*/ 196 w 208"/>
                    <a:gd name="T41" fmla="*/ 54 h 202"/>
                    <a:gd name="T42" fmla="*/ 187 w 208"/>
                    <a:gd name="T43" fmla="*/ 10 h 202"/>
                    <a:gd name="T44" fmla="*/ 203 w 208"/>
                    <a:gd name="T45" fmla="*/ 2 h 2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8" h="202">
                      <a:moveTo>
                        <a:pt x="203" y="2"/>
                      </a:moveTo>
                      <a:cubicBezTo>
                        <a:pt x="181" y="3"/>
                        <a:pt x="159" y="1"/>
                        <a:pt x="137" y="4"/>
                      </a:cubicBezTo>
                      <a:cubicBezTo>
                        <a:pt x="134" y="4"/>
                        <a:pt x="129" y="21"/>
                        <a:pt x="119" y="22"/>
                      </a:cubicBezTo>
                      <a:cubicBezTo>
                        <a:pt x="101" y="23"/>
                        <a:pt x="83" y="23"/>
                        <a:pt x="65" y="24"/>
                      </a:cubicBezTo>
                      <a:cubicBezTo>
                        <a:pt x="58" y="29"/>
                        <a:pt x="36" y="50"/>
                        <a:pt x="31" y="52"/>
                      </a:cubicBezTo>
                      <a:cubicBezTo>
                        <a:pt x="0" y="62"/>
                        <a:pt x="32" y="50"/>
                        <a:pt x="13" y="60"/>
                      </a:cubicBezTo>
                      <a:cubicBezTo>
                        <a:pt x="11" y="61"/>
                        <a:pt x="5" y="62"/>
                        <a:pt x="7" y="62"/>
                      </a:cubicBezTo>
                      <a:cubicBezTo>
                        <a:pt x="10" y="62"/>
                        <a:pt x="18" y="59"/>
                        <a:pt x="21" y="58"/>
                      </a:cubicBezTo>
                      <a:cubicBezTo>
                        <a:pt x="61" y="65"/>
                        <a:pt x="26" y="43"/>
                        <a:pt x="40" y="127"/>
                      </a:cubicBezTo>
                      <a:cubicBezTo>
                        <a:pt x="40" y="130"/>
                        <a:pt x="59" y="145"/>
                        <a:pt x="63" y="146"/>
                      </a:cubicBezTo>
                      <a:cubicBezTo>
                        <a:pt x="64" y="159"/>
                        <a:pt x="61" y="172"/>
                        <a:pt x="65" y="184"/>
                      </a:cubicBezTo>
                      <a:cubicBezTo>
                        <a:pt x="65" y="185"/>
                        <a:pt x="94" y="196"/>
                        <a:pt x="101" y="198"/>
                      </a:cubicBezTo>
                      <a:cubicBezTo>
                        <a:pt x="106" y="200"/>
                        <a:pt x="117" y="202"/>
                        <a:pt x="117" y="202"/>
                      </a:cubicBezTo>
                      <a:cubicBezTo>
                        <a:pt x="126" y="188"/>
                        <a:pt x="121" y="193"/>
                        <a:pt x="131" y="186"/>
                      </a:cubicBezTo>
                      <a:cubicBezTo>
                        <a:pt x="135" y="174"/>
                        <a:pt x="148" y="169"/>
                        <a:pt x="159" y="162"/>
                      </a:cubicBezTo>
                      <a:cubicBezTo>
                        <a:pt x="162" y="158"/>
                        <a:pt x="164" y="154"/>
                        <a:pt x="167" y="150"/>
                      </a:cubicBezTo>
                      <a:cubicBezTo>
                        <a:pt x="170" y="146"/>
                        <a:pt x="179" y="142"/>
                        <a:pt x="179" y="142"/>
                      </a:cubicBezTo>
                      <a:cubicBezTo>
                        <a:pt x="183" y="137"/>
                        <a:pt x="189" y="129"/>
                        <a:pt x="195" y="126"/>
                      </a:cubicBezTo>
                      <a:cubicBezTo>
                        <a:pt x="199" y="124"/>
                        <a:pt x="207" y="122"/>
                        <a:pt x="207" y="122"/>
                      </a:cubicBezTo>
                      <a:cubicBezTo>
                        <a:pt x="208" y="114"/>
                        <a:pt x="201" y="93"/>
                        <a:pt x="200" y="81"/>
                      </a:cubicBezTo>
                      <a:cubicBezTo>
                        <a:pt x="198" y="70"/>
                        <a:pt x="198" y="66"/>
                        <a:pt x="196" y="54"/>
                      </a:cubicBezTo>
                      <a:cubicBezTo>
                        <a:pt x="188" y="29"/>
                        <a:pt x="205" y="22"/>
                        <a:pt x="187" y="10"/>
                      </a:cubicBezTo>
                      <a:cubicBezTo>
                        <a:pt x="190" y="0"/>
                        <a:pt x="193" y="0"/>
                        <a:pt x="203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1" name="Freeform 115"/>
                <p:cNvSpPr>
                  <a:spLocks/>
                </p:cNvSpPr>
                <p:nvPr/>
              </p:nvSpPr>
              <p:spPr bwMode="auto">
                <a:xfrm>
                  <a:off x="2773" y="2391"/>
                  <a:ext cx="179" cy="176"/>
                </a:xfrm>
                <a:custGeom>
                  <a:avLst/>
                  <a:gdLst>
                    <a:gd name="T0" fmla="*/ 160 w 179"/>
                    <a:gd name="T1" fmla="*/ 11 h 176"/>
                    <a:gd name="T2" fmla="*/ 112 w 179"/>
                    <a:gd name="T3" fmla="*/ 57 h 176"/>
                    <a:gd name="T4" fmla="*/ 115 w 179"/>
                    <a:gd name="T5" fmla="*/ 75 h 176"/>
                    <a:gd name="T6" fmla="*/ 118 w 179"/>
                    <a:gd name="T7" fmla="*/ 119 h 176"/>
                    <a:gd name="T8" fmla="*/ 110 w 179"/>
                    <a:gd name="T9" fmla="*/ 80 h 176"/>
                    <a:gd name="T10" fmla="*/ 98 w 179"/>
                    <a:gd name="T11" fmla="*/ 72 h 176"/>
                    <a:gd name="T12" fmla="*/ 80 w 179"/>
                    <a:gd name="T13" fmla="*/ 80 h 176"/>
                    <a:gd name="T14" fmla="*/ 76 w 179"/>
                    <a:gd name="T15" fmla="*/ 95 h 176"/>
                    <a:gd name="T16" fmla="*/ 56 w 179"/>
                    <a:gd name="T17" fmla="*/ 101 h 176"/>
                    <a:gd name="T18" fmla="*/ 58 w 179"/>
                    <a:gd name="T19" fmla="*/ 125 h 176"/>
                    <a:gd name="T20" fmla="*/ 107 w 179"/>
                    <a:gd name="T21" fmla="*/ 123 h 176"/>
                    <a:gd name="T22" fmla="*/ 104 w 179"/>
                    <a:gd name="T23" fmla="*/ 119 h 176"/>
                    <a:gd name="T24" fmla="*/ 109 w 179"/>
                    <a:gd name="T25" fmla="*/ 117 h 176"/>
                    <a:gd name="T26" fmla="*/ 128 w 179"/>
                    <a:gd name="T27" fmla="*/ 119 h 176"/>
                    <a:gd name="T28" fmla="*/ 104 w 179"/>
                    <a:gd name="T29" fmla="*/ 150 h 176"/>
                    <a:gd name="T30" fmla="*/ 94 w 179"/>
                    <a:gd name="T31" fmla="*/ 167 h 176"/>
                    <a:gd name="T32" fmla="*/ 52 w 179"/>
                    <a:gd name="T33" fmla="*/ 165 h 176"/>
                    <a:gd name="T34" fmla="*/ 37 w 179"/>
                    <a:gd name="T35" fmla="*/ 140 h 176"/>
                    <a:gd name="T36" fmla="*/ 43 w 179"/>
                    <a:gd name="T37" fmla="*/ 123 h 176"/>
                    <a:gd name="T38" fmla="*/ 22 w 179"/>
                    <a:gd name="T39" fmla="*/ 122 h 176"/>
                    <a:gd name="T40" fmla="*/ 34 w 179"/>
                    <a:gd name="T41" fmla="*/ 44 h 176"/>
                    <a:gd name="T42" fmla="*/ 44 w 179"/>
                    <a:gd name="T43" fmla="*/ 27 h 176"/>
                    <a:gd name="T44" fmla="*/ 62 w 179"/>
                    <a:gd name="T45" fmla="*/ 23 h 176"/>
                    <a:gd name="T46" fmla="*/ 106 w 179"/>
                    <a:gd name="T47" fmla="*/ 21 h 176"/>
                    <a:gd name="T48" fmla="*/ 109 w 179"/>
                    <a:gd name="T49" fmla="*/ 8 h 176"/>
                    <a:gd name="T50" fmla="*/ 122 w 179"/>
                    <a:gd name="T51" fmla="*/ 0 h 176"/>
                    <a:gd name="T52" fmla="*/ 154 w 179"/>
                    <a:gd name="T53" fmla="*/ 6 h 176"/>
                    <a:gd name="T54" fmla="*/ 160 w 179"/>
                    <a:gd name="T55" fmla="*/ 11 h 17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9" h="176">
                      <a:moveTo>
                        <a:pt x="160" y="11"/>
                      </a:moveTo>
                      <a:cubicBezTo>
                        <a:pt x="162" y="61"/>
                        <a:pt x="179" y="54"/>
                        <a:pt x="112" y="57"/>
                      </a:cubicBezTo>
                      <a:cubicBezTo>
                        <a:pt x="99" y="67"/>
                        <a:pt x="97" y="74"/>
                        <a:pt x="115" y="75"/>
                      </a:cubicBezTo>
                      <a:cubicBezTo>
                        <a:pt x="129" y="82"/>
                        <a:pt x="142" y="87"/>
                        <a:pt x="118" y="119"/>
                      </a:cubicBezTo>
                      <a:cubicBezTo>
                        <a:pt x="110" y="130"/>
                        <a:pt x="123" y="82"/>
                        <a:pt x="110" y="80"/>
                      </a:cubicBezTo>
                      <a:cubicBezTo>
                        <a:pt x="104" y="77"/>
                        <a:pt x="102" y="78"/>
                        <a:pt x="98" y="72"/>
                      </a:cubicBezTo>
                      <a:cubicBezTo>
                        <a:pt x="89" y="74"/>
                        <a:pt x="87" y="76"/>
                        <a:pt x="80" y="80"/>
                      </a:cubicBezTo>
                      <a:cubicBezTo>
                        <a:pt x="70" y="93"/>
                        <a:pt x="87" y="69"/>
                        <a:pt x="76" y="95"/>
                      </a:cubicBezTo>
                      <a:cubicBezTo>
                        <a:pt x="74" y="99"/>
                        <a:pt x="59" y="100"/>
                        <a:pt x="56" y="101"/>
                      </a:cubicBezTo>
                      <a:cubicBezTo>
                        <a:pt x="39" y="95"/>
                        <a:pt x="47" y="118"/>
                        <a:pt x="58" y="125"/>
                      </a:cubicBezTo>
                      <a:cubicBezTo>
                        <a:pt x="74" y="124"/>
                        <a:pt x="91" y="125"/>
                        <a:pt x="107" y="123"/>
                      </a:cubicBezTo>
                      <a:cubicBezTo>
                        <a:pt x="109" y="123"/>
                        <a:pt x="103" y="121"/>
                        <a:pt x="104" y="119"/>
                      </a:cubicBezTo>
                      <a:cubicBezTo>
                        <a:pt x="105" y="117"/>
                        <a:pt x="107" y="118"/>
                        <a:pt x="109" y="117"/>
                      </a:cubicBezTo>
                      <a:cubicBezTo>
                        <a:pt x="115" y="118"/>
                        <a:pt x="124" y="114"/>
                        <a:pt x="128" y="119"/>
                      </a:cubicBezTo>
                      <a:cubicBezTo>
                        <a:pt x="140" y="133"/>
                        <a:pt x="114" y="148"/>
                        <a:pt x="104" y="150"/>
                      </a:cubicBezTo>
                      <a:cubicBezTo>
                        <a:pt x="96" y="154"/>
                        <a:pt x="102" y="163"/>
                        <a:pt x="94" y="167"/>
                      </a:cubicBezTo>
                      <a:cubicBezTo>
                        <a:pt x="78" y="166"/>
                        <a:pt x="64" y="176"/>
                        <a:pt x="52" y="165"/>
                      </a:cubicBezTo>
                      <a:cubicBezTo>
                        <a:pt x="41" y="161"/>
                        <a:pt x="38" y="147"/>
                        <a:pt x="37" y="140"/>
                      </a:cubicBezTo>
                      <a:cubicBezTo>
                        <a:pt x="36" y="133"/>
                        <a:pt x="45" y="126"/>
                        <a:pt x="43" y="123"/>
                      </a:cubicBezTo>
                      <a:cubicBezTo>
                        <a:pt x="41" y="120"/>
                        <a:pt x="23" y="135"/>
                        <a:pt x="22" y="122"/>
                      </a:cubicBezTo>
                      <a:cubicBezTo>
                        <a:pt x="23" y="60"/>
                        <a:pt x="0" y="51"/>
                        <a:pt x="34" y="44"/>
                      </a:cubicBezTo>
                      <a:cubicBezTo>
                        <a:pt x="43" y="40"/>
                        <a:pt x="39" y="33"/>
                        <a:pt x="44" y="27"/>
                      </a:cubicBezTo>
                      <a:cubicBezTo>
                        <a:pt x="48" y="22"/>
                        <a:pt x="59" y="23"/>
                        <a:pt x="62" y="23"/>
                      </a:cubicBezTo>
                      <a:cubicBezTo>
                        <a:pt x="77" y="22"/>
                        <a:pt x="91" y="22"/>
                        <a:pt x="106" y="21"/>
                      </a:cubicBezTo>
                      <a:cubicBezTo>
                        <a:pt x="111" y="15"/>
                        <a:pt x="104" y="13"/>
                        <a:pt x="109" y="8"/>
                      </a:cubicBezTo>
                      <a:cubicBezTo>
                        <a:pt x="112" y="4"/>
                        <a:pt x="118" y="3"/>
                        <a:pt x="122" y="0"/>
                      </a:cubicBezTo>
                      <a:cubicBezTo>
                        <a:pt x="135" y="1"/>
                        <a:pt x="143" y="4"/>
                        <a:pt x="154" y="6"/>
                      </a:cubicBezTo>
                      <a:cubicBezTo>
                        <a:pt x="155" y="7"/>
                        <a:pt x="169" y="14"/>
                        <a:pt x="160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2" name="Freeform 116"/>
                <p:cNvSpPr>
                  <a:spLocks/>
                </p:cNvSpPr>
                <p:nvPr/>
              </p:nvSpPr>
              <p:spPr bwMode="auto">
                <a:xfrm>
                  <a:off x="3089" y="2366"/>
                  <a:ext cx="214" cy="225"/>
                </a:xfrm>
                <a:custGeom>
                  <a:avLst/>
                  <a:gdLst>
                    <a:gd name="T0" fmla="*/ 214 w 214"/>
                    <a:gd name="T1" fmla="*/ 69 h 225"/>
                    <a:gd name="T2" fmla="*/ 207 w 214"/>
                    <a:gd name="T3" fmla="*/ 79 h 225"/>
                    <a:gd name="T4" fmla="*/ 192 w 214"/>
                    <a:gd name="T5" fmla="*/ 75 h 225"/>
                    <a:gd name="T6" fmla="*/ 180 w 214"/>
                    <a:gd name="T7" fmla="*/ 66 h 225"/>
                    <a:gd name="T8" fmla="*/ 189 w 214"/>
                    <a:gd name="T9" fmla="*/ 145 h 225"/>
                    <a:gd name="T10" fmla="*/ 160 w 214"/>
                    <a:gd name="T11" fmla="*/ 148 h 225"/>
                    <a:gd name="T12" fmla="*/ 154 w 214"/>
                    <a:gd name="T13" fmla="*/ 186 h 225"/>
                    <a:gd name="T14" fmla="*/ 127 w 214"/>
                    <a:gd name="T15" fmla="*/ 193 h 225"/>
                    <a:gd name="T16" fmla="*/ 121 w 214"/>
                    <a:gd name="T17" fmla="*/ 207 h 225"/>
                    <a:gd name="T18" fmla="*/ 108 w 214"/>
                    <a:gd name="T19" fmla="*/ 217 h 225"/>
                    <a:gd name="T20" fmla="*/ 96 w 214"/>
                    <a:gd name="T21" fmla="*/ 216 h 225"/>
                    <a:gd name="T22" fmla="*/ 73 w 214"/>
                    <a:gd name="T23" fmla="*/ 193 h 225"/>
                    <a:gd name="T24" fmla="*/ 39 w 214"/>
                    <a:gd name="T25" fmla="*/ 159 h 225"/>
                    <a:gd name="T26" fmla="*/ 6 w 214"/>
                    <a:gd name="T27" fmla="*/ 139 h 225"/>
                    <a:gd name="T28" fmla="*/ 7 w 214"/>
                    <a:gd name="T29" fmla="*/ 109 h 225"/>
                    <a:gd name="T30" fmla="*/ 0 w 214"/>
                    <a:gd name="T31" fmla="*/ 76 h 225"/>
                    <a:gd name="T32" fmla="*/ 7 w 214"/>
                    <a:gd name="T33" fmla="*/ 24 h 225"/>
                    <a:gd name="T34" fmla="*/ 18 w 214"/>
                    <a:gd name="T35" fmla="*/ 3 h 225"/>
                    <a:gd name="T36" fmla="*/ 25 w 214"/>
                    <a:gd name="T37" fmla="*/ 9 h 225"/>
                    <a:gd name="T38" fmla="*/ 133 w 214"/>
                    <a:gd name="T39" fmla="*/ 10 h 225"/>
                    <a:gd name="T40" fmla="*/ 132 w 214"/>
                    <a:gd name="T41" fmla="*/ 25 h 225"/>
                    <a:gd name="T42" fmla="*/ 136 w 214"/>
                    <a:gd name="T43" fmla="*/ 27 h 225"/>
                    <a:gd name="T44" fmla="*/ 150 w 214"/>
                    <a:gd name="T45" fmla="*/ 42 h 225"/>
                    <a:gd name="T46" fmla="*/ 171 w 214"/>
                    <a:gd name="T47" fmla="*/ 37 h 225"/>
                    <a:gd name="T48" fmla="*/ 186 w 214"/>
                    <a:gd name="T49" fmla="*/ 40 h 225"/>
                    <a:gd name="T50" fmla="*/ 195 w 214"/>
                    <a:gd name="T51" fmla="*/ 52 h 225"/>
                    <a:gd name="T52" fmla="*/ 211 w 214"/>
                    <a:gd name="T53" fmla="*/ 73 h 225"/>
                    <a:gd name="T54" fmla="*/ 214 w 214"/>
                    <a:gd name="T55" fmla="*/ 69 h 22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14" h="225">
                      <a:moveTo>
                        <a:pt x="214" y="69"/>
                      </a:moveTo>
                      <a:cubicBezTo>
                        <a:pt x="210" y="75"/>
                        <a:pt x="210" y="72"/>
                        <a:pt x="207" y="79"/>
                      </a:cubicBezTo>
                      <a:cubicBezTo>
                        <a:pt x="203" y="76"/>
                        <a:pt x="196" y="78"/>
                        <a:pt x="192" y="75"/>
                      </a:cubicBezTo>
                      <a:cubicBezTo>
                        <a:pt x="188" y="69"/>
                        <a:pt x="186" y="70"/>
                        <a:pt x="180" y="66"/>
                      </a:cubicBezTo>
                      <a:cubicBezTo>
                        <a:pt x="179" y="77"/>
                        <a:pt x="192" y="131"/>
                        <a:pt x="189" y="145"/>
                      </a:cubicBezTo>
                      <a:cubicBezTo>
                        <a:pt x="186" y="159"/>
                        <a:pt x="166" y="141"/>
                        <a:pt x="160" y="148"/>
                      </a:cubicBezTo>
                      <a:cubicBezTo>
                        <a:pt x="164" y="157"/>
                        <a:pt x="159" y="175"/>
                        <a:pt x="154" y="186"/>
                      </a:cubicBezTo>
                      <a:cubicBezTo>
                        <a:pt x="150" y="194"/>
                        <a:pt x="136" y="193"/>
                        <a:pt x="127" y="193"/>
                      </a:cubicBezTo>
                      <a:cubicBezTo>
                        <a:pt x="122" y="196"/>
                        <a:pt x="124" y="202"/>
                        <a:pt x="121" y="207"/>
                      </a:cubicBezTo>
                      <a:cubicBezTo>
                        <a:pt x="120" y="216"/>
                        <a:pt x="117" y="216"/>
                        <a:pt x="108" y="217"/>
                      </a:cubicBezTo>
                      <a:cubicBezTo>
                        <a:pt x="103" y="225"/>
                        <a:pt x="102" y="221"/>
                        <a:pt x="96" y="216"/>
                      </a:cubicBezTo>
                      <a:cubicBezTo>
                        <a:pt x="92" y="205"/>
                        <a:pt x="83" y="199"/>
                        <a:pt x="73" y="193"/>
                      </a:cubicBezTo>
                      <a:cubicBezTo>
                        <a:pt x="65" y="182"/>
                        <a:pt x="50" y="167"/>
                        <a:pt x="39" y="159"/>
                      </a:cubicBezTo>
                      <a:cubicBezTo>
                        <a:pt x="34" y="151"/>
                        <a:pt x="14" y="142"/>
                        <a:pt x="6" y="139"/>
                      </a:cubicBezTo>
                      <a:cubicBezTo>
                        <a:pt x="0" y="131"/>
                        <a:pt x="8" y="119"/>
                        <a:pt x="7" y="109"/>
                      </a:cubicBezTo>
                      <a:cubicBezTo>
                        <a:pt x="6" y="99"/>
                        <a:pt x="0" y="90"/>
                        <a:pt x="0" y="76"/>
                      </a:cubicBezTo>
                      <a:cubicBezTo>
                        <a:pt x="0" y="62"/>
                        <a:pt x="4" y="36"/>
                        <a:pt x="7" y="24"/>
                      </a:cubicBezTo>
                      <a:cubicBezTo>
                        <a:pt x="10" y="12"/>
                        <a:pt x="15" y="6"/>
                        <a:pt x="18" y="3"/>
                      </a:cubicBezTo>
                      <a:cubicBezTo>
                        <a:pt x="21" y="0"/>
                        <a:pt x="6" y="8"/>
                        <a:pt x="25" y="9"/>
                      </a:cubicBezTo>
                      <a:cubicBezTo>
                        <a:pt x="44" y="10"/>
                        <a:pt x="115" y="7"/>
                        <a:pt x="133" y="10"/>
                      </a:cubicBezTo>
                      <a:cubicBezTo>
                        <a:pt x="151" y="13"/>
                        <a:pt x="132" y="22"/>
                        <a:pt x="132" y="25"/>
                      </a:cubicBezTo>
                      <a:cubicBezTo>
                        <a:pt x="132" y="26"/>
                        <a:pt x="135" y="26"/>
                        <a:pt x="136" y="27"/>
                      </a:cubicBezTo>
                      <a:cubicBezTo>
                        <a:pt x="142" y="39"/>
                        <a:pt x="140" y="36"/>
                        <a:pt x="150" y="42"/>
                      </a:cubicBezTo>
                      <a:cubicBezTo>
                        <a:pt x="157" y="39"/>
                        <a:pt x="163" y="38"/>
                        <a:pt x="171" y="37"/>
                      </a:cubicBezTo>
                      <a:cubicBezTo>
                        <a:pt x="176" y="30"/>
                        <a:pt x="179" y="37"/>
                        <a:pt x="186" y="40"/>
                      </a:cubicBezTo>
                      <a:cubicBezTo>
                        <a:pt x="189" y="44"/>
                        <a:pt x="192" y="49"/>
                        <a:pt x="195" y="52"/>
                      </a:cubicBezTo>
                      <a:cubicBezTo>
                        <a:pt x="199" y="56"/>
                        <a:pt x="211" y="73"/>
                        <a:pt x="211" y="73"/>
                      </a:cubicBezTo>
                      <a:cubicBezTo>
                        <a:pt x="213" y="73"/>
                        <a:pt x="213" y="70"/>
                        <a:pt x="214" y="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3" name="Freeform 117"/>
                <p:cNvSpPr>
                  <a:spLocks/>
                </p:cNvSpPr>
                <p:nvPr/>
              </p:nvSpPr>
              <p:spPr bwMode="auto">
                <a:xfrm>
                  <a:off x="3112" y="2387"/>
                  <a:ext cx="166" cy="108"/>
                </a:xfrm>
                <a:custGeom>
                  <a:avLst/>
                  <a:gdLst>
                    <a:gd name="T0" fmla="*/ 166 w 166"/>
                    <a:gd name="T1" fmla="*/ 49 h 108"/>
                    <a:gd name="T2" fmla="*/ 143 w 166"/>
                    <a:gd name="T3" fmla="*/ 51 h 108"/>
                    <a:gd name="T4" fmla="*/ 130 w 166"/>
                    <a:gd name="T5" fmla="*/ 102 h 108"/>
                    <a:gd name="T6" fmla="*/ 116 w 166"/>
                    <a:gd name="T7" fmla="*/ 87 h 108"/>
                    <a:gd name="T8" fmla="*/ 92 w 166"/>
                    <a:gd name="T9" fmla="*/ 60 h 108"/>
                    <a:gd name="T10" fmla="*/ 50 w 166"/>
                    <a:gd name="T11" fmla="*/ 55 h 108"/>
                    <a:gd name="T12" fmla="*/ 16 w 166"/>
                    <a:gd name="T13" fmla="*/ 55 h 108"/>
                    <a:gd name="T14" fmla="*/ 2 w 166"/>
                    <a:gd name="T15" fmla="*/ 51 h 108"/>
                    <a:gd name="T16" fmla="*/ 4 w 166"/>
                    <a:gd name="T17" fmla="*/ 13 h 108"/>
                    <a:gd name="T18" fmla="*/ 16 w 166"/>
                    <a:gd name="T19" fmla="*/ 12 h 108"/>
                    <a:gd name="T20" fmla="*/ 22 w 166"/>
                    <a:gd name="T21" fmla="*/ 3 h 108"/>
                    <a:gd name="T22" fmla="*/ 86 w 166"/>
                    <a:gd name="T23" fmla="*/ 4 h 108"/>
                    <a:gd name="T24" fmla="*/ 88 w 166"/>
                    <a:gd name="T25" fmla="*/ 16 h 108"/>
                    <a:gd name="T26" fmla="*/ 118 w 166"/>
                    <a:gd name="T27" fmla="*/ 19 h 108"/>
                    <a:gd name="T28" fmla="*/ 136 w 166"/>
                    <a:gd name="T29" fmla="*/ 28 h 108"/>
                    <a:gd name="T30" fmla="*/ 157 w 166"/>
                    <a:gd name="T31" fmla="*/ 43 h 108"/>
                    <a:gd name="T32" fmla="*/ 166 w 166"/>
                    <a:gd name="T33" fmla="*/ 49 h 1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6" h="108">
                      <a:moveTo>
                        <a:pt x="166" y="49"/>
                      </a:moveTo>
                      <a:cubicBezTo>
                        <a:pt x="158" y="50"/>
                        <a:pt x="146" y="44"/>
                        <a:pt x="143" y="51"/>
                      </a:cubicBezTo>
                      <a:cubicBezTo>
                        <a:pt x="116" y="108"/>
                        <a:pt x="165" y="96"/>
                        <a:pt x="130" y="102"/>
                      </a:cubicBezTo>
                      <a:cubicBezTo>
                        <a:pt x="118" y="99"/>
                        <a:pt x="121" y="96"/>
                        <a:pt x="116" y="87"/>
                      </a:cubicBezTo>
                      <a:cubicBezTo>
                        <a:pt x="114" y="75"/>
                        <a:pt x="102" y="66"/>
                        <a:pt x="92" y="60"/>
                      </a:cubicBezTo>
                      <a:cubicBezTo>
                        <a:pt x="84" y="47"/>
                        <a:pt x="62" y="55"/>
                        <a:pt x="50" y="55"/>
                      </a:cubicBezTo>
                      <a:cubicBezTo>
                        <a:pt x="47" y="71"/>
                        <a:pt x="9" y="73"/>
                        <a:pt x="16" y="55"/>
                      </a:cubicBezTo>
                      <a:cubicBezTo>
                        <a:pt x="11" y="54"/>
                        <a:pt x="7" y="52"/>
                        <a:pt x="2" y="51"/>
                      </a:cubicBezTo>
                      <a:cubicBezTo>
                        <a:pt x="3" y="38"/>
                        <a:pt x="0" y="25"/>
                        <a:pt x="4" y="13"/>
                      </a:cubicBezTo>
                      <a:cubicBezTo>
                        <a:pt x="5" y="9"/>
                        <a:pt x="12" y="14"/>
                        <a:pt x="16" y="12"/>
                      </a:cubicBezTo>
                      <a:cubicBezTo>
                        <a:pt x="19" y="10"/>
                        <a:pt x="19" y="5"/>
                        <a:pt x="22" y="3"/>
                      </a:cubicBezTo>
                      <a:cubicBezTo>
                        <a:pt x="43" y="3"/>
                        <a:pt x="65" y="0"/>
                        <a:pt x="86" y="4"/>
                      </a:cubicBezTo>
                      <a:cubicBezTo>
                        <a:pt x="90" y="5"/>
                        <a:pt x="86" y="12"/>
                        <a:pt x="88" y="16"/>
                      </a:cubicBezTo>
                      <a:cubicBezTo>
                        <a:pt x="93" y="25"/>
                        <a:pt x="108" y="19"/>
                        <a:pt x="118" y="19"/>
                      </a:cubicBezTo>
                      <a:cubicBezTo>
                        <a:pt x="114" y="30"/>
                        <a:pt x="128" y="27"/>
                        <a:pt x="136" y="28"/>
                      </a:cubicBezTo>
                      <a:cubicBezTo>
                        <a:pt x="137" y="43"/>
                        <a:pt x="143" y="41"/>
                        <a:pt x="157" y="43"/>
                      </a:cubicBezTo>
                      <a:cubicBezTo>
                        <a:pt x="160" y="45"/>
                        <a:pt x="163" y="49"/>
                        <a:pt x="166" y="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4" name="Freeform 118"/>
                <p:cNvSpPr>
                  <a:spLocks/>
                </p:cNvSpPr>
                <p:nvPr/>
              </p:nvSpPr>
              <p:spPr bwMode="auto">
                <a:xfrm>
                  <a:off x="3117" y="2462"/>
                  <a:ext cx="110" cy="102"/>
                </a:xfrm>
                <a:custGeom>
                  <a:avLst/>
                  <a:gdLst>
                    <a:gd name="T0" fmla="*/ 110 w 110"/>
                    <a:gd name="T1" fmla="*/ 42 h 102"/>
                    <a:gd name="T2" fmla="*/ 102 w 110"/>
                    <a:gd name="T3" fmla="*/ 52 h 102"/>
                    <a:gd name="T4" fmla="*/ 75 w 110"/>
                    <a:gd name="T5" fmla="*/ 79 h 102"/>
                    <a:gd name="T6" fmla="*/ 62 w 110"/>
                    <a:gd name="T7" fmla="*/ 99 h 102"/>
                    <a:gd name="T8" fmla="*/ 54 w 110"/>
                    <a:gd name="T9" fmla="*/ 82 h 102"/>
                    <a:gd name="T10" fmla="*/ 36 w 110"/>
                    <a:gd name="T11" fmla="*/ 81 h 102"/>
                    <a:gd name="T12" fmla="*/ 27 w 110"/>
                    <a:gd name="T13" fmla="*/ 70 h 102"/>
                    <a:gd name="T14" fmla="*/ 8 w 110"/>
                    <a:gd name="T15" fmla="*/ 54 h 102"/>
                    <a:gd name="T16" fmla="*/ 0 w 110"/>
                    <a:gd name="T17" fmla="*/ 42 h 102"/>
                    <a:gd name="T18" fmla="*/ 24 w 110"/>
                    <a:gd name="T19" fmla="*/ 33 h 102"/>
                    <a:gd name="T20" fmla="*/ 32 w 110"/>
                    <a:gd name="T21" fmla="*/ 22 h 102"/>
                    <a:gd name="T22" fmla="*/ 27 w 110"/>
                    <a:gd name="T23" fmla="*/ 7 h 102"/>
                    <a:gd name="T24" fmla="*/ 42 w 110"/>
                    <a:gd name="T25" fmla="*/ 4 h 102"/>
                    <a:gd name="T26" fmla="*/ 56 w 110"/>
                    <a:gd name="T27" fmla="*/ 31 h 102"/>
                    <a:gd name="T28" fmla="*/ 89 w 110"/>
                    <a:gd name="T29" fmla="*/ 33 h 102"/>
                    <a:gd name="T30" fmla="*/ 110 w 110"/>
                    <a:gd name="T31" fmla="*/ 42 h 1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0" h="102">
                      <a:moveTo>
                        <a:pt x="110" y="42"/>
                      </a:moveTo>
                      <a:cubicBezTo>
                        <a:pt x="103" y="43"/>
                        <a:pt x="105" y="46"/>
                        <a:pt x="102" y="52"/>
                      </a:cubicBezTo>
                      <a:cubicBezTo>
                        <a:pt x="101" y="83"/>
                        <a:pt x="104" y="78"/>
                        <a:pt x="75" y="79"/>
                      </a:cubicBezTo>
                      <a:cubicBezTo>
                        <a:pt x="74" y="100"/>
                        <a:pt x="78" y="102"/>
                        <a:pt x="62" y="99"/>
                      </a:cubicBezTo>
                      <a:cubicBezTo>
                        <a:pt x="52" y="95"/>
                        <a:pt x="61" y="86"/>
                        <a:pt x="54" y="82"/>
                      </a:cubicBezTo>
                      <a:cubicBezTo>
                        <a:pt x="49" y="79"/>
                        <a:pt x="42" y="81"/>
                        <a:pt x="36" y="81"/>
                      </a:cubicBezTo>
                      <a:cubicBezTo>
                        <a:pt x="31" y="78"/>
                        <a:pt x="30" y="75"/>
                        <a:pt x="27" y="70"/>
                      </a:cubicBezTo>
                      <a:cubicBezTo>
                        <a:pt x="24" y="54"/>
                        <a:pt x="28" y="55"/>
                        <a:pt x="8" y="54"/>
                      </a:cubicBezTo>
                      <a:cubicBezTo>
                        <a:pt x="1" y="51"/>
                        <a:pt x="3" y="48"/>
                        <a:pt x="0" y="42"/>
                      </a:cubicBezTo>
                      <a:cubicBezTo>
                        <a:pt x="4" y="30"/>
                        <a:pt x="10" y="34"/>
                        <a:pt x="24" y="33"/>
                      </a:cubicBezTo>
                      <a:cubicBezTo>
                        <a:pt x="31" y="30"/>
                        <a:pt x="29" y="27"/>
                        <a:pt x="32" y="22"/>
                      </a:cubicBezTo>
                      <a:cubicBezTo>
                        <a:pt x="33" y="18"/>
                        <a:pt x="25" y="10"/>
                        <a:pt x="27" y="7"/>
                      </a:cubicBezTo>
                      <a:cubicBezTo>
                        <a:pt x="29" y="4"/>
                        <a:pt x="37" y="0"/>
                        <a:pt x="42" y="4"/>
                      </a:cubicBezTo>
                      <a:cubicBezTo>
                        <a:pt x="49" y="15"/>
                        <a:pt x="40" y="30"/>
                        <a:pt x="56" y="31"/>
                      </a:cubicBezTo>
                      <a:cubicBezTo>
                        <a:pt x="67" y="32"/>
                        <a:pt x="78" y="32"/>
                        <a:pt x="89" y="33"/>
                      </a:cubicBezTo>
                      <a:cubicBezTo>
                        <a:pt x="96" y="39"/>
                        <a:pt x="103" y="35"/>
                        <a:pt x="110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5" name="Freeform 119"/>
                <p:cNvSpPr>
                  <a:spLocks/>
                </p:cNvSpPr>
                <p:nvPr/>
              </p:nvSpPr>
              <p:spPr bwMode="auto">
                <a:xfrm>
                  <a:off x="3098" y="2400"/>
                  <a:ext cx="134" cy="101"/>
                </a:xfrm>
                <a:custGeom>
                  <a:avLst/>
                  <a:gdLst>
                    <a:gd name="T0" fmla="*/ 120 w 134"/>
                    <a:gd name="T1" fmla="*/ 68 h 101"/>
                    <a:gd name="T2" fmla="*/ 102 w 134"/>
                    <a:gd name="T3" fmla="*/ 58 h 101"/>
                    <a:gd name="T4" fmla="*/ 90 w 134"/>
                    <a:gd name="T5" fmla="*/ 46 h 101"/>
                    <a:gd name="T6" fmla="*/ 18 w 134"/>
                    <a:gd name="T7" fmla="*/ 38 h 101"/>
                    <a:gd name="T8" fmla="*/ 12 w 134"/>
                    <a:gd name="T9" fmla="*/ 0 h 101"/>
                    <a:gd name="T10" fmla="*/ 2 w 134"/>
                    <a:gd name="T11" fmla="*/ 48 h 101"/>
                    <a:gd name="T12" fmla="*/ 26 w 134"/>
                    <a:gd name="T13" fmla="*/ 90 h 101"/>
                    <a:gd name="T14" fmla="*/ 48 w 134"/>
                    <a:gd name="T15" fmla="*/ 74 h 101"/>
                    <a:gd name="T16" fmla="*/ 60 w 134"/>
                    <a:gd name="T17" fmla="*/ 70 h 101"/>
                    <a:gd name="T18" fmla="*/ 72 w 134"/>
                    <a:gd name="T19" fmla="*/ 84 h 101"/>
                    <a:gd name="T20" fmla="*/ 74 w 134"/>
                    <a:gd name="T21" fmla="*/ 96 h 101"/>
                    <a:gd name="T22" fmla="*/ 134 w 134"/>
                    <a:gd name="T23" fmla="*/ 86 h 101"/>
                    <a:gd name="T24" fmla="*/ 116 w 134"/>
                    <a:gd name="T25" fmla="*/ 66 h 101"/>
                    <a:gd name="T26" fmla="*/ 110 w 134"/>
                    <a:gd name="T27" fmla="*/ 62 h 101"/>
                    <a:gd name="T28" fmla="*/ 104 w 134"/>
                    <a:gd name="T29" fmla="*/ 56 h 10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4" h="101">
                      <a:moveTo>
                        <a:pt x="120" y="68"/>
                      </a:moveTo>
                      <a:cubicBezTo>
                        <a:pt x="106" y="59"/>
                        <a:pt x="113" y="62"/>
                        <a:pt x="102" y="58"/>
                      </a:cubicBezTo>
                      <a:cubicBezTo>
                        <a:pt x="97" y="53"/>
                        <a:pt x="104" y="49"/>
                        <a:pt x="90" y="46"/>
                      </a:cubicBezTo>
                      <a:cubicBezTo>
                        <a:pt x="76" y="43"/>
                        <a:pt x="31" y="46"/>
                        <a:pt x="18" y="38"/>
                      </a:cubicBezTo>
                      <a:cubicBezTo>
                        <a:pt x="15" y="24"/>
                        <a:pt x="13" y="15"/>
                        <a:pt x="12" y="0"/>
                      </a:cubicBezTo>
                      <a:cubicBezTo>
                        <a:pt x="7" y="4"/>
                        <a:pt x="0" y="33"/>
                        <a:pt x="2" y="48"/>
                      </a:cubicBezTo>
                      <a:cubicBezTo>
                        <a:pt x="4" y="63"/>
                        <a:pt x="18" y="86"/>
                        <a:pt x="26" y="90"/>
                      </a:cubicBezTo>
                      <a:cubicBezTo>
                        <a:pt x="40" y="87"/>
                        <a:pt x="39" y="87"/>
                        <a:pt x="48" y="74"/>
                      </a:cubicBezTo>
                      <a:cubicBezTo>
                        <a:pt x="50" y="70"/>
                        <a:pt x="60" y="70"/>
                        <a:pt x="60" y="70"/>
                      </a:cubicBezTo>
                      <a:cubicBezTo>
                        <a:pt x="65" y="77"/>
                        <a:pt x="64" y="81"/>
                        <a:pt x="72" y="84"/>
                      </a:cubicBezTo>
                      <a:cubicBezTo>
                        <a:pt x="73" y="88"/>
                        <a:pt x="70" y="95"/>
                        <a:pt x="74" y="96"/>
                      </a:cubicBezTo>
                      <a:cubicBezTo>
                        <a:pt x="89" y="101"/>
                        <a:pt x="118" y="88"/>
                        <a:pt x="134" y="86"/>
                      </a:cubicBezTo>
                      <a:cubicBezTo>
                        <a:pt x="130" y="75"/>
                        <a:pt x="127" y="73"/>
                        <a:pt x="116" y="66"/>
                      </a:cubicBezTo>
                      <a:cubicBezTo>
                        <a:pt x="114" y="65"/>
                        <a:pt x="110" y="62"/>
                        <a:pt x="110" y="62"/>
                      </a:cubicBezTo>
                      <a:cubicBezTo>
                        <a:pt x="106" y="55"/>
                        <a:pt x="105" y="57"/>
                        <a:pt x="104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6" name="Freeform 120"/>
                <p:cNvSpPr>
                  <a:spLocks/>
                </p:cNvSpPr>
                <p:nvPr/>
              </p:nvSpPr>
              <p:spPr bwMode="auto">
                <a:xfrm>
                  <a:off x="2822" y="2462"/>
                  <a:ext cx="66" cy="55"/>
                </a:xfrm>
                <a:custGeom>
                  <a:avLst/>
                  <a:gdLst>
                    <a:gd name="T0" fmla="*/ 66 w 66"/>
                    <a:gd name="T1" fmla="*/ 52 h 55"/>
                    <a:gd name="T2" fmla="*/ 0 w 66"/>
                    <a:gd name="T3" fmla="*/ 50 h 55"/>
                    <a:gd name="T4" fmla="*/ 4 w 66"/>
                    <a:gd name="T5" fmla="*/ 32 h 55"/>
                    <a:gd name="T6" fmla="*/ 32 w 66"/>
                    <a:gd name="T7" fmla="*/ 26 h 55"/>
                    <a:gd name="T8" fmla="*/ 62 w 66"/>
                    <a:gd name="T9" fmla="*/ 8 h 55"/>
                    <a:gd name="T10" fmla="*/ 64 w 66"/>
                    <a:gd name="T11" fmla="*/ 30 h 55"/>
                    <a:gd name="T12" fmla="*/ 66 w 66"/>
                    <a:gd name="T13" fmla="*/ 52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6" h="55">
                      <a:moveTo>
                        <a:pt x="66" y="52"/>
                      </a:moveTo>
                      <a:cubicBezTo>
                        <a:pt x="44" y="51"/>
                        <a:pt x="22" y="55"/>
                        <a:pt x="0" y="50"/>
                      </a:cubicBezTo>
                      <a:cubicBezTo>
                        <a:pt x="0" y="50"/>
                        <a:pt x="2" y="35"/>
                        <a:pt x="4" y="32"/>
                      </a:cubicBezTo>
                      <a:cubicBezTo>
                        <a:pt x="10" y="24"/>
                        <a:pt x="26" y="27"/>
                        <a:pt x="32" y="26"/>
                      </a:cubicBezTo>
                      <a:cubicBezTo>
                        <a:pt x="35" y="0"/>
                        <a:pt x="35" y="6"/>
                        <a:pt x="62" y="8"/>
                      </a:cubicBezTo>
                      <a:cubicBezTo>
                        <a:pt x="63" y="15"/>
                        <a:pt x="64" y="30"/>
                        <a:pt x="64" y="30"/>
                      </a:cubicBezTo>
                      <a:cubicBezTo>
                        <a:pt x="65" y="37"/>
                        <a:pt x="65" y="45"/>
                        <a:pt x="66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7" name="Freeform 121"/>
                <p:cNvSpPr>
                  <a:spLocks/>
                </p:cNvSpPr>
                <p:nvPr/>
              </p:nvSpPr>
              <p:spPr bwMode="auto">
                <a:xfrm>
                  <a:off x="2794" y="2520"/>
                  <a:ext cx="42" cy="53"/>
                </a:xfrm>
                <a:custGeom>
                  <a:avLst/>
                  <a:gdLst>
                    <a:gd name="T0" fmla="*/ 32 w 42"/>
                    <a:gd name="T1" fmla="*/ 0 h 53"/>
                    <a:gd name="T2" fmla="*/ 10 w 42"/>
                    <a:gd name="T3" fmla="*/ 40 h 53"/>
                    <a:gd name="T4" fmla="*/ 0 w 42"/>
                    <a:gd name="T5" fmla="*/ 4 h 53"/>
                    <a:gd name="T6" fmla="*/ 32 w 42"/>
                    <a:gd name="T7" fmla="*/ 0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53">
                      <a:moveTo>
                        <a:pt x="32" y="0"/>
                      </a:moveTo>
                      <a:cubicBezTo>
                        <a:pt x="30" y="53"/>
                        <a:pt x="42" y="45"/>
                        <a:pt x="10" y="40"/>
                      </a:cubicBezTo>
                      <a:cubicBezTo>
                        <a:pt x="15" y="25"/>
                        <a:pt x="13" y="12"/>
                        <a:pt x="0" y="4"/>
                      </a:cubicBezTo>
                      <a:cubicBezTo>
                        <a:pt x="16" y="0"/>
                        <a:pt x="5" y="2"/>
                        <a:pt x="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8" name="Freeform 122"/>
                <p:cNvSpPr>
                  <a:spLocks/>
                </p:cNvSpPr>
                <p:nvPr/>
              </p:nvSpPr>
              <p:spPr bwMode="auto">
                <a:xfrm>
                  <a:off x="2690" y="2796"/>
                  <a:ext cx="192" cy="112"/>
                </a:xfrm>
                <a:custGeom>
                  <a:avLst/>
                  <a:gdLst>
                    <a:gd name="T0" fmla="*/ 0 w 192"/>
                    <a:gd name="T1" fmla="*/ 0 h 112"/>
                    <a:gd name="T2" fmla="*/ 40 w 192"/>
                    <a:gd name="T3" fmla="*/ 4 h 112"/>
                    <a:gd name="T4" fmla="*/ 58 w 192"/>
                    <a:gd name="T5" fmla="*/ 22 h 112"/>
                    <a:gd name="T6" fmla="*/ 72 w 192"/>
                    <a:gd name="T7" fmla="*/ 40 h 112"/>
                    <a:gd name="T8" fmla="*/ 84 w 192"/>
                    <a:gd name="T9" fmla="*/ 44 h 112"/>
                    <a:gd name="T10" fmla="*/ 152 w 192"/>
                    <a:gd name="T11" fmla="*/ 80 h 112"/>
                    <a:gd name="T12" fmla="*/ 192 w 192"/>
                    <a:gd name="T13" fmla="*/ 92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2" h="112">
                      <a:moveTo>
                        <a:pt x="0" y="0"/>
                      </a:moveTo>
                      <a:cubicBezTo>
                        <a:pt x="8" y="3"/>
                        <a:pt x="32" y="1"/>
                        <a:pt x="40" y="4"/>
                      </a:cubicBezTo>
                      <a:cubicBezTo>
                        <a:pt x="42" y="11"/>
                        <a:pt x="51" y="18"/>
                        <a:pt x="58" y="22"/>
                      </a:cubicBezTo>
                      <a:cubicBezTo>
                        <a:pt x="60" y="25"/>
                        <a:pt x="67" y="37"/>
                        <a:pt x="72" y="40"/>
                      </a:cubicBezTo>
                      <a:cubicBezTo>
                        <a:pt x="76" y="42"/>
                        <a:pt x="84" y="44"/>
                        <a:pt x="84" y="44"/>
                      </a:cubicBezTo>
                      <a:cubicBezTo>
                        <a:pt x="100" y="68"/>
                        <a:pt x="127" y="72"/>
                        <a:pt x="152" y="80"/>
                      </a:cubicBezTo>
                      <a:cubicBezTo>
                        <a:pt x="144" y="112"/>
                        <a:pt x="168" y="92"/>
                        <a:pt x="192" y="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4679" name="Freeform 123"/>
                <p:cNvSpPr>
                  <a:spLocks/>
                </p:cNvSpPr>
                <p:nvPr/>
              </p:nvSpPr>
              <p:spPr bwMode="auto">
                <a:xfrm>
                  <a:off x="3234" y="2726"/>
                  <a:ext cx="168" cy="156"/>
                </a:xfrm>
                <a:custGeom>
                  <a:avLst/>
                  <a:gdLst>
                    <a:gd name="T0" fmla="*/ 168 w 168"/>
                    <a:gd name="T1" fmla="*/ 0 h 156"/>
                    <a:gd name="T2" fmla="*/ 150 w 168"/>
                    <a:gd name="T3" fmla="*/ 48 h 156"/>
                    <a:gd name="T4" fmla="*/ 124 w 168"/>
                    <a:gd name="T5" fmla="*/ 70 h 156"/>
                    <a:gd name="T6" fmla="*/ 110 w 168"/>
                    <a:gd name="T7" fmla="*/ 92 h 156"/>
                    <a:gd name="T8" fmla="*/ 98 w 168"/>
                    <a:gd name="T9" fmla="*/ 96 h 156"/>
                    <a:gd name="T10" fmla="*/ 44 w 168"/>
                    <a:gd name="T11" fmla="*/ 114 h 156"/>
                    <a:gd name="T12" fmla="*/ 0 w 168"/>
                    <a:gd name="T13" fmla="*/ 156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8" h="156">
                      <a:moveTo>
                        <a:pt x="168" y="0"/>
                      </a:moveTo>
                      <a:cubicBezTo>
                        <a:pt x="167" y="8"/>
                        <a:pt x="157" y="36"/>
                        <a:pt x="150" y="48"/>
                      </a:cubicBezTo>
                      <a:cubicBezTo>
                        <a:pt x="143" y="60"/>
                        <a:pt x="131" y="63"/>
                        <a:pt x="124" y="70"/>
                      </a:cubicBezTo>
                      <a:cubicBezTo>
                        <a:pt x="121" y="79"/>
                        <a:pt x="120" y="88"/>
                        <a:pt x="110" y="92"/>
                      </a:cubicBezTo>
                      <a:cubicBezTo>
                        <a:pt x="106" y="94"/>
                        <a:pt x="98" y="96"/>
                        <a:pt x="98" y="96"/>
                      </a:cubicBezTo>
                      <a:cubicBezTo>
                        <a:pt x="87" y="112"/>
                        <a:pt x="61" y="112"/>
                        <a:pt x="44" y="114"/>
                      </a:cubicBezTo>
                      <a:cubicBezTo>
                        <a:pt x="40" y="142"/>
                        <a:pt x="9" y="147"/>
                        <a:pt x="0" y="156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24656" name="Freeform 124"/>
            <p:cNvSpPr>
              <a:spLocks/>
            </p:cNvSpPr>
            <p:nvPr/>
          </p:nvSpPr>
          <p:spPr bwMode="auto">
            <a:xfrm>
              <a:off x="2290" y="1038"/>
              <a:ext cx="180" cy="254"/>
            </a:xfrm>
            <a:custGeom>
              <a:avLst/>
              <a:gdLst>
                <a:gd name="T0" fmla="*/ 176 w 180"/>
                <a:gd name="T1" fmla="*/ 246 h 254"/>
                <a:gd name="T2" fmla="*/ 161 w 180"/>
                <a:gd name="T3" fmla="*/ 183 h 254"/>
                <a:gd name="T4" fmla="*/ 140 w 180"/>
                <a:gd name="T5" fmla="*/ 177 h 254"/>
                <a:gd name="T6" fmla="*/ 86 w 180"/>
                <a:gd name="T7" fmla="*/ 120 h 254"/>
                <a:gd name="T8" fmla="*/ 83 w 180"/>
                <a:gd name="T9" fmla="*/ 78 h 254"/>
                <a:gd name="T10" fmla="*/ 32 w 180"/>
                <a:gd name="T11" fmla="*/ 75 h 254"/>
                <a:gd name="T12" fmla="*/ 29 w 180"/>
                <a:gd name="T13" fmla="*/ 27 h 254"/>
                <a:gd name="T14" fmla="*/ 5 w 180"/>
                <a:gd name="T15" fmla="*/ 39 h 254"/>
                <a:gd name="T16" fmla="*/ 47 w 180"/>
                <a:gd name="T17" fmla="*/ 111 h 254"/>
                <a:gd name="T18" fmla="*/ 83 w 180"/>
                <a:gd name="T19" fmla="*/ 156 h 254"/>
                <a:gd name="T20" fmla="*/ 116 w 180"/>
                <a:gd name="T21" fmla="*/ 189 h 254"/>
                <a:gd name="T22" fmla="*/ 146 w 180"/>
                <a:gd name="T23" fmla="*/ 219 h 254"/>
                <a:gd name="T24" fmla="*/ 176 w 180"/>
                <a:gd name="T25" fmla="*/ 246 h 2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0" h="254">
                  <a:moveTo>
                    <a:pt x="176" y="246"/>
                  </a:moveTo>
                  <a:cubicBezTo>
                    <a:pt x="175" y="231"/>
                    <a:pt x="180" y="189"/>
                    <a:pt x="161" y="183"/>
                  </a:cubicBezTo>
                  <a:cubicBezTo>
                    <a:pt x="156" y="184"/>
                    <a:pt x="116" y="193"/>
                    <a:pt x="140" y="177"/>
                  </a:cubicBezTo>
                  <a:cubicBezTo>
                    <a:pt x="133" y="47"/>
                    <a:pt x="158" y="180"/>
                    <a:pt x="86" y="120"/>
                  </a:cubicBezTo>
                  <a:cubicBezTo>
                    <a:pt x="75" y="111"/>
                    <a:pt x="94" y="87"/>
                    <a:pt x="83" y="78"/>
                  </a:cubicBezTo>
                  <a:cubicBezTo>
                    <a:pt x="70" y="67"/>
                    <a:pt x="49" y="76"/>
                    <a:pt x="32" y="75"/>
                  </a:cubicBezTo>
                  <a:cubicBezTo>
                    <a:pt x="31" y="59"/>
                    <a:pt x="37" y="41"/>
                    <a:pt x="29" y="27"/>
                  </a:cubicBezTo>
                  <a:cubicBezTo>
                    <a:pt x="15" y="0"/>
                    <a:pt x="6" y="37"/>
                    <a:pt x="5" y="39"/>
                  </a:cubicBezTo>
                  <a:cubicBezTo>
                    <a:pt x="0" y="75"/>
                    <a:pt x="10" y="102"/>
                    <a:pt x="47" y="111"/>
                  </a:cubicBezTo>
                  <a:cubicBezTo>
                    <a:pt x="60" y="130"/>
                    <a:pt x="60" y="148"/>
                    <a:pt x="83" y="156"/>
                  </a:cubicBezTo>
                  <a:cubicBezTo>
                    <a:pt x="93" y="166"/>
                    <a:pt x="104" y="181"/>
                    <a:pt x="116" y="189"/>
                  </a:cubicBezTo>
                  <a:cubicBezTo>
                    <a:pt x="123" y="200"/>
                    <a:pt x="135" y="212"/>
                    <a:pt x="146" y="219"/>
                  </a:cubicBezTo>
                  <a:cubicBezTo>
                    <a:pt x="153" y="230"/>
                    <a:pt x="160" y="254"/>
                    <a:pt x="176" y="246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4580" name="Picture 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733925" cy="16637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99"/>
          <p:cNvSpPr txBox="1">
            <a:spLocks noChangeArrowheads="1"/>
          </p:cNvSpPr>
          <p:nvPr/>
        </p:nvSpPr>
        <p:spPr bwMode="auto">
          <a:xfrm>
            <a:off x="8380413" y="62023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2000"/>
              <a:t>x</a:t>
            </a:r>
            <a:endParaRPr lang="nl-NL"/>
          </a:p>
        </p:txBody>
      </p:sp>
      <p:grpSp>
        <p:nvGrpSpPr>
          <p:cNvPr id="49278" name="Group 126"/>
          <p:cNvGrpSpPr>
            <a:grpSpLocks/>
          </p:cNvGrpSpPr>
          <p:nvPr/>
        </p:nvGrpSpPr>
        <p:grpSpPr bwMode="auto">
          <a:xfrm>
            <a:off x="609600" y="0"/>
            <a:ext cx="8153400" cy="6858000"/>
            <a:chOff x="384" y="0"/>
            <a:chExt cx="5136" cy="4320"/>
          </a:xfrm>
        </p:grpSpPr>
        <p:sp>
          <p:nvSpPr>
            <p:cNvPr id="24585" name="Rectangle 127"/>
            <p:cNvSpPr>
              <a:spLocks noChangeArrowheads="1"/>
            </p:cNvSpPr>
            <p:nvPr/>
          </p:nvSpPr>
          <p:spPr bwMode="auto">
            <a:xfrm>
              <a:off x="384" y="0"/>
              <a:ext cx="5136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24586" name="Group 128"/>
            <p:cNvGrpSpPr>
              <a:grpSpLocks/>
            </p:cNvGrpSpPr>
            <p:nvPr/>
          </p:nvGrpSpPr>
          <p:grpSpPr bwMode="auto">
            <a:xfrm>
              <a:off x="1483" y="665"/>
              <a:ext cx="2933" cy="2801"/>
              <a:chOff x="1483" y="665"/>
              <a:chExt cx="2933" cy="2801"/>
            </a:xfrm>
          </p:grpSpPr>
          <p:sp>
            <p:nvSpPr>
              <p:cNvPr id="24649" name="AutoShape 129"/>
              <p:cNvSpPr>
                <a:spLocks noChangeArrowheads="1"/>
              </p:cNvSpPr>
              <p:nvPr/>
            </p:nvSpPr>
            <p:spPr bwMode="auto">
              <a:xfrm>
                <a:off x="1488" y="672"/>
                <a:ext cx="2928" cy="2784"/>
              </a:xfrm>
              <a:custGeom>
                <a:avLst/>
                <a:gdLst>
                  <a:gd name="T0" fmla="*/ 1464 w 21600"/>
                  <a:gd name="T1" fmla="*/ 0 h 21600"/>
                  <a:gd name="T2" fmla="*/ 429 w 21600"/>
                  <a:gd name="T3" fmla="*/ 408 h 21600"/>
                  <a:gd name="T4" fmla="*/ 0 w 21600"/>
                  <a:gd name="T5" fmla="*/ 1392 h 21600"/>
                  <a:gd name="T6" fmla="*/ 429 w 21600"/>
                  <a:gd name="T7" fmla="*/ 2376 h 21600"/>
                  <a:gd name="T8" fmla="*/ 1464 w 21600"/>
                  <a:gd name="T9" fmla="*/ 2784 h 21600"/>
                  <a:gd name="T10" fmla="*/ 2499 w 21600"/>
                  <a:gd name="T11" fmla="*/ 2376 h 21600"/>
                  <a:gd name="T12" fmla="*/ 2928 w 21600"/>
                  <a:gd name="T13" fmla="*/ 1392 h 21600"/>
                  <a:gd name="T14" fmla="*/ 2499 w 21600"/>
                  <a:gd name="T15" fmla="*/ 40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5 w 21600"/>
                  <a:gd name="T25" fmla="*/ 3166 h 21600"/>
                  <a:gd name="T26" fmla="*/ 18435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110" y="10800"/>
                    </a:moveTo>
                    <a:cubicBezTo>
                      <a:pt x="7110" y="12838"/>
                      <a:pt x="8762" y="14490"/>
                      <a:pt x="10800" y="14490"/>
                    </a:cubicBezTo>
                    <a:cubicBezTo>
                      <a:pt x="12838" y="14490"/>
                      <a:pt x="14490" y="12838"/>
                      <a:pt x="14490" y="10800"/>
                    </a:cubicBezTo>
                    <a:cubicBezTo>
                      <a:pt x="14490" y="8762"/>
                      <a:pt x="12838" y="7110"/>
                      <a:pt x="10800" y="7110"/>
                    </a:cubicBezTo>
                    <a:cubicBezTo>
                      <a:pt x="8762" y="7110"/>
                      <a:pt x="7110" y="8762"/>
                      <a:pt x="7110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50" name="Freeform 130"/>
              <p:cNvSpPr>
                <a:spLocks/>
              </p:cNvSpPr>
              <p:nvPr/>
            </p:nvSpPr>
            <p:spPr bwMode="auto">
              <a:xfrm>
                <a:off x="2162" y="665"/>
                <a:ext cx="1693" cy="1035"/>
              </a:xfrm>
              <a:custGeom>
                <a:avLst/>
                <a:gdLst>
                  <a:gd name="T0" fmla="*/ 1610 w 1693"/>
                  <a:gd name="T1" fmla="*/ 603 h 1035"/>
                  <a:gd name="T2" fmla="*/ 1528 w 1693"/>
                  <a:gd name="T3" fmla="*/ 717 h 1035"/>
                  <a:gd name="T4" fmla="*/ 1284 w 1693"/>
                  <a:gd name="T5" fmla="*/ 914 h 1035"/>
                  <a:gd name="T6" fmla="*/ 1170 w 1693"/>
                  <a:gd name="T7" fmla="*/ 959 h 1035"/>
                  <a:gd name="T8" fmla="*/ 1098 w 1693"/>
                  <a:gd name="T9" fmla="*/ 1020 h 1035"/>
                  <a:gd name="T10" fmla="*/ 987 w 1693"/>
                  <a:gd name="T11" fmla="*/ 961 h 1035"/>
                  <a:gd name="T12" fmla="*/ 852 w 1693"/>
                  <a:gd name="T13" fmla="*/ 927 h 1035"/>
                  <a:gd name="T14" fmla="*/ 684 w 1693"/>
                  <a:gd name="T15" fmla="*/ 934 h 1035"/>
                  <a:gd name="T16" fmla="*/ 525 w 1693"/>
                  <a:gd name="T17" fmla="*/ 996 h 1035"/>
                  <a:gd name="T18" fmla="*/ 487 w 1693"/>
                  <a:gd name="T19" fmla="*/ 1023 h 1035"/>
                  <a:gd name="T20" fmla="*/ 370 w 1693"/>
                  <a:gd name="T21" fmla="*/ 961 h 1035"/>
                  <a:gd name="T22" fmla="*/ 211 w 1693"/>
                  <a:gd name="T23" fmla="*/ 805 h 1035"/>
                  <a:gd name="T24" fmla="*/ 126 w 1693"/>
                  <a:gd name="T25" fmla="*/ 647 h 1035"/>
                  <a:gd name="T26" fmla="*/ 22 w 1693"/>
                  <a:gd name="T27" fmla="*/ 395 h 1035"/>
                  <a:gd name="T28" fmla="*/ 48 w 1693"/>
                  <a:gd name="T29" fmla="*/ 351 h 1035"/>
                  <a:gd name="T30" fmla="*/ 24 w 1693"/>
                  <a:gd name="T31" fmla="*/ 323 h 1035"/>
                  <a:gd name="T32" fmla="*/ 29 w 1693"/>
                  <a:gd name="T33" fmla="*/ 202 h 1035"/>
                  <a:gd name="T34" fmla="*/ 199 w 1693"/>
                  <a:gd name="T35" fmla="*/ 110 h 1035"/>
                  <a:gd name="T36" fmla="*/ 481 w 1693"/>
                  <a:gd name="T37" fmla="*/ 42 h 1035"/>
                  <a:gd name="T38" fmla="*/ 876 w 1693"/>
                  <a:gd name="T39" fmla="*/ 3 h 1035"/>
                  <a:gd name="T40" fmla="*/ 1226 w 1693"/>
                  <a:gd name="T41" fmla="*/ 61 h 1035"/>
                  <a:gd name="T42" fmla="*/ 1504 w 1693"/>
                  <a:gd name="T43" fmla="*/ 185 h 1035"/>
                  <a:gd name="T44" fmla="*/ 1670 w 1693"/>
                  <a:gd name="T45" fmla="*/ 313 h 1035"/>
                  <a:gd name="T46" fmla="*/ 1644 w 1693"/>
                  <a:gd name="T47" fmla="*/ 527 h 1035"/>
                  <a:gd name="T48" fmla="*/ 1610 w 1693"/>
                  <a:gd name="T49" fmla="*/ 559 h 1035"/>
                  <a:gd name="T50" fmla="*/ 1610 w 1693"/>
                  <a:gd name="T51" fmla="*/ 603 h 10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3" h="1035">
                    <a:moveTo>
                      <a:pt x="1610" y="603"/>
                    </a:moveTo>
                    <a:cubicBezTo>
                      <a:pt x="1596" y="629"/>
                      <a:pt x="1582" y="665"/>
                      <a:pt x="1528" y="717"/>
                    </a:cubicBezTo>
                    <a:cubicBezTo>
                      <a:pt x="1474" y="769"/>
                      <a:pt x="1344" y="874"/>
                      <a:pt x="1284" y="914"/>
                    </a:cubicBezTo>
                    <a:cubicBezTo>
                      <a:pt x="1220" y="956"/>
                      <a:pt x="1218" y="956"/>
                      <a:pt x="1170" y="959"/>
                    </a:cubicBezTo>
                    <a:cubicBezTo>
                      <a:pt x="1143" y="967"/>
                      <a:pt x="1152" y="1031"/>
                      <a:pt x="1098" y="1020"/>
                    </a:cubicBezTo>
                    <a:cubicBezTo>
                      <a:pt x="1068" y="1020"/>
                      <a:pt x="1028" y="976"/>
                      <a:pt x="987" y="961"/>
                    </a:cubicBezTo>
                    <a:cubicBezTo>
                      <a:pt x="946" y="946"/>
                      <a:pt x="902" y="931"/>
                      <a:pt x="852" y="927"/>
                    </a:cubicBezTo>
                    <a:cubicBezTo>
                      <a:pt x="803" y="926"/>
                      <a:pt x="738" y="923"/>
                      <a:pt x="684" y="934"/>
                    </a:cubicBezTo>
                    <a:cubicBezTo>
                      <a:pt x="630" y="945"/>
                      <a:pt x="558" y="981"/>
                      <a:pt x="525" y="996"/>
                    </a:cubicBezTo>
                    <a:cubicBezTo>
                      <a:pt x="492" y="1011"/>
                      <a:pt x="513" y="1029"/>
                      <a:pt x="487" y="1023"/>
                    </a:cubicBezTo>
                    <a:cubicBezTo>
                      <a:pt x="435" y="1035"/>
                      <a:pt x="416" y="997"/>
                      <a:pt x="370" y="961"/>
                    </a:cubicBezTo>
                    <a:cubicBezTo>
                      <a:pt x="324" y="925"/>
                      <a:pt x="252" y="857"/>
                      <a:pt x="211" y="805"/>
                    </a:cubicBezTo>
                    <a:cubicBezTo>
                      <a:pt x="169" y="753"/>
                      <a:pt x="156" y="708"/>
                      <a:pt x="126" y="647"/>
                    </a:cubicBezTo>
                    <a:cubicBezTo>
                      <a:pt x="95" y="579"/>
                      <a:pt x="35" y="444"/>
                      <a:pt x="22" y="395"/>
                    </a:cubicBezTo>
                    <a:cubicBezTo>
                      <a:pt x="4" y="346"/>
                      <a:pt x="47" y="383"/>
                      <a:pt x="48" y="351"/>
                    </a:cubicBezTo>
                    <a:cubicBezTo>
                      <a:pt x="48" y="339"/>
                      <a:pt x="27" y="348"/>
                      <a:pt x="24" y="323"/>
                    </a:cubicBezTo>
                    <a:cubicBezTo>
                      <a:pt x="21" y="298"/>
                      <a:pt x="0" y="238"/>
                      <a:pt x="29" y="202"/>
                    </a:cubicBezTo>
                    <a:cubicBezTo>
                      <a:pt x="58" y="166"/>
                      <a:pt x="124" y="137"/>
                      <a:pt x="199" y="110"/>
                    </a:cubicBezTo>
                    <a:cubicBezTo>
                      <a:pt x="275" y="84"/>
                      <a:pt x="384" y="58"/>
                      <a:pt x="481" y="42"/>
                    </a:cubicBezTo>
                    <a:cubicBezTo>
                      <a:pt x="594" y="24"/>
                      <a:pt x="752" y="0"/>
                      <a:pt x="876" y="3"/>
                    </a:cubicBezTo>
                    <a:cubicBezTo>
                      <a:pt x="1000" y="6"/>
                      <a:pt x="1121" y="31"/>
                      <a:pt x="1226" y="61"/>
                    </a:cubicBezTo>
                    <a:cubicBezTo>
                      <a:pt x="1331" y="91"/>
                      <a:pt x="1430" y="143"/>
                      <a:pt x="1504" y="185"/>
                    </a:cubicBezTo>
                    <a:cubicBezTo>
                      <a:pt x="1578" y="227"/>
                      <a:pt x="1647" y="256"/>
                      <a:pt x="1670" y="313"/>
                    </a:cubicBezTo>
                    <a:cubicBezTo>
                      <a:pt x="1693" y="370"/>
                      <a:pt x="1654" y="486"/>
                      <a:pt x="1644" y="527"/>
                    </a:cubicBezTo>
                    <a:cubicBezTo>
                      <a:pt x="1634" y="568"/>
                      <a:pt x="1616" y="546"/>
                      <a:pt x="1610" y="559"/>
                    </a:cubicBezTo>
                    <a:cubicBezTo>
                      <a:pt x="1604" y="572"/>
                      <a:pt x="1624" y="577"/>
                      <a:pt x="1610" y="603"/>
                    </a:cubicBezTo>
                    <a:close/>
                  </a:path>
                </a:pathLst>
              </a:custGeom>
              <a:solidFill>
                <a:srgbClr val="CC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51" name="Freeform 131"/>
              <p:cNvSpPr>
                <a:spLocks/>
              </p:cNvSpPr>
              <p:nvPr/>
            </p:nvSpPr>
            <p:spPr bwMode="auto">
              <a:xfrm>
                <a:off x="1484" y="844"/>
                <a:ext cx="1157" cy="1257"/>
              </a:xfrm>
              <a:custGeom>
                <a:avLst/>
                <a:gdLst>
                  <a:gd name="T0" fmla="*/ 712 w 1157"/>
                  <a:gd name="T1" fmla="*/ 152 h 1257"/>
                  <a:gd name="T2" fmla="*/ 726 w 1157"/>
                  <a:gd name="T3" fmla="*/ 172 h 1257"/>
                  <a:gd name="T4" fmla="*/ 708 w 1157"/>
                  <a:gd name="T5" fmla="*/ 196 h 1257"/>
                  <a:gd name="T6" fmla="*/ 742 w 1157"/>
                  <a:gd name="T7" fmla="*/ 308 h 1257"/>
                  <a:gd name="T8" fmla="*/ 776 w 1157"/>
                  <a:gd name="T9" fmla="*/ 410 h 1257"/>
                  <a:gd name="T10" fmla="*/ 844 w 1157"/>
                  <a:gd name="T11" fmla="*/ 552 h 1257"/>
                  <a:gd name="T12" fmla="*/ 904 w 1157"/>
                  <a:gd name="T13" fmla="*/ 642 h 1257"/>
                  <a:gd name="T14" fmla="*/ 1022 w 1157"/>
                  <a:gd name="T15" fmla="*/ 762 h 1257"/>
                  <a:gd name="T16" fmla="*/ 1118 w 1157"/>
                  <a:gd name="T17" fmla="*/ 834 h 1257"/>
                  <a:gd name="T18" fmla="*/ 1146 w 1157"/>
                  <a:gd name="T19" fmla="*/ 852 h 1257"/>
                  <a:gd name="T20" fmla="*/ 1050 w 1157"/>
                  <a:gd name="T21" fmla="*/ 964 h 1257"/>
                  <a:gd name="T22" fmla="*/ 986 w 1157"/>
                  <a:gd name="T23" fmla="*/ 1096 h 1257"/>
                  <a:gd name="T24" fmla="*/ 966 w 1157"/>
                  <a:gd name="T25" fmla="*/ 1208 h 1257"/>
                  <a:gd name="T26" fmla="*/ 964 w 1157"/>
                  <a:gd name="T27" fmla="*/ 1224 h 1257"/>
                  <a:gd name="T28" fmla="*/ 854 w 1157"/>
                  <a:gd name="T29" fmla="*/ 1242 h 1257"/>
                  <a:gd name="T30" fmla="*/ 734 w 1157"/>
                  <a:gd name="T31" fmla="*/ 1256 h 1257"/>
                  <a:gd name="T32" fmla="*/ 524 w 1157"/>
                  <a:gd name="T33" fmla="*/ 1238 h 1257"/>
                  <a:gd name="T34" fmla="*/ 136 w 1157"/>
                  <a:gd name="T35" fmla="*/ 1246 h 1257"/>
                  <a:gd name="T36" fmla="*/ 26 w 1157"/>
                  <a:gd name="T37" fmla="*/ 1244 h 1257"/>
                  <a:gd name="T38" fmla="*/ 0 w 1157"/>
                  <a:gd name="T39" fmla="*/ 1192 h 1257"/>
                  <a:gd name="T40" fmla="*/ 70 w 1157"/>
                  <a:gd name="T41" fmla="*/ 794 h 1257"/>
                  <a:gd name="T42" fmla="*/ 174 w 1157"/>
                  <a:gd name="T43" fmla="*/ 564 h 1257"/>
                  <a:gd name="T44" fmla="*/ 320 w 1157"/>
                  <a:gd name="T45" fmla="*/ 342 h 1257"/>
                  <a:gd name="T46" fmla="*/ 490 w 1157"/>
                  <a:gd name="T47" fmla="*/ 164 h 1257"/>
                  <a:gd name="T48" fmla="*/ 664 w 1157"/>
                  <a:gd name="T49" fmla="*/ 34 h 1257"/>
                  <a:gd name="T50" fmla="*/ 728 w 1157"/>
                  <a:gd name="T51" fmla="*/ 0 h 1257"/>
                  <a:gd name="T52" fmla="*/ 706 w 1157"/>
                  <a:gd name="T53" fmla="*/ 32 h 1257"/>
                  <a:gd name="T54" fmla="*/ 692 w 1157"/>
                  <a:gd name="T55" fmla="*/ 88 h 1257"/>
                  <a:gd name="T56" fmla="*/ 712 w 1157"/>
                  <a:gd name="T57" fmla="*/ 152 h 12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57" h="1257">
                    <a:moveTo>
                      <a:pt x="712" y="152"/>
                    </a:moveTo>
                    <a:cubicBezTo>
                      <a:pt x="713" y="176"/>
                      <a:pt x="728" y="150"/>
                      <a:pt x="726" y="172"/>
                    </a:cubicBezTo>
                    <a:cubicBezTo>
                      <a:pt x="725" y="179"/>
                      <a:pt x="705" y="173"/>
                      <a:pt x="708" y="196"/>
                    </a:cubicBezTo>
                    <a:cubicBezTo>
                      <a:pt x="711" y="219"/>
                      <a:pt x="731" y="272"/>
                      <a:pt x="742" y="308"/>
                    </a:cubicBezTo>
                    <a:cubicBezTo>
                      <a:pt x="755" y="342"/>
                      <a:pt x="755" y="363"/>
                      <a:pt x="776" y="410"/>
                    </a:cubicBezTo>
                    <a:cubicBezTo>
                      <a:pt x="793" y="451"/>
                      <a:pt x="823" y="513"/>
                      <a:pt x="844" y="552"/>
                    </a:cubicBezTo>
                    <a:cubicBezTo>
                      <a:pt x="865" y="591"/>
                      <a:pt x="874" y="607"/>
                      <a:pt x="904" y="642"/>
                    </a:cubicBezTo>
                    <a:cubicBezTo>
                      <a:pt x="934" y="677"/>
                      <a:pt x="986" y="730"/>
                      <a:pt x="1022" y="762"/>
                    </a:cubicBezTo>
                    <a:cubicBezTo>
                      <a:pt x="1058" y="794"/>
                      <a:pt x="1097" y="819"/>
                      <a:pt x="1118" y="834"/>
                    </a:cubicBezTo>
                    <a:cubicBezTo>
                      <a:pt x="1139" y="849"/>
                      <a:pt x="1157" y="830"/>
                      <a:pt x="1146" y="852"/>
                    </a:cubicBezTo>
                    <a:cubicBezTo>
                      <a:pt x="1135" y="874"/>
                      <a:pt x="1077" y="923"/>
                      <a:pt x="1050" y="964"/>
                    </a:cubicBezTo>
                    <a:cubicBezTo>
                      <a:pt x="1023" y="1005"/>
                      <a:pt x="1000" y="1055"/>
                      <a:pt x="986" y="1096"/>
                    </a:cubicBezTo>
                    <a:cubicBezTo>
                      <a:pt x="972" y="1137"/>
                      <a:pt x="970" y="1187"/>
                      <a:pt x="966" y="1208"/>
                    </a:cubicBezTo>
                    <a:cubicBezTo>
                      <a:pt x="962" y="1229"/>
                      <a:pt x="983" y="1218"/>
                      <a:pt x="964" y="1224"/>
                    </a:cubicBezTo>
                    <a:cubicBezTo>
                      <a:pt x="945" y="1230"/>
                      <a:pt x="892" y="1237"/>
                      <a:pt x="854" y="1242"/>
                    </a:cubicBezTo>
                    <a:cubicBezTo>
                      <a:pt x="816" y="1247"/>
                      <a:pt x="789" y="1257"/>
                      <a:pt x="734" y="1256"/>
                    </a:cubicBezTo>
                    <a:cubicBezTo>
                      <a:pt x="688" y="1255"/>
                      <a:pt x="624" y="1240"/>
                      <a:pt x="524" y="1238"/>
                    </a:cubicBezTo>
                    <a:cubicBezTo>
                      <a:pt x="424" y="1236"/>
                      <a:pt x="219" y="1245"/>
                      <a:pt x="136" y="1246"/>
                    </a:cubicBezTo>
                    <a:cubicBezTo>
                      <a:pt x="19" y="1245"/>
                      <a:pt x="44" y="1250"/>
                      <a:pt x="26" y="1244"/>
                    </a:cubicBezTo>
                    <a:cubicBezTo>
                      <a:pt x="3" y="1235"/>
                      <a:pt x="1" y="1225"/>
                      <a:pt x="0" y="1192"/>
                    </a:cubicBezTo>
                    <a:cubicBezTo>
                      <a:pt x="7" y="1117"/>
                      <a:pt x="17" y="936"/>
                      <a:pt x="70" y="794"/>
                    </a:cubicBezTo>
                    <a:cubicBezTo>
                      <a:pt x="99" y="689"/>
                      <a:pt x="132" y="639"/>
                      <a:pt x="174" y="564"/>
                    </a:cubicBezTo>
                    <a:cubicBezTo>
                      <a:pt x="216" y="489"/>
                      <a:pt x="267" y="409"/>
                      <a:pt x="320" y="342"/>
                    </a:cubicBezTo>
                    <a:cubicBezTo>
                      <a:pt x="362" y="291"/>
                      <a:pt x="433" y="218"/>
                      <a:pt x="490" y="164"/>
                    </a:cubicBezTo>
                    <a:cubicBezTo>
                      <a:pt x="547" y="113"/>
                      <a:pt x="624" y="61"/>
                      <a:pt x="664" y="34"/>
                    </a:cubicBezTo>
                    <a:cubicBezTo>
                      <a:pt x="678" y="29"/>
                      <a:pt x="714" y="0"/>
                      <a:pt x="728" y="0"/>
                    </a:cubicBezTo>
                    <a:cubicBezTo>
                      <a:pt x="737" y="5"/>
                      <a:pt x="709" y="7"/>
                      <a:pt x="706" y="32"/>
                    </a:cubicBezTo>
                    <a:cubicBezTo>
                      <a:pt x="700" y="47"/>
                      <a:pt x="691" y="68"/>
                      <a:pt x="692" y="88"/>
                    </a:cubicBezTo>
                    <a:cubicBezTo>
                      <a:pt x="693" y="108"/>
                      <a:pt x="708" y="139"/>
                      <a:pt x="712" y="1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52" name="Freeform 132"/>
              <p:cNvSpPr>
                <a:spLocks/>
              </p:cNvSpPr>
              <p:nvPr/>
            </p:nvSpPr>
            <p:spPr bwMode="auto">
              <a:xfrm>
                <a:off x="1483" y="2042"/>
                <a:ext cx="1348" cy="1203"/>
              </a:xfrm>
              <a:custGeom>
                <a:avLst/>
                <a:gdLst>
                  <a:gd name="T0" fmla="*/ 761 w 1348"/>
                  <a:gd name="T1" fmla="*/ 918 h 1203"/>
                  <a:gd name="T2" fmla="*/ 705 w 1348"/>
                  <a:gd name="T3" fmla="*/ 1030 h 1203"/>
                  <a:gd name="T4" fmla="*/ 683 w 1348"/>
                  <a:gd name="T5" fmla="*/ 1136 h 1203"/>
                  <a:gd name="T6" fmla="*/ 673 w 1348"/>
                  <a:gd name="T7" fmla="*/ 1196 h 1203"/>
                  <a:gd name="T8" fmla="*/ 647 w 1348"/>
                  <a:gd name="T9" fmla="*/ 1180 h 1203"/>
                  <a:gd name="T10" fmla="*/ 521 w 1348"/>
                  <a:gd name="T11" fmla="*/ 1090 h 1203"/>
                  <a:gd name="T12" fmla="*/ 391 w 1348"/>
                  <a:gd name="T13" fmla="*/ 964 h 1203"/>
                  <a:gd name="T14" fmla="*/ 275 w 1348"/>
                  <a:gd name="T15" fmla="*/ 832 h 1203"/>
                  <a:gd name="T16" fmla="*/ 181 w 1348"/>
                  <a:gd name="T17" fmla="*/ 670 h 1203"/>
                  <a:gd name="T18" fmla="*/ 97 w 1348"/>
                  <a:gd name="T19" fmla="*/ 496 h 1203"/>
                  <a:gd name="T20" fmla="*/ 27 w 1348"/>
                  <a:gd name="T21" fmla="*/ 264 h 1203"/>
                  <a:gd name="T22" fmla="*/ 5 w 1348"/>
                  <a:gd name="T23" fmla="*/ 36 h 1203"/>
                  <a:gd name="T24" fmla="*/ 57 w 1348"/>
                  <a:gd name="T25" fmla="*/ 50 h 1203"/>
                  <a:gd name="T26" fmla="*/ 213 w 1348"/>
                  <a:gd name="T27" fmla="*/ 48 h 1203"/>
                  <a:gd name="T28" fmla="*/ 521 w 1348"/>
                  <a:gd name="T29" fmla="*/ 38 h 1203"/>
                  <a:gd name="T30" fmla="*/ 727 w 1348"/>
                  <a:gd name="T31" fmla="*/ 56 h 1203"/>
                  <a:gd name="T32" fmla="*/ 855 w 1348"/>
                  <a:gd name="T33" fmla="*/ 44 h 1203"/>
                  <a:gd name="T34" fmla="*/ 969 w 1348"/>
                  <a:gd name="T35" fmla="*/ 28 h 1203"/>
                  <a:gd name="T36" fmla="*/ 983 w 1348"/>
                  <a:gd name="T37" fmla="*/ 134 h 1203"/>
                  <a:gd name="T38" fmla="*/ 1005 w 1348"/>
                  <a:gd name="T39" fmla="*/ 202 h 1203"/>
                  <a:gd name="T40" fmla="*/ 1039 w 1348"/>
                  <a:gd name="T41" fmla="*/ 266 h 1203"/>
                  <a:gd name="T42" fmla="*/ 1101 w 1348"/>
                  <a:gd name="T43" fmla="*/ 346 h 1203"/>
                  <a:gd name="T44" fmla="*/ 1213 w 1348"/>
                  <a:gd name="T45" fmla="*/ 434 h 1203"/>
                  <a:gd name="T46" fmla="*/ 1315 w 1348"/>
                  <a:gd name="T47" fmla="*/ 476 h 1203"/>
                  <a:gd name="T48" fmla="*/ 1339 w 1348"/>
                  <a:gd name="T49" fmla="*/ 494 h 1203"/>
                  <a:gd name="T50" fmla="*/ 1263 w 1348"/>
                  <a:gd name="T51" fmla="*/ 614 h 1203"/>
                  <a:gd name="T52" fmla="*/ 1215 w 1348"/>
                  <a:gd name="T53" fmla="*/ 676 h 1203"/>
                  <a:gd name="T54" fmla="*/ 1073 w 1348"/>
                  <a:gd name="T55" fmla="*/ 714 h 1203"/>
                  <a:gd name="T56" fmla="*/ 897 w 1348"/>
                  <a:gd name="T57" fmla="*/ 792 h 1203"/>
                  <a:gd name="T58" fmla="*/ 761 w 1348"/>
                  <a:gd name="T59" fmla="*/ 918 h 1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48" h="1203">
                    <a:moveTo>
                      <a:pt x="761" y="918"/>
                    </a:moveTo>
                    <a:cubicBezTo>
                      <a:pt x="729" y="958"/>
                      <a:pt x="718" y="994"/>
                      <a:pt x="705" y="1030"/>
                    </a:cubicBezTo>
                    <a:cubicBezTo>
                      <a:pt x="692" y="1066"/>
                      <a:pt x="688" y="1108"/>
                      <a:pt x="683" y="1136"/>
                    </a:cubicBezTo>
                    <a:cubicBezTo>
                      <a:pt x="674" y="1157"/>
                      <a:pt x="680" y="1188"/>
                      <a:pt x="673" y="1196"/>
                    </a:cubicBezTo>
                    <a:cubicBezTo>
                      <a:pt x="667" y="1203"/>
                      <a:pt x="672" y="1198"/>
                      <a:pt x="647" y="1180"/>
                    </a:cubicBezTo>
                    <a:cubicBezTo>
                      <a:pt x="626" y="1164"/>
                      <a:pt x="564" y="1126"/>
                      <a:pt x="521" y="1090"/>
                    </a:cubicBezTo>
                    <a:cubicBezTo>
                      <a:pt x="478" y="1054"/>
                      <a:pt x="432" y="1007"/>
                      <a:pt x="391" y="964"/>
                    </a:cubicBezTo>
                    <a:cubicBezTo>
                      <a:pt x="356" y="929"/>
                      <a:pt x="303" y="867"/>
                      <a:pt x="275" y="832"/>
                    </a:cubicBezTo>
                    <a:cubicBezTo>
                      <a:pt x="253" y="805"/>
                      <a:pt x="210" y="718"/>
                      <a:pt x="181" y="670"/>
                    </a:cubicBezTo>
                    <a:cubicBezTo>
                      <a:pt x="162" y="637"/>
                      <a:pt x="127" y="565"/>
                      <a:pt x="97" y="496"/>
                    </a:cubicBezTo>
                    <a:cubicBezTo>
                      <a:pt x="74" y="437"/>
                      <a:pt x="51" y="344"/>
                      <a:pt x="27" y="264"/>
                    </a:cubicBezTo>
                    <a:cubicBezTo>
                      <a:pt x="3" y="170"/>
                      <a:pt x="0" y="72"/>
                      <a:pt x="5" y="36"/>
                    </a:cubicBezTo>
                    <a:cubicBezTo>
                      <a:pt x="10" y="0"/>
                      <a:pt x="22" y="48"/>
                      <a:pt x="57" y="50"/>
                    </a:cubicBezTo>
                    <a:cubicBezTo>
                      <a:pt x="92" y="52"/>
                      <a:pt x="136" y="50"/>
                      <a:pt x="213" y="48"/>
                    </a:cubicBezTo>
                    <a:cubicBezTo>
                      <a:pt x="290" y="46"/>
                      <a:pt x="435" y="37"/>
                      <a:pt x="521" y="38"/>
                    </a:cubicBezTo>
                    <a:cubicBezTo>
                      <a:pt x="607" y="39"/>
                      <a:pt x="671" y="55"/>
                      <a:pt x="727" y="56"/>
                    </a:cubicBezTo>
                    <a:cubicBezTo>
                      <a:pt x="783" y="57"/>
                      <a:pt x="815" y="49"/>
                      <a:pt x="855" y="44"/>
                    </a:cubicBezTo>
                    <a:cubicBezTo>
                      <a:pt x="895" y="39"/>
                      <a:pt x="948" y="13"/>
                      <a:pt x="969" y="28"/>
                    </a:cubicBezTo>
                    <a:cubicBezTo>
                      <a:pt x="973" y="46"/>
                      <a:pt x="972" y="118"/>
                      <a:pt x="983" y="134"/>
                    </a:cubicBezTo>
                    <a:cubicBezTo>
                      <a:pt x="990" y="160"/>
                      <a:pt x="996" y="180"/>
                      <a:pt x="1005" y="202"/>
                    </a:cubicBezTo>
                    <a:cubicBezTo>
                      <a:pt x="1014" y="224"/>
                      <a:pt x="1023" y="242"/>
                      <a:pt x="1039" y="266"/>
                    </a:cubicBezTo>
                    <a:cubicBezTo>
                      <a:pt x="1055" y="290"/>
                      <a:pt x="1072" y="318"/>
                      <a:pt x="1101" y="346"/>
                    </a:cubicBezTo>
                    <a:cubicBezTo>
                      <a:pt x="1130" y="372"/>
                      <a:pt x="1177" y="412"/>
                      <a:pt x="1213" y="434"/>
                    </a:cubicBezTo>
                    <a:cubicBezTo>
                      <a:pt x="1249" y="456"/>
                      <a:pt x="1294" y="466"/>
                      <a:pt x="1315" y="476"/>
                    </a:cubicBezTo>
                    <a:cubicBezTo>
                      <a:pt x="1336" y="486"/>
                      <a:pt x="1348" y="471"/>
                      <a:pt x="1339" y="494"/>
                    </a:cubicBezTo>
                    <a:cubicBezTo>
                      <a:pt x="1336" y="510"/>
                      <a:pt x="1284" y="584"/>
                      <a:pt x="1263" y="614"/>
                    </a:cubicBezTo>
                    <a:cubicBezTo>
                      <a:pt x="1242" y="644"/>
                      <a:pt x="1247" y="659"/>
                      <a:pt x="1215" y="676"/>
                    </a:cubicBezTo>
                    <a:cubicBezTo>
                      <a:pt x="1183" y="693"/>
                      <a:pt x="1126" y="695"/>
                      <a:pt x="1073" y="714"/>
                    </a:cubicBezTo>
                    <a:cubicBezTo>
                      <a:pt x="1020" y="733"/>
                      <a:pt x="949" y="758"/>
                      <a:pt x="897" y="792"/>
                    </a:cubicBezTo>
                    <a:cubicBezTo>
                      <a:pt x="845" y="826"/>
                      <a:pt x="793" y="878"/>
                      <a:pt x="761" y="918"/>
                    </a:cubicBezTo>
                    <a:close/>
                  </a:path>
                </a:pathLst>
              </a:custGeom>
              <a:solidFill>
                <a:srgbClr val="CC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53" name="Freeform 133"/>
              <p:cNvSpPr>
                <a:spLocks/>
              </p:cNvSpPr>
              <p:nvPr/>
            </p:nvSpPr>
            <p:spPr bwMode="auto">
              <a:xfrm>
                <a:off x="2140" y="2409"/>
                <a:ext cx="1688" cy="1057"/>
              </a:xfrm>
              <a:custGeom>
                <a:avLst/>
                <a:gdLst>
                  <a:gd name="T0" fmla="*/ 160 w 1688"/>
                  <a:gd name="T1" fmla="*/ 905 h 1057"/>
                  <a:gd name="T2" fmla="*/ 370 w 1688"/>
                  <a:gd name="T3" fmla="*/ 989 h 1057"/>
                  <a:gd name="T4" fmla="*/ 670 w 1688"/>
                  <a:gd name="T5" fmla="*/ 1047 h 1057"/>
                  <a:gd name="T6" fmla="*/ 1078 w 1688"/>
                  <a:gd name="T7" fmla="*/ 1031 h 1057"/>
                  <a:gd name="T8" fmla="*/ 1460 w 1688"/>
                  <a:gd name="T9" fmla="*/ 907 h 1057"/>
                  <a:gd name="T10" fmla="*/ 1662 w 1688"/>
                  <a:gd name="T11" fmla="*/ 791 h 1057"/>
                  <a:gd name="T12" fmla="*/ 1618 w 1688"/>
                  <a:gd name="T13" fmla="*/ 585 h 1057"/>
                  <a:gd name="T14" fmla="*/ 1542 w 1688"/>
                  <a:gd name="T15" fmla="*/ 443 h 1057"/>
                  <a:gd name="T16" fmla="*/ 1382 w 1688"/>
                  <a:gd name="T17" fmla="*/ 329 h 1057"/>
                  <a:gd name="T18" fmla="*/ 1270 w 1688"/>
                  <a:gd name="T19" fmla="*/ 307 h 1057"/>
                  <a:gd name="T20" fmla="*/ 1246 w 1688"/>
                  <a:gd name="T21" fmla="*/ 255 h 1057"/>
                  <a:gd name="T22" fmla="*/ 1160 w 1688"/>
                  <a:gd name="T23" fmla="*/ 37 h 1057"/>
                  <a:gd name="T24" fmla="*/ 1118 w 1688"/>
                  <a:gd name="T25" fmla="*/ 35 h 1057"/>
                  <a:gd name="T26" fmla="*/ 984 w 1688"/>
                  <a:gd name="T27" fmla="*/ 105 h 1057"/>
                  <a:gd name="T28" fmla="*/ 856 w 1688"/>
                  <a:gd name="T29" fmla="*/ 129 h 1057"/>
                  <a:gd name="T30" fmla="*/ 750 w 1688"/>
                  <a:gd name="T31" fmla="*/ 131 h 1057"/>
                  <a:gd name="T32" fmla="*/ 686 w 1688"/>
                  <a:gd name="T33" fmla="*/ 119 h 1057"/>
                  <a:gd name="T34" fmla="*/ 648 w 1688"/>
                  <a:gd name="T35" fmla="*/ 189 h 1057"/>
                  <a:gd name="T36" fmla="*/ 568 w 1688"/>
                  <a:gd name="T37" fmla="*/ 293 h 1057"/>
                  <a:gd name="T38" fmla="*/ 518 w 1688"/>
                  <a:gd name="T39" fmla="*/ 317 h 1057"/>
                  <a:gd name="T40" fmla="*/ 368 w 1688"/>
                  <a:gd name="T41" fmla="*/ 361 h 1057"/>
                  <a:gd name="T42" fmla="*/ 198 w 1688"/>
                  <a:gd name="T43" fmla="*/ 453 h 1057"/>
                  <a:gd name="T44" fmla="*/ 92 w 1688"/>
                  <a:gd name="T45" fmla="*/ 565 h 1057"/>
                  <a:gd name="T46" fmla="*/ 32 w 1688"/>
                  <a:gd name="T47" fmla="*/ 723 h 1057"/>
                  <a:gd name="T48" fmla="*/ 16 w 1688"/>
                  <a:gd name="T49" fmla="*/ 835 h 1057"/>
                  <a:gd name="T50" fmla="*/ 160 w 1688"/>
                  <a:gd name="T51" fmla="*/ 905 h 10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8" h="1057">
                    <a:moveTo>
                      <a:pt x="160" y="905"/>
                    </a:moveTo>
                    <a:cubicBezTo>
                      <a:pt x="219" y="931"/>
                      <a:pt x="285" y="965"/>
                      <a:pt x="370" y="989"/>
                    </a:cubicBezTo>
                    <a:cubicBezTo>
                      <a:pt x="437" y="1016"/>
                      <a:pt x="577" y="1031"/>
                      <a:pt x="670" y="1047"/>
                    </a:cubicBezTo>
                    <a:cubicBezTo>
                      <a:pt x="788" y="1049"/>
                      <a:pt x="946" y="1057"/>
                      <a:pt x="1078" y="1031"/>
                    </a:cubicBezTo>
                    <a:cubicBezTo>
                      <a:pt x="1210" y="1008"/>
                      <a:pt x="1363" y="947"/>
                      <a:pt x="1460" y="907"/>
                    </a:cubicBezTo>
                    <a:cubicBezTo>
                      <a:pt x="1554" y="866"/>
                      <a:pt x="1640" y="832"/>
                      <a:pt x="1662" y="791"/>
                    </a:cubicBezTo>
                    <a:cubicBezTo>
                      <a:pt x="1688" y="737"/>
                      <a:pt x="1638" y="643"/>
                      <a:pt x="1618" y="585"/>
                    </a:cubicBezTo>
                    <a:cubicBezTo>
                      <a:pt x="1598" y="527"/>
                      <a:pt x="1581" y="486"/>
                      <a:pt x="1542" y="443"/>
                    </a:cubicBezTo>
                    <a:cubicBezTo>
                      <a:pt x="1503" y="400"/>
                      <a:pt x="1427" y="352"/>
                      <a:pt x="1382" y="329"/>
                    </a:cubicBezTo>
                    <a:cubicBezTo>
                      <a:pt x="1346" y="300"/>
                      <a:pt x="1285" y="321"/>
                      <a:pt x="1270" y="307"/>
                    </a:cubicBezTo>
                    <a:cubicBezTo>
                      <a:pt x="1247" y="295"/>
                      <a:pt x="1264" y="300"/>
                      <a:pt x="1246" y="255"/>
                    </a:cubicBezTo>
                    <a:cubicBezTo>
                      <a:pt x="1208" y="228"/>
                      <a:pt x="1181" y="74"/>
                      <a:pt x="1160" y="37"/>
                    </a:cubicBezTo>
                    <a:cubicBezTo>
                      <a:pt x="1139" y="0"/>
                      <a:pt x="1147" y="24"/>
                      <a:pt x="1118" y="35"/>
                    </a:cubicBezTo>
                    <a:cubicBezTo>
                      <a:pt x="1089" y="46"/>
                      <a:pt x="1028" y="89"/>
                      <a:pt x="984" y="105"/>
                    </a:cubicBezTo>
                    <a:cubicBezTo>
                      <a:pt x="940" y="121"/>
                      <a:pt x="895" y="125"/>
                      <a:pt x="856" y="129"/>
                    </a:cubicBezTo>
                    <a:cubicBezTo>
                      <a:pt x="817" y="131"/>
                      <a:pt x="777" y="133"/>
                      <a:pt x="750" y="131"/>
                    </a:cubicBezTo>
                    <a:cubicBezTo>
                      <a:pt x="722" y="129"/>
                      <a:pt x="703" y="109"/>
                      <a:pt x="686" y="119"/>
                    </a:cubicBezTo>
                    <a:cubicBezTo>
                      <a:pt x="667" y="127"/>
                      <a:pt x="668" y="160"/>
                      <a:pt x="648" y="189"/>
                    </a:cubicBezTo>
                    <a:cubicBezTo>
                      <a:pt x="628" y="218"/>
                      <a:pt x="590" y="272"/>
                      <a:pt x="568" y="293"/>
                    </a:cubicBezTo>
                    <a:cubicBezTo>
                      <a:pt x="544" y="314"/>
                      <a:pt x="551" y="306"/>
                      <a:pt x="518" y="317"/>
                    </a:cubicBezTo>
                    <a:cubicBezTo>
                      <a:pt x="485" y="328"/>
                      <a:pt x="421" y="338"/>
                      <a:pt x="368" y="361"/>
                    </a:cubicBezTo>
                    <a:cubicBezTo>
                      <a:pt x="315" y="384"/>
                      <a:pt x="244" y="419"/>
                      <a:pt x="198" y="453"/>
                    </a:cubicBezTo>
                    <a:cubicBezTo>
                      <a:pt x="152" y="494"/>
                      <a:pt x="120" y="520"/>
                      <a:pt x="92" y="565"/>
                    </a:cubicBezTo>
                    <a:cubicBezTo>
                      <a:pt x="64" y="610"/>
                      <a:pt x="45" y="678"/>
                      <a:pt x="32" y="723"/>
                    </a:cubicBezTo>
                    <a:cubicBezTo>
                      <a:pt x="44" y="765"/>
                      <a:pt x="0" y="815"/>
                      <a:pt x="16" y="835"/>
                    </a:cubicBezTo>
                    <a:cubicBezTo>
                      <a:pt x="37" y="865"/>
                      <a:pt x="130" y="891"/>
                      <a:pt x="160" y="905"/>
                    </a:cubicBezTo>
                    <a:close/>
                  </a:path>
                </a:pathLst>
              </a:custGeom>
              <a:solidFill>
                <a:srgbClr val="F8F8F8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54" name="Freeform 134"/>
              <p:cNvSpPr>
                <a:spLocks/>
              </p:cNvSpPr>
              <p:nvPr/>
            </p:nvSpPr>
            <p:spPr bwMode="auto">
              <a:xfrm>
                <a:off x="3282" y="2016"/>
                <a:ext cx="1132" cy="1212"/>
              </a:xfrm>
              <a:custGeom>
                <a:avLst/>
                <a:gdLst>
                  <a:gd name="T0" fmla="*/ 978 w 1132"/>
                  <a:gd name="T1" fmla="*/ 264 h 1212"/>
                  <a:gd name="T2" fmla="*/ 906 w 1132"/>
                  <a:gd name="T3" fmla="*/ 288 h 1212"/>
                  <a:gd name="T4" fmla="*/ 870 w 1132"/>
                  <a:gd name="T5" fmla="*/ 300 h 1212"/>
                  <a:gd name="T6" fmla="*/ 654 w 1132"/>
                  <a:gd name="T7" fmla="*/ 252 h 1212"/>
                  <a:gd name="T8" fmla="*/ 546 w 1132"/>
                  <a:gd name="T9" fmla="*/ 192 h 1212"/>
                  <a:gd name="T10" fmla="*/ 522 w 1132"/>
                  <a:gd name="T11" fmla="*/ 156 h 1212"/>
                  <a:gd name="T12" fmla="*/ 450 w 1132"/>
                  <a:gd name="T13" fmla="*/ 132 h 1212"/>
                  <a:gd name="T14" fmla="*/ 402 w 1132"/>
                  <a:gd name="T15" fmla="*/ 72 h 1212"/>
                  <a:gd name="T16" fmla="*/ 192 w 1132"/>
                  <a:gd name="T17" fmla="*/ 6 h 1212"/>
                  <a:gd name="T18" fmla="*/ 168 w 1132"/>
                  <a:gd name="T19" fmla="*/ 30 h 1212"/>
                  <a:gd name="T20" fmla="*/ 158 w 1132"/>
                  <a:gd name="T21" fmla="*/ 128 h 1212"/>
                  <a:gd name="T22" fmla="*/ 126 w 1132"/>
                  <a:gd name="T23" fmla="*/ 242 h 1212"/>
                  <a:gd name="T24" fmla="*/ 62 w 1132"/>
                  <a:gd name="T25" fmla="*/ 340 h 1212"/>
                  <a:gd name="T26" fmla="*/ 6 w 1132"/>
                  <a:gd name="T27" fmla="*/ 400 h 1212"/>
                  <a:gd name="T28" fmla="*/ 26 w 1132"/>
                  <a:gd name="T29" fmla="*/ 460 h 1212"/>
                  <a:gd name="T30" fmla="*/ 66 w 1132"/>
                  <a:gd name="T31" fmla="*/ 588 h 1212"/>
                  <a:gd name="T32" fmla="*/ 100 w 1132"/>
                  <a:gd name="T33" fmla="*/ 648 h 1212"/>
                  <a:gd name="T34" fmla="*/ 120 w 1132"/>
                  <a:gd name="T35" fmla="*/ 690 h 1212"/>
                  <a:gd name="T36" fmla="*/ 142 w 1132"/>
                  <a:gd name="T37" fmla="*/ 698 h 1212"/>
                  <a:gd name="T38" fmla="*/ 218 w 1132"/>
                  <a:gd name="T39" fmla="*/ 706 h 1212"/>
                  <a:gd name="T40" fmla="*/ 312 w 1132"/>
                  <a:gd name="T41" fmla="*/ 762 h 1212"/>
                  <a:gd name="T42" fmla="*/ 436 w 1132"/>
                  <a:gd name="T43" fmla="*/ 888 h 1212"/>
                  <a:gd name="T44" fmla="*/ 508 w 1132"/>
                  <a:gd name="T45" fmla="*/ 1048 h 1212"/>
                  <a:gd name="T46" fmla="*/ 530 w 1132"/>
                  <a:gd name="T47" fmla="*/ 1138 h 1212"/>
                  <a:gd name="T48" fmla="*/ 522 w 1132"/>
                  <a:gd name="T49" fmla="*/ 1196 h 1212"/>
                  <a:gd name="T50" fmla="*/ 686 w 1132"/>
                  <a:gd name="T51" fmla="*/ 1054 h 1212"/>
                  <a:gd name="T52" fmla="*/ 774 w 1132"/>
                  <a:gd name="T53" fmla="*/ 964 h 1212"/>
                  <a:gd name="T54" fmla="*/ 878 w 1132"/>
                  <a:gd name="T55" fmla="*/ 844 h 1212"/>
                  <a:gd name="T56" fmla="*/ 986 w 1132"/>
                  <a:gd name="T57" fmla="*/ 672 h 1212"/>
                  <a:gd name="T58" fmla="*/ 1076 w 1132"/>
                  <a:gd name="T59" fmla="*/ 468 h 1212"/>
                  <a:gd name="T60" fmla="*/ 1114 w 1132"/>
                  <a:gd name="T61" fmla="*/ 324 h 1212"/>
                  <a:gd name="T62" fmla="*/ 1130 w 1132"/>
                  <a:gd name="T63" fmla="*/ 164 h 1212"/>
                  <a:gd name="T64" fmla="*/ 978 w 1132"/>
                  <a:gd name="T65" fmla="*/ 264 h 12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32" h="1212">
                    <a:moveTo>
                      <a:pt x="978" y="264"/>
                    </a:moveTo>
                    <a:cubicBezTo>
                      <a:pt x="955" y="274"/>
                      <a:pt x="930" y="280"/>
                      <a:pt x="906" y="288"/>
                    </a:cubicBezTo>
                    <a:cubicBezTo>
                      <a:pt x="894" y="292"/>
                      <a:pt x="870" y="300"/>
                      <a:pt x="870" y="300"/>
                    </a:cubicBezTo>
                    <a:cubicBezTo>
                      <a:pt x="788" y="291"/>
                      <a:pt x="730" y="277"/>
                      <a:pt x="654" y="252"/>
                    </a:cubicBezTo>
                    <a:cubicBezTo>
                      <a:pt x="615" y="239"/>
                      <a:pt x="585" y="205"/>
                      <a:pt x="546" y="192"/>
                    </a:cubicBezTo>
                    <a:cubicBezTo>
                      <a:pt x="538" y="180"/>
                      <a:pt x="534" y="164"/>
                      <a:pt x="522" y="156"/>
                    </a:cubicBezTo>
                    <a:cubicBezTo>
                      <a:pt x="501" y="143"/>
                      <a:pt x="450" y="132"/>
                      <a:pt x="450" y="132"/>
                    </a:cubicBezTo>
                    <a:cubicBezTo>
                      <a:pt x="443" y="110"/>
                      <a:pt x="438" y="72"/>
                      <a:pt x="402" y="72"/>
                    </a:cubicBezTo>
                    <a:cubicBezTo>
                      <a:pt x="377" y="72"/>
                      <a:pt x="192" y="6"/>
                      <a:pt x="192" y="6"/>
                    </a:cubicBezTo>
                    <a:cubicBezTo>
                      <a:pt x="149" y="0"/>
                      <a:pt x="174" y="10"/>
                      <a:pt x="168" y="30"/>
                    </a:cubicBezTo>
                    <a:cubicBezTo>
                      <a:pt x="162" y="50"/>
                      <a:pt x="165" y="93"/>
                      <a:pt x="158" y="128"/>
                    </a:cubicBezTo>
                    <a:cubicBezTo>
                      <a:pt x="151" y="163"/>
                      <a:pt x="142" y="207"/>
                      <a:pt x="126" y="242"/>
                    </a:cubicBezTo>
                    <a:cubicBezTo>
                      <a:pt x="109" y="276"/>
                      <a:pt x="82" y="314"/>
                      <a:pt x="62" y="340"/>
                    </a:cubicBezTo>
                    <a:cubicBezTo>
                      <a:pt x="42" y="366"/>
                      <a:pt x="12" y="380"/>
                      <a:pt x="6" y="400"/>
                    </a:cubicBezTo>
                    <a:cubicBezTo>
                      <a:pt x="0" y="420"/>
                      <a:pt x="16" y="429"/>
                      <a:pt x="26" y="460"/>
                    </a:cubicBezTo>
                    <a:cubicBezTo>
                      <a:pt x="36" y="491"/>
                      <a:pt x="54" y="557"/>
                      <a:pt x="66" y="588"/>
                    </a:cubicBezTo>
                    <a:cubicBezTo>
                      <a:pt x="76" y="617"/>
                      <a:pt x="87" y="630"/>
                      <a:pt x="100" y="648"/>
                    </a:cubicBezTo>
                    <a:cubicBezTo>
                      <a:pt x="109" y="665"/>
                      <a:pt x="113" y="682"/>
                      <a:pt x="120" y="690"/>
                    </a:cubicBezTo>
                    <a:cubicBezTo>
                      <a:pt x="127" y="698"/>
                      <a:pt x="126" y="695"/>
                      <a:pt x="142" y="698"/>
                    </a:cubicBezTo>
                    <a:cubicBezTo>
                      <a:pt x="158" y="701"/>
                      <a:pt x="190" y="695"/>
                      <a:pt x="218" y="706"/>
                    </a:cubicBezTo>
                    <a:cubicBezTo>
                      <a:pt x="242" y="722"/>
                      <a:pt x="288" y="746"/>
                      <a:pt x="312" y="762"/>
                    </a:cubicBezTo>
                    <a:cubicBezTo>
                      <a:pt x="346" y="795"/>
                      <a:pt x="408" y="816"/>
                      <a:pt x="436" y="888"/>
                    </a:cubicBezTo>
                    <a:cubicBezTo>
                      <a:pt x="470" y="933"/>
                      <a:pt x="492" y="1001"/>
                      <a:pt x="508" y="1048"/>
                    </a:cubicBezTo>
                    <a:cubicBezTo>
                      <a:pt x="524" y="1090"/>
                      <a:pt x="528" y="1113"/>
                      <a:pt x="530" y="1138"/>
                    </a:cubicBezTo>
                    <a:cubicBezTo>
                      <a:pt x="528" y="1182"/>
                      <a:pt x="502" y="1212"/>
                      <a:pt x="522" y="1196"/>
                    </a:cubicBezTo>
                    <a:cubicBezTo>
                      <a:pt x="547" y="1175"/>
                      <a:pt x="659" y="1082"/>
                      <a:pt x="686" y="1054"/>
                    </a:cubicBezTo>
                    <a:cubicBezTo>
                      <a:pt x="727" y="1015"/>
                      <a:pt x="743" y="1002"/>
                      <a:pt x="774" y="964"/>
                    </a:cubicBezTo>
                    <a:cubicBezTo>
                      <a:pt x="800" y="932"/>
                      <a:pt x="838" y="909"/>
                      <a:pt x="878" y="844"/>
                    </a:cubicBezTo>
                    <a:cubicBezTo>
                      <a:pt x="913" y="795"/>
                      <a:pt x="953" y="735"/>
                      <a:pt x="986" y="672"/>
                    </a:cubicBezTo>
                    <a:cubicBezTo>
                      <a:pt x="1019" y="609"/>
                      <a:pt x="1055" y="526"/>
                      <a:pt x="1076" y="468"/>
                    </a:cubicBezTo>
                    <a:cubicBezTo>
                      <a:pt x="1096" y="423"/>
                      <a:pt x="1098" y="371"/>
                      <a:pt x="1114" y="324"/>
                    </a:cubicBezTo>
                    <a:cubicBezTo>
                      <a:pt x="1124" y="276"/>
                      <a:pt x="1132" y="198"/>
                      <a:pt x="1130" y="164"/>
                    </a:cubicBezTo>
                    <a:cubicBezTo>
                      <a:pt x="1107" y="154"/>
                      <a:pt x="1015" y="243"/>
                      <a:pt x="978" y="264"/>
                    </a:cubicBezTo>
                    <a:close/>
                  </a:path>
                </a:pathLst>
              </a:custGeom>
              <a:solidFill>
                <a:srgbClr val="CC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24587" name="Group 135"/>
            <p:cNvGrpSpPr>
              <a:grpSpLocks/>
            </p:cNvGrpSpPr>
            <p:nvPr/>
          </p:nvGrpSpPr>
          <p:grpSpPr bwMode="auto">
            <a:xfrm>
              <a:off x="1484" y="1228"/>
              <a:ext cx="1592" cy="2339"/>
              <a:chOff x="1484" y="1228"/>
              <a:chExt cx="1592" cy="2339"/>
            </a:xfrm>
          </p:grpSpPr>
          <p:sp>
            <p:nvSpPr>
              <p:cNvPr id="24638" name="Freeform 136"/>
              <p:cNvSpPr>
                <a:spLocks/>
              </p:cNvSpPr>
              <p:nvPr/>
            </p:nvSpPr>
            <p:spPr bwMode="auto">
              <a:xfrm>
                <a:off x="1484" y="1228"/>
                <a:ext cx="1592" cy="2339"/>
              </a:xfrm>
              <a:custGeom>
                <a:avLst/>
                <a:gdLst>
                  <a:gd name="T0" fmla="*/ 1582 w 1592"/>
                  <a:gd name="T1" fmla="*/ 896 h 2339"/>
                  <a:gd name="T2" fmla="*/ 1554 w 1592"/>
                  <a:gd name="T3" fmla="*/ 1104 h 2339"/>
                  <a:gd name="T4" fmla="*/ 1444 w 1592"/>
                  <a:gd name="T5" fmla="*/ 1230 h 2339"/>
                  <a:gd name="T6" fmla="*/ 1348 w 1592"/>
                  <a:gd name="T7" fmla="*/ 1388 h 2339"/>
                  <a:gd name="T8" fmla="*/ 1306 w 1592"/>
                  <a:gd name="T9" fmla="*/ 1438 h 2339"/>
                  <a:gd name="T10" fmla="*/ 1332 w 1592"/>
                  <a:gd name="T11" fmla="*/ 1522 h 2339"/>
                  <a:gd name="T12" fmla="*/ 1256 w 1592"/>
                  <a:gd name="T13" fmla="*/ 1640 h 2339"/>
                  <a:gd name="T14" fmla="*/ 1234 w 1592"/>
                  <a:gd name="T15" fmla="*/ 1668 h 2339"/>
                  <a:gd name="T16" fmla="*/ 1164 w 1592"/>
                  <a:gd name="T17" fmla="*/ 1894 h 2339"/>
                  <a:gd name="T18" fmla="*/ 1132 w 1592"/>
                  <a:gd name="T19" fmla="*/ 2260 h 2339"/>
                  <a:gd name="T20" fmla="*/ 988 w 1592"/>
                  <a:gd name="T21" fmla="*/ 2314 h 2339"/>
                  <a:gd name="T22" fmla="*/ 644 w 1592"/>
                  <a:gd name="T23" fmla="*/ 2192 h 2339"/>
                  <a:gd name="T24" fmla="*/ 678 w 1592"/>
                  <a:gd name="T25" fmla="*/ 2062 h 2339"/>
                  <a:gd name="T26" fmla="*/ 740 w 1592"/>
                  <a:gd name="T27" fmla="*/ 1836 h 2339"/>
                  <a:gd name="T28" fmla="*/ 834 w 1592"/>
                  <a:gd name="T29" fmla="*/ 1527 h 2339"/>
                  <a:gd name="T30" fmla="*/ 784 w 1592"/>
                  <a:gd name="T31" fmla="*/ 1472 h 2339"/>
                  <a:gd name="T32" fmla="*/ 718 w 1592"/>
                  <a:gd name="T33" fmla="*/ 1748 h 2339"/>
                  <a:gd name="T34" fmla="*/ 624 w 1592"/>
                  <a:gd name="T35" fmla="*/ 1920 h 2339"/>
                  <a:gd name="T36" fmla="*/ 518 w 1592"/>
                  <a:gd name="T37" fmla="*/ 2098 h 2339"/>
                  <a:gd name="T38" fmla="*/ 164 w 1592"/>
                  <a:gd name="T39" fmla="*/ 2268 h 2339"/>
                  <a:gd name="T40" fmla="*/ 7 w 1592"/>
                  <a:gd name="T41" fmla="*/ 2163 h 2339"/>
                  <a:gd name="T42" fmla="*/ 152 w 1592"/>
                  <a:gd name="T43" fmla="*/ 1972 h 2339"/>
                  <a:gd name="T44" fmla="*/ 308 w 1592"/>
                  <a:gd name="T45" fmla="*/ 1770 h 2339"/>
                  <a:gd name="T46" fmla="*/ 348 w 1592"/>
                  <a:gd name="T47" fmla="*/ 1674 h 2339"/>
                  <a:gd name="T48" fmla="*/ 416 w 1592"/>
                  <a:gd name="T49" fmla="*/ 1548 h 2339"/>
                  <a:gd name="T50" fmla="*/ 368 w 1592"/>
                  <a:gd name="T51" fmla="*/ 1526 h 2339"/>
                  <a:gd name="T52" fmla="*/ 325 w 1592"/>
                  <a:gd name="T53" fmla="*/ 1481 h 2339"/>
                  <a:gd name="T54" fmla="*/ 289 w 1592"/>
                  <a:gd name="T55" fmla="*/ 1436 h 2339"/>
                  <a:gd name="T56" fmla="*/ 234 w 1592"/>
                  <a:gd name="T57" fmla="*/ 1372 h 2339"/>
                  <a:gd name="T58" fmla="*/ 216 w 1592"/>
                  <a:gd name="T59" fmla="*/ 1300 h 2339"/>
                  <a:gd name="T60" fmla="*/ 182 w 1592"/>
                  <a:gd name="T61" fmla="*/ 1230 h 2339"/>
                  <a:gd name="T62" fmla="*/ 107 w 1592"/>
                  <a:gd name="T63" fmla="*/ 1045 h 2339"/>
                  <a:gd name="T64" fmla="*/ 132 w 1592"/>
                  <a:gd name="T65" fmla="*/ 790 h 2339"/>
                  <a:gd name="T66" fmla="*/ 334 w 1592"/>
                  <a:gd name="T67" fmla="*/ 390 h 2339"/>
                  <a:gd name="T68" fmla="*/ 602 w 1592"/>
                  <a:gd name="T69" fmla="*/ 202 h 2339"/>
                  <a:gd name="T70" fmla="*/ 898 w 1592"/>
                  <a:gd name="T71" fmla="*/ 63 h 2339"/>
                  <a:gd name="T72" fmla="*/ 1094 w 1592"/>
                  <a:gd name="T73" fmla="*/ 32 h 2339"/>
                  <a:gd name="T74" fmla="*/ 1156 w 1592"/>
                  <a:gd name="T75" fmla="*/ 150 h 2339"/>
                  <a:gd name="T76" fmla="*/ 1452 w 1592"/>
                  <a:gd name="T77" fmla="*/ 394 h 2339"/>
                  <a:gd name="T78" fmla="*/ 1592 w 1592"/>
                  <a:gd name="T79" fmla="*/ 558 h 23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92" h="2339">
                    <a:moveTo>
                      <a:pt x="1590" y="552"/>
                    </a:moveTo>
                    <a:cubicBezTo>
                      <a:pt x="1589" y="612"/>
                      <a:pt x="1585" y="807"/>
                      <a:pt x="1582" y="896"/>
                    </a:cubicBezTo>
                    <a:cubicBezTo>
                      <a:pt x="1579" y="985"/>
                      <a:pt x="1579" y="1049"/>
                      <a:pt x="1574" y="1084"/>
                    </a:cubicBezTo>
                    <a:cubicBezTo>
                      <a:pt x="1570" y="1120"/>
                      <a:pt x="1560" y="1096"/>
                      <a:pt x="1554" y="1104"/>
                    </a:cubicBezTo>
                    <a:cubicBezTo>
                      <a:pt x="1548" y="1112"/>
                      <a:pt x="1554" y="1111"/>
                      <a:pt x="1536" y="1132"/>
                    </a:cubicBezTo>
                    <a:cubicBezTo>
                      <a:pt x="1518" y="1153"/>
                      <a:pt x="1471" y="1197"/>
                      <a:pt x="1444" y="1230"/>
                    </a:cubicBezTo>
                    <a:cubicBezTo>
                      <a:pt x="1418" y="1258"/>
                      <a:pt x="1394" y="1312"/>
                      <a:pt x="1374" y="1330"/>
                    </a:cubicBezTo>
                    <a:cubicBezTo>
                      <a:pt x="1356" y="1354"/>
                      <a:pt x="1362" y="1369"/>
                      <a:pt x="1348" y="1388"/>
                    </a:cubicBezTo>
                    <a:cubicBezTo>
                      <a:pt x="1338" y="1400"/>
                      <a:pt x="1323" y="1392"/>
                      <a:pt x="1316" y="1400"/>
                    </a:cubicBezTo>
                    <a:cubicBezTo>
                      <a:pt x="1309" y="1408"/>
                      <a:pt x="1308" y="1422"/>
                      <a:pt x="1306" y="1438"/>
                    </a:cubicBezTo>
                    <a:cubicBezTo>
                      <a:pt x="1303" y="1461"/>
                      <a:pt x="1302" y="1482"/>
                      <a:pt x="1306" y="1496"/>
                    </a:cubicBezTo>
                    <a:cubicBezTo>
                      <a:pt x="1310" y="1510"/>
                      <a:pt x="1334" y="1509"/>
                      <a:pt x="1332" y="1522"/>
                    </a:cubicBezTo>
                    <a:cubicBezTo>
                      <a:pt x="1330" y="1535"/>
                      <a:pt x="1307" y="1554"/>
                      <a:pt x="1294" y="1574"/>
                    </a:cubicBezTo>
                    <a:cubicBezTo>
                      <a:pt x="1280" y="1594"/>
                      <a:pt x="1272" y="1625"/>
                      <a:pt x="1256" y="1640"/>
                    </a:cubicBezTo>
                    <a:cubicBezTo>
                      <a:pt x="1240" y="1655"/>
                      <a:pt x="1200" y="1657"/>
                      <a:pt x="1196" y="1662"/>
                    </a:cubicBezTo>
                    <a:cubicBezTo>
                      <a:pt x="1192" y="1667"/>
                      <a:pt x="1230" y="1659"/>
                      <a:pt x="1234" y="1668"/>
                    </a:cubicBezTo>
                    <a:cubicBezTo>
                      <a:pt x="1238" y="1677"/>
                      <a:pt x="1234" y="1678"/>
                      <a:pt x="1222" y="1716"/>
                    </a:cubicBezTo>
                    <a:cubicBezTo>
                      <a:pt x="1210" y="1754"/>
                      <a:pt x="1178" y="1844"/>
                      <a:pt x="1164" y="1894"/>
                    </a:cubicBezTo>
                    <a:cubicBezTo>
                      <a:pt x="1151" y="1944"/>
                      <a:pt x="1146" y="1952"/>
                      <a:pt x="1136" y="2018"/>
                    </a:cubicBezTo>
                    <a:cubicBezTo>
                      <a:pt x="1131" y="2079"/>
                      <a:pt x="1142" y="2208"/>
                      <a:pt x="1132" y="2260"/>
                    </a:cubicBezTo>
                    <a:cubicBezTo>
                      <a:pt x="1122" y="2312"/>
                      <a:pt x="1102" y="2321"/>
                      <a:pt x="1078" y="2330"/>
                    </a:cubicBezTo>
                    <a:cubicBezTo>
                      <a:pt x="1054" y="2339"/>
                      <a:pt x="1053" y="2318"/>
                      <a:pt x="988" y="2314"/>
                    </a:cubicBezTo>
                    <a:cubicBezTo>
                      <a:pt x="912" y="2314"/>
                      <a:pt x="743" y="2328"/>
                      <a:pt x="686" y="2308"/>
                    </a:cubicBezTo>
                    <a:cubicBezTo>
                      <a:pt x="629" y="2288"/>
                      <a:pt x="647" y="2218"/>
                      <a:pt x="644" y="2192"/>
                    </a:cubicBezTo>
                    <a:cubicBezTo>
                      <a:pt x="641" y="2166"/>
                      <a:pt x="660" y="2172"/>
                      <a:pt x="666" y="2150"/>
                    </a:cubicBezTo>
                    <a:cubicBezTo>
                      <a:pt x="672" y="2128"/>
                      <a:pt x="674" y="2095"/>
                      <a:pt x="678" y="2062"/>
                    </a:cubicBezTo>
                    <a:cubicBezTo>
                      <a:pt x="682" y="2029"/>
                      <a:pt x="682" y="1990"/>
                      <a:pt x="692" y="1952"/>
                    </a:cubicBezTo>
                    <a:cubicBezTo>
                      <a:pt x="693" y="1939"/>
                      <a:pt x="727" y="1860"/>
                      <a:pt x="740" y="1836"/>
                    </a:cubicBezTo>
                    <a:cubicBezTo>
                      <a:pt x="757" y="1789"/>
                      <a:pt x="800" y="1719"/>
                      <a:pt x="816" y="1668"/>
                    </a:cubicBezTo>
                    <a:cubicBezTo>
                      <a:pt x="832" y="1617"/>
                      <a:pt x="832" y="1557"/>
                      <a:pt x="834" y="1527"/>
                    </a:cubicBezTo>
                    <a:cubicBezTo>
                      <a:pt x="834" y="1496"/>
                      <a:pt x="835" y="1487"/>
                      <a:pt x="826" y="1486"/>
                    </a:cubicBezTo>
                    <a:cubicBezTo>
                      <a:pt x="818" y="1477"/>
                      <a:pt x="792" y="1467"/>
                      <a:pt x="784" y="1472"/>
                    </a:cubicBezTo>
                    <a:cubicBezTo>
                      <a:pt x="776" y="1477"/>
                      <a:pt x="790" y="1472"/>
                      <a:pt x="779" y="1518"/>
                    </a:cubicBezTo>
                    <a:cubicBezTo>
                      <a:pt x="766" y="1571"/>
                      <a:pt x="739" y="1678"/>
                      <a:pt x="718" y="1748"/>
                    </a:cubicBezTo>
                    <a:cubicBezTo>
                      <a:pt x="698" y="1805"/>
                      <a:pt x="678" y="1833"/>
                      <a:pt x="662" y="1862"/>
                    </a:cubicBezTo>
                    <a:cubicBezTo>
                      <a:pt x="643" y="1888"/>
                      <a:pt x="639" y="1908"/>
                      <a:pt x="624" y="1920"/>
                    </a:cubicBezTo>
                    <a:cubicBezTo>
                      <a:pt x="618" y="1936"/>
                      <a:pt x="642" y="1930"/>
                      <a:pt x="624" y="1960"/>
                    </a:cubicBezTo>
                    <a:cubicBezTo>
                      <a:pt x="603" y="1985"/>
                      <a:pt x="548" y="2052"/>
                      <a:pt x="518" y="2098"/>
                    </a:cubicBezTo>
                    <a:cubicBezTo>
                      <a:pt x="498" y="2159"/>
                      <a:pt x="525" y="2215"/>
                      <a:pt x="438" y="2244"/>
                    </a:cubicBezTo>
                    <a:cubicBezTo>
                      <a:pt x="396" y="2266"/>
                      <a:pt x="230" y="2272"/>
                      <a:pt x="164" y="2268"/>
                    </a:cubicBezTo>
                    <a:cubicBezTo>
                      <a:pt x="98" y="2264"/>
                      <a:pt x="69" y="2235"/>
                      <a:pt x="43" y="2218"/>
                    </a:cubicBezTo>
                    <a:cubicBezTo>
                      <a:pt x="21" y="2217"/>
                      <a:pt x="7" y="2163"/>
                      <a:pt x="7" y="2163"/>
                    </a:cubicBezTo>
                    <a:cubicBezTo>
                      <a:pt x="3" y="2142"/>
                      <a:pt x="0" y="2102"/>
                      <a:pt x="24" y="2070"/>
                    </a:cubicBezTo>
                    <a:cubicBezTo>
                      <a:pt x="48" y="2038"/>
                      <a:pt x="111" y="2006"/>
                      <a:pt x="152" y="1972"/>
                    </a:cubicBezTo>
                    <a:cubicBezTo>
                      <a:pt x="201" y="1933"/>
                      <a:pt x="242" y="1898"/>
                      <a:pt x="272" y="1866"/>
                    </a:cubicBezTo>
                    <a:cubicBezTo>
                      <a:pt x="278" y="1848"/>
                      <a:pt x="302" y="1788"/>
                      <a:pt x="308" y="1770"/>
                    </a:cubicBezTo>
                    <a:cubicBezTo>
                      <a:pt x="317" y="1745"/>
                      <a:pt x="301" y="1749"/>
                      <a:pt x="316" y="1706"/>
                    </a:cubicBezTo>
                    <a:cubicBezTo>
                      <a:pt x="323" y="1690"/>
                      <a:pt x="340" y="1697"/>
                      <a:pt x="348" y="1674"/>
                    </a:cubicBezTo>
                    <a:cubicBezTo>
                      <a:pt x="356" y="1651"/>
                      <a:pt x="351" y="1587"/>
                      <a:pt x="362" y="1566"/>
                    </a:cubicBezTo>
                    <a:cubicBezTo>
                      <a:pt x="373" y="1545"/>
                      <a:pt x="411" y="1555"/>
                      <a:pt x="416" y="1548"/>
                    </a:cubicBezTo>
                    <a:cubicBezTo>
                      <a:pt x="421" y="1541"/>
                      <a:pt x="402" y="1526"/>
                      <a:pt x="394" y="1522"/>
                    </a:cubicBezTo>
                    <a:cubicBezTo>
                      <a:pt x="386" y="1518"/>
                      <a:pt x="376" y="1533"/>
                      <a:pt x="368" y="1526"/>
                    </a:cubicBezTo>
                    <a:cubicBezTo>
                      <a:pt x="360" y="1519"/>
                      <a:pt x="355" y="1486"/>
                      <a:pt x="348" y="1478"/>
                    </a:cubicBezTo>
                    <a:cubicBezTo>
                      <a:pt x="341" y="1470"/>
                      <a:pt x="330" y="1485"/>
                      <a:pt x="325" y="1481"/>
                    </a:cubicBezTo>
                    <a:cubicBezTo>
                      <a:pt x="317" y="1476"/>
                      <a:pt x="322" y="1461"/>
                      <a:pt x="316" y="1454"/>
                    </a:cubicBezTo>
                    <a:cubicBezTo>
                      <a:pt x="309" y="1446"/>
                      <a:pt x="298" y="1442"/>
                      <a:pt x="289" y="1436"/>
                    </a:cubicBezTo>
                    <a:cubicBezTo>
                      <a:pt x="282" y="1427"/>
                      <a:pt x="283" y="1401"/>
                      <a:pt x="274" y="1390"/>
                    </a:cubicBezTo>
                    <a:cubicBezTo>
                      <a:pt x="265" y="1379"/>
                      <a:pt x="244" y="1379"/>
                      <a:pt x="234" y="1372"/>
                    </a:cubicBezTo>
                    <a:cubicBezTo>
                      <a:pt x="228" y="1363"/>
                      <a:pt x="216" y="1356"/>
                      <a:pt x="216" y="1345"/>
                    </a:cubicBezTo>
                    <a:cubicBezTo>
                      <a:pt x="214" y="1334"/>
                      <a:pt x="213" y="1309"/>
                      <a:pt x="216" y="1300"/>
                    </a:cubicBezTo>
                    <a:cubicBezTo>
                      <a:pt x="219" y="1291"/>
                      <a:pt x="240" y="1302"/>
                      <a:pt x="234" y="1290"/>
                    </a:cubicBezTo>
                    <a:cubicBezTo>
                      <a:pt x="191" y="1276"/>
                      <a:pt x="213" y="1259"/>
                      <a:pt x="182" y="1230"/>
                    </a:cubicBezTo>
                    <a:cubicBezTo>
                      <a:pt x="166" y="1181"/>
                      <a:pt x="141" y="1148"/>
                      <a:pt x="125" y="1099"/>
                    </a:cubicBezTo>
                    <a:cubicBezTo>
                      <a:pt x="119" y="1081"/>
                      <a:pt x="107" y="1045"/>
                      <a:pt x="107" y="1045"/>
                    </a:cubicBezTo>
                    <a:cubicBezTo>
                      <a:pt x="106" y="1010"/>
                      <a:pt x="114" y="912"/>
                      <a:pt x="118" y="870"/>
                    </a:cubicBezTo>
                    <a:cubicBezTo>
                      <a:pt x="122" y="828"/>
                      <a:pt x="122" y="826"/>
                      <a:pt x="132" y="790"/>
                    </a:cubicBezTo>
                    <a:cubicBezTo>
                      <a:pt x="149" y="729"/>
                      <a:pt x="152" y="700"/>
                      <a:pt x="178" y="652"/>
                    </a:cubicBezTo>
                    <a:cubicBezTo>
                      <a:pt x="211" y="579"/>
                      <a:pt x="289" y="464"/>
                      <a:pt x="334" y="390"/>
                    </a:cubicBezTo>
                    <a:cubicBezTo>
                      <a:pt x="361" y="351"/>
                      <a:pt x="450" y="278"/>
                      <a:pt x="470" y="258"/>
                    </a:cubicBezTo>
                    <a:cubicBezTo>
                      <a:pt x="514" y="225"/>
                      <a:pt x="558" y="214"/>
                      <a:pt x="602" y="202"/>
                    </a:cubicBezTo>
                    <a:cubicBezTo>
                      <a:pt x="666" y="176"/>
                      <a:pt x="803" y="122"/>
                      <a:pt x="852" y="99"/>
                    </a:cubicBezTo>
                    <a:cubicBezTo>
                      <a:pt x="886" y="49"/>
                      <a:pt x="851" y="89"/>
                      <a:pt x="898" y="63"/>
                    </a:cubicBezTo>
                    <a:cubicBezTo>
                      <a:pt x="927" y="45"/>
                      <a:pt x="971" y="5"/>
                      <a:pt x="1004" y="0"/>
                    </a:cubicBezTo>
                    <a:cubicBezTo>
                      <a:pt x="1025" y="4"/>
                      <a:pt x="1071" y="8"/>
                      <a:pt x="1094" y="32"/>
                    </a:cubicBezTo>
                    <a:cubicBezTo>
                      <a:pt x="1114" y="49"/>
                      <a:pt x="1112" y="84"/>
                      <a:pt x="1122" y="104"/>
                    </a:cubicBezTo>
                    <a:cubicBezTo>
                      <a:pt x="1132" y="124"/>
                      <a:pt x="1123" y="120"/>
                      <a:pt x="1156" y="150"/>
                    </a:cubicBezTo>
                    <a:cubicBezTo>
                      <a:pt x="1172" y="187"/>
                      <a:pt x="1296" y="260"/>
                      <a:pt x="1318" y="286"/>
                    </a:cubicBezTo>
                    <a:cubicBezTo>
                      <a:pt x="1367" y="328"/>
                      <a:pt x="1411" y="358"/>
                      <a:pt x="1452" y="394"/>
                    </a:cubicBezTo>
                    <a:cubicBezTo>
                      <a:pt x="1490" y="428"/>
                      <a:pt x="1525" y="463"/>
                      <a:pt x="1548" y="490"/>
                    </a:cubicBezTo>
                    <a:cubicBezTo>
                      <a:pt x="1571" y="517"/>
                      <a:pt x="1583" y="544"/>
                      <a:pt x="1592" y="558"/>
                    </a:cubicBezTo>
                  </a:path>
                </a:pathLst>
              </a:custGeom>
              <a:solidFill>
                <a:srgbClr val="C0C0C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9" name="Freeform 137"/>
              <p:cNvSpPr>
                <a:spLocks/>
              </p:cNvSpPr>
              <p:nvPr/>
            </p:nvSpPr>
            <p:spPr bwMode="auto">
              <a:xfrm>
                <a:off x="1766" y="2594"/>
                <a:ext cx="120" cy="44"/>
              </a:xfrm>
              <a:custGeom>
                <a:avLst/>
                <a:gdLst>
                  <a:gd name="T0" fmla="*/ 120 w 120"/>
                  <a:gd name="T1" fmla="*/ 0 h 44"/>
                  <a:gd name="T2" fmla="*/ 88 w 120"/>
                  <a:gd name="T3" fmla="*/ 2 h 44"/>
                  <a:gd name="T4" fmla="*/ 72 w 120"/>
                  <a:gd name="T5" fmla="*/ 32 h 44"/>
                  <a:gd name="T6" fmla="*/ 22 w 120"/>
                  <a:gd name="T7" fmla="*/ 36 h 44"/>
                  <a:gd name="T8" fmla="*/ 10 w 120"/>
                  <a:gd name="T9" fmla="*/ 40 h 44"/>
                  <a:gd name="T10" fmla="*/ 0 w 120"/>
                  <a:gd name="T11" fmla="*/ 4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44">
                    <a:moveTo>
                      <a:pt x="120" y="0"/>
                    </a:moveTo>
                    <a:cubicBezTo>
                      <a:pt x="109" y="1"/>
                      <a:pt x="98" y="0"/>
                      <a:pt x="88" y="2"/>
                    </a:cubicBezTo>
                    <a:cubicBezTo>
                      <a:pt x="81" y="4"/>
                      <a:pt x="77" y="27"/>
                      <a:pt x="72" y="32"/>
                    </a:cubicBezTo>
                    <a:cubicBezTo>
                      <a:pt x="60" y="44"/>
                      <a:pt x="39" y="35"/>
                      <a:pt x="22" y="36"/>
                    </a:cubicBezTo>
                    <a:cubicBezTo>
                      <a:pt x="18" y="37"/>
                      <a:pt x="14" y="39"/>
                      <a:pt x="10" y="40"/>
                    </a:cubicBezTo>
                    <a:cubicBezTo>
                      <a:pt x="7" y="41"/>
                      <a:pt x="0" y="42"/>
                      <a:pt x="0" y="4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0" name="Freeform 138"/>
              <p:cNvSpPr>
                <a:spLocks/>
              </p:cNvSpPr>
              <p:nvPr/>
            </p:nvSpPr>
            <p:spPr bwMode="auto">
              <a:xfrm>
                <a:off x="1696" y="2473"/>
                <a:ext cx="80" cy="48"/>
              </a:xfrm>
              <a:custGeom>
                <a:avLst/>
                <a:gdLst>
                  <a:gd name="T0" fmla="*/ 80 w 80"/>
                  <a:gd name="T1" fmla="*/ 9 h 48"/>
                  <a:gd name="T2" fmla="*/ 44 w 80"/>
                  <a:gd name="T3" fmla="*/ 25 h 48"/>
                  <a:gd name="T4" fmla="*/ 0 w 80"/>
                  <a:gd name="T5" fmla="*/ 33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48">
                    <a:moveTo>
                      <a:pt x="80" y="9"/>
                    </a:moveTo>
                    <a:cubicBezTo>
                      <a:pt x="33" y="11"/>
                      <a:pt x="38" y="0"/>
                      <a:pt x="44" y="25"/>
                    </a:cubicBezTo>
                    <a:cubicBezTo>
                      <a:pt x="39" y="48"/>
                      <a:pt x="19" y="33"/>
                      <a:pt x="0" y="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1" name="Freeform 139"/>
              <p:cNvSpPr>
                <a:spLocks/>
              </p:cNvSpPr>
              <p:nvPr/>
            </p:nvSpPr>
            <p:spPr bwMode="auto">
              <a:xfrm>
                <a:off x="1890" y="2774"/>
                <a:ext cx="44" cy="58"/>
              </a:xfrm>
              <a:custGeom>
                <a:avLst/>
                <a:gdLst>
                  <a:gd name="T0" fmla="*/ 38 w 44"/>
                  <a:gd name="T1" fmla="*/ 58 h 58"/>
                  <a:gd name="T2" fmla="*/ 14 w 44"/>
                  <a:gd name="T3" fmla="*/ 18 h 58"/>
                  <a:gd name="T4" fmla="*/ 0 w 44"/>
                  <a:gd name="T5" fmla="*/ 2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58">
                    <a:moveTo>
                      <a:pt x="38" y="58"/>
                    </a:moveTo>
                    <a:cubicBezTo>
                      <a:pt x="36" y="24"/>
                      <a:pt x="44" y="21"/>
                      <a:pt x="14" y="18"/>
                    </a:cubicBezTo>
                    <a:cubicBezTo>
                      <a:pt x="18" y="0"/>
                      <a:pt x="24" y="2"/>
                      <a:pt x="0" y="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2" name="Freeform 140"/>
              <p:cNvSpPr>
                <a:spLocks/>
              </p:cNvSpPr>
              <p:nvPr/>
            </p:nvSpPr>
            <p:spPr bwMode="auto">
              <a:xfrm>
                <a:off x="1832" y="2664"/>
                <a:ext cx="116" cy="72"/>
              </a:xfrm>
              <a:custGeom>
                <a:avLst/>
                <a:gdLst>
                  <a:gd name="T0" fmla="*/ 116 w 116"/>
                  <a:gd name="T1" fmla="*/ 38 h 72"/>
                  <a:gd name="T2" fmla="*/ 98 w 116"/>
                  <a:gd name="T3" fmla="*/ 0 h 72"/>
                  <a:gd name="T4" fmla="*/ 86 w 116"/>
                  <a:gd name="T5" fmla="*/ 8 h 72"/>
                  <a:gd name="T6" fmla="*/ 78 w 116"/>
                  <a:gd name="T7" fmla="*/ 20 h 72"/>
                  <a:gd name="T8" fmla="*/ 44 w 116"/>
                  <a:gd name="T9" fmla="*/ 60 h 72"/>
                  <a:gd name="T10" fmla="*/ 62 w 116"/>
                  <a:gd name="T11" fmla="*/ 18 h 72"/>
                  <a:gd name="T12" fmla="*/ 0 w 116"/>
                  <a:gd name="T13" fmla="*/ 44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72">
                    <a:moveTo>
                      <a:pt x="116" y="38"/>
                    </a:moveTo>
                    <a:cubicBezTo>
                      <a:pt x="112" y="27"/>
                      <a:pt x="110" y="4"/>
                      <a:pt x="98" y="0"/>
                    </a:cubicBezTo>
                    <a:cubicBezTo>
                      <a:pt x="94" y="3"/>
                      <a:pt x="90" y="5"/>
                      <a:pt x="86" y="8"/>
                    </a:cubicBezTo>
                    <a:cubicBezTo>
                      <a:pt x="82" y="11"/>
                      <a:pt x="78" y="20"/>
                      <a:pt x="78" y="20"/>
                    </a:cubicBezTo>
                    <a:cubicBezTo>
                      <a:pt x="75" y="72"/>
                      <a:pt x="80" y="48"/>
                      <a:pt x="44" y="60"/>
                    </a:cubicBezTo>
                    <a:cubicBezTo>
                      <a:pt x="31" y="41"/>
                      <a:pt x="44" y="24"/>
                      <a:pt x="62" y="18"/>
                    </a:cubicBezTo>
                    <a:cubicBezTo>
                      <a:pt x="28" y="7"/>
                      <a:pt x="0" y="9"/>
                      <a:pt x="0" y="4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3" name="Freeform 141"/>
              <p:cNvSpPr>
                <a:spLocks/>
              </p:cNvSpPr>
              <p:nvPr/>
            </p:nvSpPr>
            <p:spPr bwMode="auto">
              <a:xfrm>
                <a:off x="2244" y="1884"/>
                <a:ext cx="336" cy="980"/>
              </a:xfrm>
              <a:custGeom>
                <a:avLst/>
                <a:gdLst>
                  <a:gd name="T0" fmla="*/ 240 w 336"/>
                  <a:gd name="T1" fmla="*/ 980 h 980"/>
                  <a:gd name="T2" fmla="*/ 228 w 336"/>
                  <a:gd name="T3" fmla="*/ 972 h 980"/>
                  <a:gd name="T4" fmla="*/ 220 w 336"/>
                  <a:gd name="T5" fmla="*/ 960 h 980"/>
                  <a:gd name="T6" fmla="*/ 168 w 336"/>
                  <a:gd name="T7" fmla="*/ 940 h 980"/>
                  <a:gd name="T8" fmla="*/ 156 w 336"/>
                  <a:gd name="T9" fmla="*/ 932 h 980"/>
                  <a:gd name="T10" fmla="*/ 148 w 336"/>
                  <a:gd name="T11" fmla="*/ 920 h 980"/>
                  <a:gd name="T12" fmla="*/ 124 w 336"/>
                  <a:gd name="T13" fmla="*/ 904 h 980"/>
                  <a:gd name="T14" fmla="*/ 96 w 336"/>
                  <a:gd name="T15" fmla="*/ 876 h 980"/>
                  <a:gd name="T16" fmla="*/ 64 w 336"/>
                  <a:gd name="T17" fmla="*/ 828 h 980"/>
                  <a:gd name="T18" fmla="*/ 32 w 336"/>
                  <a:gd name="T19" fmla="*/ 808 h 980"/>
                  <a:gd name="T20" fmla="*/ 40 w 336"/>
                  <a:gd name="T21" fmla="*/ 772 h 980"/>
                  <a:gd name="T22" fmla="*/ 24 w 336"/>
                  <a:gd name="T23" fmla="*/ 716 h 980"/>
                  <a:gd name="T24" fmla="*/ 44 w 336"/>
                  <a:gd name="T25" fmla="*/ 564 h 980"/>
                  <a:gd name="T26" fmla="*/ 48 w 336"/>
                  <a:gd name="T27" fmla="*/ 484 h 980"/>
                  <a:gd name="T28" fmla="*/ 68 w 336"/>
                  <a:gd name="T29" fmla="*/ 480 h 980"/>
                  <a:gd name="T30" fmla="*/ 72 w 336"/>
                  <a:gd name="T31" fmla="*/ 388 h 980"/>
                  <a:gd name="T32" fmla="*/ 84 w 336"/>
                  <a:gd name="T33" fmla="*/ 384 h 980"/>
                  <a:gd name="T34" fmla="*/ 108 w 336"/>
                  <a:gd name="T35" fmla="*/ 368 h 980"/>
                  <a:gd name="T36" fmla="*/ 148 w 336"/>
                  <a:gd name="T37" fmla="*/ 280 h 980"/>
                  <a:gd name="T38" fmla="*/ 180 w 336"/>
                  <a:gd name="T39" fmla="*/ 216 h 980"/>
                  <a:gd name="T40" fmla="*/ 244 w 336"/>
                  <a:gd name="T41" fmla="*/ 84 h 980"/>
                  <a:gd name="T42" fmla="*/ 304 w 336"/>
                  <a:gd name="T43" fmla="*/ 16 h 980"/>
                  <a:gd name="T44" fmla="*/ 336 w 336"/>
                  <a:gd name="T45" fmla="*/ 0 h 9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6" h="980">
                    <a:moveTo>
                      <a:pt x="240" y="980"/>
                    </a:moveTo>
                    <a:cubicBezTo>
                      <a:pt x="236" y="977"/>
                      <a:pt x="231" y="975"/>
                      <a:pt x="228" y="972"/>
                    </a:cubicBezTo>
                    <a:cubicBezTo>
                      <a:pt x="225" y="969"/>
                      <a:pt x="224" y="963"/>
                      <a:pt x="220" y="960"/>
                    </a:cubicBezTo>
                    <a:cubicBezTo>
                      <a:pt x="207" y="950"/>
                      <a:pt x="184" y="944"/>
                      <a:pt x="168" y="940"/>
                    </a:cubicBezTo>
                    <a:cubicBezTo>
                      <a:pt x="164" y="937"/>
                      <a:pt x="159" y="935"/>
                      <a:pt x="156" y="932"/>
                    </a:cubicBezTo>
                    <a:cubicBezTo>
                      <a:pt x="153" y="929"/>
                      <a:pt x="152" y="923"/>
                      <a:pt x="148" y="920"/>
                    </a:cubicBezTo>
                    <a:cubicBezTo>
                      <a:pt x="141" y="914"/>
                      <a:pt x="124" y="904"/>
                      <a:pt x="124" y="904"/>
                    </a:cubicBezTo>
                    <a:cubicBezTo>
                      <a:pt x="106" y="876"/>
                      <a:pt x="117" y="883"/>
                      <a:pt x="96" y="876"/>
                    </a:cubicBezTo>
                    <a:cubicBezTo>
                      <a:pt x="85" y="860"/>
                      <a:pt x="77" y="841"/>
                      <a:pt x="64" y="828"/>
                    </a:cubicBezTo>
                    <a:cubicBezTo>
                      <a:pt x="58" y="810"/>
                      <a:pt x="50" y="812"/>
                      <a:pt x="32" y="808"/>
                    </a:cubicBezTo>
                    <a:cubicBezTo>
                      <a:pt x="26" y="791"/>
                      <a:pt x="30" y="786"/>
                      <a:pt x="40" y="772"/>
                    </a:cubicBezTo>
                    <a:cubicBezTo>
                      <a:pt x="34" y="754"/>
                      <a:pt x="30" y="734"/>
                      <a:pt x="24" y="716"/>
                    </a:cubicBezTo>
                    <a:cubicBezTo>
                      <a:pt x="29" y="670"/>
                      <a:pt x="0" y="579"/>
                      <a:pt x="44" y="564"/>
                    </a:cubicBezTo>
                    <a:cubicBezTo>
                      <a:pt x="45" y="537"/>
                      <a:pt x="41" y="510"/>
                      <a:pt x="48" y="484"/>
                    </a:cubicBezTo>
                    <a:cubicBezTo>
                      <a:pt x="50" y="477"/>
                      <a:pt x="66" y="487"/>
                      <a:pt x="68" y="480"/>
                    </a:cubicBezTo>
                    <a:cubicBezTo>
                      <a:pt x="75" y="450"/>
                      <a:pt x="67" y="418"/>
                      <a:pt x="72" y="388"/>
                    </a:cubicBezTo>
                    <a:cubicBezTo>
                      <a:pt x="73" y="384"/>
                      <a:pt x="80" y="386"/>
                      <a:pt x="84" y="384"/>
                    </a:cubicBezTo>
                    <a:cubicBezTo>
                      <a:pt x="92" y="379"/>
                      <a:pt x="108" y="368"/>
                      <a:pt x="108" y="368"/>
                    </a:cubicBezTo>
                    <a:cubicBezTo>
                      <a:pt x="127" y="339"/>
                      <a:pt x="135" y="311"/>
                      <a:pt x="148" y="280"/>
                    </a:cubicBezTo>
                    <a:cubicBezTo>
                      <a:pt x="160" y="252"/>
                      <a:pt x="174" y="247"/>
                      <a:pt x="180" y="216"/>
                    </a:cubicBezTo>
                    <a:cubicBezTo>
                      <a:pt x="199" y="180"/>
                      <a:pt x="228" y="109"/>
                      <a:pt x="244" y="84"/>
                    </a:cubicBezTo>
                    <a:cubicBezTo>
                      <a:pt x="265" y="55"/>
                      <a:pt x="291" y="27"/>
                      <a:pt x="304" y="16"/>
                    </a:cubicBezTo>
                    <a:cubicBezTo>
                      <a:pt x="314" y="1"/>
                      <a:pt x="319" y="0"/>
                      <a:pt x="336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4" name="Freeform 142"/>
              <p:cNvSpPr>
                <a:spLocks/>
              </p:cNvSpPr>
              <p:nvPr/>
            </p:nvSpPr>
            <p:spPr bwMode="auto">
              <a:xfrm>
                <a:off x="1485" y="3265"/>
                <a:ext cx="165" cy="224"/>
              </a:xfrm>
              <a:custGeom>
                <a:avLst/>
                <a:gdLst>
                  <a:gd name="T0" fmla="*/ 55 w 165"/>
                  <a:gd name="T1" fmla="*/ 19 h 224"/>
                  <a:gd name="T2" fmla="*/ 99 w 165"/>
                  <a:gd name="T3" fmla="*/ 59 h 224"/>
                  <a:gd name="T4" fmla="*/ 119 w 165"/>
                  <a:gd name="T5" fmla="*/ 99 h 224"/>
                  <a:gd name="T6" fmla="*/ 139 w 165"/>
                  <a:gd name="T7" fmla="*/ 135 h 224"/>
                  <a:gd name="T8" fmla="*/ 104 w 165"/>
                  <a:gd name="T9" fmla="*/ 214 h 224"/>
                  <a:gd name="T10" fmla="*/ 50 w 165"/>
                  <a:gd name="T11" fmla="*/ 185 h 224"/>
                  <a:gd name="T12" fmla="*/ 27 w 165"/>
                  <a:gd name="T13" fmla="*/ 171 h 224"/>
                  <a:gd name="T14" fmla="*/ 15 w 165"/>
                  <a:gd name="T15" fmla="*/ 163 h 224"/>
                  <a:gd name="T16" fmla="*/ 7 w 165"/>
                  <a:gd name="T17" fmla="*/ 139 h 224"/>
                  <a:gd name="T18" fmla="*/ 0 w 165"/>
                  <a:gd name="T19" fmla="*/ 100 h 224"/>
                  <a:gd name="T20" fmla="*/ 7 w 165"/>
                  <a:gd name="T21" fmla="*/ 55 h 224"/>
                  <a:gd name="T22" fmla="*/ 11 w 165"/>
                  <a:gd name="T23" fmla="*/ 39 h 224"/>
                  <a:gd name="T24" fmla="*/ 38 w 165"/>
                  <a:gd name="T25" fmla="*/ 14 h 224"/>
                  <a:gd name="T26" fmla="*/ 55 w 165"/>
                  <a:gd name="T27" fmla="*/ 19 h 2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" h="224">
                    <a:moveTo>
                      <a:pt x="55" y="19"/>
                    </a:moveTo>
                    <a:cubicBezTo>
                      <a:pt x="64" y="47"/>
                      <a:pt x="71" y="50"/>
                      <a:pt x="99" y="59"/>
                    </a:cubicBezTo>
                    <a:cubicBezTo>
                      <a:pt x="103" y="79"/>
                      <a:pt x="102" y="88"/>
                      <a:pt x="119" y="99"/>
                    </a:cubicBezTo>
                    <a:cubicBezTo>
                      <a:pt x="137" y="127"/>
                      <a:pt x="132" y="114"/>
                      <a:pt x="139" y="135"/>
                    </a:cubicBezTo>
                    <a:cubicBezTo>
                      <a:pt x="135" y="212"/>
                      <a:pt x="165" y="222"/>
                      <a:pt x="104" y="214"/>
                    </a:cubicBezTo>
                    <a:cubicBezTo>
                      <a:pt x="89" y="224"/>
                      <a:pt x="63" y="192"/>
                      <a:pt x="50" y="185"/>
                    </a:cubicBezTo>
                    <a:cubicBezTo>
                      <a:pt x="37" y="178"/>
                      <a:pt x="33" y="175"/>
                      <a:pt x="27" y="171"/>
                    </a:cubicBezTo>
                    <a:cubicBezTo>
                      <a:pt x="24" y="167"/>
                      <a:pt x="18" y="167"/>
                      <a:pt x="15" y="163"/>
                    </a:cubicBezTo>
                    <a:cubicBezTo>
                      <a:pt x="11" y="156"/>
                      <a:pt x="7" y="139"/>
                      <a:pt x="7" y="139"/>
                    </a:cubicBezTo>
                    <a:cubicBezTo>
                      <a:pt x="5" y="129"/>
                      <a:pt x="0" y="114"/>
                      <a:pt x="0" y="100"/>
                    </a:cubicBezTo>
                    <a:cubicBezTo>
                      <a:pt x="0" y="86"/>
                      <a:pt x="5" y="65"/>
                      <a:pt x="7" y="55"/>
                    </a:cubicBezTo>
                    <a:cubicBezTo>
                      <a:pt x="7" y="50"/>
                      <a:pt x="7" y="43"/>
                      <a:pt x="11" y="39"/>
                    </a:cubicBezTo>
                    <a:cubicBezTo>
                      <a:pt x="17" y="34"/>
                      <a:pt x="38" y="14"/>
                      <a:pt x="38" y="14"/>
                    </a:cubicBezTo>
                    <a:cubicBezTo>
                      <a:pt x="52" y="0"/>
                      <a:pt x="41" y="19"/>
                      <a:pt x="55" y="19"/>
                    </a:cubicBezTo>
                    <a:close/>
                  </a:path>
                </a:pathLst>
              </a:custGeom>
              <a:solidFill>
                <a:srgbClr val="F8F8F8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5" name="Freeform 143"/>
              <p:cNvSpPr>
                <a:spLocks/>
              </p:cNvSpPr>
              <p:nvPr/>
            </p:nvSpPr>
            <p:spPr bwMode="auto">
              <a:xfrm>
                <a:off x="2054" y="2698"/>
                <a:ext cx="214" cy="107"/>
              </a:xfrm>
              <a:custGeom>
                <a:avLst/>
                <a:gdLst>
                  <a:gd name="T0" fmla="*/ 214 w 214"/>
                  <a:gd name="T1" fmla="*/ 0 h 107"/>
                  <a:gd name="T2" fmla="*/ 170 w 214"/>
                  <a:gd name="T3" fmla="*/ 16 h 107"/>
                  <a:gd name="T4" fmla="*/ 128 w 214"/>
                  <a:gd name="T5" fmla="*/ 54 h 107"/>
                  <a:gd name="T6" fmla="*/ 112 w 214"/>
                  <a:gd name="T7" fmla="*/ 68 h 107"/>
                  <a:gd name="T8" fmla="*/ 64 w 214"/>
                  <a:gd name="T9" fmla="*/ 86 h 107"/>
                  <a:gd name="T10" fmla="*/ 54 w 214"/>
                  <a:gd name="T11" fmla="*/ 88 h 107"/>
                  <a:gd name="T12" fmla="*/ 52 w 214"/>
                  <a:gd name="T13" fmla="*/ 102 h 107"/>
                  <a:gd name="T14" fmla="*/ 16 w 214"/>
                  <a:gd name="T15" fmla="*/ 104 h 107"/>
                  <a:gd name="T16" fmla="*/ 0 w 214"/>
                  <a:gd name="T17" fmla="*/ 106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107">
                    <a:moveTo>
                      <a:pt x="214" y="0"/>
                    </a:moveTo>
                    <a:cubicBezTo>
                      <a:pt x="197" y="6"/>
                      <a:pt x="188" y="13"/>
                      <a:pt x="170" y="16"/>
                    </a:cubicBezTo>
                    <a:cubicBezTo>
                      <a:pt x="155" y="61"/>
                      <a:pt x="189" y="57"/>
                      <a:pt x="128" y="54"/>
                    </a:cubicBezTo>
                    <a:cubicBezTo>
                      <a:pt x="116" y="56"/>
                      <a:pt x="108" y="55"/>
                      <a:pt x="112" y="68"/>
                    </a:cubicBezTo>
                    <a:cubicBezTo>
                      <a:pt x="104" y="91"/>
                      <a:pt x="88" y="85"/>
                      <a:pt x="64" y="86"/>
                    </a:cubicBezTo>
                    <a:cubicBezTo>
                      <a:pt x="61" y="87"/>
                      <a:pt x="56" y="85"/>
                      <a:pt x="54" y="88"/>
                    </a:cubicBezTo>
                    <a:cubicBezTo>
                      <a:pt x="51" y="92"/>
                      <a:pt x="56" y="100"/>
                      <a:pt x="52" y="102"/>
                    </a:cubicBezTo>
                    <a:cubicBezTo>
                      <a:pt x="41" y="107"/>
                      <a:pt x="28" y="103"/>
                      <a:pt x="16" y="104"/>
                    </a:cubicBezTo>
                    <a:cubicBezTo>
                      <a:pt x="4" y="106"/>
                      <a:pt x="9" y="106"/>
                      <a:pt x="0" y="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6" name="Freeform 144"/>
              <p:cNvSpPr>
                <a:spLocks/>
              </p:cNvSpPr>
              <p:nvPr/>
            </p:nvSpPr>
            <p:spPr bwMode="auto">
              <a:xfrm>
                <a:off x="2516" y="3417"/>
                <a:ext cx="123" cy="145"/>
              </a:xfrm>
              <a:custGeom>
                <a:avLst/>
                <a:gdLst>
                  <a:gd name="T0" fmla="*/ 103 w 123"/>
                  <a:gd name="T1" fmla="*/ 75 h 145"/>
                  <a:gd name="T2" fmla="*/ 88 w 123"/>
                  <a:gd name="T3" fmla="*/ 120 h 145"/>
                  <a:gd name="T4" fmla="*/ 40 w 123"/>
                  <a:gd name="T5" fmla="*/ 144 h 145"/>
                  <a:gd name="T6" fmla="*/ 4 w 123"/>
                  <a:gd name="T7" fmla="*/ 126 h 145"/>
                  <a:gd name="T8" fmla="*/ 13 w 123"/>
                  <a:gd name="T9" fmla="*/ 78 h 145"/>
                  <a:gd name="T10" fmla="*/ 16 w 123"/>
                  <a:gd name="T11" fmla="*/ 48 h 145"/>
                  <a:gd name="T12" fmla="*/ 25 w 123"/>
                  <a:gd name="T13" fmla="*/ 45 h 145"/>
                  <a:gd name="T14" fmla="*/ 28 w 123"/>
                  <a:gd name="T15" fmla="*/ 36 h 145"/>
                  <a:gd name="T16" fmla="*/ 55 w 123"/>
                  <a:gd name="T17" fmla="*/ 15 h 145"/>
                  <a:gd name="T18" fmla="*/ 73 w 123"/>
                  <a:gd name="T19" fmla="*/ 6 h 145"/>
                  <a:gd name="T20" fmla="*/ 91 w 123"/>
                  <a:gd name="T21" fmla="*/ 0 h 145"/>
                  <a:gd name="T22" fmla="*/ 103 w 123"/>
                  <a:gd name="T23" fmla="*/ 75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145">
                    <a:moveTo>
                      <a:pt x="103" y="75"/>
                    </a:moveTo>
                    <a:cubicBezTo>
                      <a:pt x="98" y="90"/>
                      <a:pt x="93" y="105"/>
                      <a:pt x="88" y="120"/>
                    </a:cubicBezTo>
                    <a:cubicBezTo>
                      <a:pt x="85" y="129"/>
                      <a:pt x="48" y="139"/>
                      <a:pt x="40" y="144"/>
                    </a:cubicBezTo>
                    <a:cubicBezTo>
                      <a:pt x="26" y="145"/>
                      <a:pt x="8" y="137"/>
                      <a:pt x="4" y="126"/>
                    </a:cubicBezTo>
                    <a:cubicBezTo>
                      <a:pt x="0" y="115"/>
                      <a:pt x="11" y="91"/>
                      <a:pt x="13" y="78"/>
                    </a:cubicBezTo>
                    <a:cubicBezTo>
                      <a:pt x="14" y="68"/>
                      <a:pt x="13" y="57"/>
                      <a:pt x="16" y="48"/>
                    </a:cubicBezTo>
                    <a:cubicBezTo>
                      <a:pt x="17" y="45"/>
                      <a:pt x="23" y="47"/>
                      <a:pt x="25" y="45"/>
                    </a:cubicBezTo>
                    <a:cubicBezTo>
                      <a:pt x="27" y="43"/>
                      <a:pt x="26" y="38"/>
                      <a:pt x="28" y="36"/>
                    </a:cubicBezTo>
                    <a:cubicBezTo>
                      <a:pt x="33" y="29"/>
                      <a:pt x="47" y="19"/>
                      <a:pt x="55" y="15"/>
                    </a:cubicBezTo>
                    <a:cubicBezTo>
                      <a:pt x="61" y="12"/>
                      <a:pt x="67" y="9"/>
                      <a:pt x="73" y="6"/>
                    </a:cubicBezTo>
                    <a:cubicBezTo>
                      <a:pt x="79" y="3"/>
                      <a:pt x="91" y="0"/>
                      <a:pt x="91" y="0"/>
                    </a:cubicBezTo>
                    <a:cubicBezTo>
                      <a:pt x="123" y="11"/>
                      <a:pt x="100" y="0"/>
                      <a:pt x="103" y="75"/>
                    </a:cubicBezTo>
                    <a:close/>
                  </a:path>
                </a:pathLst>
              </a:custGeom>
              <a:solidFill>
                <a:srgbClr val="F8F8F8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7" name="Freeform 145"/>
              <p:cNvSpPr>
                <a:spLocks/>
              </p:cNvSpPr>
              <p:nvPr/>
            </p:nvSpPr>
            <p:spPr bwMode="auto">
              <a:xfrm>
                <a:off x="2074" y="1870"/>
                <a:ext cx="257" cy="528"/>
              </a:xfrm>
              <a:custGeom>
                <a:avLst/>
                <a:gdLst>
                  <a:gd name="T0" fmla="*/ 242 w 257"/>
                  <a:gd name="T1" fmla="*/ 404 h 528"/>
                  <a:gd name="T2" fmla="*/ 206 w 257"/>
                  <a:gd name="T3" fmla="*/ 406 h 528"/>
                  <a:gd name="T4" fmla="*/ 202 w 257"/>
                  <a:gd name="T5" fmla="*/ 428 h 528"/>
                  <a:gd name="T6" fmla="*/ 168 w 257"/>
                  <a:gd name="T7" fmla="*/ 434 h 528"/>
                  <a:gd name="T8" fmla="*/ 120 w 257"/>
                  <a:gd name="T9" fmla="*/ 446 h 528"/>
                  <a:gd name="T10" fmla="*/ 104 w 257"/>
                  <a:gd name="T11" fmla="*/ 460 h 528"/>
                  <a:gd name="T12" fmla="*/ 88 w 257"/>
                  <a:gd name="T13" fmla="*/ 486 h 528"/>
                  <a:gd name="T14" fmla="*/ 76 w 257"/>
                  <a:gd name="T15" fmla="*/ 516 h 528"/>
                  <a:gd name="T16" fmla="*/ 72 w 257"/>
                  <a:gd name="T17" fmla="*/ 528 h 528"/>
                  <a:gd name="T18" fmla="*/ 36 w 257"/>
                  <a:gd name="T19" fmla="*/ 516 h 528"/>
                  <a:gd name="T20" fmla="*/ 0 w 257"/>
                  <a:gd name="T21" fmla="*/ 496 h 528"/>
                  <a:gd name="T22" fmla="*/ 36 w 257"/>
                  <a:gd name="T23" fmla="*/ 478 h 528"/>
                  <a:gd name="T24" fmla="*/ 42 w 257"/>
                  <a:gd name="T25" fmla="*/ 466 h 528"/>
                  <a:gd name="T26" fmla="*/ 54 w 257"/>
                  <a:gd name="T27" fmla="*/ 462 h 528"/>
                  <a:gd name="T28" fmla="*/ 60 w 257"/>
                  <a:gd name="T29" fmla="*/ 450 h 528"/>
                  <a:gd name="T30" fmla="*/ 78 w 257"/>
                  <a:gd name="T31" fmla="*/ 444 h 528"/>
                  <a:gd name="T32" fmla="*/ 100 w 257"/>
                  <a:gd name="T33" fmla="*/ 430 h 528"/>
                  <a:gd name="T34" fmla="*/ 112 w 257"/>
                  <a:gd name="T35" fmla="*/ 426 h 528"/>
                  <a:gd name="T36" fmla="*/ 138 w 257"/>
                  <a:gd name="T37" fmla="*/ 398 h 528"/>
                  <a:gd name="T38" fmla="*/ 150 w 257"/>
                  <a:gd name="T39" fmla="*/ 394 h 528"/>
                  <a:gd name="T40" fmla="*/ 156 w 257"/>
                  <a:gd name="T41" fmla="*/ 390 h 528"/>
                  <a:gd name="T42" fmla="*/ 166 w 257"/>
                  <a:gd name="T43" fmla="*/ 374 h 528"/>
                  <a:gd name="T44" fmla="*/ 202 w 257"/>
                  <a:gd name="T45" fmla="*/ 356 h 528"/>
                  <a:gd name="T46" fmla="*/ 222 w 257"/>
                  <a:gd name="T47" fmla="*/ 326 h 528"/>
                  <a:gd name="T48" fmla="*/ 224 w 257"/>
                  <a:gd name="T49" fmla="*/ 302 h 528"/>
                  <a:gd name="T50" fmla="*/ 242 w 257"/>
                  <a:gd name="T51" fmla="*/ 286 h 528"/>
                  <a:gd name="T52" fmla="*/ 242 w 257"/>
                  <a:gd name="T53" fmla="*/ 106 h 528"/>
                  <a:gd name="T54" fmla="*/ 210 w 257"/>
                  <a:gd name="T55" fmla="*/ 102 h 528"/>
                  <a:gd name="T56" fmla="*/ 222 w 257"/>
                  <a:gd name="T57" fmla="*/ 78 h 528"/>
                  <a:gd name="T58" fmla="*/ 200 w 257"/>
                  <a:gd name="T59" fmla="*/ 52 h 528"/>
                  <a:gd name="T60" fmla="*/ 192 w 257"/>
                  <a:gd name="T61" fmla="*/ 14 h 528"/>
                  <a:gd name="T62" fmla="*/ 144 w 257"/>
                  <a:gd name="T63" fmla="*/ 0 h 5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7" h="528">
                    <a:moveTo>
                      <a:pt x="242" y="404"/>
                    </a:moveTo>
                    <a:cubicBezTo>
                      <a:pt x="230" y="405"/>
                      <a:pt x="218" y="404"/>
                      <a:pt x="206" y="406"/>
                    </a:cubicBezTo>
                    <a:cubicBezTo>
                      <a:pt x="199" y="408"/>
                      <a:pt x="207" y="423"/>
                      <a:pt x="202" y="428"/>
                    </a:cubicBezTo>
                    <a:cubicBezTo>
                      <a:pt x="199" y="431"/>
                      <a:pt x="175" y="432"/>
                      <a:pt x="168" y="434"/>
                    </a:cubicBezTo>
                    <a:cubicBezTo>
                      <a:pt x="160" y="446"/>
                      <a:pt x="134" y="444"/>
                      <a:pt x="120" y="446"/>
                    </a:cubicBezTo>
                    <a:cubicBezTo>
                      <a:pt x="116" y="452"/>
                      <a:pt x="104" y="460"/>
                      <a:pt x="104" y="460"/>
                    </a:cubicBezTo>
                    <a:cubicBezTo>
                      <a:pt x="97" y="470"/>
                      <a:pt x="99" y="479"/>
                      <a:pt x="88" y="486"/>
                    </a:cubicBezTo>
                    <a:cubicBezTo>
                      <a:pt x="82" y="495"/>
                      <a:pt x="79" y="506"/>
                      <a:pt x="76" y="516"/>
                    </a:cubicBezTo>
                    <a:cubicBezTo>
                      <a:pt x="75" y="520"/>
                      <a:pt x="72" y="528"/>
                      <a:pt x="72" y="528"/>
                    </a:cubicBezTo>
                    <a:cubicBezTo>
                      <a:pt x="62" y="513"/>
                      <a:pt x="56" y="518"/>
                      <a:pt x="36" y="516"/>
                    </a:cubicBezTo>
                    <a:cubicBezTo>
                      <a:pt x="31" y="500"/>
                      <a:pt x="15" y="499"/>
                      <a:pt x="0" y="496"/>
                    </a:cubicBezTo>
                    <a:cubicBezTo>
                      <a:pt x="12" y="488"/>
                      <a:pt x="25" y="486"/>
                      <a:pt x="36" y="478"/>
                    </a:cubicBezTo>
                    <a:cubicBezTo>
                      <a:pt x="38" y="474"/>
                      <a:pt x="38" y="469"/>
                      <a:pt x="42" y="466"/>
                    </a:cubicBezTo>
                    <a:cubicBezTo>
                      <a:pt x="45" y="464"/>
                      <a:pt x="54" y="462"/>
                      <a:pt x="54" y="462"/>
                    </a:cubicBezTo>
                    <a:cubicBezTo>
                      <a:pt x="56" y="458"/>
                      <a:pt x="56" y="453"/>
                      <a:pt x="60" y="450"/>
                    </a:cubicBezTo>
                    <a:cubicBezTo>
                      <a:pt x="65" y="446"/>
                      <a:pt x="78" y="444"/>
                      <a:pt x="78" y="444"/>
                    </a:cubicBezTo>
                    <a:cubicBezTo>
                      <a:pt x="83" y="437"/>
                      <a:pt x="92" y="434"/>
                      <a:pt x="100" y="430"/>
                    </a:cubicBezTo>
                    <a:cubicBezTo>
                      <a:pt x="104" y="428"/>
                      <a:pt x="112" y="426"/>
                      <a:pt x="112" y="426"/>
                    </a:cubicBezTo>
                    <a:cubicBezTo>
                      <a:pt x="121" y="417"/>
                      <a:pt x="126" y="404"/>
                      <a:pt x="138" y="398"/>
                    </a:cubicBezTo>
                    <a:cubicBezTo>
                      <a:pt x="142" y="396"/>
                      <a:pt x="146" y="396"/>
                      <a:pt x="150" y="394"/>
                    </a:cubicBezTo>
                    <a:cubicBezTo>
                      <a:pt x="152" y="393"/>
                      <a:pt x="154" y="391"/>
                      <a:pt x="156" y="390"/>
                    </a:cubicBezTo>
                    <a:cubicBezTo>
                      <a:pt x="161" y="376"/>
                      <a:pt x="156" y="380"/>
                      <a:pt x="166" y="374"/>
                    </a:cubicBezTo>
                    <a:cubicBezTo>
                      <a:pt x="174" y="362"/>
                      <a:pt x="190" y="364"/>
                      <a:pt x="202" y="356"/>
                    </a:cubicBezTo>
                    <a:cubicBezTo>
                      <a:pt x="209" y="346"/>
                      <a:pt x="218" y="337"/>
                      <a:pt x="222" y="326"/>
                    </a:cubicBezTo>
                    <a:cubicBezTo>
                      <a:pt x="223" y="318"/>
                      <a:pt x="219" y="308"/>
                      <a:pt x="224" y="302"/>
                    </a:cubicBezTo>
                    <a:cubicBezTo>
                      <a:pt x="244" y="281"/>
                      <a:pt x="249" y="314"/>
                      <a:pt x="242" y="286"/>
                    </a:cubicBezTo>
                    <a:cubicBezTo>
                      <a:pt x="243" y="226"/>
                      <a:pt x="257" y="164"/>
                      <a:pt x="242" y="106"/>
                    </a:cubicBezTo>
                    <a:cubicBezTo>
                      <a:pt x="239" y="96"/>
                      <a:pt x="221" y="103"/>
                      <a:pt x="210" y="102"/>
                    </a:cubicBezTo>
                    <a:cubicBezTo>
                      <a:pt x="215" y="95"/>
                      <a:pt x="219" y="86"/>
                      <a:pt x="222" y="78"/>
                    </a:cubicBezTo>
                    <a:cubicBezTo>
                      <a:pt x="220" y="54"/>
                      <a:pt x="222" y="55"/>
                      <a:pt x="200" y="52"/>
                    </a:cubicBezTo>
                    <a:cubicBezTo>
                      <a:pt x="191" y="38"/>
                      <a:pt x="196" y="34"/>
                      <a:pt x="192" y="14"/>
                    </a:cubicBezTo>
                    <a:cubicBezTo>
                      <a:pt x="189" y="0"/>
                      <a:pt x="152" y="0"/>
                      <a:pt x="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48" name="Freeform 146"/>
              <p:cNvSpPr>
                <a:spLocks/>
              </p:cNvSpPr>
              <p:nvPr/>
            </p:nvSpPr>
            <p:spPr bwMode="auto">
              <a:xfrm>
                <a:off x="1912" y="2362"/>
                <a:ext cx="232" cy="341"/>
              </a:xfrm>
              <a:custGeom>
                <a:avLst/>
                <a:gdLst>
                  <a:gd name="T0" fmla="*/ 226 w 232"/>
                  <a:gd name="T1" fmla="*/ 28 h 341"/>
                  <a:gd name="T2" fmla="*/ 224 w 232"/>
                  <a:gd name="T3" fmla="*/ 34 h 341"/>
                  <a:gd name="T4" fmla="*/ 202 w 232"/>
                  <a:gd name="T5" fmla="*/ 78 h 341"/>
                  <a:gd name="T6" fmla="*/ 218 w 232"/>
                  <a:gd name="T7" fmla="*/ 80 h 341"/>
                  <a:gd name="T8" fmla="*/ 204 w 232"/>
                  <a:gd name="T9" fmla="*/ 102 h 341"/>
                  <a:gd name="T10" fmla="*/ 190 w 232"/>
                  <a:gd name="T11" fmla="*/ 144 h 341"/>
                  <a:gd name="T12" fmla="*/ 168 w 232"/>
                  <a:gd name="T13" fmla="*/ 162 h 341"/>
                  <a:gd name="T14" fmla="*/ 156 w 232"/>
                  <a:gd name="T15" fmla="*/ 178 h 341"/>
                  <a:gd name="T16" fmla="*/ 180 w 232"/>
                  <a:gd name="T17" fmla="*/ 190 h 341"/>
                  <a:gd name="T18" fmla="*/ 184 w 232"/>
                  <a:gd name="T19" fmla="*/ 196 h 341"/>
                  <a:gd name="T20" fmla="*/ 166 w 232"/>
                  <a:gd name="T21" fmla="*/ 206 h 341"/>
                  <a:gd name="T22" fmla="*/ 150 w 232"/>
                  <a:gd name="T23" fmla="*/ 218 h 341"/>
                  <a:gd name="T24" fmla="*/ 148 w 232"/>
                  <a:gd name="T25" fmla="*/ 286 h 341"/>
                  <a:gd name="T26" fmla="*/ 138 w 232"/>
                  <a:gd name="T27" fmla="*/ 260 h 341"/>
                  <a:gd name="T28" fmla="*/ 118 w 232"/>
                  <a:gd name="T29" fmla="*/ 268 h 341"/>
                  <a:gd name="T30" fmla="*/ 110 w 232"/>
                  <a:gd name="T31" fmla="*/ 290 h 341"/>
                  <a:gd name="T32" fmla="*/ 104 w 232"/>
                  <a:gd name="T33" fmla="*/ 266 h 341"/>
                  <a:gd name="T34" fmla="*/ 54 w 232"/>
                  <a:gd name="T35" fmla="*/ 264 h 341"/>
                  <a:gd name="T36" fmla="*/ 70 w 232"/>
                  <a:gd name="T37" fmla="*/ 178 h 341"/>
                  <a:gd name="T38" fmla="*/ 76 w 232"/>
                  <a:gd name="T39" fmla="*/ 160 h 341"/>
                  <a:gd name="T40" fmla="*/ 58 w 232"/>
                  <a:gd name="T41" fmla="*/ 144 h 341"/>
                  <a:gd name="T42" fmla="*/ 24 w 232"/>
                  <a:gd name="T43" fmla="*/ 168 h 341"/>
                  <a:gd name="T44" fmla="*/ 12 w 232"/>
                  <a:gd name="T45" fmla="*/ 174 h 341"/>
                  <a:gd name="T46" fmla="*/ 0 w 232"/>
                  <a:gd name="T47" fmla="*/ 178 h 341"/>
                  <a:gd name="T48" fmla="*/ 24 w 232"/>
                  <a:gd name="T49" fmla="*/ 112 h 341"/>
                  <a:gd name="T50" fmla="*/ 44 w 232"/>
                  <a:gd name="T51" fmla="*/ 92 h 341"/>
                  <a:gd name="T52" fmla="*/ 64 w 232"/>
                  <a:gd name="T53" fmla="*/ 76 h 341"/>
                  <a:gd name="T54" fmla="*/ 112 w 232"/>
                  <a:gd name="T55" fmla="*/ 42 h 341"/>
                  <a:gd name="T56" fmla="*/ 178 w 232"/>
                  <a:gd name="T57" fmla="*/ 24 h 341"/>
                  <a:gd name="T58" fmla="*/ 164 w 232"/>
                  <a:gd name="T59" fmla="*/ 10 h 341"/>
                  <a:gd name="T60" fmla="*/ 194 w 232"/>
                  <a:gd name="T61" fmla="*/ 10 h 341"/>
                  <a:gd name="T62" fmla="*/ 202 w 232"/>
                  <a:gd name="T63" fmla="*/ 22 h 341"/>
                  <a:gd name="T64" fmla="*/ 226 w 232"/>
                  <a:gd name="T65" fmla="*/ 28 h 3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2" h="341">
                    <a:moveTo>
                      <a:pt x="226" y="28"/>
                    </a:moveTo>
                    <a:cubicBezTo>
                      <a:pt x="218" y="29"/>
                      <a:pt x="232" y="32"/>
                      <a:pt x="224" y="34"/>
                    </a:cubicBezTo>
                    <a:cubicBezTo>
                      <a:pt x="209" y="39"/>
                      <a:pt x="196" y="63"/>
                      <a:pt x="202" y="78"/>
                    </a:cubicBezTo>
                    <a:cubicBezTo>
                      <a:pt x="204" y="83"/>
                      <a:pt x="213" y="79"/>
                      <a:pt x="218" y="80"/>
                    </a:cubicBezTo>
                    <a:cubicBezTo>
                      <a:pt x="207" y="84"/>
                      <a:pt x="207" y="92"/>
                      <a:pt x="204" y="102"/>
                    </a:cubicBezTo>
                    <a:cubicBezTo>
                      <a:pt x="203" y="114"/>
                      <a:pt x="205" y="139"/>
                      <a:pt x="190" y="144"/>
                    </a:cubicBezTo>
                    <a:cubicBezTo>
                      <a:pt x="182" y="152"/>
                      <a:pt x="177" y="156"/>
                      <a:pt x="168" y="162"/>
                    </a:cubicBezTo>
                    <a:cubicBezTo>
                      <a:pt x="163" y="169"/>
                      <a:pt x="163" y="173"/>
                      <a:pt x="156" y="178"/>
                    </a:cubicBezTo>
                    <a:cubicBezTo>
                      <a:pt x="159" y="187"/>
                      <a:pt x="171" y="188"/>
                      <a:pt x="180" y="190"/>
                    </a:cubicBezTo>
                    <a:cubicBezTo>
                      <a:pt x="181" y="192"/>
                      <a:pt x="185" y="194"/>
                      <a:pt x="184" y="196"/>
                    </a:cubicBezTo>
                    <a:cubicBezTo>
                      <a:pt x="184" y="196"/>
                      <a:pt x="168" y="205"/>
                      <a:pt x="166" y="206"/>
                    </a:cubicBezTo>
                    <a:cubicBezTo>
                      <a:pt x="159" y="211"/>
                      <a:pt x="155" y="211"/>
                      <a:pt x="150" y="218"/>
                    </a:cubicBezTo>
                    <a:cubicBezTo>
                      <a:pt x="152" y="234"/>
                      <a:pt x="159" y="320"/>
                      <a:pt x="148" y="286"/>
                    </a:cubicBezTo>
                    <a:cubicBezTo>
                      <a:pt x="147" y="275"/>
                      <a:pt x="149" y="264"/>
                      <a:pt x="138" y="260"/>
                    </a:cubicBezTo>
                    <a:cubicBezTo>
                      <a:pt x="131" y="264"/>
                      <a:pt x="125" y="266"/>
                      <a:pt x="118" y="268"/>
                    </a:cubicBezTo>
                    <a:cubicBezTo>
                      <a:pt x="113" y="275"/>
                      <a:pt x="113" y="282"/>
                      <a:pt x="110" y="290"/>
                    </a:cubicBezTo>
                    <a:cubicBezTo>
                      <a:pt x="103" y="341"/>
                      <a:pt x="115" y="276"/>
                      <a:pt x="104" y="266"/>
                    </a:cubicBezTo>
                    <a:cubicBezTo>
                      <a:pt x="92" y="255"/>
                      <a:pt x="71" y="265"/>
                      <a:pt x="54" y="264"/>
                    </a:cubicBezTo>
                    <a:cubicBezTo>
                      <a:pt x="57" y="138"/>
                      <a:pt x="34" y="202"/>
                      <a:pt x="70" y="178"/>
                    </a:cubicBezTo>
                    <a:cubicBezTo>
                      <a:pt x="72" y="172"/>
                      <a:pt x="76" y="160"/>
                      <a:pt x="76" y="160"/>
                    </a:cubicBezTo>
                    <a:cubicBezTo>
                      <a:pt x="74" y="153"/>
                      <a:pt x="65" y="146"/>
                      <a:pt x="58" y="144"/>
                    </a:cubicBezTo>
                    <a:cubicBezTo>
                      <a:pt x="49" y="153"/>
                      <a:pt x="37" y="164"/>
                      <a:pt x="24" y="168"/>
                    </a:cubicBezTo>
                    <a:cubicBezTo>
                      <a:pt x="2" y="175"/>
                      <a:pt x="35" y="164"/>
                      <a:pt x="12" y="174"/>
                    </a:cubicBezTo>
                    <a:cubicBezTo>
                      <a:pt x="8" y="176"/>
                      <a:pt x="0" y="178"/>
                      <a:pt x="0" y="178"/>
                    </a:cubicBezTo>
                    <a:cubicBezTo>
                      <a:pt x="6" y="161"/>
                      <a:pt x="8" y="117"/>
                      <a:pt x="24" y="112"/>
                    </a:cubicBezTo>
                    <a:cubicBezTo>
                      <a:pt x="29" y="105"/>
                      <a:pt x="37" y="97"/>
                      <a:pt x="44" y="92"/>
                    </a:cubicBezTo>
                    <a:cubicBezTo>
                      <a:pt x="47" y="82"/>
                      <a:pt x="55" y="79"/>
                      <a:pt x="64" y="76"/>
                    </a:cubicBezTo>
                    <a:cubicBezTo>
                      <a:pt x="82" y="58"/>
                      <a:pt x="84" y="48"/>
                      <a:pt x="112" y="42"/>
                    </a:cubicBezTo>
                    <a:cubicBezTo>
                      <a:pt x="117" y="10"/>
                      <a:pt x="140" y="25"/>
                      <a:pt x="178" y="24"/>
                    </a:cubicBezTo>
                    <a:cubicBezTo>
                      <a:pt x="173" y="17"/>
                      <a:pt x="169" y="17"/>
                      <a:pt x="164" y="10"/>
                    </a:cubicBezTo>
                    <a:cubicBezTo>
                      <a:pt x="167" y="0"/>
                      <a:pt x="184" y="8"/>
                      <a:pt x="194" y="10"/>
                    </a:cubicBezTo>
                    <a:cubicBezTo>
                      <a:pt x="191" y="19"/>
                      <a:pt x="194" y="16"/>
                      <a:pt x="202" y="22"/>
                    </a:cubicBezTo>
                    <a:cubicBezTo>
                      <a:pt x="224" y="20"/>
                      <a:pt x="213" y="28"/>
                      <a:pt x="226" y="28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24588" name="Group 147"/>
            <p:cNvGrpSpPr>
              <a:grpSpLocks/>
            </p:cNvGrpSpPr>
            <p:nvPr/>
          </p:nvGrpSpPr>
          <p:grpSpPr bwMode="auto">
            <a:xfrm>
              <a:off x="3060" y="1442"/>
              <a:ext cx="2003" cy="2179"/>
              <a:chOff x="3060" y="1442"/>
              <a:chExt cx="2003" cy="2179"/>
            </a:xfrm>
          </p:grpSpPr>
          <p:sp>
            <p:nvSpPr>
              <p:cNvPr id="24601" name="Freeform 148"/>
              <p:cNvSpPr>
                <a:spLocks/>
              </p:cNvSpPr>
              <p:nvPr/>
            </p:nvSpPr>
            <p:spPr bwMode="auto">
              <a:xfrm>
                <a:off x="3060" y="1442"/>
                <a:ext cx="1993" cy="2179"/>
              </a:xfrm>
              <a:custGeom>
                <a:avLst/>
                <a:gdLst>
                  <a:gd name="T0" fmla="*/ 1948 w 1993"/>
                  <a:gd name="T1" fmla="*/ 2120 h 2179"/>
                  <a:gd name="T2" fmla="*/ 1738 w 1993"/>
                  <a:gd name="T3" fmla="*/ 2110 h 2179"/>
                  <a:gd name="T4" fmla="*/ 1740 w 1993"/>
                  <a:gd name="T5" fmla="*/ 2078 h 2179"/>
                  <a:gd name="T6" fmla="*/ 1734 w 1993"/>
                  <a:gd name="T7" fmla="*/ 2054 h 2179"/>
                  <a:gd name="T8" fmla="*/ 1600 w 1993"/>
                  <a:gd name="T9" fmla="*/ 2076 h 2179"/>
                  <a:gd name="T10" fmla="*/ 1572 w 1993"/>
                  <a:gd name="T11" fmla="*/ 2038 h 2179"/>
                  <a:gd name="T12" fmla="*/ 1404 w 1993"/>
                  <a:gd name="T13" fmla="*/ 1858 h 2179"/>
                  <a:gd name="T14" fmla="*/ 1188 w 1993"/>
                  <a:gd name="T15" fmla="*/ 1654 h 2179"/>
                  <a:gd name="T16" fmla="*/ 1044 w 1993"/>
                  <a:gd name="T17" fmla="*/ 1534 h 2179"/>
                  <a:gd name="T18" fmla="*/ 924 w 1993"/>
                  <a:gd name="T19" fmla="*/ 1378 h 2179"/>
                  <a:gd name="T20" fmla="*/ 948 w 1993"/>
                  <a:gd name="T21" fmla="*/ 1306 h 2179"/>
                  <a:gd name="T22" fmla="*/ 884 w 1993"/>
                  <a:gd name="T23" fmla="*/ 1162 h 2179"/>
                  <a:gd name="T24" fmla="*/ 816 w 1993"/>
                  <a:gd name="T25" fmla="*/ 1018 h 2179"/>
                  <a:gd name="T26" fmla="*/ 778 w 1993"/>
                  <a:gd name="T27" fmla="*/ 960 h 2179"/>
                  <a:gd name="T28" fmla="*/ 754 w 1993"/>
                  <a:gd name="T29" fmla="*/ 976 h 2179"/>
                  <a:gd name="T30" fmla="*/ 684 w 1993"/>
                  <a:gd name="T31" fmla="*/ 1188 h 2179"/>
                  <a:gd name="T32" fmla="*/ 768 w 1993"/>
                  <a:gd name="T33" fmla="*/ 1372 h 2179"/>
                  <a:gd name="T34" fmla="*/ 908 w 1993"/>
                  <a:gd name="T35" fmla="*/ 1454 h 2179"/>
                  <a:gd name="T36" fmla="*/ 766 w 1993"/>
                  <a:gd name="T37" fmla="*/ 1664 h 2179"/>
                  <a:gd name="T38" fmla="*/ 754 w 1993"/>
                  <a:gd name="T39" fmla="*/ 1728 h 2179"/>
                  <a:gd name="T40" fmla="*/ 686 w 1993"/>
                  <a:gd name="T41" fmla="*/ 1748 h 2179"/>
                  <a:gd name="T42" fmla="*/ 652 w 1993"/>
                  <a:gd name="T43" fmla="*/ 1812 h 2179"/>
                  <a:gd name="T44" fmla="*/ 504 w 1993"/>
                  <a:gd name="T45" fmla="*/ 1992 h 2179"/>
                  <a:gd name="T46" fmla="*/ 504 w 1993"/>
                  <a:gd name="T47" fmla="*/ 2042 h 2179"/>
                  <a:gd name="T48" fmla="*/ 446 w 1993"/>
                  <a:gd name="T49" fmla="*/ 2076 h 2179"/>
                  <a:gd name="T50" fmla="*/ 378 w 1993"/>
                  <a:gd name="T51" fmla="*/ 2098 h 2179"/>
                  <a:gd name="T52" fmla="*/ 342 w 1993"/>
                  <a:gd name="T53" fmla="*/ 2136 h 2179"/>
                  <a:gd name="T54" fmla="*/ 210 w 1993"/>
                  <a:gd name="T55" fmla="*/ 2172 h 2179"/>
                  <a:gd name="T56" fmla="*/ 86 w 1993"/>
                  <a:gd name="T57" fmla="*/ 2140 h 2179"/>
                  <a:gd name="T58" fmla="*/ 156 w 1993"/>
                  <a:gd name="T59" fmla="*/ 2060 h 2179"/>
                  <a:gd name="T60" fmla="*/ 278 w 1993"/>
                  <a:gd name="T61" fmla="*/ 2062 h 2179"/>
                  <a:gd name="T62" fmla="*/ 312 w 1993"/>
                  <a:gd name="T63" fmla="*/ 2004 h 2179"/>
                  <a:gd name="T64" fmla="*/ 564 w 1993"/>
                  <a:gd name="T65" fmla="*/ 1750 h 2179"/>
                  <a:gd name="T66" fmla="*/ 688 w 1993"/>
                  <a:gd name="T67" fmla="*/ 1640 h 2179"/>
                  <a:gd name="T68" fmla="*/ 690 w 1993"/>
                  <a:gd name="T69" fmla="*/ 1480 h 2179"/>
                  <a:gd name="T70" fmla="*/ 540 w 1993"/>
                  <a:gd name="T71" fmla="*/ 1330 h 2179"/>
                  <a:gd name="T72" fmla="*/ 406 w 1993"/>
                  <a:gd name="T73" fmla="*/ 1154 h 2179"/>
                  <a:gd name="T74" fmla="*/ 348 w 1993"/>
                  <a:gd name="T75" fmla="*/ 1054 h 2179"/>
                  <a:gd name="T76" fmla="*/ 286 w 1993"/>
                  <a:gd name="T77" fmla="*/ 980 h 2179"/>
                  <a:gd name="T78" fmla="*/ 146 w 1993"/>
                  <a:gd name="T79" fmla="*/ 908 h 2179"/>
                  <a:gd name="T80" fmla="*/ 10 w 1993"/>
                  <a:gd name="T81" fmla="*/ 716 h 2179"/>
                  <a:gd name="T82" fmla="*/ 18 w 1993"/>
                  <a:gd name="T83" fmla="*/ 350 h 2179"/>
                  <a:gd name="T84" fmla="*/ 116 w 1993"/>
                  <a:gd name="T85" fmla="*/ 192 h 2179"/>
                  <a:gd name="T86" fmla="*/ 166 w 1993"/>
                  <a:gd name="T87" fmla="*/ 110 h 2179"/>
                  <a:gd name="T88" fmla="*/ 564 w 1993"/>
                  <a:gd name="T89" fmla="*/ 22 h 2179"/>
                  <a:gd name="T90" fmla="*/ 924 w 1993"/>
                  <a:gd name="T91" fmla="*/ 298 h 2179"/>
                  <a:gd name="T92" fmla="*/ 1000 w 1993"/>
                  <a:gd name="T93" fmla="*/ 490 h 2179"/>
                  <a:gd name="T94" fmla="*/ 1048 w 1993"/>
                  <a:gd name="T95" fmla="*/ 908 h 2179"/>
                  <a:gd name="T96" fmla="*/ 1222 w 1993"/>
                  <a:gd name="T97" fmla="*/ 1042 h 2179"/>
                  <a:gd name="T98" fmla="*/ 1430 w 1993"/>
                  <a:gd name="T99" fmla="*/ 1136 h 2179"/>
                  <a:gd name="T100" fmla="*/ 1496 w 1993"/>
                  <a:gd name="T101" fmla="*/ 1180 h 2179"/>
                  <a:gd name="T102" fmla="*/ 1448 w 1993"/>
                  <a:gd name="T103" fmla="*/ 1218 h 2179"/>
                  <a:gd name="T104" fmla="*/ 1414 w 1993"/>
                  <a:gd name="T105" fmla="*/ 1168 h 2179"/>
                  <a:gd name="T106" fmla="*/ 1386 w 1993"/>
                  <a:gd name="T107" fmla="*/ 1212 h 2179"/>
                  <a:gd name="T108" fmla="*/ 1300 w 1993"/>
                  <a:gd name="T109" fmla="*/ 1194 h 2179"/>
                  <a:gd name="T110" fmla="*/ 1244 w 1993"/>
                  <a:gd name="T111" fmla="*/ 1156 h 2179"/>
                  <a:gd name="T112" fmla="*/ 1220 w 1993"/>
                  <a:gd name="T113" fmla="*/ 1114 h 2179"/>
                  <a:gd name="T114" fmla="*/ 1102 w 1993"/>
                  <a:gd name="T115" fmla="*/ 1206 h 2179"/>
                  <a:gd name="T116" fmla="*/ 1150 w 1993"/>
                  <a:gd name="T117" fmla="*/ 1364 h 2179"/>
                  <a:gd name="T118" fmla="*/ 1258 w 1993"/>
                  <a:gd name="T119" fmla="*/ 1530 h 2179"/>
                  <a:gd name="T120" fmla="*/ 1644 w 1993"/>
                  <a:gd name="T121" fmla="*/ 1882 h 2179"/>
                  <a:gd name="T122" fmla="*/ 1730 w 1993"/>
                  <a:gd name="T123" fmla="*/ 1920 h 2179"/>
                  <a:gd name="T124" fmla="*/ 1908 w 1993"/>
                  <a:gd name="T125" fmla="*/ 2002 h 21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93" h="2179">
                    <a:moveTo>
                      <a:pt x="1980" y="2086"/>
                    </a:moveTo>
                    <a:cubicBezTo>
                      <a:pt x="1985" y="2103"/>
                      <a:pt x="1982" y="2114"/>
                      <a:pt x="1948" y="2120"/>
                    </a:cubicBezTo>
                    <a:cubicBezTo>
                      <a:pt x="1914" y="2126"/>
                      <a:pt x="1811" y="2124"/>
                      <a:pt x="1776" y="2122"/>
                    </a:cubicBezTo>
                    <a:cubicBezTo>
                      <a:pt x="1741" y="2120"/>
                      <a:pt x="1747" y="2116"/>
                      <a:pt x="1738" y="2110"/>
                    </a:cubicBezTo>
                    <a:cubicBezTo>
                      <a:pt x="1729" y="2104"/>
                      <a:pt x="1718" y="2091"/>
                      <a:pt x="1718" y="2086"/>
                    </a:cubicBezTo>
                    <a:cubicBezTo>
                      <a:pt x="1718" y="2081"/>
                      <a:pt x="1734" y="2084"/>
                      <a:pt x="1740" y="2078"/>
                    </a:cubicBezTo>
                    <a:cubicBezTo>
                      <a:pt x="1746" y="2072"/>
                      <a:pt x="1753" y="2054"/>
                      <a:pt x="1752" y="2050"/>
                    </a:cubicBezTo>
                    <a:cubicBezTo>
                      <a:pt x="1752" y="2037"/>
                      <a:pt x="1738" y="2066"/>
                      <a:pt x="1734" y="2054"/>
                    </a:cubicBezTo>
                    <a:cubicBezTo>
                      <a:pt x="1720" y="2054"/>
                      <a:pt x="1695" y="2053"/>
                      <a:pt x="1668" y="2050"/>
                    </a:cubicBezTo>
                    <a:cubicBezTo>
                      <a:pt x="1651" y="2049"/>
                      <a:pt x="1616" y="2078"/>
                      <a:pt x="1600" y="2076"/>
                    </a:cubicBezTo>
                    <a:cubicBezTo>
                      <a:pt x="1589" y="2073"/>
                      <a:pt x="1605" y="2040"/>
                      <a:pt x="1600" y="2034"/>
                    </a:cubicBezTo>
                    <a:cubicBezTo>
                      <a:pt x="1595" y="2028"/>
                      <a:pt x="1589" y="2053"/>
                      <a:pt x="1572" y="2038"/>
                    </a:cubicBezTo>
                    <a:cubicBezTo>
                      <a:pt x="1556" y="1990"/>
                      <a:pt x="1542" y="1970"/>
                      <a:pt x="1500" y="1942"/>
                    </a:cubicBezTo>
                    <a:cubicBezTo>
                      <a:pt x="1472" y="1912"/>
                      <a:pt x="1436" y="1888"/>
                      <a:pt x="1404" y="1858"/>
                    </a:cubicBezTo>
                    <a:cubicBezTo>
                      <a:pt x="1372" y="1829"/>
                      <a:pt x="1336" y="1792"/>
                      <a:pt x="1300" y="1758"/>
                    </a:cubicBezTo>
                    <a:cubicBezTo>
                      <a:pt x="1264" y="1724"/>
                      <a:pt x="1223" y="1685"/>
                      <a:pt x="1188" y="1654"/>
                    </a:cubicBezTo>
                    <a:cubicBezTo>
                      <a:pt x="1157" y="1621"/>
                      <a:pt x="1112" y="1592"/>
                      <a:pt x="1088" y="1572"/>
                    </a:cubicBezTo>
                    <a:cubicBezTo>
                      <a:pt x="1067" y="1559"/>
                      <a:pt x="1065" y="1548"/>
                      <a:pt x="1044" y="1534"/>
                    </a:cubicBezTo>
                    <a:cubicBezTo>
                      <a:pt x="1020" y="1518"/>
                      <a:pt x="1018" y="1512"/>
                      <a:pt x="1018" y="1512"/>
                    </a:cubicBezTo>
                    <a:cubicBezTo>
                      <a:pt x="1005" y="1473"/>
                      <a:pt x="937" y="1417"/>
                      <a:pt x="924" y="1378"/>
                    </a:cubicBezTo>
                    <a:cubicBezTo>
                      <a:pt x="911" y="1350"/>
                      <a:pt x="946" y="1376"/>
                      <a:pt x="950" y="1364"/>
                    </a:cubicBezTo>
                    <a:cubicBezTo>
                      <a:pt x="954" y="1352"/>
                      <a:pt x="950" y="1328"/>
                      <a:pt x="948" y="1306"/>
                    </a:cubicBezTo>
                    <a:cubicBezTo>
                      <a:pt x="945" y="1287"/>
                      <a:pt x="952" y="1270"/>
                      <a:pt x="938" y="1234"/>
                    </a:cubicBezTo>
                    <a:cubicBezTo>
                      <a:pt x="927" y="1210"/>
                      <a:pt x="896" y="1186"/>
                      <a:pt x="884" y="1162"/>
                    </a:cubicBezTo>
                    <a:cubicBezTo>
                      <a:pt x="872" y="1138"/>
                      <a:pt x="875" y="1114"/>
                      <a:pt x="864" y="1090"/>
                    </a:cubicBezTo>
                    <a:cubicBezTo>
                      <a:pt x="848" y="1066"/>
                      <a:pt x="832" y="1042"/>
                      <a:pt x="816" y="1018"/>
                    </a:cubicBezTo>
                    <a:cubicBezTo>
                      <a:pt x="808" y="1006"/>
                      <a:pt x="792" y="982"/>
                      <a:pt x="792" y="982"/>
                    </a:cubicBezTo>
                    <a:cubicBezTo>
                      <a:pt x="786" y="970"/>
                      <a:pt x="783" y="971"/>
                      <a:pt x="778" y="960"/>
                    </a:cubicBezTo>
                    <a:cubicBezTo>
                      <a:pt x="773" y="949"/>
                      <a:pt x="768" y="911"/>
                      <a:pt x="764" y="914"/>
                    </a:cubicBezTo>
                    <a:cubicBezTo>
                      <a:pt x="751" y="908"/>
                      <a:pt x="763" y="965"/>
                      <a:pt x="754" y="976"/>
                    </a:cubicBezTo>
                    <a:cubicBezTo>
                      <a:pt x="744" y="1005"/>
                      <a:pt x="716" y="1053"/>
                      <a:pt x="704" y="1088"/>
                    </a:cubicBezTo>
                    <a:cubicBezTo>
                      <a:pt x="692" y="1123"/>
                      <a:pt x="683" y="1149"/>
                      <a:pt x="684" y="1188"/>
                    </a:cubicBezTo>
                    <a:cubicBezTo>
                      <a:pt x="685" y="1227"/>
                      <a:pt x="696" y="1294"/>
                      <a:pt x="710" y="1324"/>
                    </a:cubicBezTo>
                    <a:cubicBezTo>
                      <a:pt x="726" y="1355"/>
                      <a:pt x="746" y="1357"/>
                      <a:pt x="768" y="1372"/>
                    </a:cubicBezTo>
                    <a:cubicBezTo>
                      <a:pt x="794" y="1382"/>
                      <a:pt x="845" y="1370"/>
                      <a:pt x="868" y="1384"/>
                    </a:cubicBezTo>
                    <a:cubicBezTo>
                      <a:pt x="891" y="1398"/>
                      <a:pt x="905" y="1430"/>
                      <a:pt x="908" y="1454"/>
                    </a:cubicBezTo>
                    <a:cubicBezTo>
                      <a:pt x="915" y="1477"/>
                      <a:pt x="910" y="1493"/>
                      <a:pt x="886" y="1528"/>
                    </a:cubicBezTo>
                    <a:cubicBezTo>
                      <a:pt x="862" y="1563"/>
                      <a:pt x="786" y="1632"/>
                      <a:pt x="766" y="1664"/>
                    </a:cubicBezTo>
                    <a:cubicBezTo>
                      <a:pt x="746" y="1696"/>
                      <a:pt x="768" y="1711"/>
                      <a:pt x="766" y="1722"/>
                    </a:cubicBezTo>
                    <a:cubicBezTo>
                      <a:pt x="764" y="1733"/>
                      <a:pt x="765" y="1728"/>
                      <a:pt x="754" y="1728"/>
                    </a:cubicBezTo>
                    <a:cubicBezTo>
                      <a:pt x="743" y="1728"/>
                      <a:pt x="709" y="1717"/>
                      <a:pt x="698" y="1720"/>
                    </a:cubicBezTo>
                    <a:cubicBezTo>
                      <a:pt x="687" y="1723"/>
                      <a:pt x="692" y="1742"/>
                      <a:pt x="686" y="1748"/>
                    </a:cubicBezTo>
                    <a:cubicBezTo>
                      <a:pt x="680" y="1754"/>
                      <a:pt x="666" y="1747"/>
                      <a:pt x="660" y="1758"/>
                    </a:cubicBezTo>
                    <a:cubicBezTo>
                      <a:pt x="654" y="1769"/>
                      <a:pt x="663" y="1789"/>
                      <a:pt x="652" y="1812"/>
                    </a:cubicBezTo>
                    <a:cubicBezTo>
                      <a:pt x="641" y="1835"/>
                      <a:pt x="619" y="1864"/>
                      <a:pt x="594" y="1894"/>
                    </a:cubicBezTo>
                    <a:cubicBezTo>
                      <a:pt x="569" y="1924"/>
                      <a:pt x="516" y="1971"/>
                      <a:pt x="504" y="1992"/>
                    </a:cubicBezTo>
                    <a:cubicBezTo>
                      <a:pt x="484" y="2007"/>
                      <a:pt x="524" y="2010"/>
                      <a:pt x="524" y="2018"/>
                    </a:cubicBezTo>
                    <a:cubicBezTo>
                      <a:pt x="524" y="2026"/>
                      <a:pt x="510" y="2032"/>
                      <a:pt x="504" y="2042"/>
                    </a:cubicBezTo>
                    <a:cubicBezTo>
                      <a:pt x="491" y="2036"/>
                      <a:pt x="499" y="2082"/>
                      <a:pt x="486" y="2076"/>
                    </a:cubicBezTo>
                    <a:cubicBezTo>
                      <a:pt x="473" y="2070"/>
                      <a:pt x="457" y="2082"/>
                      <a:pt x="446" y="2076"/>
                    </a:cubicBezTo>
                    <a:cubicBezTo>
                      <a:pt x="435" y="2070"/>
                      <a:pt x="431" y="2034"/>
                      <a:pt x="420" y="2038"/>
                    </a:cubicBezTo>
                    <a:cubicBezTo>
                      <a:pt x="399" y="2040"/>
                      <a:pt x="392" y="2088"/>
                      <a:pt x="378" y="2098"/>
                    </a:cubicBezTo>
                    <a:cubicBezTo>
                      <a:pt x="364" y="2108"/>
                      <a:pt x="342" y="2094"/>
                      <a:pt x="336" y="2100"/>
                    </a:cubicBezTo>
                    <a:cubicBezTo>
                      <a:pt x="330" y="2106"/>
                      <a:pt x="347" y="2125"/>
                      <a:pt x="342" y="2136"/>
                    </a:cubicBezTo>
                    <a:cubicBezTo>
                      <a:pt x="330" y="2132"/>
                      <a:pt x="321" y="2169"/>
                      <a:pt x="308" y="2168"/>
                    </a:cubicBezTo>
                    <a:cubicBezTo>
                      <a:pt x="287" y="2166"/>
                      <a:pt x="239" y="2171"/>
                      <a:pt x="210" y="2172"/>
                    </a:cubicBezTo>
                    <a:cubicBezTo>
                      <a:pt x="181" y="2173"/>
                      <a:pt x="153" y="2179"/>
                      <a:pt x="132" y="2174"/>
                    </a:cubicBezTo>
                    <a:cubicBezTo>
                      <a:pt x="111" y="2169"/>
                      <a:pt x="92" y="2153"/>
                      <a:pt x="86" y="2140"/>
                    </a:cubicBezTo>
                    <a:cubicBezTo>
                      <a:pt x="83" y="2128"/>
                      <a:pt x="86" y="2111"/>
                      <a:pt x="98" y="2098"/>
                    </a:cubicBezTo>
                    <a:cubicBezTo>
                      <a:pt x="110" y="2085"/>
                      <a:pt x="131" y="2075"/>
                      <a:pt x="156" y="2060"/>
                    </a:cubicBezTo>
                    <a:cubicBezTo>
                      <a:pt x="180" y="2054"/>
                      <a:pt x="230" y="2010"/>
                      <a:pt x="250" y="2010"/>
                    </a:cubicBezTo>
                    <a:cubicBezTo>
                      <a:pt x="270" y="2010"/>
                      <a:pt x="270" y="2054"/>
                      <a:pt x="278" y="2062"/>
                    </a:cubicBezTo>
                    <a:cubicBezTo>
                      <a:pt x="286" y="2070"/>
                      <a:pt x="292" y="2070"/>
                      <a:pt x="298" y="2060"/>
                    </a:cubicBezTo>
                    <a:cubicBezTo>
                      <a:pt x="313" y="2065"/>
                      <a:pt x="288" y="2032"/>
                      <a:pt x="312" y="2004"/>
                    </a:cubicBezTo>
                    <a:cubicBezTo>
                      <a:pt x="336" y="1976"/>
                      <a:pt x="402" y="1936"/>
                      <a:pt x="444" y="1894"/>
                    </a:cubicBezTo>
                    <a:cubicBezTo>
                      <a:pt x="479" y="1841"/>
                      <a:pt x="524" y="1798"/>
                      <a:pt x="564" y="1750"/>
                    </a:cubicBezTo>
                    <a:cubicBezTo>
                      <a:pt x="607" y="1698"/>
                      <a:pt x="595" y="1716"/>
                      <a:pt x="622" y="1662"/>
                    </a:cubicBezTo>
                    <a:cubicBezTo>
                      <a:pt x="633" y="1643"/>
                      <a:pt x="676" y="1655"/>
                      <a:pt x="688" y="1640"/>
                    </a:cubicBezTo>
                    <a:cubicBezTo>
                      <a:pt x="700" y="1625"/>
                      <a:pt x="692" y="1599"/>
                      <a:pt x="692" y="1572"/>
                    </a:cubicBezTo>
                    <a:cubicBezTo>
                      <a:pt x="692" y="1545"/>
                      <a:pt x="695" y="1498"/>
                      <a:pt x="690" y="1480"/>
                    </a:cubicBezTo>
                    <a:cubicBezTo>
                      <a:pt x="692" y="1447"/>
                      <a:pt x="685" y="1491"/>
                      <a:pt x="660" y="1466"/>
                    </a:cubicBezTo>
                    <a:cubicBezTo>
                      <a:pt x="635" y="1441"/>
                      <a:pt x="578" y="1369"/>
                      <a:pt x="540" y="1330"/>
                    </a:cubicBezTo>
                    <a:cubicBezTo>
                      <a:pt x="458" y="1248"/>
                      <a:pt x="496" y="1277"/>
                      <a:pt x="432" y="1234"/>
                    </a:cubicBezTo>
                    <a:cubicBezTo>
                      <a:pt x="410" y="1211"/>
                      <a:pt x="420" y="1184"/>
                      <a:pt x="406" y="1154"/>
                    </a:cubicBezTo>
                    <a:cubicBezTo>
                      <a:pt x="394" y="1125"/>
                      <a:pt x="368" y="1078"/>
                      <a:pt x="358" y="1062"/>
                    </a:cubicBezTo>
                    <a:cubicBezTo>
                      <a:pt x="348" y="1046"/>
                      <a:pt x="354" y="1061"/>
                      <a:pt x="348" y="1054"/>
                    </a:cubicBezTo>
                    <a:cubicBezTo>
                      <a:pt x="340" y="1042"/>
                      <a:pt x="330" y="1031"/>
                      <a:pt x="324" y="1018"/>
                    </a:cubicBezTo>
                    <a:cubicBezTo>
                      <a:pt x="315" y="1007"/>
                      <a:pt x="304" y="996"/>
                      <a:pt x="286" y="980"/>
                    </a:cubicBezTo>
                    <a:cubicBezTo>
                      <a:pt x="268" y="964"/>
                      <a:pt x="239" y="934"/>
                      <a:pt x="216" y="922"/>
                    </a:cubicBezTo>
                    <a:cubicBezTo>
                      <a:pt x="186" y="910"/>
                      <a:pt x="170" y="918"/>
                      <a:pt x="146" y="908"/>
                    </a:cubicBezTo>
                    <a:cubicBezTo>
                      <a:pt x="134" y="904"/>
                      <a:pt x="72" y="848"/>
                      <a:pt x="72" y="848"/>
                    </a:cubicBezTo>
                    <a:cubicBezTo>
                      <a:pt x="63" y="827"/>
                      <a:pt x="20" y="778"/>
                      <a:pt x="10" y="716"/>
                    </a:cubicBezTo>
                    <a:cubicBezTo>
                      <a:pt x="0" y="654"/>
                      <a:pt x="11" y="539"/>
                      <a:pt x="12" y="478"/>
                    </a:cubicBezTo>
                    <a:cubicBezTo>
                      <a:pt x="13" y="417"/>
                      <a:pt x="12" y="384"/>
                      <a:pt x="18" y="350"/>
                    </a:cubicBezTo>
                    <a:cubicBezTo>
                      <a:pt x="24" y="316"/>
                      <a:pt x="32" y="298"/>
                      <a:pt x="48" y="272"/>
                    </a:cubicBezTo>
                    <a:cubicBezTo>
                      <a:pt x="64" y="246"/>
                      <a:pt x="103" y="213"/>
                      <a:pt x="116" y="192"/>
                    </a:cubicBezTo>
                    <a:cubicBezTo>
                      <a:pt x="129" y="171"/>
                      <a:pt x="120" y="158"/>
                      <a:pt x="128" y="144"/>
                    </a:cubicBezTo>
                    <a:cubicBezTo>
                      <a:pt x="136" y="130"/>
                      <a:pt x="130" y="132"/>
                      <a:pt x="166" y="110"/>
                    </a:cubicBezTo>
                    <a:cubicBezTo>
                      <a:pt x="202" y="88"/>
                      <a:pt x="282" y="25"/>
                      <a:pt x="348" y="10"/>
                    </a:cubicBezTo>
                    <a:cubicBezTo>
                      <a:pt x="394" y="6"/>
                      <a:pt x="486" y="0"/>
                      <a:pt x="564" y="22"/>
                    </a:cubicBezTo>
                    <a:cubicBezTo>
                      <a:pt x="630" y="48"/>
                      <a:pt x="732" y="96"/>
                      <a:pt x="792" y="142"/>
                    </a:cubicBezTo>
                    <a:cubicBezTo>
                      <a:pt x="834" y="174"/>
                      <a:pt x="886" y="262"/>
                      <a:pt x="924" y="298"/>
                    </a:cubicBezTo>
                    <a:cubicBezTo>
                      <a:pt x="954" y="388"/>
                      <a:pt x="913" y="277"/>
                      <a:pt x="960" y="370"/>
                    </a:cubicBezTo>
                    <a:cubicBezTo>
                      <a:pt x="971" y="405"/>
                      <a:pt x="986" y="425"/>
                      <a:pt x="1000" y="490"/>
                    </a:cubicBezTo>
                    <a:cubicBezTo>
                      <a:pt x="1014" y="555"/>
                      <a:pt x="1036" y="692"/>
                      <a:pt x="1044" y="762"/>
                    </a:cubicBezTo>
                    <a:cubicBezTo>
                      <a:pt x="1052" y="832"/>
                      <a:pt x="1044" y="869"/>
                      <a:pt x="1048" y="908"/>
                    </a:cubicBezTo>
                    <a:cubicBezTo>
                      <a:pt x="1058" y="931"/>
                      <a:pt x="1043" y="992"/>
                      <a:pt x="1068" y="994"/>
                    </a:cubicBezTo>
                    <a:cubicBezTo>
                      <a:pt x="1124" y="998"/>
                      <a:pt x="1166" y="1038"/>
                      <a:pt x="1222" y="1042"/>
                    </a:cubicBezTo>
                    <a:cubicBezTo>
                      <a:pt x="1262" y="1051"/>
                      <a:pt x="1280" y="1052"/>
                      <a:pt x="1320" y="1056"/>
                    </a:cubicBezTo>
                    <a:cubicBezTo>
                      <a:pt x="1355" y="1072"/>
                      <a:pt x="1403" y="1121"/>
                      <a:pt x="1430" y="1136"/>
                    </a:cubicBezTo>
                    <a:cubicBezTo>
                      <a:pt x="1457" y="1151"/>
                      <a:pt x="1471" y="1141"/>
                      <a:pt x="1482" y="1148"/>
                    </a:cubicBezTo>
                    <a:cubicBezTo>
                      <a:pt x="1493" y="1155"/>
                      <a:pt x="1501" y="1173"/>
                      <a:pt x="1496" y="1180"/>
                    </a:cubicBezTo>
                    <a:cubicBezTo>
                      <a:pt x="1491" y="1187"/>
                      <a:pt x="1458" y="1184"/>
                      <a:pt x="1450" y="1190"/>
                    </a:cubicBezTo>
                    <a:cubicBezTo>
                      <a:pt x="1442" y="1196"/>
                      <a:pt x="1454" y="1213"/>
                      <a:pt x="1448" y="1218"/>
                    </a:cubicBezTo>
                    <a:cubicBezTo>
                      <a:pt x="1442" y="1223"/>
                      <a:pt x="1422" y="1230"/>
                      <a:pt x="1416" y="1222"/>
                    </a:cubicBezTo>
                    <a:cubicBezTo>
                      <a:pt x="1408" y="1221"/>
                      <a:pt x="1426" y="1168"/>
                      <a:pt x="1414" y="1168"/>
                    </a:cubicBezTo>
                    <a:cubicBezTo>
                      <a:pt x="1410" y="1159"/>
                      <a:pt x="1399" y="1159"/>
                      <a:pt x="1394" y="1166"/>
                    </a:cubicBezTo>
                    <a:cubicBezTo>
                      <a:pt x="1389" y="1173"/>
                      <a:pt x="1398" y="1205"/>
                      <a:pt x="1386" y="1212"/>
                    </a:cubicBezTo>
                    <a:cubicBezTo>
                      <a:pt x="1374" y="1219"/>
                      <a:pt x="1334" y="1213"/>
                      <a:pt x="1320" y="1210"/>
                    </a:cubicBezTo>
                    <a:cubicBezTo>
                      <a:pt x="1306" y="1209"/>
                      <a:pt x="1307" y="1198"/>
                      <a:pt x="1300" y="1194"/>
                    </a:cubicBezTo>
                    <a:cubicBezTo>
                      <a:pt x="1293" y="1190"/>
                      <a:pt x="1287" y="1194"/>
                      <a:pt x="1278" y="1188"/>
                    </a:cubicBezTo>
                    <a:cubicBezTo>
                      <a:pt x="1265" y="1180"/>
                      <a:pt x="1251" y="1167"/>
                      <a:pt x="1244" y="1156"/>
                    </a:cubicBezTo>
                    <a:cubicBezTo>
                      <a:pt x="1237" y="1145"/>
                      <a:pt x="1242" y="1131"/>
                      <a:pt x="1238" y="1124"/>
                    </a:cubicBezTo>
                    <a:cubicBezTo>
                      <a:pt x="1234" y="1117"/>
                      <a:pt x="1245" y="1124"/>
                      <a:pt x="1220" y="1114"/>
                    </a:cubicBezTo>
                    <a:cubicBezTo>
                      <a:pt x="1195" y="1104"/>
                      <a:pt x="1110" y="1049"/>
                      <a:pt x="1090" y="1064"/>
                    </a:cubicBezTo>
                    <a:cubicBezTo>
                      <a:pt x="1070" y="1079"/>
                      <a:pt x="1097" y="1168"/>
                      <a:pt x="1102" y="1206"/>
                    </a:cubicBezTo>
                    <a:cubicBezTo>
                      <a:pt x="1107" y="1244"/>
                      <a:pt x="1114" y="1266"/>
                      <a:pt x="1122" y="1292"/>
                    </a:cubicBezTo>
                    <a:cubicBezTo>
                      <a:pt x="1130" y="1318"/>
                      <a:pt x="1140" y="1342"/>
                      <a:pt x="1150" y="1364"/>
                    </a:cubicBezTo>
                    <a:cubicBezTo>
                      <a:pt x="1160" y="1386"/>
                      <a:pt x="1164" y="1398"/>
                      <a:pt x="1182" y="1426"/>
                    </a:cubicBezTo>
                    <a:cubicBezTo>
                      <a:pt x="1200" y="1454"/>
                      <a:pt x="1224" y="1490"/>
                      <a:pt x="1258" y="1530"/>
                    </a:cubicBezTo>
                    <a:cubicBezTo>
                      <a:pt x="1292" y="1570"/>
                      <a:pt x="1348" y="1651"/>
                      <a:pt x="1388" y="1664"/>
                    </a:cubicBezTo>
                    <a:cubicBezTo>
                      <a:pt x="1452" y="1723"/>
                      <a:pt x="1577" y="1840"/>
                      <a:pt x="1644" y="1882"/>
                    </a:cubicBezTo>
                    <a:cubicBezTo>
                      <a:pt x="1698" y="1922"/>
                      <a:pt x="1688" y="1892"/>
                      <a:pt x="1712" y="1898"/>
                    </a:cubicBezTo>
                    <a:cubicBezTo>
                      <a:pt x="1726" y="1904"/>
                      <a:pt x="1716" y="1915"/>
                      <a:pt x="1730" y="1920"/>
                    </a:cubicBezTo>
                    <a:cubicBezTo>
                      <a:pt x="1744" y="1925"/>
                      <a:pt x="1764" y="1914"/>
                      <a:pt x="1794" y="1928"/>
                    </a:cubicBezTo>
                    <a:cubicBezTo>
                      <a:pt x="1798" y="1930"/>
                      <a:pt x="1896" y="1988"/>
                      <a:pt x="1908" y="2002"/>
                    </a:cubicBezTo>
                    <a:cubicBezTo>
                      <a:pt x="1993" y="2097"/>
                      <a:pt x="1920" y="2056"/>
                      <a:pt x="1980" y="2086"/>
                    </a:cubicBezTo>
                    <a:close/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2" name="Freeform 149"/>
              <p:cNvSpPr>
                <a:spLocks/>
              </p:cNvSpPr>
              <p:nvPr/>
            </p:nvSpPr>
            <p:spPr bwMode="auto">
              <a:xfrm>
                <a:off x="4236" y="2480"/>
                <a:ext cx="313" cy="178"/>
              </a:xfrm>
              <a:custGeom>
                <a:avLst/>
                <a:gdLst>
                  <a:gd name="T0" fmla="*/ 255 w 313"/>
                  <a:gd name="T1" fmla="*/ 163 h 178"/>
                  <a:gd name="T2" fmla="*/ 282 w 313"/>
                  <a:gd name="T3" fmla="*/ 136 h 178"/>
                  <a:gd name="T4" fmla="*/ 216 w 313"/>
                  <a:gd name="T5" fmla="*/ 106 h 178"/>
                  <a:gd name="T6" fmla="*/ 201 w 313"/>
                  <a:gd name="T7" fmla="*/ 166 h 178"/>
                  <a:gd name="T8" fmla="*/ 165 w 313"/>
                  <a:gd name="T9" fmla="*/ 166 h 178"/>
                  <a:gd name="T10" fmla="*/ 126 w 313"/>
                  <a:gd name="T11" fmla="*/ 151 h 178"/>
                  <a:gd name="T12" fmla="*/ 123 w 313"/>
                  <a:gd name="T13" fmla="*/ 139 h 178"/>
                  <a:gd name="T14" fmla="*/ 93 w 313"/>
                  <a:gd name="T15" fmla="*/ 133 h 178"/>
                  <a:gd name="T16" fmla="*/ 72 w 313"/>
                  <a:gd name="T17" fmla="*/ 106 h 178"/>
                  <a:gd name="T18" fmla="*/ 21 w 313"/>
                  <a:gd name="T19" fmla="*/ 52 h 178"/>
                  <a:gd name="T20" fmla="*/ 36 w 313"/>
                  <a:gd name="T21" fmla="*/ 52 h 178"/>
                  <a:gd name="T22" fmla="*/ 9 w 313"/>
                  <a:gd name="T23" fmla="*/ 43 h 178"/>
                  <a:gd name="T24" fmla="*/ 0 w 313"/>
                  <a:gd name="T25" fmla="*/ 40 h 178"/>
                  <a:gd name="T26" fmla="*/ 45 w 313"/>
                  <a:gd name="T27" fmla="*/ 31 h 178"/>
                  <a:gd name="T28" fmla="*/ 48 w 313"/>
                  <a:gd name="T29" fmla="*/ 13 h 178"/>
                  <a:gd name="T30" fmla="*/ 30 w 313"/>
                  <a:gd name="T31" fmla="*/ 7 h 178"/>
                  <a:gd name="T32" fmla="*/ 21 w 313"/>
                  <a:gd name="T33" fmla="*/ 1 h 178"/>
                  <a:gd name="T34" fmla="*/ 57 w 313"/>
                  <a:gd name="T35" fmla="*/ 19 h 178"/>
                  <a:gd name="T36" fmla="*/ 84 w 313"/>
                  <a:gd name="T37" fmla="*/ 19 h 178"/>
                  <a:gd name="T38" fmla="*/ 132 w 313"/>
                  <a:gd name="T39" fmla="*/ 31 h 178"/>
                  <a:gd name="T40" fmla="*/ 159 w 313"/>
                  <a:gd name="T41" fmla="*/ 34 h 178"/>
                  <a:gd name="T42" fmla="*/ 177 w 313"/>
                  <a:gd name="T43" fmla="*/ 40 h 178"/>
                  <a:gd name="T44" fmla="*/ 192 w 313"/>
                  <a:gd name="T45" fmla="*/ 58 h 178"/>
                  <a:gd name="T46" fmla="*/ 228 w 313"/>
                  <a:gd name="T47" fmla="*/ 88 h 178"/>
                  <a:gd name="T48" fmla="*/ 288 w 313"/>
                  <a:gd name="T49" fmla="*/ 115 h 178"/>
                  <a:gd name="T50" fmla="*/ 294 w 313"/>
                  <a:gd name="T51" fmla="*/ 145 h 178"/>
                  <a:gd name="T52" fmla="*/ 291 w 313"/>
                  <a:gd name="T53" fmla="*/ 127 h 178"/>
                  <a:gd name="T54" fmla="*/ 285 w 313"/>
                  <a:gd name="T55" fmla="*/ 118 h 178"/>
                  <a:gd name="T56" fmla="*/ 258 w 313"/>
                  <a:gd name="T57" fmla="*/ 151 h 178"/>
                  <a:gd name="T58" fmla="*/ 255 w 313"/>
                  <a:gd name="T59" fmla="*/ 163 h 1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13" h="178">
                    <a:moveTo>
                      <a:pt x="255" y="163"/>
                    </a:moveTo>
                    <a:cubicBezTo>
                      <a:pt x="254" y="149"/>
                      <a:pt x="288" y="149"/>
                      <a:pt x="282" y="136"/>
                    </a:cubicBezTo>
                    <a:cubicBezTo>
                      <a:pt x="277" y="124"/>
                      <a:pt x="227" y="113"/>
                      <a:pt x="216" y="106"/>
                    </a:cubicBezTo>
                    <a:cubicBezTo>
                      <a:pt x="197" y="112"/>
                      <a:pt x="203" y="148"/>
                      <a:pt x="201" y="166"/>
                    </a:cubicBezTo>
                    <a:cubicBezTo>
                      <a:pt x="192" y="174"/>
                      <a:pt x="177" y="168"/>
                      <a:pt x="165" y="166"/>
                    </a:cubicBezTo>
                    <a:cubicBezTo>
                      <a:pt x="153" y="164"/>
                      <a:pt x="133" y="155"/>
                      <a:pt x="126" y="151"/>
                    </a:cubicBezTo>
                    <a:cubicBezTo>
                      <a:pt x="125" y="147"/>
                      <a:pt x="127" y="141"/>
                      <a:pt x="123" y="139"/>
                    </a:cubicBezTo>
                    <a:cubicBezTo>
                      <a:pt x="114" y="134"/>
                      <a:pt x="93" y="133"/>
                      <a:pt x="93" y="133"/>
                    </a:cubicBezTo>
                    <a:cubicBezTo>
                      <a:pt x="85" y="128"/>
                      <a:pt x="72" y="106"/>
                      <a:pt x="72" y="106"/>
                    </a:cubicBezTo>
                    <a:cubicBezTo>
                      <a:pt x="85" y="68"/>
                      <a:pt x="51" y="58"/>
                      <a:pt x="21" y="52"/>
                    </a:cubicBezTo>
                    <a:cubicBezTo>
                      <a:pt x="21" y="52"/>
                      <a:pt x="42" y="58"/>
                      <a:pt x="36" y="52"/>
                    </a:cubicBezTo>
                    <a:cubicBezTo>
                      <a:pt x="36" y="52"/>
                      <a:pt x="14" y="44"/>
                      <a:pt x="9" y="43"/>
                    </a:cubicBezTo>
                    <a:cubicBezTo>
                      <a:pt x="6" y="42"/>
                      <a:pt x="0" y="40"/>
                      <a:pt x="0" y="40"/>
                    </a:cubicBezTo>
                    <a:cubicBezTo>
                      <a:pt x="17" y="38"/>
                      <a:pt x="29" y="35"/>
                      <a:pt x="45" y="31"/>
                    </a:cubicBezTo>
                    <a:cubicBezTo>
                      <a:pt x="46" y="25"/>
                      <a:pt x="51" y="18"/>
                      <a:pt x="48" y="13"/>
                    </a:cubicBezTo>
                    <a:cubicBezTo>
                      <a:pt x="45" y="8"/>
                      <a:pt x="35" y="11"/>
                      <a:pt x="30" y="7"/>
                    </a:cubicBezTo>
                    <a:cubicBezTo>
                      <a:pt x="27" y="5"/>
                      <a:pt x="17" y="1"/>
                      <a:pt x="21" y="1"/>
                    </a:cubicBezTo>
                    <a:cubicBezTo>
                      <a:pt x="34" y="0"/>
                      <a:pt x="44" y="18"/>
                      <a:pt x="57" y="19"/>
                    </a:cubicBezTo>
                    <a:cubicBezTo>
                      <a:pt x="67" y="20"/>
                      <a:pt x="74" y="18"/>
                      <a:pt x="84" y="19"/>
                    </a:cubicBezTo>
                    <a:cubicBezTo>
                      <a:pt x="96" y="21"/>
                      <a:pt x="120" y="29"/>
                      <a:pt x="132" y="31"/>
                    </a:cubicBezTo>
                    <a:cubicBezTo>
                      <a:pt x="142" y="46"/>
                      <a:pt x="136" y="28"/>
                      <a:pt x="159" y="34"/>
                    </a:cubicBezTo>
                    <a:cubicBezTo>
                      <a:pt x="165" y="36"/>
                      <a:pt x="177" y="40"/>
                      <a:pt x="177" y="40"/>
                    </a:cubicBezTo>
                    <a:cubicBezTo>
                      <a:pt x="184" y="51"/>
                      <a:pt x="162" y="52"/>
                      <a:pt x="192" y="58"/>
                    </a:cubicBezTo>
                    <a:cubicBezTo>
                      <a:pt x="198" y="67"/>
                      <a:pt x="219" y="82"/>
                      <a:pt x="228" y="88"/>
                    </a:cubicBezTo>
                    <a:cubicBezTo>
                      <a:pt x="236" y="111"/>
                      <a:pt x="267" y="113"/>
                      <a:pt x="288" y="115"/>
                    </a:cubicBezTo>
                    <a:cubicBezTo>
                      <a:pt x="293" y="120"/>
                      <a:pt x="313" y="135"/>
                      <a:pt x="294" y="145"/>
                    </a:cubicBezTo>
                    <a:cubicBezTo>
                      <a:pt x="289" y="148"/>
                      <a:pt x="293" y="133"/>
                      <a:pt x="291" y="127"/>
                    </a:cubicBezTo>
                    <a:cubicBezTo>
                      <a:pt x="290" y="124"/>
                      <a:pt x="287" y="121"/>
                      <a:pt x="285" y="118"/>
                    </a:cubicBezTo>
                    <a:cubicBezTo>
                      <a:pt x="252" y="126"/>
                      <a:pt x="262" y="116"/>
                      <a:pt x="258" y="151"/>
                    </a:cubicBezTo>
                    <a:cubicBezTo>
                      <a:pt x="262" y="176"/>
                      <a:pt x="265" y="178"/>
                      <a:pt x="255" y="163"/>
                    </a:cubicBezTo>
                    <a:close/>
                  </a:path>
                </a:pathLst>
              </a:custGeom>
              <a:solidFill>
                <a:srgbClr val="6633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3" name="Freeform 150"/>
              <p:cNvSpPr>
                <a:spLocks/>
              </p:cNvSpPr>
              <p:nvPr/>
            </p:nvSpPr>
            <p:spPr bwMode="auto">
              <a:xfrm>
                <a:off x="3148" y="3471"/>
                <a:ext cx="266" cy="145"/>
              </a:xfrm>
              <a:custGeom>
                <a:avLst/>
                <a:gdLst>
                  <a:gd name="T0" fmla="*/ 173 w 266"/>
                  <a:gd name="T1" fmla="*/ 0 h 145"/>
                  <a:gd name="T2" fmla="*/ 221 w 266"/>
                  <a:gd name="T3" fmla="*/ 39 h 145"/>
                  <a:gd name="T4" fmla="*/ 224 w 266"/>
                  <a:gd name="T5" fmla="*/ 60 h 145"/>
                  <a:gd name="T6" fmla="*/ 236 w 266"/>
                  <a:gd name="T7" fmla="*/ 63 h 145"/>
                  <a:gd name="T8" fmla="*/ 257 w 266"/>
                  <a:gd name="T9" fmla="*/ 102 h 145"/>
                  <a:gd name="T10" fmla="*/ 245 w 266"/>
                  <a:gd name="T11" fmla="*/ 114 h 145"/>
                  <a:gd name="T12" fmla="*/ 218 w 266"/>
                  <a:gd name="T13" fmla="*/ 129 h 145"/>
                  <a:gd name="T14" fmla="*/ 215 w 266"/>
                  <a:gd name="T15" fmla="*/ 138 h 145"/>
                  <a:gd name="T16" fmla="*/ 194 w 266"/>
                  <a:gd name="T17" fmla="*/ 129 h 145"/>
                  <a:gd name="T18" fmla="*/ 41 w 266"/>
                  <a:gd name="T19" fmla="*/ 141 h 145"/>
                  <a:gd name="T20" fmla="*/ 38 w 266"/>
                  <a:gd name="T21" fmla="*/ 132 h 145"/>
                  <a:gd name="T22" fmla="*/ 29 w 266"/>
                  <a:gd name="T23" fmla="*/ 129 h 145"/>
                  <a:gd name="T24" fmla="*/ 11 w 266"/>
                  <a:gd name="T25" fmla="*/ 120 h 145"/>
                  <a:gd name="T26" fmla="*/ 14 w 266"/>
                  <a:gd name="T27" fmla="*/ 72 h 145"/>
                  <a:gd name="T28" fmla="*/ 17 w 266"/>
                  <a:gd name="T29" fmla="*/ 63 h 145"/>
                  <a:gd name="T30" fmla="*/ 47 w 266"/>
                  <a:gd name="T31" fmla="*/ 57 h 145"/>
                  <a:gd name="T32" fmla="*/ 89 w 266"/>
                  <a:gd name="T33" fmla="*/ 36 h 145"/>
                  <a:gd name="T34" fmla="*/ 173 w 266"/>
                  <a:gd name="T35" fmla="*/ 0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6" h="145">
                    <a:moveTo>
                      <a:pt x="173" y="0"/>
                    </a:moveTo>
                    <a:cubicBezTo>
                      <a:pt x="179" y="72"/>
                      <a:pt x="162" y="9"/>
                      <a:pt x="221" y="39"/>
                    </a:cubicBezTo>
                    <a:cubicBezTo>
                      <a:pt x="227" y="42"/>
                      <a:pt x="220" y="54"/>
                      <a:pt x="224" y="60"/>
                    </a:cubicBezTo>
                    <a:cubicBezTo>
                      <a:pt x="226" y="63"/>
                      <a:pt x="232" y="62"/>
                      <a:pt x="236" y="63"/>
                    </a:cubicBezTo>
                    <a:cubicBezTo>
                      <a:pt x="239" y="92"/>
                      <a:pt x="234" y="94"/>
                      <a:pt x="257" y="102"/>
                    </a:cubicBezTo>
                    <a:cubicBezTo>
                      <a:pt x="266" y="116"/>
                      <a:pt x="258" y="118"/>
                      <a:pt x="245" y="114"/>
                    </a:cubicBezTo>
                    <a:cubicBezTo>
                      <a:pt x="235" y="117"/>
                      <a:pt x="218" y="129"/>
                      <a:pt x="218" y="129"/>
                    </a:cubicBezTo>
                    <a:cubicBezTo>
                      <a:pt x="217" y="132"/>
                      <a:pt x="218" y="136"/>
                      <a:pt x="215" y="138"/>
                    </a:cubicBezTo>
                    <a:cubicBezTo>
                      <a:pt x="210" y="142"/>
                      <a:pt x="194" y="129"/>
                      <a:pt x="194" y="129"/>
                    </a:cubicBezTo>
                    <a:cubicBezTo>
                      <a:pt x="142" y="128"/>
                      <a:pt x="93" y="145"/>
                      <a:pt x="41" y="141"/>
                    </a:cubicBezTo>
                    <a:cubicBezTo>
                      <a:pt x="38" y="141"/>
                      <a:pt x="40" y="134"/>
                      <a:pt x="38" y="132"/>
                    </a:cubicBezTo>
                    <a:cubicBezTo>
                      <a:pt x="36" y="130"/>
                      <a:pt x="32" y="130"/>
                      <a:pt x="29" y="129"/>
                    </a:cubicBezTo>
                    <a:cubicBezTo>
                      <a:pt x="6" y="117"/>
                      <a:pt x="34" y="128"/>
                      <a:pt x="11" y="120"/>
                    </a:cubicBezTo>
                    <a:cubicBezTo>
                      <a:pt x="0" y="104"/>
                      <a:pt x="8" y="89"/>
                      <a:pt x="14" y="72"/>
                    </a:cubicBezTo>
                    <a:cubicBezTo>
                      <a:pt x="15" y="69"/>
                      <a:pt x="14" y="64"/>
                      <a:pt x="17" y="63"/>
                    </a:cubicBezTo>
                    <a:cubicBezTo>
                      <a:pt x="33" y="58"/>
                      <a:pt x="23" y="60"/>
                      <a:pt x="47" y="57"/>
                    </a:cubicBezTo>
                    <a:cubicBezTo>
                      <a:pt x="61" y="43"/>
                      <a:pt x="71" y="42"/>
                      <a:pt x="89" y="36"/>
                    </a:cubicBezTo>
                    <a:cubicBezTo>
                      <a:pt x="103" y="22"/>
                      <a:pt x="153" y="0"/>
                      <a:pt x="173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4" name="Freeform 151"/>
              <p:cNvSpPr>
                <a:spLocks/>
              </p:cNvSpPr>
              <p:nvPr/>
            </p:nvSpPr>
            <p:spPr bwMode="auto">
              <a:xfrm>
                <a:off x="3690" y="3157"/>
                <a:ext cx="62" cy="92"/>
              </a:xfrm>
              <a:custGeom>
                <a:avLst/>
                <a:gdLst>
                  <a:gd name="T0" fmla="*/ 60 w 62"/>
                  <a:gd name="T1" fmla="*/ 8 h 92"/>
                  <a:gd name="T2" fmla="*/ 6 w 62"/>
                  <a:gd name="T3" fmla="*/ 11 h 92"/>
                  <a:gd name="T4" fmla="*/ 15 w 62"/>
                  <a:gd name="T5" fmla="*/ 92 h 92"/>
                  <a:gd name="T6" fmla="*/ 27 w 62"/>
                  <a:gd name="T7" fmla="*/ 77 h 92"/>
                  <a:gd name="T8" fmla="*/ 30 w 62"/>
                  <a:gd name="T9" fmla="*/ 47 h 92"/>
                  <a:gd name="T10" fmla="*/ 57 w 62"/>
                  <a:gd name="T11" fmla="*/ 35 h 92"/>
                  <a:gd name="T12" fmla="*/ 60 w 62"/>
                  <a:gd name="T13" fmla="*/ 8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92">
                    <a:moveTo>
                      <a:pt x="60" y="8"/>
                    </a:moveTo>
                    <a:cubicBezTo>
                      <a:pt x="42" y="9"/>
                      <a:pt x="20" y="0"/>
                      <a:pt x="6" y="11"/>
                    </a:cubicBezTo>
                    <a:cubicBezTo>
                      <a:pt x="0" y="15"/>
                      <a:pt x="13" y="81"/>
                      <a:pt x="15" y="92"/>
                    </a:cubicBezTo>
                    <a:cubicBezTo>
                      <a:pt x="17" y="86"/>
                      <a:pt x="25" y="83"/>
                      <a:pt x="27" y="77"/>
                    </a:cubicBezTo>
                    <a:cubicBezTo>
                      <a:pt x="30" y="67"/>
                      <a:pt x="25" y="56"/>
                      <a:pt x="30" y="47"/>
                    </a:cubicBezTo>
                    <a:cubicBezTo>
                      <a:pt x="35" y="38"/>
                      <a:pt x="49" y="40"/>
                      <a:pt x="57" y="35"/>
                    </a:cubicBezTo>
                    <a:cubicBezTo>
                      <a:pt x="62" y="20"/>
                      <a:pt x="60" y="29"/>
                      <a:pt x="60" y="8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5" name="Freeform 152"/>
              <p:cNvSpPr>
                <a:spLocks/>
              </p:cNvSpPr>
              <p:nvPr/>
            </p:nvSpPr>
            <p:spPr bwMode="auto">
              <a:xfrm>
                <a:off x="4799" y="3372"/>
                <a:ext cx="264" cy="202"/>
              </a:xfrm>
              <a:custGeom>
                <a:avLst/>
                <a:gdLst>
                  <a:gd name="T0" fmla="*/ 13 w 264"/>
                  <a:gd name="T1" fmla="*/ 0 h 202"/>
                  <a:gd name="T2" fmla="*/ 1 w 264"/>
                  <a:gd name="T3" fmla="*/ 102 h 202"/>
                  <a:gd name="T4" fmla="*/ 28 w 264"/>
                  <a:gd name="T5" fmla="*/ 114 h 202"/>
                  <a:gd name="T6" fmla="*/ 1 w 264"/>
                  <a:gd name="T7" fmla="*/ 162 h 202"/>
                  <a:gd name="T8" fmla="*/ 34 w 264"/>
                  <a:gd name="T9" fmla="*/ 177 h 202"/>
                  <a:gd name="T10" fmla="*/ 82 w 264"/>
                  <a:gd name="T11" fmla="*/ 186 h 202"/>
                  <a:gd name="T12" fmla="*/ 241 w 264"/>
                  <a:gd name="T13" fmla="*/ 174 h 202"/>
                  <a:gd name="T14" fmla="*/ 211 w 264"/>
                  <a:gd name="T15" fmla="*/ 147 h 202"/>
                  <a:gd name="T16" fmla="*/ 193 w 264"/>
                  <a:gd name="T17" fmla="*/ 117 h 202"/>
                  <a:gd name="T18" fmla="*/ 175 w 264"/>
                  <a:gd name="T19" fmla="*/ 105 h 202"/>
                  <a:gd name="T20" fmla="*/ 154 w 264"/>
                  <a:gd name="T21" fmla="*/ 81 h 202"/>
                  <a:gd name="T22" fmla="*/ 136 w 264"/>
                  <a:gd name="T23" fmla="*/ 69 h 202"/>
                  <a:gd name="T24" fmla="*/ 85 w 264"/>
                  <a:gd name="T25" fmla="*/ 30 h 202"/>
                  <a:gd name="T26" fmla="*/ 67 w 264"/>
                  <a:gd name="T27" fmla="*/ 18 h 202"/>
                  <a:gd name="T28" fmla="*/ 13 w 264"/>
                  <a:gd name="T29" fmla="*/ 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202">
                    <a:moveTo>
                      <a:pt x="13" y="0"/>
                    </a:moveTo>
                    <a:cubicBezTo>
                      <a:pt x="12" y="28"/>
                      <a:pt x="30" y="82"/>
                      <a:pt x="1" y="102"/>
                    </a:cubicBezTo>
                    <a:cubicBezTo>
                      <a:pt x="1" y="123"/>
                      <a:pt x="28" y="104"/>
                      <a:pt x="28" y="114"/>
                    </a:cubicBezTo>
                    <a:cubicBezTo>
                      <a:pt x="28" y="124"/>
                      <a:pt x="0" y="152"/>
                      <a:pt x="1" y="162"/>
                    </a:cubicBezTo>
                    <a:cubicBezTo>
                      <a:pt x="7" y="202"/>
                      <a:pt x="13" y="178"/>
                      <a:pt x="34" y="177"/>
                    </a:cubicBezTo>
                    <a:cubicBezTo>
                      <a:pt x="46" y="179"/>
                      <a:pt x="48" y="186"/>
                      <a:pt x="82" y="186"/>
                    </a:cubicBezTo>
                    <a:cubicBezTo>
                      <a:pt x="116" y="186"/>
                      <a:pt x="220" y="180"/>
                      <a:pt x="241" y="174"/>
                    </a:cubicBezTo>
                    <a:cubicBezTo>
                      <a:pt x="264" y="166"/>
                      <a:pt x="219" y="156"/>
                      <a:pt x="211" y="147"/>
                    </a:cubicBezTo>
                    <a:cubicBezTo>
                      <a:pt x="203" y="138"/>
                      <a:pt x="199" y="124"/>
                      <a:pt x="193" y="117"/>
                    </a:cubicBezTo>
                    <a:cubicBezTo>
                      <a:pt x="187" y="113"/>
                      <a:pt x="175" y="105"/>
                      <a:pt x="175" y="105"/>
                    </a:cubicBezTo>
                    <a:cubicBezTo>
                      <a:pt x="170" y="97"/>
                      <a:pt x="161" y="87"/>
                      <a:pt x="154" y="81"/>
                    </a:cubicBezTo>
                    <a:cubicBezTo>
                      <a:pt x="149" y="76"/>
                      <a:pt x="136" y="69"/>
                      <a:pt x="136" y="69"/>
                    </a:cubicBezTo>
                    <a:cubicBezTo>
                      <a:pt x="123" y="50"/>
                      <a:pt x="104" y="43"/>
                      <a:pt x="85" y="30"/>
                    </a:cubicBezTo>
                    <a:cubicBezTo>
                      <a:pt x="79" y="26"/>
                      <a:pt x="74" y="19"/>
                      <a:pt x="67" y="18"/>
                    </a:cubicBezTo>
                    <a:cubicBezTo>
                      <a:pt x="53" y="16"/>
                      <a:pt x="22" y="9"/>
                      <a:pt x="13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6" name="Freeform 153"/>
              <p:cNvSpPr>
                <a:spLocks/>
              </p:cNvSpPr>
              <p:nvPr/>
            </p:nvSpPr>
            <p:spPr bwMode="auto">
              <a:xfrm>
                <a:off x="3735" y="3001"/>
                <a:ext cx="77" cy="119"/>
              </a:xfrm>
              <a:custGeom>
                <a:avLst/>
                <a:gdLst>
                  <a:gd name="T0" fmla="*/ 30 w 77"/>
                  <a:gd name="T1" fmla="*/ 14 h 119"/>
                  <a:gd name="T2" fmla="*/ 54 w 77"/>
                  <a:gd name="T3" fmla="*/ 29 h 119"/>
                  <a:gd name="T4" fmla="*/ 57 w 77"/>
                  <a:gd name="T5" fmla="*/ 44 h 119"/>
                  <a:gd name="T6" fmla="*/ 69 w 77"/>
                  <a:gd name="T7" fmla="*/ 47 h 119"/>
                  <a:gd name="T8" fmla="*/ 48 w 77"/>
                  <a:gd name="T9" fmla="*/ 77 h 119"/>
                  <a:gd name="T10" fmla="*/ 45 w 77"/>
                  <a:gd name="T11" fmla="*/ 107 h 119"/>
                  <a:gd name="T12" fmla="*/ 15 w 77"/>
                  <a:gd name="T13" fmla="*/ 110 h 119"/>
                  <a:gd name="T14" fmla="*/ 18 w 77"/>
                  <a:gd name="T15" fmla="*/ 62 h 119"/>
                  <a:gd name="T16" fmla="*/ 0 w 77"/>
                  <a:gd name="T17" fmla="*/ 26 h 119"/>
                  <a:gd name="T18" fmla="*/ 30 w 77"/>
                  <a:gd name="T19" fmla="*/ 14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119">
                    <a:moveTo>
                      <a:pt x="30" y="14"/>
                    </a:moveTo>
                    <a:cubicBezTo>
                      <a:pt x="51" y="21"/>
                      <a:pt x="44" y="15"/>
                      <a:pt x="54" y="29"/>
                    </a:cubicBezTo>
                    <a:cubicBezTo>
                      <a:pt x="55" y="34"/>
                      <a:pt x="54" y="40"/>
                      <a:pt x="57" y="44"/>
                    </a:cubicBezTo>
                    <a:cubicBezTo>
                      <a:pt x="60" y="47"/>
                      <a:pt x="68" y="43"/>
                      <a:pt x="69" y="47"/>
                    </a:cubicBezTo>
                    <a:cubicBezTo>
                      <a:pt x="77" y="69"/>
                      <a:pt x="60" y="69"/>
                      <a:pt x="48" y="77"/>
                    </a:cubicBezTo>
                    <a:cubicBezTo>
                      <a:pt x="47" y="87"/>
                      <a:pt x="52" y="100"/>
                      <a:pt x="45" y="107"/>
                    </a:cubicBezTo>
                    <a:cubicBezTo>
                      <a:pt x="38" y="114"/>
                      <a:pt x="20" y="119"/>
                      <a:pt x="15" y="110"/>
                    </a:cubicBezTo>
                    <a:cubicBezTo>
                      <a:pt x="7" y="96"/>
                      <a:pt x="17" y="78"/>
                      <a:pt x="18" y="62"/>
                    </a:cubicBezTo>
                    <a:cubicBezTo>
                      <a:pt x="14" y="36"/>
                      <a:pt x="12" y="44"/>
                      <a:pt x="0" y="26"/>
                    </a:cubicBezTo>
                    <a:cubicBezTo>
                      <a:pt x="9" y="20"/>
                      <a:pt x="23" y="0"/>
                      <a:pt x="30" y="14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7" name="Freeform 154"/>
              <p:cNvSpPr>
                <a:spLocks/>
              </p:cNvSpPr>
              <p:nvPr/>
            </p:nvSpPr>
            <p:spPr bwMode="auto">
              <a:xfrm>
                <a:off x="4303" y="3130"/>
                <a:ext cx="65" cy="62"/>
              </a:xfrm>
              <a:custGeom>
                <a:avLst/>
                <a:gdLst>
                  <a:gd name="T0" fmla="*/ 56 w 65"/>
                  <a:gd name="T1" fmla="*/ 62 h 62"/>
                  <a:gd name="T2" fmla="*/ 53 w 65"/>
                  <a:gd name="T3" fmla="*/ 11 h 62"/>
                  <a:gd name="T4" fmla="*/ 8 w 65"/>
                  <a:gd name="T5" fmla="*/ 14 h 62"/>
                  <a:gd name="T6" fmla="*/ 29 w 65"/>
                  <a:gd name="T7" fmla="*/ 29 h 62"/>
                  <a:gd name="T8" fmla="*/ 35 w 65"/>
                  <a:gd name="T9" fmla="*/ 38 h 62"/>
                  <a:gd name="T10" fmla="*/ 53 w 65"/>
                  <a:gd name="T11" fmla="*/ 44 h 62"/>
                  <a:gd name="T12" fmla="*/ 56 w 65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62">
                    <a:moveTo>
                      <a:pt x="56" y="62"/>
                    </a:moveTo>
                    <a:cubicBezTo>
                      <a:pt x="55" y="45"/>
                      <a:pt x="65" y="23"/>
                      <a:pt x="53" y="11"/>
                    </a:cubicBezTo>
                    <a:cubicBezTo>
                      <a:pt x="42" y="0"/>
                      <a:pt x="22" y="10"/>
                      <a:pt x="8" y="14"/>
                    </a:cubicBezTo>
                    <a:cubicBezTo>
                      <a:pt x="0" y="16"/>
                      <a:pt x="29" y="29"/>
                      <a:pt x="29" y="29"/>
                    </a:cubicBezTo>
                    <a:cubicBezTo>
                      <a:pt x="31" y="32"/>
                      <a:pt x="32" y="36"/>
                      <a:pt x="35" y="38"/>
                    </a:cubicBezTo>
                    <a:cubicBezTo>
                      <a:pt x="40" y="41"/>
                      <a:pt x="53" y="44"/>
                      <a:pt x="53" y="44"/>
                    </a:cubicBezTo>
                    <a:cubicBezTo>
                      <a:pt x="57" y="56"/>
                      <a:pt x="56" y="50"/>
                      <a:pt x="56" y="62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8" name="Freeform 155"/>
              <p:cNvSpPr>
                <a:spLocks/>
              </p:cNvSpPr>
              <p:nvPr/>
            </p:nvSpPr>
            <p:spPr bwMode="auto">
              <a:xfrm>
                <a:off x="4414" y="3108"/>
                <a:ext cx="53" cy="54"/>
              </a:xfrm>
              <a:custGeom>
                <a:avLst/>
                <a:gdLst>
                  <a:gd name="T0" fmla="*/ 53 w 53"/>
                  <a:gd name="T1" fmla="*/ 48 h 54"/>
                  <a:gd name="T2" fmla="*/ 5 w 53"/>
                  <a:gd name="T3" fmla="*/ 27 h 54"/>
                  <a:gd name="T4" fmla="*/ 8 w 53"/>
                  <a:gd name="T5" fmla="*/ 3 h 54"/>
                  <a:gd name="T6" fmla="*/ 53 w 53"/>
                  <a:gd name="T7" fmla="*/ 48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53" y="48"/>
                    </a:moveTo>
                    <a:cubicBezTo>
                      <a:pt x="18" y="45"/>
                      <a:pt x="14" y="54"/>
                      <a:pt x="5" y="27"/>
                    </a:cubicBezTo>
                    <a:cubicBezTo>
                      <a:pt x="6" y="19"/>
                      <a:pt x="0" y="0"/>
                      <a:pt x="8" y="3"/>
                    </a:cubicBezTo>
                    <a:lnTo>
                      <a:pt x="53" y="48"/>
                    </a:ln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9" name="Freeform 156"/>
              <p:cNvSpPr>
                <a:spLocks/>
              </p:cNvSpPr>
              <p:nvPr/>
            </p:nvSpPr>
            <p:spPr bwMode="auto">
              <a:xfrm>
                <a:off x="4230" y="2996"/>
                <a:ext cx="68" cy="70"/>
              </a:xfrm>
              <a:custGeom>
                <a:avLst/>
                <a:gdLst>
                  <a:gd name="T0" fmla="*/ 60 w 68"/>
                  <a:gd name="T1" fmla="*/ 10 h 70"/>
                  <a:gd name="T2" fmla="*/ 57 w 68"/>
                  <a:gd name="T3" fmla="*/ 61 h 70"/>
                  <a:gd name="T4" fmla="*/ 21 w 68"/>
                  <a:gd name="T5" fmla="*/ 58 h 70"/>
                  <a:gd name="T6" fmla="*/ 27 w 68"/>
                  <a:gd name="T7" fmla="*/ 37 h 70"/>
                  <a:gd name="T8" fmla="*/ 27 w 68"/>
                  <a:gd name="T9" fmla="*/ 1 h 70"/>
                  <a:gd name="T10" fmla="*/ 60 w 68"/>
                  <a:gd name="T11" fmla="*/ 1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70">
                    <a:moveTo>
                      <a:pt x="60" y="10"/>
                    </a:moveTo>
                    <a:cubicBezTo>
                      <a:pt x="59" y="27"/>
                      <a:pt x="68" y="48"/>
                      <a:pt x="57" y="61"/>
                    </a:cubicBezTo>
                    <a:cubicBezTo>
                      <a:pt x="49" y="70"/>
                      <a:pt x="32" y="62"/>
                      <a:pt x="21" y="58"/>
                    </a:cubicBezTo>
                    <a:cubicBezTo>
                      <a:pt x="14" y="56"/>
                      <a:pt x="25" y="44"/>
                      <a:pt x="27" y="37"/>
                    </a:cubicBezTo>
                    <a:cubicBezTo>
                      <a:pt x="21" y="20"/>
                      <a:pt x="0" y="19"/>
                      <a:pt x="27" y="1"/>
                    </a:cubicBezTo>
                    <a:cubicBezTo>
                      <a:pt x="55" y="4"/>
                      <a:pt x="44" y="0"/>
                      <a:pt x="60" y="1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0" name="Freeform 157"/>
              <p:cNvSpPr>
                <a:spLocks/>
              </p:cNvSpPr>
              <p:nvPr/>
            </p:nvSpPr>
            <p:spPr bwMode="auto">
              <a:xfrm>
                <a:off x="4200" y="2838"/>
                <a:ext cx="87" cy="115"/>
              </a:xfrm>
              <a:custGeom>
                <a:avLst/>
                <a:gdLst>
                  <a:gd name="T0" fmla="*/ 87 w 87"/>
                  <a:gd name="T1" fmla="*/ 105 h 115"/>
                  <a:gd name="T2" fmla="*/ 12 w 87"/>
                  <a:gd name="T3" fmla="*/ 102 h 115"/>
                  <a:gd name="T4" fmla="*/ 15 w 87"/>
                  <a:gd name="T5" fmla="*/ 60 h 115"/>
                  <a:gd name="T6" fmla="*/ 18 w 87"/>
                  <a:gd name="T7" fmla="*/ 0 h 115"/>
                  <a:gd name="T8" fmla="*/ 51 w 87"/>
                  <a:gd name="T9" fmla="*/ 66 h 115"/>
                  <a:gd name="T10" fmla="*/ 72 w 87"/>
                  <a:gd name="T11" fmla="*/ 90 h 115"/>
                  <a:gd name="T12" fmla="*/ 87 w 87"/>
                  <a:gd name="T13" fmla="*/ 105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115">
                    <a:moveTo>
                      <a:pt x="87" y="105"/>
                    </a:moveTo>
                    <a:cubicBezTo>
                      <a:pt x="62" y="104"/>
                      <a:pt x="33" y="115"/>
                      <a:pt x="12" y="102"/>
                    </a:cubicBezTo>
                    <a:cubicBezTo>
                      <a:pt x="0" y="95"/>
                      <a:pt x="14" y="74"/>
                      <a:pt x="15" y="60"/>
                    </a:cubicBezTo>
                    <a:cubicBezTo>
                      <a:pt x="16" y="40"/>
                      <a:pt x="17" y="20"/>
                      <a:pt x="18" y="0"/>
                    </a:cubicBezTo>
                    <a:cubicBezTo>
                      <a:pt x="21" y="29"/>
                      <a:pt x="26" y="49"/>
                      <a:pt x="51" y="66"/>
                    </a:cubicBezTo>
                    <a:cubicBezTo>
                      <a:pt x="65" y="87"/>
                      <a:pt x="57" y="80"/>
                      <a:pt x="72" y="90"/>
                    </a:cubicBezTo>
                    <a:cubicBezTo>
                      <a:pt x="76" y="103"/>
                      <a:pt x="72" y="98"/>
                      <a:pt x="87" y="105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1" name="Freeform 158"/>
              <p:cNvSpPr>
                <a:spLocks/>
              </p:cNvSpPr>
              <p:nvPr/>
            </p:nvSpPr>
            <p:spPr bwMode="auto">
              <a:xfrm>
                <a:off x="4092" y="2870"/>
                <a:ext cx="70" cy="115"/>
              </a:xfrm>
              <a:custGeom>
                <a:avLst/>
                <a:gdLst>
                  <a:gd name="T0" fmla="*/ 60 w 70"/>
                  <a:gd name="T1" fmla="*/ 40 h 115"/>
                  <a:gd name="T2" fmla="*/ 21 w 70"/>
                  <a:gd name="T3" fmla="*/ 82 h 115"/>
                  <a:gd name="T4" fmla="*/ 6 w 70"/>
                  <a:gd name="T5" fmla="*/ 55 h 115"/>
                  <a:gd name="T6" fmla="*/ 0 w 70"/>
                  <a:gd name="T7" fmla="*/ 37 h 115"/>
                  <a:gd name="T8" fmla="*/ 54 w 70"/>
                  <a:gd name="T9" fmla="*/ 31 h 115"/>
                  <a:gd name="T10" fmla="*/ 60 w 70"/>
                  <a:gd name="T11" fmla="*/ 40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15">
                    <a:moveTo>
                      <a:pt x="60" y="40"/>
                    </a:moveTo>
                    <a:cubicBezTo>
                      <a:pt x="58" y="82"/>
                      <a:pt x="70" y="115"/>
                      <a:pt x="21" y="82"/>
                    </a:cubicBezTo>
                    <a:cubicBezTo>
                      <a:pt x="16" y="66"/>
                      <a:pt x="20" y="76"/>
                      <a:pt x="6" y="55"/>
                    </a:cubicBezTo>
                    <a:cubicBezTo>
                      <a:pt x="2" y="50"/>
                      <a:pt x="0" y="37"/>
                      <a:pt x="0" y="37"/>
                    </a:cubicBezTo>
                    <a:cubicBezTo>
                      <a:pt x="6" y="0"/>
                      <a:pt x="33" y="17"/>
                      <a:pt x="54" y="31"/>
                    </a:cubicBezTo>
                    <a:cubicBezTo>
                      <a:pt x="56" y="35"/>
                      <a:pt x="68" y="63"/>
                      <a:pt x="60" y="4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2" name="Freeform 159"/>
              <p:cNvSpPr>
                <a:spLocks/>
              </p:cNvSpPr>
              <p:nvPr/>
            </p:nvSpPr>
            <p:spPr bwMode="auto">
              <a:xfrm>
                <a:off x="3579" y="1950"/>
                <a:ext cx="588" cy="552"/>
              </a:xfrm>
              <a:custGeom>
                <a:avLst/>
                <a:gdLst>
                  <a:gd name="T0" fmla="*/ 588 w 588"/>
                  <a:gd name="T1" fmla="*/ 552 h 552"/>
                  <a:gd name="T2" fmla="*/ 495 w 588"/>
                  <a:gd name="T3" fmla="*/ 498 h 552"/>
                  <a:gd name="T4" fmla="*/ 438 w 588"/>
                  <a:gd name="T5" fmla="*/ 465 h 552"/>
                  <a:gd name="T6" fmla="*/ 402 w 588"/>
                  <a:gd name="T7" fmla="*/ 450 h 552"/>
                  <a:gd name="T8" fmla="*/ 357 w 588"/>
                  <a:gd name="T9" fmla="*/ 420 h 552"/>
                  <a:gd name="T10" fmla="*/ 315 w 588"/>
                  <a:gd name="T11" fmla="*/ 387 h 552"/>
                  <a:gd name="T12" fmla="*/ 222 w 588"/>
                  <a:gd name="T13" fmla="*/ 342 h 552"/>
                  <a:gd name="T14" fmla="*/ 201 w 588"/>
                  <a:gd name="T15" fmla="*/ 309 h 552"/>
                  <a:gd name="T16" fmla="*/ 180 w 588"/>
                  <a:gd name="T17" fmla="*/ 273 h 552"/>
                  <a:gd name="T18" fmla="*/ 162 w 588"/>
                  <a:gd name="T19" fmla="*/ 246 h 552"/>
                  <a:gd name="T20" fmla="*/ 90 w 588"/>
                  <a:gd name="T21" fmla="*/ 123 h 552"/>
                  <a:gd name="T22" fmla="*/ 69 w 588"/>
                  <a:gd name="T23" fmla="*/ 69 h 552"/>
                  <a:gd name="T24" fmla="*/ 42 w 588"/>
                  <a:gd name="T25" fmla="*/ 36 h 552"/>
                  <a:gd name="T26" fmla="*/ 0 w 588"/>
                  <a:gd name="T27" fmla="*/ 0 h 5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8" h="552">
                    <a:moveTo>
                      <a:pt x="588" y="552"/>
                    </a:moveTo>
                    <a:cubicBezTo>
                      <a:pt x="567" y="543"/>
                      <a:pt x="520" y="512"/>
                      <a:pt x="495" y="498"/>
                    </a:cubicBezTo>
                    <a:cubicBezTo>
                      <a:pt x="475" y="484"/>
                      <a:pt x="461" y="473"/>
                      <a:pt x="438" y="465"/>
                    </a:cubicBezTo>
                    <a:cubicBezTo>
                      <a:pt x="432" y="448"/>
                      <a:pt x="419" y="452"/>
                      <a:pt x="402" y="450"/>
                    </a:cubicBezTo>
                    <a:cubicBezTo>
                      <a:pt x="388" y="436"/>
                      <a:pt x="373" y="431"/>
                      <a:pt x="357" y="420"/>
                    </a:cubicBezTo>
                    <a:cubicBezTo>
                      <a:pt x="341" y="409"/>
                      <a:pt x="337" y="394"/>
                      <a:pt x="315" y="387"/>
                    </a:cubicBezTo>
                    <a:cubicBezTo>
                      <a:pt x="301" y="365"/>
                      <a:pt x="247" y="345"/>
                      <a:pt x="222" y="342"/>
                    </a:cubicBezTo>
                    <a:cubicBezTo>
                      <a:pt x="217" y="328"/>
                      <a:pt x="213" y="317"/>
                      <a:pt x="201" y="309"/>
                    </a:cubicBezTo>
                    <a:cubicBezTo>
                      <a:pt x="192" y="296"/>
                      <a:pt x="193" y="282"/>
                      <a:pt x="180" y="273"/>
                    </a:cubicBezTo>
                    <a:cubicBezTo>
                      <a:pt x="174" y="264"/>
                      <a:pt x="168" y="255"/>
                      <a:pt x="162" y="246"/>
                    </a:cubicBezTo>
                    <a:cubicBezTo>
                      <a:pt x="147" y="221"/>
                      <a:pt x="105" y="152"/>
                      <a:pt x="90" y="123"/>
                    </a:cubicBezTo>
                    <a:cubicBezTo>
                      <a:pt x="87" y="103"/>
                      <a:pt x="87" y="81"/>
                      <a:pt x="69" y="69"/>
                    </a:cubicBezTo>
                    <a:cubicBezTo>
                      <a:pt x="60" y="56"/>
                      <a:pt x="51" y="50"/>
                      <a:pt x="42" y="36"/>
                    </a:cubicBezTo>
                    <a:cubicBezTo>
                      <a:pt x="27" y="14"/>
                      <a:pt x="38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3" name="Freeform 160"/>
              <p:cNvSpPr>
                <a:spLocks/>
              </p:cNvSpPr>
              <p:nvPr/>
            </p:nvSpPr>
            <p:spPr bwMode="auto">
              <a:xfrm>
                <a:off x="3729" y="1947"/>
                <a:ext cx="576" cy="540"/>
              </a:xfrm>
              <a:custGeom>
                <a:avLst/>
                <a:gdLst>
                  <a:gd name="T0" fmla="*/ 576 w 576"/>
                  <a:gd name="T1" fmla="*/ 540 h 540"/>
                  <a:gd name="T2" fmla="*/ 495 w 576"/>
                  <a:gd name="T3" fmla="*/ 522 h 540"/>
                  <a:gd name="T4" fmla="*/ 441 w 576"/>
                  <a:gd name="T5" fmla="*/ 498 h 540"/>
                  <a:gd name="T6" fmla="*/ 393 w 576"/>
                  <a:gd name="T7" fmla="*/ 489 h 540"/>
                  <a:gd name="T8" fmla="*/ 372 w 576"/>
                  <a:gd name="T9" fmla="*/ 459 h 540"/>
                  <a:gd name="T10" fmla="*/ 369 w 576"/>
                  <a:gd name="T11" fmla="*/ 450 h 540"/>
                  <a:gd name="T12" fmla="*/ 342 w 576"/>
                  <a:gd name="T13" fmla="*/ 438 h 540"/>
                  <a:gd name="T14" fmla="*/ 318 w 576"/>
                  <a:gd name="T15" fmla="*/ 420 h 540"/>
                  <a:gd name="T16" fmla="*/ 249 w 576"/>
                  <a:gd name="T17" fmla="*/ 378 h 540"/>
                  <a:gd name="T18" fmla="*/ 243 w 576"/>
                  <a:gd name="T19" fmla="*/ 369 h 540"/>
                  <a:gd name="T20" fmla="*/ 225 w 576"/>
                  <a:gd name="T21" fmla="*/ 363 h 540"/>
                  <a:gd name="T22" fmla="*/ 201 w 576"/>
                  <a:gd name="T23" fmla="*/ 345 h 540"/>
                  <a:gd name="T24" fmla="*/ 162 w 576"/>
                  <a:gd name="T25" fmla="*/ 306 h 540"/>
                  <a:gd name="T26" fmla="*/ 132 w 576"/>
                  <a:gd name="T27" fmla="*/ 276 h 540"/>
                  <a:gd name="T28" fmla="*/ 104 w 576"/>
                  <a:gd name="T29" fmla="*/ 233 h 540"/>
                  <a:gd name="T30" fmla="*/ 90 w 576"/>
                  <a:gd name="T31" fmla="*/ 204 h 540"/>
                  <a:gd name="T32" fmla="*/ 80 w 576"/>
                  <a:gd name="T33" fmla="*/ 186 h 540"/>
                  <a:gd name="T34" fmla="*/ 63 w 576"/>
                  <a:gd name="T35" fmla="*/ 129 h 540"/>
                  <a:gd name="T36" fmla="*/ 30 w 576"/>
                  <a:gd name="T37" fmla="*/ 114 h 540"/>
                  <a:gd name="T38" fmla="*/ 27 w 576"/>
                  <a:gd name="T39" fmla="*/ 72 h 540"/>
                  <a:gd name="T40" fmla="*/ 18 w 576"/>
                  <a:gd name="T41" fmla="*/ 69 h 540"/>
                  <a:gd name="T42" fmla="*/ 0 w 576"/>
                  <a:gd name="T43" fmla="*/ 42 h 540"/>
                  <a:gd name="T44" fmla="*/ 24 w 576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76" h="540">
                    <a:moveTo>
                      <a:pt x="576" y="540"/>
                    </a:moveTo>
                    <a:cubicBezTo>
                      <a:pt x="565" y="533"/>
                      <a:pt x="517" y="529"/>
                      <a:pt x="495" y="522"/>
                    </a:cubicBezTo>
                    <a:cubicBezTo>
                      <a:pt x="473" y="515"/>
                      <a:pt x="458" y="503"/>
                      <a:pt x="441" y="498"/>
                    </a:cubicBezTo>
                    <a:cubicBezTo>
                      <a:pt x="414" y="487"/>
                      <a:pt x="404" y="495"/>
                      <a:pt x="393" y="489"/>
                    </a:cubicBezTo>
                    <a:cubicBezTo>
                      <a:pt x="388" y="484"/>
                      <a:pt x="377" y="464"/>
                      <a:pt x="372" y="459"/>
                    </a:cubicBezTo>
                    <a:cubicBezTo>
                      <a:pt x="370" y="457"/>
                      <a:pt x="372" y="452"/>
                      <a:pt x="369" y="450"/>
                    </a:cubicBezTo>
                    <a:cubicBezTo>
                      <a:pt x="361" y="444"/>
                      <a:pt x="350" y="443"/>
                      <a:pt x="342" y="438"/>
                    </a:cubicBezTo>
                    <a:cubicBezTo>
                      <a:pt x="335" y="427"/>
                      <a:pt x="329" y="427"/>
                      <a:pt x="318" y="420"/>
                    </a:cubicBezTo>
                    <a:cubicBezTo>
                      <a:pt x="302" y="397"/>
                      <a:pt x="271" y="393"/>
                      <a:pt x="249" y="378"/>
                    </a:cubicBezTo>
                    <a:cubicBezTo>
                      <a:pt x="247" y="375"/>
                      <a:pt x="246" y="371"/>
                      <a:pt x="243" y="369"/>
                    </a:cubicBezTo>
                    <a:cubicBezTo>
                      <a:pt x="238" y="366"/>
                      <a:pt x="225" y="363"/>
                      <a:pt x="225" y="363"/>
                    </a:cubicBezTo>
                    <a:cubicBezTo>
                      <a:pt x="218" y="352"/>
                      <a:pt x="212" y="352"/>
                      <a:pt x="201" y="345"/>
                    </a:cubicBezTo>
                    <a:cubicBezTo>
                      <a:pt x="192" y="332"/>
                      <a:pt x="175" y="315"/>
                      <a:pt x="162" y="306"/>
                    </a:cubicBezTo>
                    <a:cubicBezTo>
                      <a:pt x="155" y="295"/>
                      <a:pt x="143" y="283"/>
                      <a:pt x="132" y="276"/>
                    </a:cubicBezTo>
                    <a:cubicBezTo>
                      <a:pt x="128" y="264"/>
                      <a:pt x="115" y="240"/>
                      <a:pt x="104" y="233"/>
                    </a:cubicBezTo>
                    <a:cubicBezTo>
                      <a:pt x="101" y="228"/>
                      <a:pt x="95" y="211"/>
                      <a:pt x="90" y="204"/>
                    </a:cubicBezTo>
                    <a:cubicBezTo>
                      <a:pt x="88" y="201"/>
                      <a:pt x="80" y="186"/>
                      <a:pt x="80" y="186"/>
                    </a:cubicBezTo>
                    <a:cubicBezTo>
                      <a:pt x="77" y="164"/>
                      <a:pt x="77" y="143"/>
                      <a:pt x="63" y="129"/>
                    </a:cubicBezTo>
                    <a:cubicBezTo>
                      <a:pt x="54" y="101"/>
                      <a:pt x="62" y="120"/>
                      <a:pt x="30" y="114"/>
                    </a:cubicBezTo>
                    <a:cubicBezTo>
                      <a:pt x="29" y="100"/>
                      <a:pt x="31" y="86"/>
                      <a:pt x="27" y="72"/>
                    </a:cubicBezTo>
                    <a:cubicBezTo>
                      <a:pt x="26" y="69"/>
                      <a:pt x="20" y="71"/>
                      <a:pt x="18" y="69"/>
                    </a:cubicBezTo>
                    <a:cubicBezTo>
                      <a:pt x="10" y="61"/>
                      <a:pt x="0" y="42"/>
                      <a:pt x="0" y="42"/>
                    </a:cubicBezTo>
                    <a:cubicBezTo>
                      <a:pt x="2" y="23"/>
                      <a:pt x="6" y="9"/>
                      <a:pt x="2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4" name="Freeform 161"/>
              <p:cNvSpPr>
                <a:spLocks/>
              </p:cNvSpPr>
              <p:nvPr/>
            </p:nvSpPr>
            <p:spPr bwMode="auto">
              <a:xfrm>
                <a:off x="3817" y="2889"/>
                <a:ext cx="110" cy="135"/>
              </a:xfrm>
              <a:custGeom>
                <a:avLst/>
                <a:gdLst>
                  <a:gd name="T0" fmla="*/ 110 w 110"/>
                  <a:gd name="T1" fmla="*/ 78 h 135"/>
                  <a:gd name="T2" fmla="*/ 89 w 110"/>
                  <a:gd name="T3" fmla="*/ 99 h 135"/>
                  <a:gd name="T4" fmla="*/ 77 w 110"/>
                  <a:gd name="T5" fmla="*/ 126 h 135"/>
                  <a:gd name="T6" fmla="*/ 74 w 110"/>
                  <a:gd name="T7" fmla="*/ 135 h 135"/>
                  <a:gd name="T8" fmla="*/ 26 w 110"/>
                  <a:gd name="T9" fmla="*/ 126 h 135"/>
                  <a:gd name="T10" fmla="*/ 17 w 110"/>
                  <a:gd name="T11" fmla="*/ 42 h 135"/>
                  <a:gd name="T12" fmla="*/ 38 w 110"/>
                  <a:gd name="T13" fmla="*/ 3 h 135"/>
                  <a:gd name="T14" fmla="*/ 74 w 110"/>
                  <a:gd name="T15" fmla="*/ 6 h 135"/>
                  <a:gd name="T16" fmla="*/ 92 w 110"/>
                  <a:gd name="T17" fmla="*/ 36 h 135"/>
                  <a:gd name="T18" fmla="*/ 110 w 110"/>
                  <a:gd name="T19" fmla="*/ 78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135">
                    <a:moveTo>
                      <a:pt x="110" y="78"/>
                    </a:moveTo>
                    <a:cubicBezTo>
                      <a:pt x="106" y="93"/>
                      <a:pt x="103" y="94"/>
                      <a:pt x="89" y="99"/>
                    </a:cubicBezTo>
                    <a:cubicBezTo>
                      <a:pt x="79" y="113"/>
                      <a:pt x="84" y="105"/>
                      <a:pt x="77" y="126"/>
                    </a:cubicBezTo>
                    <a:cubicBezTo>
                      <a:pt x="76" y="129"/>
                      <a:pt x="74" y="135"/>
                      <a:pt x="74" y="135"/>
                    </a:cubicBezTo>
                    <a:cubicBezTo>
                      <a:pt x="46" y="126"/>
                      <a:pt x="62" y="130"/>
                      <a:pt x="26" y="126"/>
                    </a:cubicBezTo>
                    <a:cubicBezTo>
                      <a:pt x="27" y="105"/>
                      <a:pt x="41" y="58"/>
                      <a:pt x="17" y="42"/>
                    </a:cubicBezTo>
                    <a:cubicBezTo>
                      <a:pt x="0" y="17"/>
                      <a:pt x="18" y="6"/>
                      <a:pt x="38" y="3"/>
                    </a:cubicBezTo>
                    <a:cubicBezTo>
                      <a:pt x="50" y="4"/>
                      <a:pt x="63" y="0"/>
                      <a:pt x="74" y="6"/>
                    </a:cubicBezTo>
                    <a:cubicBezTo>
                      <a:pt x="99" y="19"/>
                      <a:pt x="54" y="27"/>
                      <a:pt x="92" y="36"/>
                    </a:cubicBezTo>
                    <a:cubicBezTo>
                      <a:pt x="110" y="48"/>
                      <a:pt x="107" y="54"/>
                      <a:pt x="110" y="78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5" name="Freeform 162"/>
              <p:cNvSpPr>
                <a:spLocks/>
              </p:cNvSpPr>
              <p:nvPr/>
            </p:nvSpPr>
            <p:spPr bwMode="auto">
              <a:xfrm>
                <a:off x="3705" y="2868"/>
                <a:ext cx="84" cy="90"/>
              </a:xfrm>
              <a:custGeom>
                <a:avLst/>
                <a:gdLst>
                  <a:gd name="T0" fmla="*/ 84 w 84"/>
                  <a:gd name="T1" fmla="*/ 0 h 90"/>
                  <a:gd name="T2" fmla="*/ 75 w 84"/>
                  <a:gd name="T3" fmla="*/ 90 h 90"/>
                  <a:gd name="T4" fmla="*/ 33 w 84"/>
                  <a:gd name="T5" fmla="*/ 57 h 90"/>
                  <a:gd name="T6" fmla="*/ 24 w 84"/>
                  <a:gd name="T7" fmla="*/ 30 h 90"/>
                  <a:gd name="T8" fmla="*/ 12 w 84"/>
                  <a:gd name="T9" fmla="*/ 12 h 90"/>
                  <a:gd name="T10" fmla="*/ 3 w 84"/>
                  <a:gd name="T11" fmla="*/ 9 h 90"/>
                  <a:gd name="T12" fmla="*/ 84 w 8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84" y="0"/>
                    </a:moveTo>
                    <a:cubicBezTo>
                      <a:pt x="82" y="30"/>
                      <a:pt x="78" y="60"/>
                      <a:pt x="75" y="90"/>
                    </a:cubicBezTo>
                    <a:cubicBezTo>
                      <a:pt x="56" y="61"/>
                      <a:pt x="77" y="62"/>
                      <a:pt x="33" y="57"/>
                    </a:cubicBezTo>
                    <a:cubicBezTo>
                      <a:pt x="30" y="48"/>
                      <a:pt x="29" y="38"/>
                      <a:pt x="24" y="30"/>
                    </a:cubicBezTo>
                    <a:cubicBezTo>
                      <a:pt x="20" y="24"/>
                      <a:pt x="16" y="18"/>
                      <a:pt x="12" y="12"/>
                    </a:cubicBezTo>
                    <a:cubicBezTo>
                      <a:pt x="10" y="9"/>
                      <a:pt x="0" y="10"/>
                      <a:pt x="3" y="9"/>
                    </a:cubicBezTo>
                    <a:cubicBezTo>
                      <a:pt x="30" y="5"/>
                      <a:pt x="57" y="3"/>
                      <a:pt x="84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6" name="Freeform 163"/>
              <p:cNvSpPr>
                <a:spLocks/>
              </p:cNvSpPr>
              <p:nvPr/>
            </p:nvSpPr>
            <p:spPr bwMode="auto">
              <a:xfrm>
                <a:off x="3675" y="2694"/>
                <a:ext cx="126" cy="121"/>
              </a:xfrm>
              <a:custGeom>
                <a:avLst/>
                <a:gdLst>
                  <a:gd name="T0" fmla="*/ 126 w 126"/>
                  <a:gd name="T1" fmla="*/ 111 h 121"/>
                  <a:gd name="T2" fmla="*/ 108 w 126"/>
                  <a:gd name="T3" fmla="*/ 108 h 121"/>
                  <a:gd name="T4" fmla="*/ 30 w 126"/>
                  <a:gd name="T5" fmla="*/ 105 h 121"/>
                  <a:gd name="T6" fmla="*/ 24 w 126"/>
                  <a:gd name="T7" fmla="*/ 96 h 121"/>
                  <a:gd name="T8" fmla="*/ 9 w 126"/>
                  <a:gd name="T9" fmla="*/ 93 h 121"/>
                  <a:gd name="T10" fmla="*/ 42 w 126"/>
                  <a:gd name="T11" fmla="*/ 27 h 121"/>
                  <a:gd name="T12" fmla="*/ 48 w 126"/>
                  <a:gd name="T13" fmla="*/ 9 h 121"/>
                  <a:gd name="T14" fmla="*/ 51 w 126"/>
                  <a:gd name="T15" fmla="*/ 0 h 121"/>
                  <a:gd name="T16" fmla="*/ 69 w 126"/>
                  <a:gd name="T17" fmla="*/ 27 h 121"/>
                  <a:gd name="T18" fmla="*/ 90 w 126"/>
                  <a:gd name="T19" fmla="*/ 72 h 121"/>
                  <a:gd name="T20" fmla="*/ 102 w 126"/>
                  <a:gd name="T21" fmla="*/ 84 h 121"/>
                  <a:gd name="T22" fmla="*/ 105 w 126"/>
                  <a:gd name="T23" fmla="*/ 93 h 121"/>
                  <a:gd name="T24" fmla="*/ 114 w 126"/>
                  <a:gd name="T25" fmla="*/ 99 h 121"/>
                  <a:gd name="T26" fmla="*/ 126 w 126"/>
                  <a:gd name="T27" fmla="*/ 111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6" h="121">
                    <a:moveTo>
                      <a:pt x="126" y="111"/>
                    </a:moveTo>
                    <a:cubicBezTo>
                      <a:pt x="120" y="110"/>
                      <a:pt x="114" y="108"/>
                      <a:pt x="108" y="108"/>
                    </a:cubicBezTo>
                    <a:cubicBezTo>
                      <a:pt x="82" y="106"/>
                      <a:pt x="56" y="109"/>
                      <a:pt x="30" y="105"/>
                    </a:cubicBezTo>
                    <a:cubicBezTo>
                      <a:pt x="26" y="104"/>
                      <a:pt x="27" y="98"/>
                      <a:pt x="24" y="96"/>
                    </a:cubicBezTo>
                    <a:cubicBezTo>
                      <a:pt x="20" y="93"/>
                      <a:pt x="14" y="94"/>
                      <a:pt x="9" y="93"/>
                    </a:cubicBezTo>
                    <a:cubicBezTo>
                      <a:pt x="14" y="1"/>
                      <a:pt x="0" y="55"/>
                      <a:pt x="42" y="27"/>
                    </a:cubicBezTo>
                    <a:cubicBezTo>
                      <a:pt x="44" y="21"/>
                      <a:pt x="46" y="15"/>
                      <a:pt x="48" y="9"/>
                    </a:cubicBezTo>
                    <a:cubicBezTo>
                      <a:pt x="49" y="6"/>
                      <a:pt x="51" y="0"/>
                      <a:pt x="51" y="0"/>
                    </a:cubicBezTo>
                    <a:cubicBezTo>
                      <a:pt x="59" y="11"/>
                      <a:pt x="57" y="19"/>
                      <a:pt x="69" y="27"/>
                    </a:cubicBezTo>
                    <a:cubicBezTo>
                      <a:pt x="75" y="44"/>
                      <a:pt x="71" y="66"/>
                      <a:pt x="90" y="72"/>
                    </a:cubicBezTo>
                    <a:cubicBezTo>
                      <a:pt x="98" y="96"/>
                      <a:pt x="86" y="68"/>
                      <a:pt x="102" y="84"/>
                    </a:cubicBezTo>
                    <a:cubicBezTo>
                      <a:pt x="104" y="86"/>
                      <a:pt x="103" y="91"/>
                      <a:pt x="105" y="93"/>
                    </a:cubicBezTo>
                    <a:cubicBezTo>
                      <a:pt x="107" y="96"/>
                      <a:pt x="111" y="97"/>
                      <a:pt x="114" y="99"/>
                    </a:cubicBezTo>
                    <a:cubicBezTo>
                      <a:pt x="121" y="120"/>
                      <a:pt x="116" y="121"/>
                      <a:pt x="126" y="111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7" name="Freeform 164"/>
              <p:cNvSpPr>
                <a:spLocks/>
              </p:cNvSpPr>
              <p:nvPr/>
            </p:nvSpPr>
            <p:spPr bwMode="auto">
              <a:xfrm>
                <a:off x="3501" y="2473"/>
                <a:ext cx="188" cy="236"/>
              </a:xfrm>
              <a:custGeom>
                <a:avLst/>
                <a:gdLst>
                  <a:gd name="T0" fmla="*/ 165 w 188"/>
                  <a:gd name="T1" fmla="*/ 119 h 236"/>
                  <a:gd name="T2" fmla="*/ 69 w 188"/>
                  <a:gd name="T3" fmla="*/ 212 h 236"/>
                  <a:gd name="T4" fmla="*/ 66 w 188"/>
                  <a:gd name="T5" fmla="*/ 203 h 236"/>
                  <a:gd name="T6" fmla="*/ 48 w 188"/>
                  <a:gd name="T7" fmla="*/ 197 h 236"/>
                  <a:gd name="T8" fmla="*/ 42 w 188"/>
                  <a:gd name="T9" fmla="*/ 161 h 236"/>
                  <a:gd name="T10" fmla="*/ 30 w 188"/>
                  <a:gd name="T11" fmla="*/ 143 h 236"/>
                  <a:gd name="T12" fmla="*/ 12 w 188"/>
                  <a:gd name="T13" fmla="*/ 104 h 236"/>
                  <a:gd name="T14" fmla="*/ 0 w 188"/>
                  <a:gd name="T15" fmla="*/ 86 h 236"/>
                  <a:gd name="T16" fmla="*/ 48 w 188"/>
                  <a:gd name="T17" fmla="*/ 32 h 236"/>
                  <a:gd name="T18" fmla="*/ 66 w 188"/>
                  <a:gd name="T19" fmla="*/ 17 h 236"/>
                  <a:gd name="T20" fmla="*/ 90 w 188"/>
                  <a:gd name="T21" fmla="*/ 5 h 236"/>
                  <a:gd name="T22" fmla="*/ 126 w 188"/>
                  <a:gd name="T23" fmla="*/ 47 h 236"/>
                  <a:gd name="T24" fmla="*/ 132 w 188"/>
                  <a:gd name="T25" fmla="*/ 56 h 236"/>
                  <a:gd name="T26" fmla="*/ 150 w 188"/>
                  <a:gd name="T27" fmla="*/ 62 h 236"/>
                  <a:gd name="T28" fmla="*/ 153 w 188"/>
                  <a:gd name="T29" fmla="*/ 101 h 236"/>
                  <a:gd name="T30" fmla="*/ 165 w 188"/>
                  <a:gd name="T31" fmla="*/ 119 h 2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8" h="236">
                    <a:moveTo>
                      <a:pt x="165" y="119"/>
                    </a:moveTo>
                    <a:cubicBezTo>
                      <a:pt x="161" y="236"/>
                      <a:pt x="188" y="216"/>
                      <a:pt x="69" y="212"/>
                    </a:cubicBezTo>
                    <a:cubicBezTo>
                      <a:pt x="68" y="209"/>
                      <a:pt x="69" y="205"/>
                      <a:pt x="66" y="203"/>
                    </a:cubicBezTo>
                    <a:cubicBezTo>
                      <a:pt x="61" y="199"/>
                      <a:pt x="48" y="197"/>
                      <a:pt x="48" y="197"/>
                    </a:cubicBezTo>
                    <a:cubicBezTo>
                      <a:pt x="46" y="185"/>
                      <a:pt x="46" y="172"/>
                      <a:pt x="42" y="161"/>
                    </a:cubicBezTo>
                    <a:cubicBezTo>
                      <a:pt x="39" y="154"/>
                      <a:pt x="30" y="143"/>
                      <a:pt x="30" y="143"/>
                    </a:cubicBezTo>
                    <a:cubicBezTo>
                      <a:pt x="26" y="126"/>
                      <a:pt x="22" y="120"/>
                      <a:pt x="12" y="104"/>
                    </a:cubicBezTo>
                    <a:cubicBezTo>
                      <a:pt x="8" y="98"/>
                      <a:pt x="0" y="86"/>
                      <a:pt x="0" y="86"/>
                    </a:cubicBezTo>
                    <a:cubicBezTo>
                      <a:pt x="9" y="60"/>
                      <a:pt x="26" y="47"/>
                      <a:pt x="48" y="32"/>
                    </a:cubicBezTo>
                    <a:cubicBezTo>
                      <a:pt x="55" y="21"/>
                      <a:pt x="52" y="12"/>
                      <a:pt x="66" y="17"/>
                    </a:cubicBezTo>
                    <a:cubicBezTo>
                      <a:pt x="73" y="6"/>
                      <a:pt x="76" y="0"/>
                      <a:pt x="90" y="5"/>
                    </a:cubicBezTo>
                    <a:cubicBezTo>
                      <a:pt x="104" y="19"/>
                      <a:pt x="110" y="36"/>
                      <a:pt x="126" y="47"/>
                    </a:cubicBezTo>
                    <a:cubicBezTo>
                      <a:pt x="128" y="50"/>
                      <a:pt x="129" y="54"/>
                      <a:pt x="132" y="56"/>
                    </a:cubicBezTo>
                    <a:cubicBezTo>
                      <a:pt x="137" y="59"/>
                      <a:pt x="150" y="62"/>
                      <a:pt x="150" y="62"/>
                    </a:cubicBezTo>
                    <a:cubicBezTo>
                      <a:pt x="151" y="75"/>
                      <a:pt x="151" y="88"/>
                      <a:pt x="153" y="101"/>
                    </a:cubicBezTo>
                    <a:cubicBezTo>
                      <a:pt x="154" y="112"/>
                      <a:pt x="165" y="111"/>
                      <a:pt x="165" y="119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8" name="Freeform 165"/>
              <p:cNvSpPr>
                <a:spLocks/>
              </p:cNvSpPr>
              <p:nvPr/>
            </p:nvSpPr>
            <p:spPr bwMode="auto">
              <a:xfrm>
                <a:off x="3642" y="2293"/>
                <a:ext cx="144" cy="230"/>
              </a:xfrm>
              <a:custGeom>
                <a:avLst/>
                <a:gdLst>
                  <a:gd name="T0" fmla="*/ 138 w 144"/>
                  <a:gd name="T1" fmla="*/ 137 h 230"/>
                  <a:gd name="T2" fmla="*/ 123 w 144"/>
                  <a:gd name="T3" fmla="*/ 206 h 230"/>
                  <a:gd name="T4" fmla="*/ 78 w 144"/>
                  <a:gd name="T5" fmla="*/ 212 h 230"/>
                  <a:gd name="T6" fmla="*/ 69 w 144"/>
                  <a:gd name="T7" fmla="*/ 230 h 230"/>
                  <a:gd name="T8" fmla="*/ 66 w 144"/>
                  <a:gd name="T9" fmla="*/ 221 h 230"/>
                  <a:gd name="T10" fmla="*/ 42 w 144"/>
                  <a:gd name="T11" fmla="*/ 215 h 230"/>
                  <a:gd name="T12" fmla="*/ 24 w 144"/>
                  <a:gd name="T13" fmla="*/ 161 h 230"/>
                  <a:gd name="T14" fmla="*/ 27 w 144"/>
                  <a:gd name="T15" fmla="*/ 110 h 230"/>
                  <a:gd name="T16" fmla="*/ 9 w 144"/>
                  <a:gd name="T17" fmla="*/ 98 h 230"/>
                  <a:gd name="T18" fmla="*/ 0 w 144"/>
                  <a:gd name="T19" fmla="*/ 92 h 230"/>
                  <a:gd name="T20" fmla="*/ 12 w 144"/>
                  <a:gd name="T21" fmla="*/ 65 h 230"/>
                  <a:gd name="T22" fmla="*/ 18 w 144"/>
                  <a:gd name="T23" fmla="*/ 32 h 230"/>
                  <a:gd name="T24" fmla="*/ 36 w 144"/>
                  <a:gd name="T25" fmla="*/ 26 h 230"/>
                  <a:gd name="T26" fmla="*/ 102 w 144"/>
                  <a:gd name="T27" fmla="*/ 14 h 230"/>
                  <a:gd name="T28" fmla="*/ 126 w 144"/>
                  <a:gd name="T29" fmla="*/ 59 h 230"/>
                  <a:gd name="T30" fmla="*/ 144 w 144"/>
                  <a:gd name="T31" fmla="*/ 80 h 230"/>
                  <a:gd name="T32" fmla="*/ 141 w 144"/>
                  <a:gd name="T33" fmla="*/ 89 h 230"/>
                  <a:gd name="T34" fmla="*/ 138 w 144"/>
                  <a:gd name="T35" fmla="*/ 125 h 230"/>
                  <a:gd name="T36" fmla="*/ 132 w 144"/>
                  <a:gd name="T37" fmla="*/ 134 h 230"/>
                  <a:gd name="T38" fmla="*/ 138 w 144"/>
                  <a:gd name="T39" fmla="*/ 137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4" h="230">
                    <a:moveTo>
                      <a:pt x="138" y="137"/>
                    </a:moveTo>
                    <a:cubicBezTo>
                      <a:pt x="135" y="161"/>
                      <a:pt x="131" y="183"/>
                      <a:pt x="123" y="206"/>
                    </a:cubicBezTo>
                    <a:cubicBezTo>
                      <a:pt x="122" y="210"/>
                      <a:pt x="81" y="212"/>
                      <a:pt x="78" y="212"/>
                    </a:cubicBezTo>
                    <a:cubicBezTo>
                      <a:pt x="77" y="214"/>
                      <a:pt x="73" y="230"/>
                      <a:pt x="69" y="230"/>
                    </a:cubicBezTo>
                    <a:cubicBezTo>
                      <a:pt x="66" y="230"/>
                      <a:pt x="68" y="223"/>
                      <a:pt x="66" y="221"/>
                    </a:cubicBezTo>
                    <a:cubicBezTo>
                      <a:pt x="60" y="215"/>
                      <a:pt x="50" y="217"/>
                      <a:pt x="42" y="215"/>
                    </a:cubicBezTo>
                    <a:cubicBezTo>
                      <a:pt x="35" y="193"/>
                      <a:pt x="51" y="168"/>
                      <a:pt x="24" y="161"/>
                    </a:cubicBezTo>
                    <a:cubicBezTo>
                      <a:pt x="14" y="146"/>
                      <a:pt x="21" y="127"/>
                      <a:pt x="27" y="110"/>
                    </a:cubicBezTo>
                    <a:cubicBezTo>
                      <a:pt x="21" y="106"/>
                      <a:pt x="15" y="102"/>
                      <a:pt x="9" y="98"/>
                    </a:cubicBezTo>
                    <a:cubicBezTo>
                      <a:pt x="6" y="96"/>
                      <a:pt x="0" y="92"/>
                      <a:pt x="0" y="92"/>
                    </a:cubicBezTo>
                    <a:cubicBezTo>
                      <a:pt x="7" y="71"/>
                      <a:pt x="2" y="79"/>
                      <a:pt x="12" y="65"/>
                    </a:cubicBezTo>
                    <a:cubicBezTo>
                      <a:pt x="13" y="54"/>
                      <a:pt x="9" y="38"/>
                      <a:pt x="18" y="32"/>
                    </a:cubicBezTo>
                    <a:cubicBezTo>
                      <a:pt x="23" y="28"/>
                      <a:pt x="36" y="26"/>
                      <a:pt x="36" y="26"/>
                    </a:cubicBezTo>
                    <a:cubicBezTo>
                      <a:pt x="53" y="0"/>
                      <a:pt x="64" y="12"/>
                      <a:pt x="102" y="14"/>
                    </a:cubicBezTo>
                    <a:cubicBezTo>
                      <a:pt x="126" y="22"/>
                      <a:pt x="102" y="51"/>
                      <a:pt x="126" y="59"/>
                    </a:cubicBezTo>
                    <a:cubicBezTo>
                      <a:pt x="130" y="71"/>
                      <a:pt x="137" y="69"/>
                      <a:pt x="144" y="80"/>
                    </a:cubicBezTo>
                    <a:cubicBezTo>
                      <a:pt x="143" y="83"/>
                      <a:pt x="141" y="86"/>
                      <a:pt x="141" y="89"/>
                    </a:cubicBezTo>
                    <a:cubicBezTo>
                      <a:pt x="139" y="101"/>
                      <a:pt x="140" y="113"/>
                      <a:pt x="138" y="125"/>
                    </a:cubicBezTo>
                    <a:cubicBezTo>
                      <a:pt x="137" y="129"/>
                      <a:pt x="132" y="130"/>
                      <a:pt x="132" y="134"/>
                    </a:cubicBezTo>
                    <a:cubicBezTo>
                      <a:pt x="132" y="136"/>
                      <a:pt x="136" y="136"/>
                      <a:pt x="138" y="137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19" name="Freeform 166"/>
              <p:cNvSpPr>
                <a:spLocks/>
              </p:cNvSpPr>
              <p:nvPr/>
            </p:nvSpPr>
            <p:spPr bwMode="auto">
              <a:xfrm>
                <a:off x="4032" y="2705"/>
                <a:ext cx="99" cy="103"/>
              </a:xfrm>
              <a:custGeom>
                <a:avLst/>
                <a:gdLst>
                  <a:gd name="T0" fmla="*/ 75 w 99"/>
                  <a:gd name="T1" fmla="*/ 34 h 103"/>
                  <a:gd name="T2" fmla="*/ 78 w 99"/>
                  <a:gd name="T3" fmla="*/ 46 h 103"/>
                  <a:gd name="T4" fmla="*/ 90 w 99"/>
                  <a:gd name="T5" fmla="*/ 49 h 103"/>
                  <a:gd name="T6" fmla="*/ 75 w 99"/>
                  <a:gd name="T7" fmla="*/ 85 h 103"/>
                  <a:gd name="T8" fmla="*/ 39 w 99"/>
                  <a:gd name="T9" fmla="*/ 103 h 103"/>
                  <a:gd name="T10" fmla="*/ 18 w 99"/>
                  <a:gd name="T11" fmla="*/ 82 h 103"/>
                  <a:gd name="T12" fmla="*/ 51 w 99"/>
                  <a:gd name="T13" fmla="*/ 7 h 103"/>
                  <a:gd name="T14" fmla="*/ 75 w 99"/>
                  <a:gd name="T15" fmla="*/ 34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" h="103">
                    <a:moveTo>
                      <a:pt x="75" y="34"/>
                    </a:moveTo>
                    <a:cubicBezTo>
                      <a:pt x="76" y="38"/>
                      <a:pt x="75" y="43"/>
                      <a:pt x="78" y="46"/>
                    </a:cubicBezTo>
                    <a:cubicBezTo>
                      <a:pt x="81" y="49"/>
                      <a:pt x="89" y="45"/>
                      <a:pt x="90" y="49"/>
                    </a:cubicBezTo>
                    <a:cubicBezTo>
                      <a:pt x="99" y="83"/>
                      <a:pt x="93" y="80"/>
                      <a:pt x="75" y="85"/>
                    </a:cubicBezTo>
                    <a:cubicBezTo>
                      <a:pt x="64" y="101"/>
                      <a:pt x="59" y="100"/>
                      <a:pt x="39" y="103"/>
                    </a:cubicBezTo>
                    <a:cubicBezTo>
                      <a:pt x="24" y="99"/>
                      <a:pt x="23" y="96"/>
                      <a:pt x="18" y="82"/>
                    </a:cubicBezTo>
                    <a:cubicBezTo>
                      <a:pt x="21" y="11"/>
                      <a:pt x="0" y="0"/>
                      <a:pt x="51" y="7"/>
                    </a:cubicBezTo>
                    <a:cubicBezTo>
                      <a:pt x="62" y="14"/>
                      <a:pt x="67" y="23"/>
                      <a:pt x="75" y="34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0" name="Freeform 167"/>
              <p:cNvSpPr>
                <a:spLocks/>
              </p:cNvSpPr>
              <p:nvPr/>
            </p:nvSpPr>
            <p:spPr bwMode="auto">
              <a:xfrm>
                <a:off x="3912" y="2491"/>
                <a:ext cx="126" cy="197"/>
              </a:xfrm>
              <a:custGeom>
                <a:avLst/>
                <a:gdLst>
                  <a:gd name="T0" fmla="*/ 126 w 126"/>
                  <a:gd name="T1" fmla="*/ 194 h 197"/>
                  <a:gd name="T2" fmla="*/ 108 w 126"/>
                  <a:gd name="T3" fmla="*/ 188 h 197"/>
                  <a:gd name="T4" fmla="*/ 105 w 126"/>
                  <a:gd name="T5" fmla="*/ 167 h 197"/>
                  <a:gd name="T6" fmla="*/ 93 w 126"/>
                  <a:gd name="T7" fmla="*/ 164 h 197"/>
                  <a:gd name="T8" fmla="*/ 90 w 126"/>
                  <a:gd name="T9" fmla="*/ 122 h 197"/>
                  <a:gd name="T10" fmla="*/ 75 w 126"/>
                  <a:gd name="T11" fmla="*/ 92 h 197"/>
                  <a:gd name="T12" fmla="*/ 66 w 126"/>
                  <a:gd name="T13" fmla="*/ 23 h 197"/>
                  <a:gd name="T14" fmla="*/ 3 w 126"/>
                  <a:gd name="T15" fmla="*/ 17 h 197"/>
                  <a:gd name="T16" fmla="*/ 18 w 126"/>
                  <a:gd name="T17" fmla="*/ 35 h 197"/>
                  <a:gd name="T18" fmla="*/ 66 w 126"/>
                  <a:gd name="T19" fmla="*/ 77 h 197"/>
                  <a:gd name="T20" fmla="*/ 78 w 126"/>
                  <a:gd name="T21" fmla="*/ 104 h 197"/>
                  <a:gd name="T22" fmla="*/ 75 w 126"/>
                  <a:gd name="T23" fmla="*/ 125 h 197"/>
                  <a:gd name="T24" fmla="*/ 60 w 126"/>
                  <a:gd name="T25" fmla="*/ 128 h 197"/>
                  <a:gd name="T26" fmla="*/ 69 w 126"/>
                  <a:gd name="T27" fmla="*/ 131 h 197"/>
                  <a:gd name="T28" fmla="*/ 78 w 126"/>
                  <a:gd name="T29" fmla="*/ 137 h 197"/>
                  <a:gd name="T30" fmla="*/ 105 w 126"/>
                  <a:gd name="T31" fmla="*/ 182 h 197"/>
                  <a:gd name="T32" fmla="*/ 126 w 126"/>
                  <a:gd name="T33" fmla="*/ 194 h 1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197">
                    <a:moveTo>
                      <a:pt x="126" y="194"/>
                    </a:moveTo>
                    <a:cubicBezTo>
                      <a:pt x="120" y="192"/>
                      <a:pt x="114" y="190"/>
                      <a:pt x="108" y="188"/>
                    </a:cubicBezTo>
                    <a:cubicBezTo>
                      <a:pt x="101" y="186"/>
                      <a:pt x="109" y="173"/>
                      <a:pt x="105" y="167"/>
                    </a:cubicBezTo>
                    <a:cubicBezTo>
                      <a:pt x="103" y="164"/>
                      <a:pt x="97" y="165"/>
                      <a:pt x="93" y="164"/>
                    </a:cubicBezTo>
                    <a:cubicBezTo>
                      <a:pt x="88" y="140"/>
                      <a:pt x="73" y="147"/>
                      <a:pt x="90" y="122"/>
                    </a:cubicBezTo>
                    <a:cubicBezTo>
                      <a:pt x="95" y="101"/>
                      <a:pt x="98" y="98"/>
                      <a:pt x="75" y="92"/>
                    </a:cubicBezTo>
                    <a:cubicBezTo>
                      <a:pt x="80" y="69"/>
                      <a:pt x="89" y="38"/>
                      <a:pt x="66" y="23"/>
                    </a:cubicBezTo>
                    <a:cubicBezTo>
                      <a:pt x="51" y="0"/>
                      <a:pt x="57" y="4"/>
                      <a:pt x="3" y="17"/>
                    </a:cubicBezTo>
                    <a:cubicBezTo>
                      <a:pt x="0" y="18"/>
                      <a:pt x="8" y="25"/>
                      <a:pt x="18" y="35"/>
                    </a:cubicBezTo>
                    <a:cubicBezTo>
                      <a:pt x="29" y="69"/>
                      <a:pt x="27" y="73"/>
                      <a:pt x="66" y="77"/>
                    </a:cubicBezTo>
                    <a:cubicBezTo>
                      <a:pt x="71" y="85"/>
                      <a:pt x="78" y="104"/>
                      <a:pt x="78" y="104"/>
                    </a:cubicBezTo>
                    <a:cubicBezTo>
                      <a:pt x="77" y="111"/>
                      <a:pt x="79" y="119"/>
                      <a:pt x="75" y="125"/>
                    </a:cubicBezTo>
                    <a:cubicBezTo>
                      <a:pt x="72" y="129"/>
                      <a:pt x="64" y="124"/>
                      <a:pt x="60" y="128"/>
                    </a:cubicBezTo>
                    <a:cubicBezTo>
                      <a:pt x="58" y="130"/>
                      <a:pt x="66" y="130"/>
                      <a:pt x="69" y="131"/>
                    </a:cubicBezTo>
                    <a:cubicBezTo>
                      <a:pt x="72" y="133"/>
                      <a:pt x="75" y="135"/>
                      <a:pt x="78" y="137"/>
                    </a:cubicBezTo>
                    <a:cubicBezTo>
                      <a:pt x="90" y="156"/>
                      <a:pt x="80" y="174"/>
                      <a:pt x="105" y="182"/>
                    </a:cubicBezTo>
                    <a:cubicBezTo>
                      <a:pt x="110" y="197"/>
                      <a:pt x="105" y="190"/>
                      <a:pt x="126" y="194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1" name="Freeform 168"/>
              <p:cNvSpPr>
                <a:spLocks/>
              </p:cNvSpPr>
              <p:nvPr/>
            </p:nvSpPr>
            <p:spPr bwMode="auto">
              <a:xfrm>
                <a:off x="4036" y="2523"/>
                <a:ext cx="98" cy="73"/>
              </a:xfrm>
              <a:custGeom>
                <a:avLst/>
                <a:gdLst>
                  <a:gd name="T0" fmla="*/ 98 w 98"/>
                  <a:gd name="T1" fmla="*/ 72 h 73"/>
                  <a:gd name="T2" fmla="*/ 44 w 98"/>
                  <a:gd name="T3" fmla="*/ 69 h 73"/>
                  <a:gd name="T4" fmla="*/ 41 w 98"/>
                  <a:gd name="T5" fmla="*/ 60 h 73"/>
                  <a:gd name="T6" fmla="*/ 23 w 98"/>
                  <a:gd name="T7" fmla="*/ 54 h 73"/>
                  <a:gd name="T8" fmla="*/ 23 w 98"/>
                  <a:gd name="T9" fmla="*/ 3 h 73"/>
                  <a:gd name="T10" fmla="*/ 86 w 98"/>
                  <a:gd name="T11" fmla="*/ 21 h 73"/>
                  <a:gd name="T12" fmla="*/ 98 w 98"/>
                  <a:gd name="T13" fmla="*/ 72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73">
                    <a:moveTo>
                      <a:pt x="98" y="72"/>
                    </a:moveTo>
                    <a:cubicBezTo>
                      <a:pt x="80" y="71"/>
                      <a:pt x="62" y="73"/>
                      <a:pt x="44" y="69"/>
                    </a:cubicBezTo>
                    <a:cubicBezTo>
                      <a:pt x="41" y="68"/>
                      <a:pt x="44" y="62"/>
                      <a:pt x="41" y="60"/>
                    </a:cubicBezTo>
                    <a:cubicBezTo>
                      <a:pt x="36" y="56"/>
                      <a:pt x="23" y="54"/>
                      <a:pt x="23" y="54"/>
                    </a:cubicBezTo>
                    <a:cubicBezTo>
                      <a:pt x="12" y="37"/>
                      <a:pt x="0" y="19"/>
                      <a:pt x="23" y="3"/>
                    </a:cubicBezTo>
                    <a:cubicBezTo>
                      <a:pt x="91" y="7"/>
                      <a:pt x="55" y="0"/>
                      <a:pt x="86" y="21"/>
                    </a:cubicBezTo>
                    <a:cubicBezTo>
                      <a:pt x="88" y="30"/>
                      <a:pt x="96" y="72"/>
                      <a:pt x="98" y="72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2" name="Freeform 169"/>
              <p:cNvSpPr>
                <a:spLocks/>
              </p:cNvSpPr>
              <p:nvPr/>
            </p:nvSpPr>
            <p:spPr bwMode="auto">
              <a:xfrm>
                <a:off x="3904" y="2357"/>
                <a:ext cx="116" cy="95"/>
              </a:xfrm>
              <a:custGeom>
                <a:avLst/>
                <a:gdLst>
                  <a:gd name="T0" fmla="*/ 116 w 116"/>
                  <a:gd name="T1" fmla="*/ 61 h 95"/>
                  <a:gd name="T2" fmla="*/ 74 w 116"/>
                  <a:gd name="T3" fmla="*/ 88 h 95"/>
                  <a:gd name="T4" fmla="*/ 14 w 116"/>
                  <a:gd name="T5" fmla="*/ 85 h 95"/>
                  <a:gd name="T6" fmla="*/ 23 w 116"/>
                  <a:gd name="T7" fmla="*/ 37 h 95"/>
                  <a:gd name="T8" fmla="*/ 11 w 116"/>
                  <a:gd name="T9" fmla="*/ 10 h 95"/>
                  <a:gd name="T10" fmla="*/ 38 w 116"/>
                  <a:gd name="T11" fmla="*/ 16 h 95"/>
                  <a:gd name="T12" fmla="*/ 56 w 116"/>
                  <a:gd name="T13" fmla="*/ 28 h 95"/>
                  <a:gd name="T14" fmla="*/ 95 w 116"/>
                  <a:gd name="T15" fmla="*/ 40 h 95"/>
                  <a:gd name="T16" fmla="*/ 116 w 116"/>
                  <a:gd name="T17" fmla="*/ 61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95">
                    <a:moveTo>
                      <a:pt x="116" y="61"/>
                    </a:moveTo>
                    <a:cubicBezTo>
                      <a:pt x="75" y="64"/>
                      <a:pt x="80" y="57"/>
                      <a:pt x="74" y="88"/>
                    </a:cubicBezTo>
                    <a:cubicBezTo>
                      <a:pt x="54" y="87"/>
                      <a:pt x="31" y="95"/>
                      <a:pt x="14" y="85"/>
                    </a:cubicBezTo>
                    <a:cubicBezTo>
                      <a:pt x="0" y="77"/>
                      <a:pt x="23" y="37"/>
                      <a:pt x="23" y="37"/>
                    </a:cubicBezTo>
                    <a:cubicBezTo>
                      <a:pt x="20" y="27"/>
                      <a:pt x="14" y="20"/>
                      <a:pt x="11" y="10"/>
                    </a:cubicBezTo>
                    <a:cubicBezTo>
                      <a:pt x="26" y="0"/>
                      <a:pt x="17" y="2"/>
                      <a:pt x="38" y="16"/>
                    </a:cubicBezTo>
                    <a:cubicBezTo>
                      <a:pt x="44" y="20"/>
                      <a:pt x="56" y="28"/>
                      <a:pt x="56" y="28"/>
                    </a:cubicBezTo>
                    <a:cubicBezTo>
                      <a:pt x="70" y="49"/>
                      <a:pt x="52" y="27"/>
                      <a:pt x="95" y="40"/>
                    </a:cubicBezTo>
                    <a:cubicBezTo>
                      <a:pt x="98" y="41"/>
                      <a:pt x="113" y="58"/>
                      <a:pt x="116" y="61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3" name="Freeform 170"/>
              <p:cNvSpPr>
                <a:spLocks/>
              </p:cNvSpPr>
              <p:nvPr/>
            </p:nvSpPr>
            <p:spPr bwMode="auto">
              <a:xfrm>
                <a:off x="3386" y="2259"/>
                <a:ext cx="207" cy="231"/>
              </a:xfrm>
              <a:custGeom>
                <a:avLst/>
                <a:gdLst>
                  <a:gd name="T0" fmla="*/ 193 w 207"/>
                  <a:gd name="T1" fmla="*/ 72 h 231"/>
                  <a:gd name="T2" fmla="*/ 175 w 207"/>
                  <a:gd name="T3" fmla="*/ 135 h 231"/>
                  <a:gd name="T4" fmla="*/ 154 w 207"/>
                  <a:gd name="T5" fmla="*/ 177 h 231"/>
                  <a:gd name="T6" fmla="*/ 136 w 207"/>
                  <a:gd name="T7" fmla="*/ 201 h 231"/>
                  <a:gd name="T8" fmla="*/ 115 w 207"/>
                  <a:gd name="T9" fmla="*/ 225 h 231"/>
                  <a:gd name="T10" fmla="*/ 52 w 207"/>
                  <a:gd name="T11" fmla="*/ 222 h 231"/>
                  <a:gd name="T12" fmla="*/ 49 w 207"/>
                  <a:gd name="T13" fmla="*/ 192 h 231"/>
                  <a:gd name="T14" fmla="*/ 37 w 207"/>
                  <a:gd name="T15" fmla="*/ 189 h 231"/>
                  <a:gd name="T16" fmla="*/ 1 w 207"/>
                  <a:gd name="T17" fmla="*/ 123 h 231"/>
                  <a:gd name="T18" fmla="*/ 4 w 207"/>
                  <a:gd name="T19" fmla="*/ 30 h 231"/>
                  <a:gd name="T20" fmla="*/ 7 w 207"/>
                  <a:gd name="T21" fmla="*/ 6 h 231"/>
                  <a:gd name="T22" fmla="*/ 55 w 207"/>
                  <a:gd name="T23" fmla="*/ 9 h 231"/>
                  <a:gd name="T24" fmla="*/ 121 w 207"/>
                  <a:gd name="T25" fmla="*/ 30 h 231"/>
                  <a:gd name="T26" fmla="*/ 145 w 207"/>
                  <a:gd name="T27" fmla="*/ 33 h 231"/>
                  <a:gd name="T28" fmla="*/ 142 w 207"/>
                  <a:gd name="T29" fmla="*/ 42 h 231"/>
                  <a:gd name="T30" fmla="*/ 151 w 207"/>
                  <a:gd name="T31" fmla="*/ 45 h 231"/>
                  <a:gd name="T32" fmla="*/ 187 w 207"/>
                  <a:gd name="T33" fmla="*/ 63 h 231"/>
                  <a:gd name="T34" fmla="*/ 193 w 207"/>
                  <a:gd name="T35" fmla="*/ 72 h 2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7" h="231">
                    <a:moveTo>
                      <a:pt x="193" y="72"/>
                    </a:moveTo>
                    <a:cubicBezTo>
                      <a:pt x="207" y="114"/>
                      <a:pt x="201" y="118"/>
                      <a:pt x="175" y="135"/>
                    </a:cubicBezTo>
                    <a:cubicBezTo>
                      <a:pt x="163" y="153"/>
                      <a:pt x="177" y="171"/>
                      <a:pt x="154" y="177"/>
                    </a:cubicBezTo>
                    <a:cubicBezTo>
                      <a:pt x="150" y="189"/>
                      <a:pt x="146" y="194"/>
                      <a:pt x="136" y="201"/>
                    </a:cubicBezTo>
                    <a:cubicBezTo>
                      <a:pt x="122" y="222"/>
                      <a:pt x="130" y="215"/>
                      <a:pt x="115" y="225"/>
                    </a:cubicBezTo>
                    <a:cubicBezTo>
                      <a:pt x="94" y="224"/>
                      <a:pt x="71" y="231"/>
                      <a:pt x="52" y="222"/>
                    </a:cubicBezTo>
                    <a:cubicBezTo>
                      <a:pt x="43" y="218"/>
                      <a:pt x="53" y="201"/>
                      <a:pt x="49" y="192"/>
                    </a:cubicBezTo>
                    <a:cubicBezTo>
                      <a:pt x="47" y="188"/>
                      <a:pt x="41" y="190"/>
                      <a:pt x="37" y="189"/>
                    </a:cubicBezTo>
                    <a:cubicBezTo>
                      <a:pt x="12" y="151"/>
                      <a:pt x="49" y="135"/>
                      <a:pt x="1" y="123"/>
                    </a:cubicBezTo>
                    <a:cubicBezTo>
                      <a:pt x="2" y="92"/>
                      <a:pt x="2" y="61"/>
                      <a:pt x="4" y="30"/>
                    </a:cubicBezTo>
                    <a:cubicBezTo>
                      <a:pt x="4" y="22"/>
                      <a:pt x="0" y="9"/>
                      <a:pt x="7" y="6"/>
                    </a:cubicBezTo>
                    <a:cubicBezTo>
                      <a:pt x="22" y="0"/>
                      <a:pt x="39" y="8"/>
                      <a:pt x="55" y="9"/>
                    </a:cubicBezTo>
                    <a:cubicBezTo>
                      <a:pt x="94" y="35"/>
                      <a:pt x="17" y="24"/>
                      <a:pt x="121" y="30"/>
                    </a:cubicBezTo>
                    <a:cubicBezTo>
                      <a:pt x="129" y="31"/>
                      <a:pt x="138" y="29"/>
                      <a:pt x="145" y="33"/>
                    </a:cubicBezTo>
                    <a:cubicBezTo>
                      <a:pt x="148" y="35"/>
                      <a:pt x="141" y="39"/>
                      <a:pt x="142" y="42"/>
                    </a:cubicBezTo>
                    <a:cubicBezTo>
                      <a:pt x="143" y="45"/>
                      <a:pt x="148" y="44"/>
                      <a:pt x="151" y="45"/>
                    </a:cubicBezTo>
                    <a:cubicBezTo>
                      <a:pt x="161" y="59"/>
                      <a:pt x="173" y="54"/>
                      <a:pt x="187" y="63"/>
                    </a:cubicBezTo>
                    <a:cubicBezTo>
                      <a:pt x="190" y="73"/>
                      <a:pt x="187" y="72"/>
                      <a:pt x="193" y="72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4" name="Freeform 171"/>
              <p:cNvSpPr>
                <a:spLocks/>
              </p:cNvSpPr>
              <p:nvPr/>
            </p:nvSpPr>
            <p:spPr bwMode="auto">
              <a:xfrm>
                <a:off x="3859" y="2200"/>
                <a:ext cx="155" cy="137"/>
              </a:xfrm>
              <a:custGeom>
                <a:avLst/>
                <a:gdLst>
                  <a:gd name="T0" fmla="*/ 155 w 155"/>
                  <a:gd name="T1" fmla="*/ 137 h 137"/>
                  <a:gd name="T2" fmla="*/ 137 w 155"/>
                  <a:gd name="T3" fmla="*/ 83 h 137"/>
                  <a:gd name="T4" fmla="*/ 119 w 155"/>
                  <a:gd name="T5" fmla="*/ 41 h 137"/>
                  <a:gd name="T6" fmla="*/ 101 w 155"/>
                  <a:gd name="T7" fmla="*/ 29 h 137"/>
                  <a:gd name="T8" fmla="*/ 8 w 155"/>
                  <a:gd name="T9" fmla="*/ 20 h 137"/>
                  <a:gd name="T10" fmla="*/ 2 w 155"/>
                  <a:gd name="T11" fmla="*/ 29 h 137"/>
                  <a:gd name="T12" fmla="*/ 29 w 155"/>
                  <a:gd name="T13" fmla="*/ 53 h 137"/>
                  <a:gd name="T14" fmla="*/ 56 w 155"/>
                  <a:gd name="T15" fmla="*/ 79 h 137"/>
                  <a:gd name="T16" fmla="*/ 89 w 155"/>
                  <a:gd name="T17" fmla="*/ 100 h 137"/>
                  <a:gd name="T18" fmla="*/ 130 w 155"/>
                  <a:gd name="T19" fmla="*/ 130 h 137"/>
                  <a:gd name="T20" fmla="*/ 155 w 155"/>
                  <a:gd name="T21" fmla="*/ 137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5" h="137">
                    <a:moveTo>
                      <a:pt x="155" y="137"/>
                    </a:moveTo>
                    <a:cubicBezTo>
                      <a:pt x="151" y="84"/>
                      <a:pt x="155" y="111"/>
                      <a:pt x="137" y="83"/>
                    </a:cubicBezTo>
                    <a:cubicBezTo>
                      <a:pt x="134" y="72"/>
                      <a:pt x="128" y="49"/>
                      <a:pt x="119" y="41"/>
                    </a:cubicBezTo>
                    <a:cubicBezTo>
                      <a:pt x="114" y="36"/>
                      <a:pt x="101" y="29"/>
                      <a:pt x="101" y="29"/>
                    </a:cubicBezTo>
                    <a:cubicBezTo>
                      <a:pt x="82" y="0"/>
                      <a:pt x="39" y="19"/>
                      <a:pt x="8" y="20"/>
                    </a:cubicBezTo>
                    <a:cubicBezTo>
                      <a:pt x="6" y="23"/>
                      <a:pt x="0" y="26"/>
                      <a:pt x="2" y="29"/>
                    </a:cubicBezTo>
                    <a:cubicBezTo>
                      <a:pt x="4" y="32"/>
                      <a:pt x="24" y="50"/>
                      <a:pt x="29" y="53"/>
                    </a:cubicBezTo>
                    <a:cubicBezTo>
                      <a:pt x="38" y="61"/>
                      <a:pt x="43" y="70"/>
                      <a:pt x="56" y="79"/>
                    </a:cubicBezTo>
                    <a:cubicBezTo>
                      <a:pt x="66" y="87"/>
                      <a:pt x="77" y="92"/>
                      <a:pt x="89" y="100"/>
                    </a:cubicBezTo>
                    <a:cubicBezTo>
                      <a:pt x="103" y="114"/>
                      <a:pt x="116" y="108"/>
                      <a:pt x="130" y="130"/>
                    </a:cubicBezTo>
                    <a:cubicBezTo>
                      <a:pt x="134" y="136"/>
                      <a:pt x="155" y="137"/>
                      <a:pt x="155" y="137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5" name="Freeform 172"/>
              <p:cNvSpPr>
                <a:spLocks/>
              </p:cNvSpPr>
              <p:nvPr/>
            </p:nvSpPr>
            <p:spPr bwMode="auto">
              <a:xfrm>
                <a:off x="3994" y="2099"/>
                <a:ext cx="118" cy="244"/>
              </a:xfrm>
              <a:custGeom>
                <a:avLst/>
                <a:gdLst>
                  <a:gd name="T0" fmla="*/ 107 w 118"/>
                  <a:gd name="T1" fmla="*/ 69 h 244"/>
                  <a:gd name="T2" fmla="*/ 113 w 118"/>
                  <a:gd name="T3" fmla="*/ 147 h 244"/>
                  <a:gd name="T4" fmla="*/ 115 w 118"/>
                  <a:gd name="T5" fmla="*/ 178 h 244"/>
                  <a:gd name="T6" fmla="*/ 106 w 118"/>
                  <a:gd name="T7" fmla="*/ 195 h 244"/>
                  <a:gd name="T8" fmla="*/ 110 w 118"/>
                  <a:gd name="T9" fmla="*/ 214 h 244"/>
                  <a:gd name="T10" fmla="*/ 109 w 118"/>
                  <a:gd name="T11" fmla="*/ 241 h 244"/>
                  <a:gd name="T12" fmla="*/ 106 w 118"/>
                  <a:gd name="T13" fmla="*/ 232 h 244"/>
                  <a:gd name="T14" fmla="*/ 100 w 118"/>
                  <a:gd name="T15" fmla="*/ 223 h 244"/>
                  <a:gd name="T16" fmla="*/ 71 w 118"/>
                  <a:gd name="T17" fmla="*/ 196 h 244"/>
                  <a:gd name="T18" fmla="*/ 59 w 118"/>
                  <a:gd name="T19" fmla="*/ 184 h 244"/>
                  <a:gd name="T20" fmla="*/ 41 w 118"/>
                  <a:gd name="T21" fmla="*/ 162 h 244"/>
                  <a:gd name="T22" fmla="*/ 17 w 118"/>
                  <a:gd name="T23" fmla="*/ 114 h 244"/>
                  <a:gd name="T24" fmla="*/ 5 w 118"/>
                  <a:gd name="T25" fmla="*/ 102 h 244"/>
                  <a:gd name="T26" fmla="*/ 25 w 118"/>
                  <a:gd name="T27" fmla="*/ 72 h 244"/>
                  <a:gd name="T28" fmla="*/ 59 w 118"/>
                  <a:gd name="T29" fmla="*/ 39 h 244"/>
                  <a:gd name="T30" fmla="*/ 86 w 118"/>
                  <a:gd name="T31" fmla="*/ 0 h 244"/>
                  <a:gd name="T32" fmla="*/ 79 w 118"/>
                  <a:gd name="T33" fmla="*/ 19 h 244"/>
                  <a:gd name="T34" fmla="*/ 95 w 118"/>
                  <a:gd name="T35" fmla="*/ 40 h 244"/>
                  <a:gd name="T36" fmla="*/ 107 w 118"/>
                  <a:gd name="T37" fmla="*/ 69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8" h="244">
                    <a:moveTo>
                      <a:pt x="107" y="69"/>
                    </a:moveTo>
                    <a:cubicBezTo>
                      <a:pt x="105" y="87"/>
                      <a:pt x="114" y="130"/>
                      <a:pt x="113" y="147"/>
                    </a:cubicBezTo>
                    <a:cubicBezTo>
                      <a:pt x="114" y="165"/>
                      <a:pt x="116" y="170"/>
                      <a:pt x="115" y="178"/>
                    </a:cubicBezTo>
                    <a:cubicBezTo>
                      <a:pt x="118" y="186"/>
                      <a:pt x="103" y="187"/>
                      <a:pt x="106" y="195"/>
                    </a:cubicBezTo>
                    <a:cubicBezTo>
                      <a:pt x="107" y="202"/>
                      <a:pt x="109" y="207"/>
                      <a:pt x="110" y="214"/>
                    </a:cubicBezTo>
                    <a:cubicBezTo>
                      <a:pt x="110" y="223"/>
                      <a:pt x="110" y="232"/>
                      <a:pt x="109" y="241"/>
                    </a:cubicBezTo>
                    <a:cubicBezTo>
                      <a:pt x="109" y="244"/>
                      <a:pt x="107" y="235"/>
                      <a:pt x="106" y="232"/>
                    </a:cubicBezTo>
                    <a:cubicBezTo>
                      <a:pt x="105" y="229"/>
                      <a:pt x="102" y="226"/>
                      <a:pt x="100" y="223"/>
                    </a:cubicBezTo>
                    <a:cubicBezTo>
                      <a:pt x="94" y="214"/>
                      <a:pt x="80" y="201"/>
                      <a:pt x="71" y="196"/>
                    </a:cubicBezTo>
                    <a:cubicBezTo>
                      <a:pt x="63" y="185"/>
                      <a:pt x="67" y="189"/>
                      <a:pt x="59" y="184"/>
                    </a:cubicBezTo>
                    <a:cubicBezTo>
                      <a:pt x="53" y="176"/>
                      <a:pt x="47" y="170"/>
                      <a:pt x="41" y="162"/>
                    </a:cubicBezTo>
                    <a:cubicBezTo>
                      <a:pt x="38" y="145"/>
                      <a:pt x="40" y="117"/>
                      <a:pt x="17" y="114"/>
                    </a:cubicBezTo>
                    <a:cubicBezTo>
                      <a:pt x="13" y="109"/>
                      <a:pt x="9" y="107"/>
                      <a:pt x="5" y="102"/>
                    </a:cubicBezTo>
                    <a:cubicBezTo>
                      <a:pt x="0" y="79"/>
                      <a:pt x="5" y="74"/>
                      <a:pt x="25" y="72"/>
                    </a:cubicBezTo>
                    <a:cubicBezTo>
                      <a:pt x="40" y="64"/>
                      <a:pt x="46" y="49"/>
                      <a:pt x="59" y="39"/>
                    </a:cubicBezTo>
                    <a:cubicBezTo>
                      <a:pt x="67" y="26"/>
                      <a:pt x="76" y="13"/>
                      <a:pt x="86" y="0"/>
                    </a:cubicBezTo>
                    <a:cubicBezTo>
                      <a:pt x="90" y="8"/>
                      <a:pt x="85" y="14"/>
                      <a:pt x="79" y="19"/>
                    </a:cubicBezTo>
                    <a:cubicBezTo>
                      <a:pt x="73" y="29"/>
                      <a:pt x="88" y="33"/>
                      <a:pt x="95" y="40"/>
                    </a:cubicBezTo>
                    <a:cubicBezTo>
                      <a:pt x="100" y="51"/>
                      <a:pt x="109" y="56"/>
                      <a:pt x="107" y="69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6" name="Freeform 173"/>
              <p:cNvSpPr>
                <a:spLocks/>
              </p:cNvSpPr>
              <p:nvPr/>
            </p:nvSpPr>
            <p:spPr bwMode="auto">
              <a:xfrm>
                <a:off x="3744" y="2064"/>
                <a:ext cx="107" cy="137"/>
              </a:xfrm>
              <a:custGeom>
                <a:avLst/>
                <a:gdLst>
                  <a:gd name="T0" fmla="*/ 103 w 107"/>
                  <a:gd name="T1" fmla="*/ 133 h 137"/>
                  <a:gd name="T2" fmla="*/ 66 w 107"/>
                  <a:gd name="T3" fmla="*/ 77 h 137"/>
                  <a:gd name="T4" fmla="*/ 48 w 107"/>
                  <a:gd name="T5" fmla="*/ 77 h 137"/>
                  <a:gd name="T6" fmla="*/ 54 w 107"/>
                  <a:gd name="T7" fmla="*/ 76 h 137"/>
                  <a:gd name="T8" fmla="*/ 27 w 107"/>
                  <a:gd name="T9" fmla="*/ 64 h 137"/>
                  <a:gd name="T10" fmla="*/ 7 w 107"/>
                  <a:gd name="T11" fmla="*/ 58 h 137"/>
                  <a:gd name="T12" fmla="*/ 19 w 107"/>
                  <a:gd name="T13" fmla="*/ 43 h 137"/>
                  <a:gd name="T14" fmla="*/ 27 w 107"/>
                  <a:gd name="T15" fmla="*/ 20 h 137"/>
                  <a:gd name="T16" fmla="*/ 48 w 107"/>
                  <a:gd name="T17" fmla="*/ 10 h 137"/>
                  <a:gd name="T18" fmla="*/ 63 w 107"/>
                  <a:gd name="T19" fmla="*/ 57 h 137"/>
                  <a:gd name="T20" fmla="*/ 78 w 107"/>
                  <a:gd name="T21" fmla="*/ 94 h 137"/>
                  <a:gd name="T22" fmla="*/ 103 w 107"/>
                  <a:gd name="T23" fmla="*/ 133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37">
                    <a:moveTo>
                      <a:pt x="103" y="133"/>
                    </a:moveTo>
                    <a:cubicBezTo>
                      <a:pt x="101" y="137"/>
                      <a:pt x="75" y="86"/>
                      <a:pt x="66" y="77"/>
                    </a:cubicBezTo>
                    <a:cubicBezTo>
                      <a:pt x="57" y="68"/>
                      <a:pt x="50" y="77"/>
                      <a:pt x="48" y="77"/>
                    </a:cubicBezTo>
                    <a:cubicBezTo>
                      <a:pt x="50" y="76"/>
                      <a:pt x="52" y="76"/>
                      <a:pt x="54" y="76"/>
                    </a:cubicBezTo>
                    <a:cubicBezTo>
                      <a:pt x="64" y="60"/>
                      <a:pt x="35" y="64"/>
                      <a:pt x="27" y="64"/>
                    </a:cubicBezTo>
                    <a:cubicBezTo>
                      <a:pt x="20" y="62"/>
                      <a:pt x="14" y="59"/>
                      <a:pt x="7" y="58"/>
                    </a:cubicBezTo>
                    <a:cubicBezTo>
                      <a:pt x="0" y="54"/>
                      <a:pt x="15" y="49"/>
                      <a:pt x="19" y="43"/>
                    </a:cubicBezTo>
                    <a:cubicBezTo>
                      <a:pt x="21" y="34"/>
                      <a:pt x="18" y="24"/>
                      <a:pt x="27" y="20"/>
                    </a:cubicBezTo>
                    <a:cubicBezTo>
                      <a:pt x="33" y="19"/>
                      <a:pt x="40" y="0"/>
                      <a:pt x="48" y="10"/>
                    </a:cubicBezTo>
                    <a:cubicBezTo>
                      <a:pt x="55" y="14"/>
                      <a:pt x="58" y="43"/>
                      <a:pt x="63" y="57"/>
                    </a:cubicBezTo>
                    <a:cubicBezTo>
                      <a:pt x="68" y="71"/>
                      <a:pt x="71" y="81"/>
                      <a:pt x="78" y="94"/>
                    </a:cubicBezTo>
                    <a:cubicBezTo>
                      <a:pt x="79" y="102"/>
                      <a:pt x="107" y="133"/>
                      <a:pt x="103" y="133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7" name="Freeform 174"/>
              <p:cNvSpPr>
                <a:spLocks/>
              </p:cNvSpPr>
              <p:nvPr/>
            </p:nvSpPr>
            <p:spPr bwMode="auto">
              <a:xfrm>
                <a:off x="3633" y="1993"/>
                <a:ext cx="63" cy="127"/>
              </a:xfrm>
              <a:custGeom>
                <a:avLst/>
                <a:gdLst>
                  <a:gd name="T0" fmla="*/ 56 w 63"/>
                  <a:gd name="T1" fmla="*/ 116 h 127"/>
                  <a:gd name="T2" fmla="*/ 63 w 63"/>
                  <a:gd name="T3" fmla="*/ 50 h 127"/>
                  <a:gd name="T4" fmla="*/ 45 w 63"/>
                  <a:gd name="T5" fmla="*/ 28 h 127"/>
                  <a:gd name="T6" fmla="*/ 44 w 63"/>
                  <a:gd name="T7" fmla="*/ 5 h 127"/>
                  <a:gd name="T8" fmla="*/ 27 w 63"/>
                  <a:gd name="T9" fmla="*/ 2 h 127"/>
                  <a:gd name="T10" fmla="*/ 6 w 63"/>
                  <a:gd name="T11" fmla="*/ 4 h 127"/>
                  <a:gd name="T12" fmla="*/ 12 w 63"/>
                  <a:gd name="T13" fmla="*/ 22 h 127"/>
                  <a:gd name="T14" fmla="*/ 26 w 63"/>
                  <a:gd name="T15" fmla="*/ 38 h 127"/>
                  <a:gd name="T16" fmla="*/ 33 w 63"/>
                  <a:gd name="T17" fmla="*/ 70 h 127"/>
                  <a:gd name="T18" fmla="*/ 41 w 63"/>
                  <a:gd name="T19" fmla="*/ 85 h 127"/>
                  <a:gd name="T20" fmla="*/ 56 w 63"/>
                  <a:gd name="T21" fmla="*/ 104 h 127"/>
                  <a:gd name="T22" fmla="*/ 56 w 63"/>
                  <a:gd name="T23" fmla="*/ 116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27">
                    <a:moveTo>
                      <a:pt x="56" y="116"/>
                    </a:moveTo>
                    <a:cubicBezTo>
                      <a:pt x="57" y="98"/>
                      <a:pt x="59" y="68"/>
                      <a:pt x="63" y="50"/>
                    </a:cubicBezTo>
                    <a:cubicBezTo>
                      <a:pt x="61" y="11"/>
                      <a:pt x="61" y="59"/>
                      <a:pt x="45" y="28"/>
                    </a:cubicBezTo>
                    <a:cubicBezTo>
                      <a:pt x="45" y="20"/>
                      <a:pt x="48" y="11"/>
                      <a:pt x="44" y="5"/>
                    </a:cubicBezTo>
                    <a:cubicBezTo>
                      <a:pt x="41" y="0"/>
                      <a:pt x="27" y="2"/>
                      <a:pt x="27" y="2"/>
                    </a:cubicBezTo>
                    <a:cubicBezTo>
                      <a:pt x="20" y="3"/>
                      <a:pt x="12" y="0"/>
                      <a:pt x="6" y="4"/>
                    </a:cubicBezTo>
                    <a:cubicBezTo>
                      <a:pt x="0" y="8"/>
                      <a:pt x="8" y="20"/>
                      <a:pt x="12" y="22"/>
                    </a:cubicBezTo>
                    <a:cubicBezTo>
                      <a:pt x="17" y="28"/>
                      <a:pt x="27" y="29"/>
                      <a:pt x="26" y="38"/>
                    </a:cubicBezTo>
                    <a:cubicBezTo>
                      <a:pt x="32" y="46"/>
                      <a:pt x="31" y="60"/>
                      <a:pt x="33" y="70"/>
                    </a:cubicBezTo>
                    <a:cubicBezTo>
                      <a:pt x="33" y="74"/>
                      <a:pt x="39" y="81"/>
                      <a:pt x="41" y="85"/>
                    </a:cubicBezTo>
                    <a:cubicBezTo>
                      <a:pt x="42" y="86"/>
                      <a:pt x="54" y="103"/>
                      <a:pt x="56" y="104"/>
                    </a:cubicBezTo>
                    <a:cubicBezTo>
                      <a:pt x="60" y="109"/>
                      <a:pt x="60" y="127"/>
                      <a:pt x="56" y="116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8" name="Freeform 175"/>
              <p:cNvSpPr>
                <a:spLocks/>
              </p:cNvSpPr>
              <p:nvPr/>
            </p:nvSpPr>
            <p:spPr bwMode="auto">
              <a:xfrm>
                <a:off x="3572" y="2116"/>
                <a:ext cx="134" cy="165"/>
              </a:xfrm>
              <a:custGeom>
                <a:avLst/>
                <a:gdLst>
                  <a:gd name="T0" fmla="*/ 121 w 134"/>
                  <a:gd name="T1" fmla="*/ 76 h 165"/>
                  <a:gd name="T2" fmla="*/ 105 w 134"/>
                  <a:gd name="T3" fmla="*/ 124 h 165"/>
                  <a:gd name="T4" fmla="*/ 82 w 134"/>
                  <a:gd name="T5" fmla="*/ 151 h 165"/>
                  <a:gd name="T6" fmla="*/ 66 w 134"/>
                  <a:gd name="T7" fmla="*/ 163 h 165"/>
                  <a:gd name="T8" fmla="*/ 46 w 134"/>
                  <a:gd name="T9" fmla="*/ 161 h 165"/>
                  <a:gd name="T10" fmla="*/ 31 w 134"/>
                  <a:gd name="T11" fmla="*/ 142 h 165"/>
                  <a:gd name="T12" fmla="*/ 1 w 134"/>
                  <a:gd name="T13" fmla="*/ 121 h 165"/>
                  <a:gd name="T14" fmla="*/ 3 w 134"/>
                  <a:gd name="T15" fmla="*/ 80 h 165"/>
                  <a:gd name="T16" fmla="*/ 12 w 134"/>
                  <a:gd name="T17" fmla="*/ 79 h 165"/>
                  <a:gd name="T18" fmla="*/ 25 w 134"/>
                  <a:gd name="T19" fmla="*/ 62 h 165"/>
                  <a:gd name="T20" fmla="*/ 43 w 134"/>
                  <a:gd name="T21" fmla="*/ 26 h 165"/>
                  <a:gd name="T22" fmla="*/ 46 w 134"/>
                  <a:gd name="T23" fmla="*/ 1 h 165"/>
                  <a:gd name="T24" fmla="*/ 48 w 134"/>
                  <a:gd name="T25" fmla="*/ 5 h 165"/>
                  <a:gd name="T26" fmla="*/ 57 w 134"/>
                  <a:gd name="T27" fmla="*/ 10 h 165"/>
                  <a:gd name="T28" fmla="*/ 84 w 134"/>
                  <a:gd name="T29" fmla="*/ 20 h 165"/>
                  <a:gd name="T30" fmla="*/ 102 w 134"/>
                  <a:gd name="T31" fmla="*/ 47 h 165"/>
                  <a:gd name="T32" fmla="*/ 114 w 134"/>
                  <a:gd name="T33" fmla="*/ 67 h 165"/>
                  <a:gd name="T34" fmla="*/ 121 w 134"/>
                  <a:gd name="T35" fmla="*/ 76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4" h="165">
                    <a:moveTo>
                      <a:pt x="121" y="76"/>
                    </a:moveTo>
                    <a:cubicBezTo>
                      <a:pt x="126" y="104"/>
                      <a:pt x="134" y="118"/>
                      <a:pt x="105" y="124"/>
                    </a:cubicBezTo>
                    <a:cubicBezTo>
                      <a:pt x="97" y="139"/>
                      <a:pt x="98" y="141"/>
                      <a:pt x="82" y="151"/>
                    </a:cubicBezTo>
                    <a:cubicBezTo>
                      <a:pt x="78" y="157"/>
                      <a:pt x="72" y="160"/>
                      <a:pt x="66" y="163"/>
                    </a:cubicBezTo>
                    <a:cubicBezTo>
                      <a:pt x="59" y="162"/>
                      <a:pt x="51" y="165"/>
                      <a:pt x="46" y="161"/>
                    </a:cubicBezTo>
                    <a:cubicBezTo>
                      <a:pt x="19" y="138"/>
                      <a:pt x="64" y="146"/>
                      <a:pt x="31" y="142"/>
                    </a:cubicBezTo>
                    <a:cubicBezTo>
                      <a:pt x="8" y="131"/>
                      <a:pt x="36" y="123"/>
                      <a:pt x="1" y="121"/>
                    </a:cubicBezTo>
                    <a:cubicBezTo>
                      <a:pt x="2" y="107"/>
                      <a:pt x="0" y="93"/>
                      <a:pt x="3" y="80"/>
                    </a:cubicBezTo>
                    <a:cubicBezTo>
                      <a:pt x="4" y="77"/>
                      <a:pt x="9" y="81"/>
                      <a:pt x="12" y="79"/>
                    </a:cubicBezTo>
                    <a:cubicBezTo>
                      <a:pt x="19" y="75"/>
                      <a:pt x="19" y="67"/>
                      <a:pt x="25" y="62"/>
                    </a:cubicBezTo>
                    <a:cubicBezTo>
                      <a:pt x="31" y="49"/>
                      <a:pt x="36" y="38"/>
                      <a:pt x="43" y="26"/>
                    </a:cubicBezTo>
                    <a:cubicBezTo>
                      <a:pt x="44" y="18"/>
                      <a:pt x="42" y="8"/>
                      <a:pt x="46" y="1"/>
                    </a:cubicBezTo>
                    <a:cubicBezTo>
                      <a:pt x="47" y="0"/>
                      <a:pt x="47" y="4"/>
                      <a:pt x="48" y="5"/>
                    </a:cubicBezTo>
                    <a:cubicBezTo>
                      <a:pt x="50" y="7"/>
                      <a:pt x="54" y="8"/>
                      <a:pt x="57" y="10"/>
                    </a:cubicBezTo>
                    <a:cubicBezTo>
                      <a:pt x="64" y="23"/>
                      <a:pt x="66" y="19"/>
                      <a:pt x="84" y="20"/>
                    </a:cubicBezTo>
                    <a:cubicBezTo>
                      <a:pt x="91" y="32"/>
                      <a:pt x="87" y="44"/>
                      <a:pt x="102" y="47"/>
                    </a:cubicBezTo>
                    <a:cubicBezTo>
                      <a:pt x="103" y="67"/>
                      <a:pt x="102" y="60"/>
                      <a:pt x="114" y="67"/>
                    </a:cubicBezTo>
                    <a:cubicBezTo>
                      <a:pt x="117" y="71"/>
                      <a:pt x="116" y="76"/>
                      <a:pt x="121" y="76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29" name="Freeform 176"/>
              <p:cNvSpPr>
                <a:spLocks/>
              </p:cNvSpPr>
              <p:nvPr/>
            </p:nvSpPr>
            <p:spPr bwMode="auto">
              <a:xfrm>
                <a:off x="3805" y="1979"/>
                <a:ext cx="167" cy="170"/>
              </a:xfrm>
              <a:custGeom>
                <a:avLst/>
                <a:gdLst>
                  <a:gd name="T0" fmla="*/ 160 w 167"/>
                  <a:gd name="T1" fmla="*/ 147 h 170"/>
                  <a:gd name="T2" fmla="*/ 137 w 167"/>
                  <a:gd name="T3" fmla="*/ 154 h 170"/>
                  <a:gd name="T4" fmla="*/ 85 w 167"/>
                  <a:gd name="T5" fmla="*/ 162 h 170"/>
                  <a:gd name="T6" fmla="*/ 70 w 167"/>
                  <a:gd name="T7" fmla="*/ 163 h 170"/>
                  <a:gd name="T8" fmla="*/ 59 w 167"/>
                  <a:gd name="T9" fmla="*/ 147 h 170"/>
                  <a:gd name="T10" fmla="*/ 44 w 167"/>
                  <a:gd name="T11" fmla="*/ 132 h 170"/>
                  <a:gd name="T12" fmla="*/ 26 w 167"/>
                  <a:gd name="T13" fmla="*/ 105 h 170"/>
                  <a:gd name="T14" fmla="*/ 14 w 167"/>
                  <a:gd name="T15" fmla="*/ 96 h 170"/>
                  <a:gd name="T16" fmla="*/ 31 w 167"/>
                  <a:gd name="T17" fmla="*/ 25 h 170"/>
                  <a:gd name="T18" fmla="*/ 37 w 167"/>
                  <a:gd name="T19" fmla="*/ 12 h 170"/>
                  <a:gd name="T20" fmla="*/ 46 w 167"/>
                  <a:gd name="T21" fmla="*/ 0 h 170"/>
                  <a:gd name="T22" fmla="*/ 89 w 167"/>
                  <a:gd name="T23" fmla="*/ 15 h 170"/>
                  <a:gd name="T24" fmla="*/ 94 w 167"/>
                  <a:gd name="T25" fmla="*/ 46 h 170"/>
                  <a:gd name="T26" fmla="*/ 113 w 167"/>
                  <a:gd name="T27" fmla="*/ 49 h 170"/>
                  <a:gd name="T28" fmla="*/ 142 w 167"/>
                  <a:gd name="T29" fmla="*/ 67 h 170"/>
                  <a:gd name="T30" fmla="*/ 155 w 167"/>
                  <a:gd name="T31" fmla="*/ 100 h 170"/>
                  <a:gd name="T32" fmla="*/ 166 w 167"/>
                  <a:gd name="T33" fmla="*/ 103 h 170"/>
                  <a:gd name="T34" fmla="*/ 161 w 167"/>
                  <a:gd name="T35" fmla="*/ 135 h 170"/>
                  <a:gd name="T36" fmla="*/ 155 w 167"/>
                  <a:gd name="T37" fmla="*/ 144 h 170"/>
                  <a:gd name="T38" fmla="*/ 160 w 167"/>
                  <a:gd name="T39" fmla="*/ 147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7" h="170">
                    <a:moveTo>
                      <a:pt x="160" y="147"/>
                    </a:moveTo>
                    <a:cubicBezTo>
                      <a:pt x="151" y="148"/>
                      <a:pt x="143" y="147"/>
                      <a:pt x="137" y="154"/>
                    </a:cubicBezTo>
                    <a:cubicBezTo>
                      <a:pt x="144" y="170"/>
                      <a:pt x="103" y="161"/>
                      <a:pt x="85" y="162"/>
                    </a:cubicBezTo>
                    <a:cubicBezTo>
                      <a:pt x="79" y="163"/>
                      <a:pt x="76" y="166"/>
                      <a:pt x="70" y="163"/>
                    </a:cubicBezTo>
                    <a:cubicBezTo>
                      <a:pt x="66" y="156"/>
                      <a:pt x="67" y="152"/>
                      <a:pt x="59" y="147"/>
                    </a:cubicBezTo>
                    <a:cubicBezTo>
                      <a:pt x="55" y="141"/>
                      <a:pt x="50" y="136"/>
                      <a:pt x="44" y="132"/>
                    </a:cubicBezTo>
                    <a:cubicBezTo>
                      <a:pt x="35" y="117"/>
                      <a:pt x="54" y="108"/>
                      <a:pt x="26" y="105"/>
                    </a:cubicBezTo>
                    <a:cubicBezTo>
                      <a:pt x="21" y="102"/>
                      <a:pt x="17" y="101"/>
                      <a:pt x="14" y="96"/>
                    </a:cubicBezTo>
                    <a:cubicBezTo>
                      <a:pt x="15" y="64"/>
                      <a:pt x="0" y="32"/>
                      <a:pt x="31" y="25"/>
                    </a:cubicBezTo>
                    <a:cubicBezTo>
                      <a:pt x="34" y="21"/>
                      <a:pt x="35" y="17"/>
                      <a:pt x="37" y="12"/>
                    </a:cubicBezTo>
                    <a:cubicBezTo>
                      <a:pt x="38" y="5"/>
                      <a:pt x="40" y="4"/>
                      <a:pt x="46" y="0"/>
                    </a:cubicBezTo>
                    <a:cubicBezTo>
                      <a:pt x="98" y="2"/>
                      <a:pt x="61" y="1"/>
                      <a:pt x="89" y="15"/>
                    </a:cubicBezTo>
                    <a:cubicBezTo>
                      <a:pt x="93" y="23"/>
                      <a:pt x="86" y="43"/>
                      <a:pt x="94" y="46"/>
                    </a:cubicBezTo>
                    <a:cubicBezTo>
                      <a:pt x="100" y="48"/>
                      <a:pt x="113" y="49"/>
                      <a:pt x="113" y="49"/>
                    </a:cubicBezTo>
                    <a:cubicBezTo>
                      <a:pt x="121" y="68"/>
                      <a:pt x="116" y="66"/>
                      <a:pt x="142" y="67"/>
                    </a:cubicBezTo>
                    <a:cubicBezTo>
                      <a:pt x="151" y="82"/>
                      <a:pt x="135" y="98"/>
                      <a:pt x="155" y="100"/>
                    </a:cubicBezTo>
                    <a:cubicBezTo>
                      <a:pt x="159" y="101"/>
                      <a:pt x="165" y="99"/>
                      <a:pt x="166" y="103"/>
                    </a:cubicBezTo>
                    <a:cubicBezTo>
                      <a:pt x="167" y="108"/>
                      <a:pt x="165" y="127"/>
                      <a:pt x="161" y="135"/>
                    </a:cubicBezTo>
                    <a:cubicBezTo>
                      <a:pt x="160" y="136"/>
                      <a:pt x="155" y="143"/>
                      <a:pt x="155" y="144"/>
                    </a:cubicBezTo>
                    <a:cubicBezTo>
                      <a:pt x="155" y="146"/>
                      <a:pt x="158" y="146"/>
                      <a:pt x="160" y="147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0" name="Freeform 177"/>
              <p:cNvSpPr>
                <a:spLocks/>
              </p:cNvSpPr>
              <p:nvPr/>
            </p:nvSpPr>
            <p:spPr bwMode="auto">
              <a:xfrm>
                <a:off x="3066" y="2082"/>
                <a:ext cx="288" cy="301"/>
              </a:xfrm>
              <a:custGeom>
                <a:avLst/>
                <a:gdLst>
                  <a:gd name="T0" fmla="*/ 243 w 288"/>
                  <a:gd name="T1" fmla="*/ 300 h 301"/>
                  <a:gd name="T2" fmla="*/ 200 w 288"/>
                  <a:gd name="T3" fmla="*/ 281 h 301"/>
                  <a:gd name="T4" fmla="*/ 144 w 288"/>
                  <a:gd name="T5" fmla="*/ 272 h 301"/>
                  <a:gd name="T6" fmla="*/ 102 w 288"/>
                  <a:gd name="T7" fmla="*/ 240 h 301"/>
                  <a:gd name="T8" fmla="*/ 63 w 288"/>
                  <a:gd name="T9" fmla="*/ 206 h 301"/>
                  <a:gd name="T10" fmla="*/ 24 w 288"/>
                  <a:gd name="T11" fmla="*/ 137 h 301"/>
                  <a:gd name="T12" fmla="*/ 9 w 288"/>
                  <a:gd name="T13" fmla="*/ 75 h 301"/>
                  <a:gd name="T14" fmla="*/ 21 w 288"/>
                  <a:gd name="T15" fmla="*/ 3 h 301"/>
                  <a:gd name="T16" fmla="*/ 126 w 288"/>
                  <a:gd name="T17" fmla="*/ 6 h 301"/>
                  <a:gd name="T18" fmla="*/ 171 w 288"/>
                  <a:gd name="T19" fmla="*/ 48 h 301"/>
                  <a:gd name="T20" fmla="*/ 189 w 288"/>
                  <a:gd name="T21" fmla="*/ 78 h 301"/>
                  <a:gd name="T22" fmla="*/ 213 w 288"/>
                  <a:gd name="T23" fmla="*/ 99 h 301"/>
                  <a:gd name="T24" fmla="*/ 234 w 288"/>
                  <a:gd name="T25" fmla="*/ 120 h 301"/>
                  <a:gd name="T26" fmla="*/ 249 w 288"/>
                  <a:gd name="T27" fmla="*/ 144 h 301"/>
                  <a:gd name="T28" fmla="*/ 261 w 288"/>
                  <a:gd name="T29" fmla="*/ 162 h 301"/>
                  <a:gd name="T30" fmla="*/ 245 w 288"/>
                  <a:gd name="T31" fmla="*/ 287 h 301"/>
                  <a:gd name="T32" fmla="*/ 243 w 288"/>
                  <a:gd name="T33" fmla="*/ 300 h 3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8" h="301">
                    <a:moveTo>
                      <a:pt x="243" y="300"/>
                    </a:moveTo>
                    <a:cubicBezTo>
                      <a:pt x="224" y="287"/>
                      <a:pt x="224" y="286"/>
                      <a:pt x="200" y="281"/>
                    </a:cubicBezTo>
                    <a:cubicBezTo>
                      <a:pt x="182" y="269"/>
                      <a:pt x="164" y="279"/>
                      <a:pt x="144" y="272"/>
                    </a:cubicBezTo>
                    <a:cubicBezTo>
                      <a:pt x="137" y="261"/>
                      <a:pt x="113" y="247"/>
                      <a:pt x="102" y="240"/>
                    </a:cubicBezTo>
                    <a:cubicBezTo>
                      <a:pt x="98" y="228"/>
                      <a:pt x="74" y="213"/>
                      <a:pt x="63" y="206"/>
                    </a:cubicBezTo>
                    <a:cubicBezTo>
                      <a:pt x="52" y="187"/>
                      <a:pt x="33" y="159"/>
                      <a:pt x="24" y="137"/>
                    </a:cubicBezTo>
                    <a:cubicBezTo>
                      <a:pt x="16" y="128"/>
                      <a:pt x="13" y="87"/>
                      <a:pt x="9" y="75"/>
                    </a:cubicBezTo>
                    <a:cubicBezTo>
                      <a:pt x="7" y="57"/>
                      <a:pt x="0" y="10"/>
                      <a:pt x="21" y="3"/>
                    </a:cubicBezTo>
                    <a:cubicBezTo>
                      <a:pt x="56" y="4"/>
                      <a:pt x="91" y="0"/>
                      <a:pt x="126" y="6"/>
                    </a:cubicBezTo>
                    <a:cubicBezTo>
                      <a:pt x="138" y="8"/>
                      <a:pt x="158" y="40"/>
                      <a:pt x="171" y="48"/>
                    </a:cubicBezTo>
                    <a:cubicBezTo>
                      <a:pt x="179" y="60"/>
                      <a:pt x="176" y="70"/>
                      <a:pt x="189" y="78"/>
                    </a:cubicBezTo>
                    <a:cubicBezTo>
                      <a:pt x="195" y="87"/>
                      <a:pt x="213" y="99"/>
                      <a:pt x="213" y="99"/>
                    </a:cubicBezTo>
                    <a:cubicBezTo>
                      <a:pt x="216" y="108"/>
                      <a:pt x="234" y="120"/>
                      <a:pt x="234" y="120"/>
                    </a:cubicBezTo>
                    <a:cubicBezTo>
                      <a:pt x="237" y="130"/>
                      <a:pt x="244" y="135"/>
                      <a:pt x="249" y="144"/>
                    </a:cubicBezTo>
                    <a:cubicBezTo>
                      <a:pt x="253" y="150"/>
                      <a:pt x="261" y="162"/>
                      <a:pt x="261" y="162"/>
                    </a:cubicBezTo>
                    <a:cubicBezTo>
                      <a:pt x="269" y="196"/>
                      <a:pt x="288" y="273"/>
                      <a:pt x="245" y="287"/>
                    </a:cubicBezTo>
                    <a:cubicBezTo>
                      <a:pt x="235" y="301"/>
                      <a:pt x="229" y="282"/>
                      <a:pt x="243" y="30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1" name="Freeform 178"/>
              <p:cNvSpPr>
                <a:spLocks/>
              </p:cNvSpPr>
              <p:nvPr/>
            </p:nvSpPr>
            <p:spPr bwMode="auto">
              <a:xfrm>
                <a:off x="3290" y="1942"/>
                <a:ext cx="257" cy="306"/>
              </a:xfrm>
              <a:custGeom>
                <a:avLst/>
                <a:gdLst>
                  <a:gd name="T0" fmla="*/ 246 w 257"/>
                  <a:gd name="T1" fmla="*/ 116 h 306"/>
                  <a:gd name="T2" fmla="*/ 244 w 257"/>
                  <a:gd name="T3" fmla="*/ 210 h 306"/>
                  <a:gd name="T4" fmla="*/ 232 w 257"/>
                  <a:gd name="T5" fmla="*/ 212 h 306"/>
                  <a:gd name="T6" fmla="*/ 226 w 257"/>
                  <a:gd name="T7" fmla="*/ 216 h 306"/>
                  <a:gd name="T8" fmla="*/ 222 w 257"/>
                  <a:gd name="T9" fmla="*/ 222 h 306"/>
                  <a:gd name="T10" fmla="*/ 220 w 257"/>
                  <a:gd name="T11" fmla="*/ 244 h 306"/>
                  <a:gd name="T12" fmla="*/ 210 w 257"/>
                  <a:gd name="T13" fmla="*/ 246 h 306"/>
                  <a:gd name="T14" fmla="*/ 192 w 257"/>
                  <a:gd name="T15" fmla="*/ 254 h 306"/>
                  <a:gd name="T16" fmla="*/ 182 w 257"/>
                  <a:gd name="T17" fmla="*/ 272 h 306"/>
                  <a:gd name="T18" fmla="*/ 170 w 257"/>
                  <a:gd name="T19" fmla="*/ 276 h 306"/>
                  <a:gd name="T20" fmla="*/ 98 w 257"/>
                  <a:gd name="T21" fmla="*/ 288 h 306"/>
                  <a:gd name="T22" fmla="*/ 76 w 257"/>
                  <a:gd name="T23" fmla="*/ 240 h 306"/>
                  <a:gd name="T24" fmla="*/ 56 w 257"/>
                  <a:gd name="T25" fmla="*/ 200 h 306"/>
                  <a:gd name="T26" fmla="*/ 30 w 257"/>
                  <a:gd name="T27" fmla="*/ 170 h 306"/>
                  <a:gd name="T28" fmla="*/ 0 w 257"/>
                  <a:gd name="T29" fmla="*/ 140 h 306"/>
                  <a:gd name="T30" fmla="*/ 4 w 257"/>
                  <a:gd name="T31" fmla="*/ 134 h 306"/>
                  <a:gd name="T32" fmla="*/ 6 w 257"/>
                  <a:gd name="T33" fmla="*/ 102 h 306"/>
                  <a:gd name="T34" fmla="*/ 18 w 257"/>
                  <a:gd name="T35" fmla="*/ 98 h 306"/>
                  <a:gd name="T36" fmla="*/ 36 w 257"/>
                  <a:gd name="T37" fmla="*/ 60 h 306"/>
                  <a:gd name="T38" fmla="*/ 114 w 257"/>
                  <a:gd name="T39" fmla="*/ 12 h 306"/>
                  <a:gd name="T40" fmla="*/ 130 w 257"/>
                  <a:gd name="T41" fmla="*/ 2 h 306"/>
                  <a:gd name="T42" fmla="*/ 156 w 257"/>
                  <a:gd name="T43" fmla="*/ 40 h 306"/>
                  <a:gd name="T44" fmla="*/ 174 w 257"/>
                  <a:gd name="T45" fmla="*/ 46 h 306"/>
                  <a:gd name="T46" fmla="*/ 194 w 257"/>
                  <a:gd name="T47" fmla="*/ 46 h 306"/>
                  <a:gd name="T48" fmla="*/ 214 w 257"/>
                  <a:gd name="T49" fmla="*/ 74 h 306"/>
                  <a:gd name="T50" fmla="*/ 232 w 257"/>
                  <a:gd name="T51" fmla="*/ 98 h 306"/>
                  <a:gd name="T52" fmla="*/ 242 w 257"/>
                  <a:gd name="T53" fmla="*/ 116 h 306"/>
                  <a:gd name="T54" fmla="*/ 246 w 257"/>
                  <a:gd name="T55" fmla="*/ 116 h 3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7" h="306">
                    <a:moveTo>
                      <a:pt x="246" y="116"/>
                    </a:moveTo>
                    <a:cubicBezTo>
                      <a:pt x="245" y="147"/>
                      <a:pt x="249" y="179"/>
                      <a:pt x="244" y="210"/>
                    </a:cubicBezTo>
                    <a:cubicBezTo>
                      <a:pt x="243" y="214"/>
                      <a:pt x="236" y="211"/>
                      <a:pt x="232" y="212"/>
                    </a:cubicBezTo>
                    <a:cubicBezTo>
                      <a:pt x="230" y="213"/>
                      <a:pt x="228" y="215"/>
                      <a:pt x="226" y="216"/>
                    </a:cubicBezTo>
                    <a:cubicBezTo>
                      <a:pt x="225" y="218"/>
                      <a:pt x="223" y="220"/>
                      <a:pt x="222" y="222"/>
                    </a:cubicBezTo>
                    <a:cubicBezTo>
                      <a:pt x="220" y="229"/>
                      <a:pt x="223" y="237"/>
                      <a:pt x="220" y="244"/>
                    </a:cubicBezTo>
                    <a:cubicBezTo>
                      <a:pt x="218" y="247"/>
                      <a:pt x="213" y="245"/>
                      <a:pt x="210" y="246"/>
                    </a:cubicBezTo>
                    <a:cubicBezTo>
                      <a:pt x="203" y="248"/>
                      <a:pt x="199" y="252"/>
                      <a:pt x="192" y="254"/>
                    </a:cubicBezTo>
                    <a:cubicBezTo>
                      <a:pt x="189" y="262"/>
                      <a:pt x="190" y="268"/>
                      <a:pt x="182" y="272"/>
                    </a:cubicBezTo>
                    <a:cubicBezTo>
                      <a:pt x="178" y="274"/>
                      <a:pt x="170" y="276"/>
                      <a:pt x="170" y="276"/>
                    </a:cubicBezTo>
                    <a:cubicBezTo>
                      <a:pt x="165" y="306"/>
                      <a:pt x="123" y="289"/>
                      <a:pt x="98" y="288"/>
                    </a:cubicBezTo>
                    <a:cubicBezTo>
                      <a:pt x="101" y="259"/>
                      <a:pt x="108" y="251"/>
                      <a:pt x="76" y="240"/>
                    </a:cubicBezTo>
                    <a:cubicBezTo>
                      <a:pt x="74" y="214"/>
                      <a:pt x="78" y="207"/>
                      <a:pt x="56" y="200"/>
                    </a:cubicBezTo>
                    <a:cubicBezTo>
                      <a:pt x="48" y="175"/>
                      <a:pt x="74" y="174"/>
                      <a:pt x="30" y="170"/>
                    </a:cubicBezTo>
                    <a:cubicBezTo>
                      <a:pt x="35" y="141"/>
                      <a:pt x="30" y="142"/>
                      <a:pt x="0" y="140"/>
                    </a:cubicBezTo>
                    <a:cubicBezTo>
                      <a:pt x="1" y="138"/>
                      <a:pt x="4" y="136"/>
                      <a:pt x="4" y="134"/>
                    </a:cubicBezTo>
                    <a:cubicBezTo>
                      <a:pt x="6" y="123"/>
                      <a:pt x="2" y="112"/>
                      <a:pt x="6" y="102"/>
                    </a:cubicBezTo>
                    <a:cubicBezTo>
                      <a:pt x="8" y="98"/>
                      <a:pt x="18" y="98"/>
                      <a:pt x="18" y="98"/>
                    </a:cubicBezTo>
                    <a:cubicBezTo>
                      <a:pt x="27" y="84"/>
                      <a:pt x="21" y="70"/>
                      <a:pt x="36" y="60"/>
                    </a:cubicBezTo>
                    <a:cubicBezTo>
                      <a:pt x="41" y="0"/>
                      <a:pt x="46" y="14"/>
                      <a:pt x="114" y="12"/>
                    </a:cubicBezTo>
                    <a:cubicBezTo>
                      <a:pt x="117" y="7"/>
                      <a:pt x="130" y="2"/>
                      <a:pt x="130" y="2"/>
                    </a:cubicBezTo>
                    <a:cubicBezTo>
                      <a:pt x="178" y="6"/>
                      <a:pt x="140" y="1"/>
                      <a:pt x="156" y="40"/>
                    </a:cubicBezTo>
                    <a:cubicBezTo>
                      <a:pt x="158" y="46"/>
                      <a:pt x="174" y="46"/>
                      <a:pt x="174" y="46"/>
                    </a:cubicBezTo>
                    <a:cubicBezTo>
                      <a:pt x="178" y="60"/>
                      <a:pt x="184" y="49"/>
                      <a:pt x="194" y="46"/>
                    </a:cubicBezTo>
                    <a:cubicBezTo>
                      <a:pt x="213" y="52"/>
                      <a:pt x="189" y="69"/>
                      <a:pt x="214" y="74"/>
                    </a:cubicBezTo>
                    <a:cubicBezTo>
                      <a:pt x="222" y="86"/>
                      <a:pt x="217" y="93"/>
                      <a:pt x="232" y="98"/>
                    </a:cubicBezTo>
                    <a:cubicBezTo>
                      <a:pt x="236" y="104"/>
                      <a:pt x="237" y="111"/>
                      <a:pt x="242" y="116"/>
                    </a:cubicBezTo>
                    <a:cubicBezTo>
                      <a:pt x="257" y="131"/>
                      <a:pt x="248" y="119"/>
                      <a:pt x="246" y="116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2" name="Freeform 179"/>
              <p:cNvSpPr>
                <a:spLocks/>
              </p:cNvSpPr>
              <p:nvPr/>
            </p:nvSpPr>
            <p:spPr bwMode="auto">
              <a:xfrm>
                <a:off x="3317" y="1628"/>
                <a:ext cx="277" cy="292"/>
              </a:xfrm>
              <a:custGeom>
                <a:avLst/>
                <a:gdLst>
                  <a:gd name="T0" fmla="*/ 215 w 277"/>
                  <a:gd name="T1" fmla="*/ 12 h 292"/>
                  <a:gd name="T2" fmla="*/ 239 w 277"/>
                  <a:gd name="T3" fmla="*/ 92 h 292"/>
                  <a:gd name="T4" fmla="*/ 203 w 277"/>
                  <a:gd name="T5" fmla="*/ 222 h 292"/>
                  <a:gd name="T6" fmla="*/ 197 w 277"/>
                  <a:gd name="T7" fmla="*/ 244 h 292"/>
                  <a:gd name="T8" fmla="*/ 195 w 277"/>
                  <a:gd name="T9" fmla="*/ 270 h 292"/>
                  <a:gd name="T10" fmla="*/ 155 w 277"/>
                  <a:gd name="T11" fmla="*/ 284 h 292"/>
                  <a:gd name="T12" fmla="*/ 43 w 277"/>
                  <a:gd name="T13" fmla="*/ 292 h 292"/>
                  <a:gd name="T14" fmla="*/ 49 w 277"/>
                  <a:gd name="T15" fmla="*/ 274 h 292"/>
                  <a:gd name="T16" fmla="*/ 53 w 277"/>
                  <a:gd name="T17" fmla="*/ 262 h 292"/>
                  <a:gd name="T18" fmla="*/ 51 w 277"/>
                  <a:gd name="T19" fmla="*/ 254 h 292"/>
                  <a:gd name="T20" fmla="*/ 39 w 277"/>
                  <a:gd name="T21" fmla="*/ 250 h 292"/>
                  <a:gd name="T22" fmla="*/ 1 w 277"/>
                  <a:gd name="T23" fmla="*/ 238 h 292"/>
                  <a:gd name="T24" fmla="*/ 5 w 277"/>
                  <a:gd name="T25" fmla="*/ 208 h 292"/>
                  <a:gd name="T26" fmla="*/ 11 w 277"/>
                  <a:gd name="T27" fmla="*/ 212 h 292"/>
                  <a:gd name="T28" fmla="*/ 31 w 277"/>
                  <a:gd name="T29" fmla="*/ 218 h 292"/>
                  <a:gd name="T30" fmla="*/ 53 w 277"/>
                  <a:gd name="T31" fmla="*/ 148 h 292"/>
                  <a:gd name="T32" fmla="*/ 57 w 277"/>
                  <a:gd name="T33" fmla="*/ 94 h 292"/>
                  <a:gd name="T34" fmla="*/ 77 w 277"/>
                  <a:gd name="T35" fmla="*/ 92 h 292"/>
                  <a:gd name="T36" fmla="*/ 41 w 277"/>
                  <a:gd name="T37" fmla="*/ 40 h 292"/>
                  <a:gd name="T38" fmla="*/ 139 w 277"/>
                  <a:gd name="T39" fmla="*/ 38 h 292"/>
                  <a:gd name="T40" fmla="*/ 133 w 277"/>
                  <a:gd name="T41" fmla="*/ 36 h 292"/>
                  <a:gd name="T42" fmla="*/ 109 w 277"/>
                  <a:gd name="T43" fmla="*/ 22 h 292"/>
                  <a:gd name="T44" fmla="*/ 171 w 277"/>
                  <a:gd name="T45" fmla="*/ 20 h 292"/>
                  <a:gd name="T46" fmla="*/ 173 w 277"/>
                  <a:gd name="T47" fmla="*/ 4 h 292"/>
                  <a:gd name="T48" fmla="*/ 193 w 277"/>
                  <a:gd name="T49" fmla="*/ 6 h 292"/>
                  <a:gd name="T50" fmla="*/ 215 w 277"/>
                  <a:gd name="T51" fmla="*/ 24 h 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7" h="292">
                    <a:moveTo>
                      <a:pt x="215" y="12"/>
                    </a:moveTo>
                    <a:cubicBezTo>
                      <a:pt x="203" y="58"/>
                      <a:pt x="194" y="88"/>
                      <a:pt x="239" y="92"/>
                    </a:cubicBezTo>
                    <a:cubicBezTo>
                      <a:pt x="236" y="288"/>
                      <a:pt x="277" y="197"/>
                      <a:pt x="203" y="222"/>
                    </a:cubicBezTo>
                    <a:cubicBezTo>
                      <a:pt x="202" y="229"/>
                      <a:pt x="197" y="244"/>
                      <a:pt x="197" y="244"/>
                    </a:cubicBezTo>
                    <a:cubicBezTo>
                      <a:pt x="196" y="253"/>
                      <a:pt x="203" y="266"/>
                      <a:pt x="195" y="270"/>
                    </a:cubicBezTo>
                    <a:cubicBezTo>
                      <a:pt x="174" y="282"/>
                      <a:pt x="130" y="259"/>
                      <a:pt x="155" y="284"/>
                    </a:cubicBezTo>
                    <a:lnTo>
                      <a:pt x="43" y="292"/>
                    </a:lnTo>
                    <a:cubicBezTo>
                      <a:pt x="43" y="292"/>
                      <a:pt x="49" y="274"/>
                      <a:pt x="49" y="274"/>
                    </a:cubicBezTo>
                    <a:cubicBezTo>
                      <a:pt x="50" y="270"/>
                      <a:pt x="53" y="262"/>
                      <a:pt x="53" y="262"/>
                    </a:cubicBezTo>
                    <a:cubicBezTo>
                      <a:pt x="52" y="259"/>
                      <a:pt x="53" y="256"/>
                      <a:pt x="51" y="254"/>
                    </a:cubicBezTo>
                    <a:cubicBezTo>
                      <a:pt x="48" y="251"/>
                      <a:pt x="39" y="250"/>
                      <a:pt x="39" y="250"/>
                    </a:cubicBezTo>
                    <a:cubicBezTo>
                      <a:pt x="31" y="237"/>
                      <a:pt x="15" y="239"/>
                      <a:pt x="1" y="238"/>
                    </a:cubicBezTo>
                    <a:cubicBezTo>
                      <a:pt x="3" y="228"/>
                      <a:pt x="0" y="217"/>
                      <a:pt x="5" y="208"/>
                    </a:cubicBezTo>
                    <a:cubicBezTo>
                      <a:pt x="6" y="206"/>
                      <a:pt x="9" y="211"/>
                      <a:pt x="11" y="212"/>
                    </a:cubicBezTo>
                    <a:cubicBezTo>
                      <a:pt x="17" y="215"/>
                      <a:pt x="25" y="216"/>
                      <a:pt x="31" y="218"/>
                    </a:cubicBezTo>
                    <a:cubicBezTo>
                      <a:pt x="52" y="211"/>
                      <a:pt x="3" y="154"/>
                      <a:pt x="53" y="148"/>
                    </a:cubicBezTo>
                    <a:cubicBezTo>
                      <a:pt x="54" y="130"/>
                      <a:pt x="50" y="111"/>
                      <a:pt x="57" y="94"/>
                    </a:cubicBezTo>
                    <a:cubicBezTo>
                      <a:pt x="60" y="88"/>
                      <a:pt x="74" y="98"/>
                      <a:pt x="77" y="92"/>
                    </a:cubicBezTo>
                    <a:cubicBezTo>
                      <a:pt x="92" y="58"/>
                      <a:pt x="65" y="48"/>
                      <a:pt x="41" y="40"/>
                    </a:cubicBezTo>
                    <a:cubicBezTo>
                      <a:pt x="74" y="39"/>
                      <a:pt x="106" y="39"/>
                      <a:pt x="139" y="38"/>
                    </a:cubicBezTo>
                    <a:cubicBezTo>
                      <a:pt x="141" y="38"/>
                      <a:pt x="135" y="37"/>
                      <a:pt x="133" y="36"/>
                    </a:cubicBezTo>
                    <a:cubicBezTo>
                      <a:pt x="124" y="31"/>
                      <a:pt x="118" y="25"/>
                      <a:pt x="109" y="22"/>
                    </a:cubicBezTo>
                    <a:cubicBezTo>
                      <a:pt x="130" y="21"/>
                      <a:pt x="151" y="26"/>
                      <a:pt x="171" y="20"/>
                    </a:cubicBezTo>
                    <a:cubicBezTo>
                      <a:pt x="176" y="19"/>
                      <a:pt x="168" y="7"/>
                      <a:pt x="173" y="4"/>
                    </a:cubicBezTo>
                    <a:cubicBezTo>
                      <a:pt x="179" y="0"/>
                      <a:pt x="186" y="5"/>
                      <a:pt x="193" y="6"/>
                    </a:cubicBezTo>
                    <a:cubicBezTo>
                      <a:pt x="198" y="8"/>
                      <a:pt x="211" y="21"/>
                      <a:pt x="215" y="24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3" name="Freeform 180"/>
              <p:cNvSpPr>
                <a:spLocks/>
              </p:cNvSpPr>
              <p:nvPr/>
            </p:nvSpPr>
            <p:spPr bwMode="auto">
              <a:xfrm>
                <a:off x="3598" y="1733"/>
                <a:ext cx="239" cy="189"/>
              </a:xfrm>
              <a:custGeom>
                <a:avLst/>
                <a:gdLst>
                  <a:gd name="T0" fmla="*/ 200 w 239"/>
                  <a:gd name="T1" fmla="*/ 157 h 189"/>
                  <a:gd name="T2" fmla="*/ 98 w 239"/>
                  <a:gd name="T3" fmla="*/ 179 h 189"/>
                  <a:gd name="T4" fmla="*/ 50 w 239"/>
                  <a:gd name="T5" fmla="*/ 165 h 189"/>
                  <a:gd name="T6" fmla="*/ 32 w 239"/>
                  <a:gd name="T7" fmla="*/ 157 h 189"/>
                  <a:gd name="T8" fmla="*/ 26 w 239"/>
                  <a:gd name="T9" fmla="*/ 155 h 189"/>
                  <a:gd name="T10" fmla="*/ 48 w 239"/>
                  <a:gd name="T11" fmla="*/ 59 h 189"/>
                  <a:gd name="T12" fmla="*/ 100 w 239"/>
                  <a:gd name="T13" fmla="*/ 33 h 189"/>
                  <a:gd name="T14" fmla="*/ 150 w 239"/>
                  <a:gd name="T15" fmla="*/ 19 h 189"/>
                  <a:gd name="T16" fmla="*/ 190 w 239"/>
                  <a:gd name="T17" fmla="*/ 17 h 189"/>
                  <a:gd name="T18" fmla="*/ 210 w 239"/>
                  <a:gd name="T19" fmla="*/ 37 h 189"/>
                  <a:gd name="T20" fmla="*/ 212 w 239"/>
                  <a:gd name="T21" fmla="*/ 63 h 189"/>
                  <a:gd name="T22" fmla="*/ 228 w 239"/>
                  <a:gd name="T23" fmla="*/ 65 h 189"/>
                  <a:gd name="T24" fmla="*/ 230 w 239"/>
                  <a:gd name="T25" fmla="*/ 71 h 189"/>
                  <a:gd name="T26" fmla="*/ 210 w 239"/>
                  <a:gd name="T27" fmla="*/ 131 h 189"/>
                  <a:gd name="T28" fmla="*/ 200 w 239"/>
                  <a:gd name="T29" fmla="*/ 157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9" h="189">
                    <a:moveTo>
                      <a:pt x="200" y="157"/>
                    </a:moveTo>
                    <a:cubicBezTo>
                      <a:pt x="107" y="159"/>
                      <a:pt x="105" y="129"/>
                      <a:pt x="98" y="179"/>
                    </a:cubicBezTo>
                    <a:cubicBezTo>
                      <a:pt x="87" y="179"/>
                      <a:pt x="42" y="189"/>
                      <a:pt x="50" y="165"/>
                    </a:cubicBezTo>
                    <a:cubicBezTo>
                      <a:pt x="40" y="159"/>
                      <a:pt x="46" y="162"/>
                      <a:pt x="32" y="157"/>
                    </a:cubicBezTo>
                    <a:cubicBezTo>
                      <a:pt x="30" y="156"/>
                      <a:pt x="26" y="155"/>
                      <a:pt x="26" y="155"/>
                    </a:cubicBezTo>
                    <a:cubicBezTo>
                      <a:pt x="9" y="103"/>
                      <a:pt x="0" y="63"/>
                      <a:pt x="48" y="59"/>
                    </a:cubicBezTo>
                    <a:cubicBezTo>
                      <a:pt x="51" y="22"/>
                      <a:pt x="55" y="35"/>
                      <a:pt x="100" y="33"/>
                    </a:cubicBezTo>
                    <a:cubicBezTo>
                      <a:pt x="109" y="6"/>
                      <a:pt x="100" y="21"/>
                      <a:pt x="150" y="19"/>
                    </a:cubicBezTo>
                    <a:cubicBezTo>
                      <a:pt x="144" y="0"/>
                      <a:pt x="179" y="15"/>
                      <a:pt x="190" y="17"/>
                    </a:cubicBezTo>
                    <a:cubicBezTo>
                      <a:pt x="193" y="39"/>
                      <a:pt x="193" y="31"/>
                      <a:pt x="210" y="37"/>
                    </a:cubicBezTo>
                    <a:cubicBezTo>
                      <a:pt x="211" y="46"/>
                      <a:pt x="207" y="56"/>
                      <a:pt x="212" y="63"/>
                    </a:cubicBezTo>
                    <a:cubicBezTo>
                      <a:pt x="215" y="68"/>
                      <a:pt x="223" y="63"/>
                      <a:pt x="228" y="65"/>
                    </a:cubicBezTo>
                    <a:cubicBezTo>
                      <a:pt x="230" y="66"/>
                      <a:pt x="229" y="69"/>
                      <a:pt x="230" y="71"/>
                    </a:cubicBezTo>
                    <a:cubicBezTo>
                      <a:pt x="227" y="142"/>
                      <a:pt x="239" y="112"/>
                      <a:pt x="210" y="131"/>
                    </a:cubicBezTo>
                    <a:cubicBezTo>
                      <a:pt x="207" y="139"/>
                      <a:pt x="210" y="157"/>
                      <a:pt x="200" y="157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4" name="Freeform 181"/>
              <p:cNvSpPr>
                <a:spLocks/>
              </p:cNvSpPr>
              <p:nvPr/>
            </p:nvSpPr>
            <p:spPr bwMode="auto">
              <a:xfrm>
                <a:off x="3066" y="1652"/>
                <a:ext cx="239" cy="378"/>
              </a:xfrm>
              <a:custGeom>
                <a:avLst/>
                <a:gdLst>
                  <a:gd name="T0" fmla="*/ 238 w 239"/>
                  <a:gd name="T1" fmla="*/ 74 h 378"/>
                  <a:gd name="T2" fmla="*/ 236 w 239"/>
                  <a:gd name="T3" fmla="*/ 108 h 378"/>
                  <a:gd name="T4" fmla="*/ 230 w 239"/>
                  <a:gd name="T5" fmla="*/ 110 h 378"/>
                  <a:gd name="T6" fmla="*/ 212 w 239"/>
                  <a:gd name="T7" fmla="*/ 122 h 378"/>
                  <a:gd name="T8" fmla="*/ 206 w 239"/>
                  <a:gd name="T9" fmla="*/ 154 h 378"/>
                  <a:gd name="T10" fmla="*/ 194 w 239"/>
                  <a:gd name="T11" fmla="*/ 160 h 378"/>
                  <a:gd name="T12" fmla="*/ 212 w 239"/>
                  <a:gd name="T13" fmla="*/ 200 h 378"/>
                  <a:gd name="T14" fmla="*/ 194 w 239"/>
                  <a:gd name="T15" fmla="*/ 296 h 378"/>
                  <a:gd name="T16" fmla="*/ 170 w 239"/>
                  <a:gd name="T17" fmla="*/ 330 h 378"/>
                  <a:gd name="T18" fmla="*/ 154 w 239"/>
                  <a:gd name="T19" fmla="*/ 350 h 378"/>
                  <a:gd name="T20" fmla="*/ 150 w 239"/>
                  <a:gd name="T21" fmla="*/ 356 h 378"/>
                  <a:gd name="T22" fmla="*/ 148 w 239"/>
                  <a:gd name="T23" fmla="*/ 362 h 378"/>
                  <a:gd name="T24" fmla="*/ 140 w 239"/>
                  <a:gd name="T25" fmla="*/ 374 h 378"/>
                  <a:gd name="T26" fmla="*/ 114 w 239"/>
                  <a:gd name="T27" fmla="*/ 372 h 378"/>
                  <a:gd name="T28" fmla="*/ 110 w 239"/>
                  <a:gd name="T29" fmla="*/ 350 h 378"/>
                  <a:gd name="T30" fmla="*/ 8 w 239"/>
                  <a:gd name="T31" fmla="*/ 348 h 378"/>
                  <a:gd name="T32" fmla="*/ 8 w 239"/>
                  <a:gd name="T33" fmla="*/ 284 h 378"/>
                  <a:gd name="T34" fmla="*/ 14 w 239"/>
                  <a:gd name="T35" fmla="*/ 152 h 378"/>
                  <a:gd name="T36" fmla="*/ 40 w 239"/>
                  <a:gd name="T37" fmla="*/ 58 h 378"/>
                  <a:gd name="T38" fmla="*/ 88 w 239"/>
                  <a:gd name="T39" fmla="*/ 20 h 378"/>
                  <a:gd name="T40" fmla="*/ 104 w 239"/>
                  <a:gd name="T41" fmla="*/ 8 h 378"/>
                  <a:gd name="T42" fmla="*/ 120 w 239"/>
                  <a:gd name="T43" fmla="*/ 4 h 378"/>
                  <a:gd name="T44" fmla="*/ 188 w 239"/>
                  <a:gd name="T45" fmla="*/ 6 h 378"/>
                  <a:gd name="T46" fmla="*/ 190 w 239"/>
                  <a:gd name="T47" fmla="*/ 22 h 378"/>
                  <a:gd name="T48" fmla="*/ 208 w 239"/>
                  <a:gd name="T49" fmla="*/ 24 h 378"/>
                  <a:gd name="T50" fmla="*/ 238 w 239"/>
                  <a:gd name="T51" fmla="*/ 74 h 3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9" h="378">
                    <a:moveTo>
                      <a:pt x="238" y="74"/>
                    </a:moveTo>
                    <a:cubicBezTo>
                      <a:pt x="237" y="85"/>
                      <a:pt x="238" y="97"/>
                      <a:pt x="236" y="108"/>
                    </a:cubicBezTo>
                    <a:cubicBezTo>
                      <a:pt x="236" y="110"/>
                      <a:pt x="232" y="109"/>
                      <a:pt x="230" y="110"/>
                    </a:cubicBezTo>
                    <a:cubicBezTo>
                      <a:pt x="224" y="114"/>
                      <a:pt x="212" y="122"/>
                      <a:pt x="212" y="122"/>
                    </a:cubicBezTo>
                    <a:cubicBezTo>
                      <a:pt x="209" y="132"/>
                      <a:pt x="210" y="144"/>
                      <a:pt x="206" y="154"/>
                    </a:cubicBezTo>
                    <a:cubicBezTo>
                      <a:pt x="204" y="158"/>
                      <a:pt x="198" y="158"/>
                      <a:pt x="194" y="160"/>
                    </a:cubicBezTo>
                    <a:cubicBezTo>
                      <a:pt x="177" y="186"/>
                      <a:pt x="190" y="197"/>
                      <a:pt x="212" y="200"/>
                    </a:cubicBezTo>
                    <a:cubicBezTo>
                      <a:pt x="199" y="238"/>
                      <a:pt x="239" y="290"/>
                      <a:pt x="194" y="296"/>
                    </a:cubicBezTo>
                    <a:cubicBezTo>
                      <a:pt x="178" y="320"/>
                      <a:pt x="203" y="326"/>
                      <a:pt x="170" y="330"/>
                    </a:cubicBezTo>
                    <a:cubicBezTo>
                      <a:pt x="166" y="341"/>
                      <a:pt x="166" y="346"/>
                      <a:pt x="154" y="350"/>
                    </a:cubicBezTo>
                    <a:cubicBezTo>
                      <a:pt x="153" y="352"/>
                      <a:pt x="151" y="354"/>
                      <a:pt x="150" y="356"/>
                    </a:cubicBezTo>
                    <a:cubicBezTo>
                      <a:pt x="149" y="358"/>
                      <a:pt x="149" y="360"/>
                      <a:pt x="148" y="362"/>
                    </a:cubicBezTo>
                    <a:cubicBezTo>
                      <a:pt x="146" y="366"/>
                      <a:pt x="140" y="374"/>
                      <a:pt x="140" y="374"/>
                    </a:cubicBezTo>
                    <a:cubicBezTo>
                      <a:pt x="131" y="373"/>
                      <a:pt x="120" y="378"/>
                      <a:pt x="114" y="372"/>
                    </a:cubicBezTo>
                    <a:cubicBezTo>
                      <a:pt x="102" y="361"/>
                      <a:pt x="127" y="351"/>
                      <a:pt x="110" y="350"/>
                    </a:cubicBezTo>
                    <a:cubicBezTo>
                      <a:pt x="76" y="349"/>
                      <a:pt x="42" y="349"/>
                      <a:pt x="8" y="348"/>
                    </a:cubicBezTo>
                    <a:cubicBezTo>
                      <a:pt x="9" y="315"/>
                      <a:pt x="0" y="309"/>
                      <a:pt x="8" y="284"/>
                    </a:cubicBezTo>
                    <a:cubicBezTo>
                      <a:pt x="10" y="253"/>
                      <a:pt x="4" y="181"/>
                      <a:pt x="14" y="152"/>
                    </a:cubicBezTo>
                    <a:cubicBezTo>
                      <a:pt x="24" y="117"/>
                      <a:pt x="28" y="80"/>
                      <a:pt x="40" y="58"/>
                    </a:cubicBezTo>
                    <a:cubicBezTo>
                      <a:pt x="42" y="44"/>
                      <a:pt x="75" y="29"/>
                      <a:pt x="88" y="20"/>
                    </a:cubicBezTo>
                    <a:cubicBezTo>
                      <a:pt x="92" y="13"/>
                      <a:pt x="96" y="10"/>
                      <a:pt x="104" y="8"/>
                    </a:cubicBezTo>
                    <a:cubicBezTo>
                      <a:pt x="109" y="7"/>
                      <a:pt x="120" y="4"/>
                      <a:pt x="120" y="4"/>
                    </a:cubicBezTo>
                    <a:cubicBezTo>
                      <a:pt x="143" y="5"/>
                      <a:pt x="166" y="0"/>
                      <a:pt x="188" y="6"/>
                    </a:cubicBezTo>
                    <a:cubicBezTo>
                      <a:pt x="193" y="7"/>
                      <a:pt x="186" y="18"/>
                      <a:pt x="190" y="22"/>
                    </a:cubicBezTo>
                    <a:cubicBezTo>
                      <a:pt x="194" y="26"/>
                      <a:pt x="202" y="23"/>
                      <a:pt x="208" y="24"/>
                    </a:cubicBezTo>
                    <a:cubicBezTo>
                      <a:pt x="216" y="47"/>
                      <a:pt x="206" y="74"/>
                      <a:pt x="238" y="74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5" name="Freeform 182"/>
              <p:cNvSpPr>
                <a:spLocks/>
              </p:cNvSpPr>
              <p:nvPr/>
            </p:nvSpPr>
            <p:spPr bwMode="auto">
              <a:xfrm>
                <a:off x="3847" y="1688"/>
                <a:ext cx="191" cy="290"/>
              </a:xfrm>
              <a:custGeom>
                <a:avLst/>
                <a:gdLst>
                  <a:gd name="T0" fmla="*/ 185 w 191"/>
                  <a:gd name="T1" fmla="*/ 270 h 290"/>
                  <a:gd name="T2" fmla="*/ 109 w 191"/>
                  <a:gd name="T3" fmla="*/ 248 h 290"/>
                  <a:gd name="T4" fmla="*/ 43 w 191"/>
                  <a:gd name="T5" fmla="*/ 236 h 290"/>
                  <a:gd name="T6" fmla="*/ 41 w 191"/>
                  <a:gd name="T7" fmla="*/ 210 h 290"/>
                  <a:gd name="T8" fmla="*/ 21 w 191"/>
                  <a:gd name="T9" fmla="*/ 208 h 290"/>
                  <a:gd name="T10" fmla="*/ 29 w 191"/>
                  <a:gd name="T11" fmla="*/ 156 h 290"/>
                  <a:gd name="T12" fmla="*/ 23 w 191"/>
                  <a:gd name="T13" fmla="*/ 130 h 290"/>
                  <a:gd name="T14" fmla="*/ 37 w 191"/>
                  <a:gd name="T15" fmla="*/ 26 h 290"/>
                  <a:gd name="T16" fmla="*/ 67 w 191"/>
                  <a:gd name="T17" fmla="*/ 8 h 290"/>
                  <a:gd name="T18" fmla="*/ 85 w 191"/>
                  <a:gd name="T19" fmla="*/ 0 h 290"/>
                  <a:gd name="T20" fmla="*/ 106 w 191"/>
                  <a:gd name="T21" fmla="*/ 13 h 290"/>
                  <a:gd name="T22" fmla="*/ 139 w 191"/>
                  <a:gd name="T23" fmla="*/ 57 h 290"/>
                  <a:gd name="T24" fmla="*/ 152 w 191"/>
                  <a:gd name="T25" fmla="*/ 87 h 290"/>
                  <a:gd name="T26" fmla="*/ 175 w 191"/>
                  <a:gd name="T27" fmla="*/ 126 h 290"/>
                  <a:gd name="T28" fmla="*/ 187 w 191"/>
                  <a:gd name="T29" fmla="*/ 156 h 290"/>
                  <a:gd name="T30" fmla="*/ 185 w 191"/>
                  <a:gd name="T31" fmla="*/ 270 h 2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1" h="290">
                    <a:moveTo>
                      <a:pt x="185" y="270"/>
                    </a:moveTo>
                    <a:cubicBezTo>
                      <a:pt x="121" y="269"/>
                      <a:pt x="81" y="290"/>
                      <a:pt x="109" y="248"/>
                    </a:cubicBezTo>
                    <a:cubicBezTo>
                      <a:pt x="88" y="234"/>
                      <a:pt x="52" y="262"/>
                      <a:pt x="43" y="236"/>
                    </a:cubicBezTo>
                    <a:cubicBezTo>
                      <a:pt x="42" y="227"/>
                      <a:pt x="46" y="217"/>
                      <a:pt x="41" y="210"/>
                    </a:cubicBezTo>
                    <a:cubicBezTo>
                      <a:pt x="37" y="205"/>
                      <a:pt x="23" y="214"/>
                      <a:pt x="21" y="208"/>
                    </a:cubicBezTo>
                    <a:cubicBezTo>
                      <a:pt x="5" y="162"/>
                      <a:pt x="9" y="163"/>
                      <a:pt x="29" y="156"/>
                    </a:cubicBezTo>
                    <a:cubicBezTo>
                      <a:pt x="13" y="152"/>
                      <a:pt x="22" y="157"/>
                      <a:pt x="23" y="130"/>
                    </a:cubicBezTo>
                    <a:cubicBezTo>
                      <a:pt x="24" y="109"/>
                      <a:pt x="0" y="33"/>
                      <a:pt x="37" y="26"/>
                    </a:cubicBezTo>
                    <a:cubicBezTo>
                      <a:pt x="47" y="10"/>
                      <a:pt x="47" y="11"/>
                      <a:pt x="67" y="8"/>
                    </a:cubicBezTo>
                    <a:cubicBezTo>
                      <a:pt x="74" y="6"/>
                      <a:pt x="78" y="2"/>
                      <a:pt x="85" y="0"/>
                    </a:cubicBezTo>
                    <a:cubicBezTo>
                      <a:pt x="94" y="3"/>
                      <a:pt x="98" y="8"/>
                      <a:pt x="106" y="13"/>
                    </a:cubicBezTo>
                    <a:cubicBezTo>
                      <a:pt x="117" y="29"/>
                      <a:pt x="133" y="39"/>
                      <a:pt x="139" y="57"/>
                    </a:cubicBezTo>
                    <a:cubicBezTo>
                      <a:pt x="142" y="66"/>
                      <a:pt x="147" y="79"/>
                      <a:pt x="152" y="87"/>
                    </a:cubicBezTo>
                    <a:cubicBezTo>
                      <a:pt x="156" y="102"/>
                      <a:pt x="169" y="112"/>
                      <a:pt x="175" y="126"/>
                    </a:cubicBezTo>
                    <a:cubicBezTo>
                      <a:pt x="178" y="134"/>
                      <a:pt x="187" y="156"/>
                      <a:pt x="187" y="156"/>
                    </a:cubicBezTo>
                    <a:cubicBezTo>
                      <a:pt x="191" y="196"/>
                      <a:pt x="185" y="230"/>
                      <a:pt x="185" y="27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6" name="Freeform 183"/>
              <p:cNvSpPr>
                <a:spLocks/>
              </p:cNvSpPr>
              <p:nvPr/>
            </p:nvSpPr>
            <p:spPr bwMode="auto">
              <a:xfrm>
                <a:off x="3563" y="1479"/>
                <a:ext cx="342" cy="265"/>
              </a:xfrm>
              <a:custGeom>
                <a:avLst/>
                <a:gdLst>
                  <a:gd name="T0" fmla="*/ 324 w 342"/>
                  <a:gd name="T1" fmla="*/ 161 h 265"/>
                  <a:gd name="T2" fmla="*/ 291 w 342"/>
                  <a:gd name="T3" fmla="*/ 162 h 265"/>
                  <a:gd name="T4" fmla="*/ 289 w 342"/>
                  <a:gd name="T5" fmla="*/ 180 h 265"/>
                  <a:gd name="T6" fmla="*/ 280 w 342"/>
                  <a:gd name="T7" fmla="*/ 182 h 265"/>
                  <a:gd name="T8" fmla="*/ 265 w 342"/>
                  <a:gd name="T9" fmla="*/ 189 h 265"/>
                  <a:gd name="T10" fmla="*/ 256 w 342"/>
                  <a:gd name="T11" fmla="*/ 207 h 265"/>
                  <a:gd name="T12" fmla="*/ 163 w 342"/>
                  <a:gd name="T13" fmla="*/ 209 h 265"/>
                  <a:gd name="T14" fmla="*/ 159 w 342"/>
                  <a:gd name="T15" fmla="*/ 227 h 265"/>
                  <a:gd name="T16" fmla="*/ 141 w 342"/>
                  <a:gd name="T17" fmla="*/ 230 h 265"/>
                  <a:gd name="T18" fmla="*/ 78 w 342"/>
                  <a:gd name="T19" fmla="*/ 248 h 265"/>
                  <a:gd name="T20" fmla="*/ 33 w 342"/>
                  <a:gd name="T21" fmla="*/ 231 h 265"/>
                  <a:gd name="T22" fmla="*/ 31 w 342"/>
                  <a:gd name="T23" fmla="*/ 162 h 265"/>
                  <a:gd name="T24" fmla="*/ 7 w 342"/>
                  <a:gd name="T25" fmla="*/ 161 h 265"/>
                  <a:gd name="T26" fmla="*/ 9 w 342"/>
                  <a:gd name="T27" fmla="*/ 92 h 265"/>
                  <a:gd name="T28" fmla="*/ 24 w 342"/>
                  <a:gd name="T29" fmla="*/ 89 h 265"/>
                  <a:gd name="T30" fmla="*/ 31 w 342"/>
                  <a:gd name="T31" fmla="*/ 44 h 265"/>
                  <a:gd name="T32" fmla="*/ 63 w 342"/>
                  <a:gd name="T33" fmla="*/ 42 h 265"/>
                  <a:gd name="T34" fmla="*/ 70 w 342"/>
                  <a:gd name="T35" fmla="*/ 26 h 265"/>
                  <a:gd name="T36" fmla="*/ 105 w 342"/>
                  <a:gd name="T37" fmla="*/ 3 h 265"/>
                  <a:gd name="T38" fmla="*/ 136 w 342"/>
                  <a:gd name="T39" fmla="*/ 18 h 265"/>
                  <a:gd name="T40" fmla="*/ 211 w 342"/>
                  <a:gd name="T41" fmla="*/ 53 h 265"/>
                  <a:gd name="T42" fmla="*/ 258 w 342"/>
                  <a:gd name="T43" fmla="*/ 80 h 265"/>
                  <a:gd name="T44" fmla="*/ 291 w 342"/>
                  <a:gd name="T45" fmla="*/ 105 h 265"/>
                  <a:gd name="T46" fmla="*/ 334 w 342"/>
                  <a:gd name="T47" fmla="*/ 150 h 265"/>
                  <a:gd name="T48" fmla="*/ 324 w 342"/>
                  <a:gd name="T49" fmla="*/ 161 h 2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2" h="265">
                    <a:moveTo>
                      <a:pt x="324" y="161"/>
                    </a:moveTo>
                    <a:cubicBezTo>
                      <a:pt x="313" y="161"/>
                      <a:pt x="301" y="157"/>
                      <a:pt x="291" y="162"/>
                    </a:cubicBezTo>
                    <a:cubicBezTo>
                      <a:pt x="286" y="165"/>
                      <a:pt x="292" y="175"/>
                      <a:pt x="289" y="180"/>
                    </a:cubicBezTo>
                    <a:cubicBezTo>
                      <a:pt x="288" y="183"/>
                      <a:pt x="283" y="181"/>
                      <a:pt x="280" y="182"/>
                    </a:cubicBezTo>
                    <a:cubicBezTo>
                      <a:pt x="275" y="186"/>
                      <a:pt x="272" y="188"/>
                      <a:pt x="265" y="189"/>
                    </a:cubicBezTo>
                    <a:cubicBezTo>
                      <a:pt x="268" y="197"/>
                      <a:pt x="266" y="207"/>
                      <a:pt x="256" y="207"/>
                    </a:cubicBezTo>
                    <a:cubicBezTo>
                      <a:pt x="225" y="208"/>
                      <a:pt x="194" y="208"/>
                      <a:pt x="163" y="209"/>
                    </a:cubicBezTo>
                    <a:cubicBezTo>
                      <a:pt x="159" y="214"/>
                      <a:pt x="164" y="223"/>
                      <a:pt x="159" y="227"/>
                    </a:cubicBezTo>
                    <a:cubicBezTo>
                      <a:pt x="154" y="231"/>
                      <a:pt x="141" y="230"/>
                      <a:pt x="141" y="230"/>
                    </a:cubicBezTo>
                    <a:cubicBezTo>
                      <a:pt x="137" y="265"/>
                      <a:pt x="125" y="249"/>
                      <a:pt x="78" y="248"/>
                    </a:cubicBezTo>
                    <a:cubicBezTo>
                      <a:pt x="75" y="224"/>
                      <a:pt x="57" y="233"/>
                      <a:pt x="33" y="231"/>
                    </a:cubicBezTo>
                    <a:cubicBezTo>
                      <a:pt x="32" y="208"/>
                      <a:pt x="39" y="184"/>
                      <a:pt x="31" y="162"/>
                    </a:cubicBezTo>
                    <a:cubicBezTo>
                      <a:pt x="28" y="154"/>
                      <a:pt x="9" y="169"/>
                      <a:pt x="7" y="161"/>
                    </a:cubicBezTo>
                    <a:cubicBezTo>
                      <a:pt x="0" y="139"/>
                      <a:pt x="4" y="114"/>
                      <a:pt x="9" y="92"/>
                    </a:cubicBezTo>
                    <a:cubicBezTo>
                      <a:pt x="10" y="87"/>
                      <a:pt x="24" y="89"/>
                      <a:pt x="24" y="89"/>
                    </a:cubicBezTo>
                    <a:cubicBezTo>
                      <a:pt x="41" y="80"/>
                      <a:pt x="17" y="61"/>
                      <a:pt x="31" y="44"/>
                    </a:cubicBezTo>
                    <a:cubicBezTo>
                      <a:pt x="38" y="36"/>
                      <a:pt x="52" y="43"/>
                      <a:pt x="63" y="42"/>
                    </a:cubicBezTo>
                    <a:cubicBezTo>
                      <a:pt x="64" y="33"/>
                      <a:pt x="63" y="31"/>
                      <a:pt x="70" y="26"/>
                    </a:cubicBezTo>
                    <a:cubicBezTo>
                      <a:pt x="74" y="19"/>
                      <a:pt x="97" y="0"/>
                      <a:pt x="105" y="3"/>
                    </a:cubicBezTo>
                    <a:cubicBezTo>
                      <a:pt x="121" y="19"/>
                      <a:pt x="116" y="8"/>
                      <a:pt x="136" y="18"/>
                    </a:cubicBezTo>
                    <a:cubicBezTo>
                      <a:pt x="145" y="23"/>
                      <a:pt x="200" y="51"/>
                      <a:pt x="211" y="53"/>
                    </a:cubicBezTo>
                    <a:cubicBezTo>
                      <a:pt x="232" y="65"/>
                      <a:pt x="245" y="72"/>
                      <a:pt x="258" y="80"/>
                    </a:cubicBezTo>
                    <a:cubicBezTo>
                      <a:pt x="271" y="89"/>
                      <a:pt x="278" y="93"/>
                      <a:pt x="291" y="105"/>
                    </a:cubicBezTo>
                    <a:cubicBezTo>
                      <a:pt x="307" y="122"/>
                      <a:pt x="328" y="140"/>
                      <a:pt x="334" y="150"/>
                    </a:cubicBezTo>
                    <a:cubicBezTo>
                      <a:pt x="342" y="156"/>
                      <a:pt x="317" y="175"/>
                      <a:pt x="324" y="161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37" name="Freeform 184"/>
              <p:cNvSpPr>
                <a:spLocks/>
              </p:cNvSpPr>
              <p:nvPr/>
            </p:nvSpPr>
            <p:spPr bwMode="auto">
              <a:xfrm>
                <a:off x="3204" y="1448"/>
                <a:ext cx="328" cy="185"/>
              </a:xfrm>
              <a:custGeom>
                <a:avLst/>
                <a:gdLst>
                  <a:gd name="T0" fmla="*/ 288 w 328"/>
                  <a:gd name="T1" fmla="*/ 15 h 185"/>
                  <a:gd name="T2" fmla="*/ 314 w 328"/>
                  <a:gd name="T3" fmla="*/ 45 h 185"/>
                  <a:gd name="T4" fmla="*/ 312 w 328"/>
                  <a:gd name="T5" fmla="*/ 115 h 185"/>
                  <a:gd name="T6" fmla="*/ 291 w 328"/>
                  <a:gd name="T7" fmla="*/ 120 h 185"/>
                  <a:gd name="T8" fmla="*/ 278 w 328"/>
                  <a:gd name="T9" fmla="*/ 127 h 185"/>
                  <a:gd name="T10" fmla="*/ 275 w 328"/>
                  <a:gd name="T11" fmla="*/ 132 h 185"/>
                  <a:gd name="T12" fmla="*/ 263 w 328"/>
                  <a:gd name="T13" fmla="*/ 156 h 185"/>
                  <a:gd name="T14" fmla="*/ 170 w 328"/>
                  <a:gd name="T15" fmla="*/ 145 h 185"/>
                  <a:gd name="T16" fmla="*/ 165 w 328"/>
                  <a:gd name="T17" fmla="*/ 166 h 185"/>
                  <a:gd name="T18" fmla="*/ 83 w 328"/>
                  <a:gd name="T19" fmla="*/ 156 h 185"/>
                  <a:gd name="T20" fmla="*/ 38 w 328"/>
                  <a:gd name="T21" fmla="*/ 138 h 185"/>
                  <a:gd name="T22" fmla="*/ 14 w 328"/>
                  <a:gd name="T23" fmla="*/ 109 h 185"/>
                  <a:gd name="T24" fmla="*/ 45 w 328"/>
                  <a:gd name="T25" fmla="*/ 85 h 185"/>
                  <a:gd name="T26" fmla="*/ 87 w 328"/>
                  <a:gd name="T27" fmla="*/ 58 h 185"/>
                  <a:gd name="T28" fmla="*/ 132 w 328"/>
                  <a:gd name="T29" fmla="*/ 30 h 185"/>
                  <a:gd name="T30" fmla="*/ 191 w 328"/>
                  <a:gd name="T31" fmla="*/ 6 h 185"/>
                  <a:gd name="T32" fmla="*/ 239 w 328"/>
                  <a:gd name="T33" fmla="*/ 0 h 185"/>
                  <a:gd name="T34" fmla="*/ 276 w 328"/>
                  <a:gd name="T35" fmla="*/ 3 h 185"/>
                  <a:gd name="T36" fmla="*/ 288 w 328"/>
                  <a:gd name="T37" fmla="*/ 15 h 1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8" h="185">
                    <a:moveTo>
                      <a:pt x="288" y="15"/>
                    </a:moveTo>
                    <a:cubicBezTo>
                      <a:pt x="278" y="28"/>
                      <a:pt x="304" y="41"/>
                      <a:pt x="314" y="45"/>
                    </a:cubicBezTo>
                    <a:cubicBezTo>
                      <a:pt x="328" y="64"/>
                      <a:pt x="318" y="93"/>
                      <a:pt x="312" y="115"/>
                    </a:cubicBezTo>
                    <a:cubicBezTo>
                      <a:pt x="310" y="122"/>
                      <a:pt x="298" y="118"/>
                      <a:pt x="291" y="120"/>
                    </a:cubicBezTo>
                    <a:cubicBezTo>
                      <a:pt x="287" y="123"/>
                      <a:pt x="282" y="124"/>
                      <a:pt x="278" y="127"/>
                    </a:cubicBezTo>
                    <a:cubicBezTo>
                      <a:pt x="277" y="129"/>
                      <a:pt x="276" y="130"/>
                      <a:pt x="275" y="132"/>
                    </a:cubicBezTo>
                    <a:cubicBezTo>
                      <a:pt x="275" y="136"/>
                      <a:pt x="280" y="154"/>
                      <a:pt x="263" y="156"/>
                    </a:cubicBezTo>
                    <a:cubicBezTo>
                      <a:pt x="246" y="158"/>
                      <a:pt x="186" y="143"/>
                      <a:pt x="170" y="145"/>
                    </a:cubicBezTo>
                    <a:cubicBezTo>
                      <a:pt x="171" y="155"/>
                      <a:pt x="174" y="161"/>
                      <a:pt x="165" y="166"/>
                    </a:cubicBezTo>
                    <a:cubicBezTo>
                      <a:pt x="135" y="166"/>
                      <a:pt x="47" y="185"/>
                      <a:pt x="83" y="156"/>
                    </a:cubicBezTo>
                    <a:cubicBezTo>
                      <a:pt x="93" y="139"/>
                      <a:pt x="41" y="138"/>
                      <a:pt x="38" y="138"/>
                    </a:cubicBezTo>
                    <a:cubicBezTo>
                      <a:pt x="5" y="134"/>
                      <a:pt x="0" y="127"/>
                      <a:pt x="14" y="109"/>
                    </a:cubicBezTo>
                    <a:cubicBezTo>
                      <a:pt x="15" y="100"/>
                      <a:pt x="35" y="95"/>
                      <a:pt x="45" y="85"/>
                    </a:cubicBezTo>
                    <a:cubicBezTo>
                      <a:pt x="52" y="78"/>
                      <a:pt x="76" y="67"/>
                      <a:pt x="87" y="58"/>
                    </a:cubicBezTo>
                    <a:cubicBezTo>
                      <a:pt x="93" y="55"/>
                      <a:pt x="126" y="31"/>
                      <a:pt x="132" y="30"/>
                    </a:cubicBezTo>
                    <a:cubicBezTo>
                      <a:pt x="144" y="24"/>
                      <a:pt x="178" y="9"/>
                      <a:pt x="191" y="6"/>
                    </a:cubicBezTo>
                    <a:cubicBezTo>
                      <a:pt x="209" y="1"/>
                      <a:pt x="224" y="0"/>
                      <a:pt x="239" y="0"/>
                    </a:cubicBezTo>
                    <a:cubicBezTo>
                      <a:pt x="266" y="1"/>
                      <a:pt x="259" y="0"/>
                      <a:pt x="276" y="3"/>
                    </a:cubicBezTo>
                    <a:cubicBezTo>
                      <a:pt x="283" y="6"/>
                      <a:pt x="283" y="10"/>
                      <a:pt x="288" y="15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24589" name="Group 185"/>
            <p:cNvGrpSpPr>
              <a:grpSpLocks/>
            </p:cNvGrpSpPr>
            <p:nvPr/>
          </p:nvGrpSpPr>
          <p:grpSpPr bwMode="auto">
            <a:xfrm>
              <a:off x="2823" y="2338"/>
              <a:ext cx="669" cy="912"/>
              <a:chOff x="2823" y="2338"/>
              <a:chExt cx="669" cy="912"/>
            </a:xfrm>
          </p:grpSpPr>
          <p:sp>
            <p:nvSpPr>
              <p:cNvPr id="24591" name="Freeform 186"/>
              <p:cNvSpPr>
                <a:spLocks/>
              </p:cNvSpPr>
              <p:nvPr/>
            </p:nvSpPr>
            <p:spPr bwMode="auto">
              <a:xfrm>
                <a:off x="2823" y="2338"/>
                <a:ext cx="669" cy="805"/>
              </a:xfrm>
              <a:custGeom>
                <a:avLst/>
                <a:gdLst>
                  <a:gd name="T0" fmla="*/ 660 w 669"/>
                  <a:gd name="T1" fmla="*/ 404 h 805"/>
                  <a:gd name="T2" fmla="*/ 608 w 669"/>
                  <a:gd name="T3" fmla="*/ 476 h 805"/>
                  <a:gd name="T4" fmla="*/ 512 w 669"/>
                  <a:gd name="T5" fmla="*/ 572 h 805"/>
                  <a:gd name="T6" fmla="*/ 479 w 669"/>
                  <a:gd name="T7" fmla="*/ 619 h 805"/>
                  <a:gd name="T8" fmla="*/ 474 w 669"/>
                  <a:gd name="T9" fmla="*/ 635 h 805"/>
                  <a:gd name="T10" fmla="*/ 470 w 669"/>
                  <a:gd name="T11" fmla="*/ 733 h 805"/>
                  <a:gd name="T12" fmla="*/ 504 w 669"/>
                  <a:gd name="T13" fmla="*/ 779 h 805"/>
                  <a:gd name="T14" fmla="*/ 483 w 669"/>
                  <a:gd name="T15" fmla="*/ 797 h 805"/>
                  <a:gd name="T16" fmla="*/ 465 w 669"/>
                  <a:gd name="T17" fmla="*/ 785 h 805"/>
                  <a:gd name="T18" fmla="*/ 456 w 669"/>
                  <a:gd name="T19" fmla="*/ 785 h 805"/>
                  <a:gd name="T20" fmla="*/ 414 w 669"/>
                  <a:gd name="T21" fmla="*/ 800 h 805"/>
                  <a:gd name="T22" fmla="*/ 407 w 669"/>
                  <a:gd name="T23" fmla="*/ 679 h 805"/>
                  <a:gd name="T24" fmla="*/ 402 w 669"/>
                  <a:gd name="T25" fmla="*/ 560 h 805"/>
                  <a:gd name="T26" fmla="*/ 410 w 669"/>
                  <a:gd name="T27" fmla="*/ 545 h 805"/>
                  <a:gd name="T28" fmla="*/ 423 w 669"/>
                  <a:gd name="T29" fmla="*/ 521 h 805"/>
                  <a:gd name="T30" fmla="*/ 399 w 669"/>
                  <a:gd name="T31" fmla="*/ 488 h 805"/>
                  <a:gd name="T32" fmla="*/ 393 w 669"/>
                  <a:gd name="T33" fmla="*/ 470 h 805"/>
                  <a:gd name="T34" fmla="*/ 375 w 669"/>
                  <a:gd name="T35" fmla="*/ 464 h 805"/>
                  <a:gd name="T36" fmla="*/ 347 w 669"/>
                  <a:gd name="T37" fmla="*/ 470 h 805"/>
                  <a:gd name="T38" fmla="*/ 335 w 669"/>
                  <a:gd name="T39" fmla="*/ 521 h 805"/>
                  <a:gd name="T40" fmla="*/ 360 w 669"/>
                  <a:gd name="T41" fmla="*/ 542 h 805"/>
                  <a:gd name="T42" fmla="*/ 369 w 669"/>
                  <a:gd name="T43" fmla="*/ 614 h 805"/>
                  <a:gd name="T44" fmla="*/ 363 w 669"/>
                  <a:gd name="T45" fmla="*/ 644 h 805"/>
                  <a:gd name="T46" fmla="*/ 356 w 669"/>
                  <a:gd name="T47" fmla="*/ 676 h 805"/>
                  <a:gd name="T48" fmla="*/ 351 w 669"/>
                  <a:gd name="T49" fmla="*/ 785 h 805"/>
                  <a:gd name="T50" fmla="*/ 315 w 669"/>
                  <a:gd name="T51" fmla="*/ 790 h 805"/>
                  <a:gd name="T52" fmla="*/ 273 w 669"/>
                  <a:gd name="T53" fmla="*/ 782 h 805"/>
                  <a:gd name="T54" fmla="*/ 270 w 669"/>
                  <a:gd name="T55" fmla="*/ 706 h 805"/>
                  <a:gd name="T56" fmla="*/ 270 w 669"/>
                  <a:gd name="T57" fmla="*/ 638 h 805"/>
                  <a:gd name="T58" fmla="*/ 269 w 669"/>
                  <a:gd name="T59" fmla="*/ 601 h 805"/>
                  <a:gd name="T60" fmla="*/ 171 w 669"/>
                  <a:gd name="T61" fmla="*/ 557 h 805"/>
                  <a:gd name="T62" fmla="*/ 74 w 669"/>
                  <a:gd name="T63" fmla="*/ 524 h 805"/>
                  <a:gd name="T64" fmla="*/ 12 w 669"/>
                  <a:gd name="T65" fmla="*/ 443 h 805"/>
                  <a:gd name="T66" fmla="*/ 5 w 669"/>
                  <a:gd name="T67" fmla="*/ 365 h 805"/>
                  <a:gd name="T68" fmla="*/ 6 w 669"/>
                  <a:gd name="T69" fmla="*/ 305 h 805"/>
                  <a:gd name="T70" fmla="*/ 23 w 669"/>
                  <a:gd name="T71" fmla="*/ 245 h 805"/>
                  <a:gd name="T72" fmla="*/ 72 w 669"/>
                  <a:gd name="T73" fmla="*/ 164 h 805"/>
                  <a:gd name="T74" fmla="*/ 161 w 669"/>
                  <a:gd name="T75" fmla="*/ 64 h 805"/>
                  <a:gd name="T76" fmla="*/ 276 w 669"/>
                  <a:gd name="T77" fmla="*/ 8 h 805"/>
                  <a:gd name="T78" fmla="*/ 420 w 669"/>
                  <a:gd name="T79" fmla="*/ 16 h 805"/>
                  <a:gd name="T80" fmla="*/ 507 w 669"/>
                  <a:gd name="T81" fmla="*/ 71 h 805"/>
                  <a:gd name="T82" fmla="*/ 612 w 669"/>
                  <a:gd name="T83" fmla="*/ 197 h 805"/>
                  <a:gd name="T84" fmla="*/ 648 w 669"/>
                  <a:gd name="T85" fmla="*/ 269 h 805"/>
                  <a:gd name="T86" fmla="*/ 665 w 669"/>
                  <a:gd name="T87" fmla="*/ 341 h 805"/>
                  <a:gd name="T88" fmla="*/ 660 w 669"/>
                  <a:gd name="T89" fmla="*/ 404 h 8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69" h="805">
                    <a:moveTo>
                      <a:pt x="660" y="404"/>
                    </a:moveTo>
                    <a:cubicBezTo>
                      <a:pt x="651" y="424"/>
                      <a:pt x="634" y="448"/>
                      <a:pt x="608" y="476"/>
                    </a:cubicBezTo>
                    <a:cubicBezTo>
                      <a:pt x="583" y="504"/>
                      <a:pt x="533" y="548"/>
                      <a:pt x="512" y="572"/>
                    </a:cubicBezTo>
                    <a:cubicBezTo>
                      <a:pt x="490" y="597"/>
                      <a:pt x="485" y="609"/>
                      <a:pt x="479" y="619"/>
                    </a:cubicBezTo>
                    <a:cubicBezTo>
                      <a:pt x="478" y="622"/>
                      <a:pt x="474" y="635"/>
                      <a:pt x="474" y="635"/>
                    </a:cubicBezTo>
                    <a:cubicBezTo>
                      <a:pt x="473" y="674"/>
                      <a:pt x="472" y="694"/>
                      <a:pt x="470" y="733"/>
                    </a:cubicBezTo>
                    <a:cubicBezTo>
                      <a:pt x="475" y="757"/>
                      <a:pt x="502" y="772"/>
                      <a:pt x="504" y="779"/>
                    </a:cubicBezTo>
                    <a:cubicBezTo>
                      <a:pt x="493" y="786"/>
                      <a:pt x="495" y="793"/>
                      <a:pt x="483" y="797"/>
                    </a:cubicBezTo>
                    <a:cubicBezTo>
                      <a:pt x="477" y="793"/>
                      <a:pt x="471" y="789"/>
                      <a:pt x="465" y="785"/>
                    </a:cubicBezTo>
                    <a:cubicBezTo>
                      <a:pt x="462" y="783"/>
                      <a:pt x="456" y="785"/>
                      <a:pt x="456" y="785"/>
                    </a:cubicBezTo>
                    <a:cubicBezTo>
                      <a:pt x="435" y="787"/>
                      <a:pt x="430" y="789"/>
                      <a:pt x="414" y="800"/>
                    </a:cubicBezTo>
                    <a:cubicBezTo>
                      <a:pt x="406" y="786"/>
                      <a:pt x="409" y="719"/>
                      <a:pt x="407" y="679"/>
                    </a:cubicBezTo>
                    <a:cubicBezTo>
                      <a:pt x="405" y="639"/>
                      <a:pt x="401" y="582"/>
                      <a:pt x="402" y="560"/>
                    </a:cubicBezTo>
                    <a:cubicBezTo>
                      <a:pt x="402" y="536"/>
                      <a:pt x="407" y="551"/>
                      <a:pt x="410" y="545"/>
                    </a:cubicBezTo>
                    <a:cubicBezTo>
                      <a:pt x="413" y="539"/>
                      <a:pt x="425" y="530"/>
                      <a:pt x="423" y="521"/>
                    </a:cubicBezTo>
                    <a:cubicBezTo>
                      <a:pt x="419" y="505"/>
                      <a:pt x="415" y="493"/>
                      <a:pt x="399" y="488"/>
                    </a:cubicBezTo>
                    <a:cubicBezTo>
                      <a:pt x="397" y="482"/>
                      <a:pt x="395" y="476"/>
                      <a:pt x="393" y="470"/>
                    </a:cubicBezTo>
                    <a:cubicBezTo>
                      <a:pt x="391" y="464"/>
                      <a:pt x="375" y="464"/>
                      <a:pt x="375" y="464"/>
                    </a:cubicBezTo>
                    <a:cubicBezTo>
                      <a:pt x="360" y="467"/>
                      <a:pt x="362" y="466"/>
                      <a:pt x="347" y="470"/>
                    </a:cubicBezTo>
                    <a:cubicBezTo>
                      <a:pt x="340" y="490"/>
                      <a:pt x="329" y="486"/>
                      <a:pt x="335" y="521"/>
                    </a:cubicBezTo>
                    <a:cubicBezTo>
                      <a:pt x="339" y="546"/>
                      <a:pt x="336" y="539"/>
                      <a:pt x="360" y="542"/>
                    </a:cubicBezTo>
                    <a:cubicBezTo>
                      <a:pt x="365" y="555"/>
                      <a:pt x="370" y="601"/>
                      <a:pt x="369" y="614"/>
                    </a:cubicBezTo>
                    <a:cubicBezTo>
                      <a:pt x="369" y="631"/>
                      <a:pt x="365" y="634"/>
                      <a:pt x="363" y="644"/>
                    </a:cubicBezTo>
                    <a:cubicBezTo>
                      <a:pt x="362" y="663"/>
                      <a:pt x="358" y="653"/>
                      <a:pt x="356" y="676"/>
                    </a:cubicBezTo>
                    <a:cubicBezTo>
                      <a:pt x="354" y="699"/>
                      <a:pt x="358" y="766"/>
                      <a:pt x="351" y="785"/>
                    </a:cubicBezTo>
                    <a:cubicBezTo>
                      <a:pt x="344" y="805"/>
                      <a:pt x="328" y="790"/>
                      <a:pt x="315" y="790"/>
                    </a:cubicBezTo>
                    <a:cubicBezTo>
                      <a:pt x="302" y="790"/>
                      <a:pt x="281" y="796"/>
                      <a:pt x="273" y="782"/>
                    </a:cubicBezTo>
                    <a:cubicBezTo>
                      <a:pt x="258" y="772"/>
                      <a:pt x="271" y="730"/>
                      <a:pt x="270" y="706"/>
                    </a:cubicBezTo>
                    <a:cubicBezTo>
                      <a:pt x="269" y="682"/>
                      <a:pt x="270" y="655"/>
                      <a:pt x="270" y="638"/>
                    </a:cubicBezTo>
                    <a:cubicBezTo>
                      <a:pt x="269" y="630"/>
                      <a:pt x="274" y="607"/>
                      <a:pt x="269" y="601"/>
                    </a:cubicBezTo>
                    <a:cubicBezTo>
                      <a:pt x="252" y="590"/>
                      <a:pt x="201" y="569"/>
                      <a:pt x="171" y="557"/>
                    </a:cubicBezTo>
                    <a:cubicBezTo>
                      <a:pt x="139" y="544"/>
                      <a:pt x="93" y="533"/>
                      <a:pt x="74" y="524"/>
                    </a:cubicBezTo>
                    <a:cubicBezTo>
                      <a:pt x="48" y="505"/>
                      <a:pt x="26" y="480"/>
                      <a:pt x="12" y="443"/>
                    </a:cubicBezTo>
                    <a:cubicBezTo>
                      <a:pt x="0" y="417"/>
                      <a:pt x="6" y="388"/>
                      <a:pt x="5" y="365"/>
                    </a:cubicBezTo>
                    <a:cubicBezTo>
                      <a:pt x="4" y="342"/>
                      <a:pt x="3" y="325"/>
                      <a:pt x="6" y="305"/>
                    </a:cubicBezTo>
                    <a:cubicBezTo>
                      <a:pt x="10" y="285"/>
                      <a:pt x="13" y="268"/>
                      <a:pt x="23" y="245"/>
                    </a:cubicBezTo>
                    <a:cubicBezTo>
                      <a:pt x="34" y="222"/>
                      <a:pt x="59" y="182"/>
                      <a:pt x="72" y="164"/>
                    </a:cubicBezTo>
                    <a:cubicBezTo>
                      <a:pt x="95" y="134"/>
                      <a:pt x="127" y="90"/>
                      <a:pt x="161" y="64"/>
                    </a:cubicBezTo>
                    <a:cubicBezTo>
                      <a:pt x="185" y="43"/>
                      <a:pt x="233" y="14"/>
                      <a:pt x="276" y="8"/>
                    </a:cubicBezTo>
                    <a:cubicBezTo>
                      <a:pt x="319" y="0"/>
                      <a:pt x="382" y="6"/>
                      <a:pt x="420" y="16"/>
                    </a:cubicBezTo>
                    <a:cubicBezTo>
                      <a:pt x="461" y="27"/>
                      <a:pt x="476" y="41"/>
                      <a:pt x="507" y="71"/>
                    </a:cubicBezTo>
                    <a:cubicBezTo>
                      <a:pt x="529" y="94"/>
                      <a:pt x="589" y="164"/>
                      <a:pt x="612" y="197"/>
                    </a:cubicBezTo>
                    <a:cubicBezTo>
                      <a:pt x="635" y="230"/>
                      <a:pt x="639" y="245"/>
                      <a:pt x="648" y="269"/>
                    </a:cubicBezTo>
                    <a:cubicBezTo>
                      <a:pt x="656" y="297"/>
                      <a:pt x="663" y="319"/>
                      <a:pt x="665" y="341"/>
                    </a:cubicBezTo>
                    <a:cubicBezTo>
                      <a:pt x="667" y="363"/>
                      <a:pt x="669" y="384"/>
                      <a:pt x="660" y="404"/>
                    </a:cubicBezTo>
                    <a:close/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2" name="Freeform 187"/>
              <p:cNvSpPr>
                <a:spLocks/>
              </p:cNvSpPr>
              <p:nvPr/>
            </p:nvSpPr>
            <p:spPr bwMode="auto">
              <a:xfrm>
                <a:off x="3045" y="3114"/>
                <a:ext cx="135" cy="126"/>
              </a:xfrm>
              <a:custGeom>
                <a:avLst/>
                <a:gdLst>
                  <a:gd name="T0" fmla="*/ 104 w 135"/>
                  <a:gd name="T1" fmla="*/ 15 h 126"/>
                  <a:gd name="T2" fmla="*/ 105 w 135"/>
                  <a:gd name="T3" fmla="*/ 48 h 126"/>
                  <a:gd name="T4" fmla="*/ 123 w 135"/>
                  <a:gd name="T5" fmla="*/ 50 h 126"/>
                  <a:gd name="T6" fmla="*/ 108 w 135"/>
                  <a:gd name="T7" fmla="*/ 87 h 126"/>
                  <a:gd name="T8" fmla="*/ 96 w 135"/>
                  <a:gd name="T9" fmla="*/ 126 h 126"/>
                  <a:gd name="T10" fmla="*/ 86 w 135"/>
                  <a:gd name="T11" fmla="*/ 114 h 126"/>
                  <a:gd name="T12" fmla="*/ 84 w 135"/>
                  <a:gd name="T13" fmla="*/ 108 h 126"/>
                  <a:gd name="T14" fmla="*/ 15 w 135"/>
                  <a:gd name="T15" fmla="*/ 107 h 126"/>
                  <a:gd name="T16" fmla="*/ 18 w 135"/>
                  <a:gd name="T17" fmla="*/ 27 h 126"/>
                  <a:gd name="T18" fmla="*/ 38 w 135"/>
                  <a:gd name="T19" fmla="*/ 26 h 126"/>
                  <a:gd name="T20" fmla="*/ 41 w 135"/>
                  <a:gd name="T21" fmla="*/ 21 h 126"/>
                  <a:gd name="T22" fmla="*/ 42 w 135"/>
                  <a:gd name="T23" fmla="*/ 3 h 126"/>
                  <a:gd name="T24" fmla="*/ 51 w 135"/>
                  <a:gd name="T25" fmla="*/ 8 h 126"/>
                  <a:gd name="T26" fmla="*/ 66 w 135"/>
                  <a:gd name="T27" fmla="*/ 9 h 126"/>
                  <a:gd name="T28" fmla="*/ 104 w 135"/>
                  <a:gd name="T29" fmla="*/ 15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5" h="126">
                    <a:moveTo>
                      <a:pt x="104" y="15"/>
                    </a:moveTo>
                    <a:cubicBezTo>
                      <a:pt x="104" y="26"/>
                      <a:pt x="100" y="38"/>
                      <a:pt x="105" y="48"/>
                    </a:cubicBezTo>
                    <a:cubicBezTo>
                      <a:pt x="108" y="53"/>
                      <a:pt x="120" y="45"/>
                      <a:pt x="123" y="50"/>
                    </a:cubicBezTo>
                    <a:cubicBezTo>
                      <a:pt x="135" y="73"/>
                      <a:pt x="124" y="84"/>
                      <a:pt x="108" y="87"/>
                    </a:cubicBezTo>
                    <a:cubicBezTo>
                      <a:pt x="106" y="99"/>
                      <a:pt x="107" y="119"/>
                      <a:pt x="96" y="126"/>
                    </a:cubicBezTo>
                    <a:cubicBezTo>
                      <a:pt x="92" y="123"/>
                      <a:pt x="88" y="119"/>
                      <a:pt x="86" y="114"/>
                    </a:cubicBezTo>
                    <a:cubicBezTo>
                      <a:pt x="85" y="112"/>
                      <a:pt x="86" y="108"/>
                      <a:pt x="84" y="108"/>
                    </a:cubicBezTo>
                    <a:cubicBezTo>
                      <a:pt x="61" y="106"/>
                      <a:pt x="38" y="107"/>
                      <a:pt x="15" y="107"/>
                    </a:cubicBezTo>
                    <a:cubicBezTo>
                      <a:pt x="0" y="95"/>
                      <a:pt x="2" y="30"/>
                      <a:pt x="18" y="27"/>
                    </a:cubicBezTo>
                    <a:cubicBezTo>
                      <a:pt x="25" y="26"/>
                      <a:pt x="31" y="26"/>
                      <a:pt x="38" y="26"/>
                    </a:cubicBezTo>
                    <a:cubicBezTo>
                      <a:pt x="39" y="24"/>
                      <a:pt x="41" y="23"/>
                      <a:pt x="41" y="21"/>
                    </a:cubicBezTo>
                    <a:cubicBezTo>
                      <a:pt x="42" y="15"/>
                      <a:pt x="40" y="9"/>
                      <a:pt x="42" y="3"/>
                    </a:cubicBezTo>
                    <a:cubicBezTo>
                      <a:pt x="43" y="0"/>
                      <a:pt x="48" y="7"/>
                      <a:pt x="51" y="8"/>
                    </a:cubicBezTo>
                    <a:cubicBezTo>
                      <a:pt x="56" y="9"/>
                      <a:pt x="61" y="9"/>
                      <a:pt x="66" y="9"/>
                    </a:cubicBezTo>
                    <a:cubicBezTo>
                      <a:pt x="78" y="13"/>
                      <a:pt x="93" y="10"/>
                      <a:pt x="104" y="15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3" name="Freeform 188"/>
              <p:cNvSpPr>
                <a:spLocks/>
              </p:cNvSpPr>
              <p:nvPr/>
            </p:nvSpPr>
            <p:spPr bwMode="auto">
              <a:xfrm>
                <a:off x="3215" y="3120"/>
                <a:ext cx="130" cy="130"/>
              </a:xfrm>
              <a:custGeom>
                <a:avLst/>
                <a:gdLst>
                  <a:gd name="T0" fmla="*/ 97 w 130"/>
                  <a:gd name="T1" fmla="*/ 6 h 130"/>
                  <a:gd name="T2" fmla="*/ 118 w 130"/>
                  <a:gd name="T3" fmla="*/ 24 h 130"/>
                  <a:gd name="T4" fmla="*/ 129 w 130"/>
                  <a:gd name="T5" fmla="*/ 66 h 130"/>
                  <a:gd name="T6" fmla="*/ 94 w 130"/>
                  <a:gd name="T7" fmla="*/ 93 h 130"/>
                  <a:gd name="T8" fmla="*/ 72 w 130"/>
                  <a:gd name="T9" fmla="*/ 104 h 130"/>
                  <a:gd name="T10" fmla="*/ 64 w 130"/>
                  <a:gd name="T11" fmla="*/ 117 h 130"/>
                  <a:gd name="T12" fmla="*/ 54 w 130"/>
                  <a:gd name="T13" fmla="*/ 128 h 130"/>
                  <a:gd name="T14" fmla="*/ 34 w 130"/>
                  <a:gd name="T15" fmla="*/ 126 h 130"/>
                  <a:gd name="T16" fmla="*/ 45 w 130"/>
                  <a:gd name="T17" fmla="*/ 113 h 130"/>
                  <a:gd name="T18" fmla="*/ 57 w 130"/>
                  <a:gd name="T19" fmla="*/ 95 h 130"/>
                  <a:gd name="T20" fmla="*/ 46 w 130"/>
                  <a:gd name="T21" fmla="*/ 80 h 130"/>
                  <a:gd name="T22" fmla="*/ 13 w 130"/>
                  <a:gd name="T23" fmla="*/ 87 h 130"/>
                  <a:gd name="T24" fmla="*/ 30 w 130"/>
                  <a:gd name="T25" fmla="*/ 17 h 130"/>
                  <a:gd name="T26" fmla="*/ 39 w 130"/>
                  <a:gd name="T27" fmla="*/ 14 h 130"/>
                  <a:gd name="T28" fmla="*/ 46 w 130"/>
                  <a:gd name="T29" fmla="*/ 3 h 130"/>
                  <a:gd name="T30" fmla="*/ 70 w 130"/>
                  <a:gd name="T31" fmla="*/ 0 h 130"/>
                  <a:gd name="T32" fmla="*/ 97 w 130"/>
                  <a:gd name="T33" fmla="*/ 6 h 1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0" h="130">
                    <a:moveTo>
                      <a:pt x="97" y="6"/>
                    </a:moveTo>
                    <a:cubicBezTo>
                      <a:pt x="88" y="21"/>
                      <a:pt x="103" y="23"/>
                      <a:pt x="118" y="24"/>
                    </a:cubicBezTo>
                    <a:cubicBezTo>
                      <a:pt x="119" y="48"/>
                      <a:pt x="109" y="62"/>
                      <a:pt x="129" y="66"/>
                    </a:cubicBezTo>
                    <a:cubicBezTo>
                      <a:pt x="126" y="99"/>
                      <a:pt x="130" y="92"/>
                      <a:pt x="94" y="93"/>
                    </a:cubicBezTo>
                    <a:cubicBezTo>
                      <a:pt x="87" y="97"/>
                      <a:pt x="79" y="100"/>
                      <a:pt x="72" y="104"/>
                    </a:cubicBezTo>
                    <a:cubicBezTo>
                      <a:pt x="69" y="108"/>
                      <a:pt x="67" y="113"/>
                      <a:pt x="64" y="117"/>
                    </a:cubicBezTo>
                    <a:cubicBezTo>
                      <a:pt x="63" y="124"/>
                      <a:pt x="59" y="124"/>
                      <a:pt x="54" y="128"/>
                    </a:cubicBezTo>
                    <a:cubicBezTo>
                      <a:pt x="47" y="127"/>
                      <a:pt x="40" y="130"/>
                      <a:pt x="34" y="126"/>
                    </a:cubicBezTo>
                    <a:cubicBezTo>
                      <a:pt x="23" y="119"/>
                      <a:pt x="44" y="113"/>
                      <a:pt x="45" y="113"/>
                    </a:cubicBezTo>
                    <a:cubicBezTo>
                      <a:pt x="49" y="107"/>
                      <a:pt x="54" y="102"/>
                      <a:pt x="57" y="95"/>
                    </a:cubicBezTo>
                    <a:cubicBezTo>
                      <a:pt x="55" y="86"/>
                      <a:pt x="56" y="82"/>
                      <a:pt x="46" y="80"/>
                    </a:cubicBezTo>
                    <a:cubicBezTo>
                      <a:pt x="26" y="81"/>
                      <a:pt x="25" y="78"/>
                      <a:pt x="13" y="87"/>
                    </a:cubicBezTo>
                    <a:cubicBezTo>
                      <a:pt x="14" y="61"/>
                      <a:pt x="0" y="22"/>
                      <a:pt x="30" y="17"/>
                    </a:cubicBezTo>
                    <a:cubicBezTo>
                      <a:pt x="33" y="16"/>
                      <a:pt x="37" y="16"/>
                      <a:pt x="39" y="14"/>
                    </a:cubicBezTo>
                    <a:cubicBezTo>
                      <a:pt x="43" y="10"/>
                      <a:pt x="39" y="6"/>
                      <a:pt x="46" y="3"/>
                    </a:cubicBezTo>
                    <a:cubicBezTo>
                      <a:pt x="52" y="1"/>
                      <a:pt x="61" y="0"/>
                      <a:pt x="70" y="0"/>
                    </a:cubicBezTo>
                    <a:cubicBezTo>
                      <a:pt x="78" y="0"/>
                      <a:pt x="91" y="6"/>
                      <a:pt x="97" y="6"/>
                    </a:cubicBezTo>
                    <a:close/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4" name="Freeform 189"/>
              <p:cNvSpPr>
                <a:spLocks/>
              </p:cNvSpPr>
              <p:nvPr/>
            </p:nvSpPr>
            <p:spPr bwMode="auto">
              <a:xfrm>
                <a:off x="3147" y="2430"/>
                <a:ext cx="128" cy="143"/>
              </a:xfrm>
              <a:custGeom>
                <a:avLst/>
                <a:gdLst>
                  <a:gd name="T0" fmla="*/ 78 w 128"/>
                  <a:gd name="T1" fmla="*/ 0 h 143"/>
                  <a:gd name="T2" fmla="*/ 102 w 128"/>
                  <a:gd name="T3" fmla="*/ 30 h 143"/>
                  <a:gd name="T4" fmla="*/ 108 w 128"/>
                  <a:gd name="T5" fmla="*/ 60 h 143"/>
                  <a:gd name="T6" fmla="*/ 126 w 128"/>
                  <a:gd name="T7" fmla="*/ 74 h 143"/>
                  <a:gd name="T8" fmla="*/ 119 w 128"/>
                  <a:gd name="T9" fmla="*/ 90 h 143"/>
                  <a:gd name="T10" fmla="*/ 90 w 128"/>
                  <a:gd name="T11" fmla="*/ 99 h 143"/>
                  <a:gd name="T12" fmla="*/ 66 w 128"/>
                  <a:gd name="T13" fmla="*/ 99 h 143"/>
                  <a:gd name="T14" fmla="*/ 48 w 128"/>
                  <a:gd name="T15" fmla="*/ 75 h 143"/>
                  <a:gd name="T16" fmla="*/ 26 w 128"/>
                  <a:gd name="T17" fmla="*/ 71 h 143"/>
                  <a:gd name="T18" fmla="*/ 6 w 128"/>
                  <a:gd name="T19" fmla="*/ 87 h 143"/>
                  <a:gd name="T20" fmla="*/ 6 w 128"/>
                  <a:gd name="T21" fmla="*/ 12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8" h="143">
                    <a:moveTo>
                      <a:pt x="78" y="0"/>
                    </a:moveTo>
                    <a:cubicBezTo>
                      <a:pt x="83" y="54"/>
                      <a:pt x="73" y="23"/>
                      <a:pt x="102" y="30"/>
                    </a:cubicBezTo>
                    <a:cubicBezTo>
                      <a:pt x="108" y="39"/>
                      <a:pt x="104" y="53"/>
                      <a:pt x="108" y="60"/>
                    </a:cubicBezTo>
                    <a:cubicBezTo>
                      <a:pt x="112" y="67"/>
                      <a:pt x="124" y="69"/>
                      <a:pt x="126" y="74"/>
                    </a:cubicBezTo>
                    <a:cubicBezTo>
                      <a:pt x="128" y="79"/>
                      <a:pt x="125" y="86"/>
                      <a:pt x="119" y="90"/>
                    </a:cubicBezTo>
                    <a:cubicBezTo>
                      <a:pt x="113" y="94"/>
                      <a:pt x="99" y="98"/>
                      <a:pt x="90" y="99"/>
                    </a:cubicBezTo>
                    <a:cubicBezTo>
                      <a:pt x="84" y="143"/>
                      <a:pt x="85" y="112"/>
                      <a:pt x="66" y="99"/>
                    </a:cubicBezTo>
                    <a:cubicBezTo>
                      <a:pt x="59" y="88"/>
                      <a:pt x="59" y="82"/>
                      <a:pt x="48" y="75"/>
                    </a:cubicBezTo>
                    <a:cubicBezTo>
                      <a:pt x="42" y="71"/>
                      <a:pt x="33" y="69"/>
                      <a:pt x="26" y="71"/>
                    </a:cubicBezTo>
                    <a:cubicBezTo>
                      <a:pt x="19" y="73"/>
                      <a:pt x="9" y="78"/>
                      <a:pt x="6" y="87"/>
                    </a:cubicBezTo>
                    <a:cubicBezTo>
                      <a:pt x="0" y="98"/>
                      <a:pt x="6" y="111"/>
                      <a:pt x="6" y="12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5" name="Freeform 190"/>
              <p:cNvSpPr>
                <a:spLocks/>
              </p:cNvSpPr>
              <p:nvPr/>
            </p:nvSpPr>
            <p:spPr bwMode="auto">
              <a:xfrm>
                <a:off x="3179" y="2567"/>
                <a:ext cx="58" cy="36"/>
              </a:xfrm>
              <a:custGeom>
                <a:avLst/>
                <a:gdLst>
                  <a:gd name="T0" fmla="*/ 6 w 58"/>
                  <a:gd name="T1" fmla="*/ 0 h 36"/>
                  <a:gd name="T2" fmla="*/ 9 w 58"/>
                  <a:gd name="T3" fmla="*/ 30 h 36"/>
                  <a:gd name="T4" fmla="*/ 58 w 58"/>
                  <a:gd name="T5" fmla="*/ 33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cubicBezTo>
                      <a:pt x="7" y="4"/>
                      <a:pt x="0" y="24"/>
                      <a:pt x="9" y="30"/>
                    </a:cubicBezTo>
                    <a:cubicBezTo>
                      <a:pt x="18" y="36"/>
                      <a:pt x="48" y="33"/>
                      <a:pt x="58" y="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6" name="Freeform 191"/>
              <p:cNvSpPr>
                <a:spLocks/>
              </p:cNvSpPr>
              <p:nvPr/>
            </p:nvSpPr>
            <p:spPr bwMode="auto">
              <a:xfrm>
                <a:off x="3129" y="2597"/>
                <a:ext cx="84" cy="209"/>
              </a:xfrm>
              <a:custGeom>
                <a:avLst/>
                <a:gdLst>
                  <a:gd name="T0" fmla="*/ 0 w 84"/>
                  <a:gd name="T1" fmla="*/ 3 h 209"/>
                  <a:gd name="T2" fmla="*/ 14 w 84"/>
                  <a:gd name="T3" fmla="*/ 4 h 209"/>
                  <a:gd name="T4" fmla="*/ 23 w 84"/>
                  <a:gd name="T5" fmla="*/ 25 h 209"/>
                  <a:gd name="T6" fmla="*/ 72 w 84"/>
                  <a:gd name="T7" fmla="*/ 27 h 209"/>
                  <a:gd name="T8" fmla="*/ 74 w 84"/>
                  <a:gd name="T9" fmla="*/ 33 h 209"/>
                  <a:gd name="T10" fmla="*/ 80 w 84"/>
                  <a:gd name="T11" fmla="*/ 34 h 209"/>
                  <a:gd name="T12" fmla="*/ 77 w 84"/>
                  <a:gd name="T13" fmla="*/ 171 h 209"/>
                  <a:gd name="T14" fmla="*/ 69 w 84"/>
                  <a:gd name="T15" fmla="*/ 165 h 209"/>
                  <a:gd name="T16" fmla="*/ 54 w 84"/>
                  <a:gd name="T17" fmla="*/ 174 h 209"/>
                  <a:gd name="T18" fmla="*/ 54 w 84"/>
                  <a:gd name="T19" fmla="*/ 207 h 209"/>
                  <a:gd name="T20" fmla="*/ 57 w 84"/>
                  <a:gd name="T21" fmla="*/ 202 h 209"/>
                  <a:gd name="T22" fmla="*/ 66 w 84"/>
                  <a:gd name="T23" fmla="*/ 196 h 209"/>
                  <a:gd name="T24" fmla="*/ 77 w 84"/>
                  <a:gd name="T25" fmla="*/ 199 h 2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209">
                    <a:moveTo>
                      <a:pt x="0" y="3"/>
                    </a:moveTo>
                    <a:cubicBezTo>
                      <a:pt x="5" y="3"/>
                      <a:pt x="12" y="0"/>
                      <a:pt x="14" y="4"/>
                    </a:cubicBezTo>
                    <a:cubicBezTo>
                      <a:pt x="28" y="27"/>
                      <a:pt x="3" y="30"/>
                      <a:pt x="23" y="25"/>
                    </a:cubicBezTo>
                    <a:cubicBezTo>
                      <a:pt x="39" y="26"/>
                      <a:pt x="56" y="24"/>
                      <a:pt x="72" y="27"/>
                    </a:cubicBezTo>
                    <a:cubicBezTo>
                      <a:pt x="74" y="27"/>
                      <a:pt x="72" y="32"/>
                      <a:pt x="74" y="33"/>
                    </a:cubicBezTo>
                    <a:cubicBezTo>
                      <a:pt x="76" y="34"/>
                      <a:pt x="78" y="34"/>
                      <a:pt x="80" y="34"/>
                    </a:cubicBezTo>
                    <a:cubicBezTo>
                      <a:pt x="79" y="80"/>
                      <a:pt x="84" y="126"/>
                      <a:pt x="77" y="171"/>
                    </a:cubicBezTo>
                    <a:cubicBezTo>
                      <a:pt x="76" y="174"/>
                      <a:pt x="72" y="166"/>
                      <a:pt x="69" y="165"/>
                    </a:cubicBezTo>
                    <a:cubicBezTo>
                      <a:pt x="61" y="166"/>
                      <a:pt x="60" y="168"/>
                      <a:pt x="54" y="174"/>
                    </a:cubicBezTo>
                    <a:cubicBezTo>
                      <a:pt x="52" y="186"/>
                      <a:pt x="51" y="190"/>
                      <a:pt x="54" y="207"/>
                    </a:cubicBezTo>
                    <a:cubicBezTo>
                      <a:pt x="54" y="209"/>
                      <a:pt x="56" y="203"/>
                      <a:pt x="57" y="202"/>
                    </a:cubicBezTo>
                    <a:cubicBezTo>
                      <a:pt x="60" y="199"/>
                      <a:pt x="63" y="198"/>
                      <a:pt x="66" y="196"/>
                    </a:cubicBezTo>
                    <a:cubicBezTo>
                      <a:pt x="75" y="198"/>
                      <a:pt x="71" y="197"/>
                      <a:pt x="77" y="19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7" name="Freeform 192"/>
              <p:cNvSpPr>
                <a:spLocks/>
              </p:cNvSpPr>
              <p:nvPr/>
            </p:nvSpPr>
            <p:spPr bwMode="auto">
              <a:xfrm>
                <a:off x="3198" y="2543"/>
                <a:ext cx="73" cy="40"/>
              </a:xfrm>
              <a:custGeom>
                <a:avLst/>
                <a:gdLst>
                  <a:gd name="T0" fmla="*/ 71 w 73"/>
                  <a:gd name="T1" fmla="*/ 6 h 40"/>
                  <a:gd name="T2" fmla="*/ 53 w 73"/>
                  <a:gd name="T3" fmla="*/ 1 h 40"/>
                  <a:gd name="T4" fmla="*/ 44 w 73"/>
                  <a:gd name="T5" fmla="*/ 13 h 40"/>
                  <a:gd name="T6" fmla="*/ 36 w 73"/>
                  <a:gd name="T7" fmla="*/ 27 h 40"/>
                  <a:gd name="T8" fmla="*/ 12 w 73"/>
                  <a:gd name="T9" fmla="*/ 13 h 40"/>
                  <a:gd name="T10" fmla="*/ 0 w 73"/>
                  <a:gd name="T11" fmla="*/ 33 h 40"/>
                  <a:gd name="T12" fmla="*/ 14 w 73"/>
                  <a:gd name="T13" fmla="*/ 34 h 40"/>
                  <a:gd name="T14" fmla="*/ 41 w 73"/>
                  <a:gd name="T15" fmla="*/ 34 h 40"/>
                  <a:gd name="T16" fmla="*/ 50 w 73"/>
                  <a:gd name="T17" fmla="*/ 21 h 40"/>
                  <a:gd name="T18" fmla="*/ 69 w 73"/>
                  <a:gd name="T19" fmla="*/ 13 h 40"/>
                  <a:gd name="T20" fmla="*/ 71 w 73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3" h="40">
                    <a:moveTo>
                      <a:pt x="71" y="6"/>
                    </a:moveTo>
                    <a:cubicBezTo>
                      <a:pt x="61" y="3"/>
                      <a:pt x="65" y="0"/>
                      <a:pt x="53" y="1"/>
                    </a:cubicBezTo>
                    <a:cubicBezTo>
                      <a:pt x="51" y="7"/>
                      <a:pt x="48" y="8"/>
                      <a:pt x="44" y="13"/>
                    </a:cubicBezTo>
                    <a:cubicBezTo>
                      <a:pt x="57" y="19"/>
                      <a:pt x="43" y="23"/>
                      <a:pt x="36" y="27"/>
                    </a:cubicBezTo>
                    <a:cubicBezTo>
                      <a:pt x="19" y="25"/>
                      <a:pt x="19" y="25"/>
                      <a:pt x="12" y="13"/>
                    </a:cubicBezTo>
                    <a:cubicBezTo>
                      <a:pt x="9" y="25"/>
                      <a:pt x="11" y="29"/>
                      <a:pt x="0" y="33"/>
                    </a:cubicBezTo>
                    <a:cubicBezTo>
                      <a:pt x="3" y="40"/>
                      <a:pt x="8" y="36"/>
                      <a:pt x="14" y="34"/>
                    </a:cubicBezTo>
                    <a:cubicBezTo>
                      <a:pt x="22" y="35"/>
                      <a:pt x="33" y="38"/>
                      <a:pt x="41" y="34"/>
                    </a:cubicBezTo>
                    <a:cubicBezTo>
                      <a:pt x="49" y="30"/>
                      <a:pt x="37" y="23"/>
                      <a:pt x="50" y="21"/>
                    </a:cubicBezTo>
                    <a:cubicBezTo>
                      <a:pt x="68" y="24"/>
                      <a:pt x="59" y="18"/>
                      <a:pt x="69" y="13"/>
                    </a:cubicBezTo>
                    <a:cubicBezTo>
                      <a:pt x="73" y="8"/>
                      <a:pt x="73" y="11"/>
                      <a:pt x="7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8" name="Freeform 193"/>
              <p:cNvSpPr>
                <a:spLocks/>
              </p:cNvSpPr>
              <p:nvPr/>
            </p:nvSpPr>
            <p:spPr bwMode="auto">
              <a:xfrm>
                <a:off x="3154" y="2526"/>
                <a:ext cx="39" cy="54"/>
              </a:xfrm>
              <a:custGeom>
                <a:avLst/>
                <a:gdLst>
                  <a:gd name="T0" fmla="*/ 32 w 39"/>
                  <a:gd name="T1" fmla="*/ 54 h 54"/>
                  <a:gd name="T2" fmla="*/ 4 w 39"/>
                  <a:gd name="T3" fmla="*/ 30 h 54"/>
                  <a:gd name="T4" fmla="*/ 8 w 39"/>
                  <a:gd name="T5" fmla="*/ 18 h 54"/>
                  <a:gd name="T6" fmla="*/ 10 w 39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4">
                    <a:moveTo>
                      <a:pt x="32" y="54"/>
                    </a:moveTo>
                    <a:cubicBezTo>
                      <a:pt x="28" y="7"/>
                      <a:pt x="39" y="52"/>
                      <a:pt x="4" y="30"/>
                    </a:cubicBezTo>
                    <a:cubicBezTo>
                      <a:pt x="0" y="28"/>
                      <a:pt x="7" y="22"/>
                      <a:pt x="8" y="18"/>
                    </a:cubicBezTo>
                    <a:cubicBezTo>
                      <a:pt x="11" y="10"/>
                      <a:pt x="10" y="7"/>
                      <a:pt x="1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599" name="Freeform 194"/>
              <p:cNvSpPr>
                <a:spLocks/>
              </p:cNvSpPr>
              <p:nvPr/>
            </p:nvSpPr>
            <p:spPr bwMode="auto">
              <a:xfrm>
                <a:off x="3224" y="2864"/>
                <a:ext cx="56" cy="46"/>
              </a:xfrm>
              <a:custGeom>
                <a:avLst/>
                <a:gdLst>
                  <a:gd name="T0" fmla="*/ 54 w 56"/>
                  <a:gd name="T1" fmla="*/ 46 h 46"/>
                  <a:gd name="T2" fmla="*/ 52 w 56"/>
                  <a:gd name="T3" fmla="*/ 28 h 46"/>
                  <a:gd name="T4" fmla="*/ 32 w 56"/>
                  <a:gd name="T5" fmla="*/ 26 h 46"/>
                  <a:gd name="T6" fmla="*/ 30 w 56"/>
                  <a:gd name="T7" fmla="*/ 4 h 46"/>
                  <a:gd name="T8" fmla="*/ 6 w 56"/>
                  <a:gd name="T9" fmla="*/ 6 h 46"/>
                  <a:gd name="T10" fmla="*/ 4 w 56"/>
                  <a:gd name="T11" fmla="*/ 32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46">
                    <a:moveTo>
                      <a:pt x="54" y="46"/>
                    </a:moveTo>
                    <a:cubicBezTo>
                      <a:pt x="53" y="40"/>
                      <a:pt x="56" y="32"/>
                      <a:pt x="52" y="28"/>
                    </a:cubicBezTo>
                    <a:cubicBezTo>
                      <a:pt x="47" y="23"/>
                      <a:pt x="37" y="31"/>
                      <a:pt x="32" y="26"/>
                    </a:cubicBezTo>
                    <a:cubicBezTo>
                      <a:pt x="27" y="21"/>
                      <a:pt x="31" y="11"/>
                      <a:pt x="30" y="4"/>
                    </a:cubicBezTo>
                    <a:cubicBezTo>
                      <a:pt x="22" y="5"/>
                      <a:pt x="11" y="0"/>
                      <a:pt x="6" y="6"/>
                    </a:cubicBezTo>
                    <a:cubicBezTo>
                      <a:pt x="0" y="12"/>
                      <a:pt x="4" y="32"/>
                      <a:pt x="4" y="3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600" name="Freeform 195"/>
              <p:cNvSpPr>
                <a:spLocks/>
              </p:cNvSpPr>
              <p:nvPr/>
            </p:nvSpPr>
            <p:spPr bwMode="auto">
              <a:xfrm>
                <a:off x="3124" y="2872"/>
                <a:ext cx="56" cy="36"/>
              </a:xfrm>
              <a:custGeom>
                <a:avLst/>
                <a:gdLst>
                  <a:gd name="T0" fmla="*/ 56 w 56"/>
                  <a:gd name="T1" fmla="*/ 2 h 36"/>
                  <a:gd name="T2" fmla="*/ 34 w 56"/>
                  <a:gd name="T3" fmla="*/ 4 h 36"/>
                  <a:gd name="T4" fmla="*/ 32 w 56"/>
                  <a:gd name="T5" fmla="*/ 20 h 36"/>
                  <a:gd name="T6" fmla="*/ 0 w 56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6">
                    <a:moveTo>
                      <a:pt x="56" y="2"/>
                    </a:moveTo>
                    <a:cubicBezTo>
                      <a:pt x="40" y="4"/>
                      <a:pt x="39" y="0"/>
                      <a:pt x="34" y="4"/>
                    </a:cubicBezTo>
                    <a:cubicBezTo>
                      <a:pt x="30" y="7"/>
                      <a:pt x="34" y="15"/>
                      <a:pt x="32" y="20"/>
                    </a:cubicBezTo>
                    <a:cubicBezTo>
                      <a:pt x="29" y="28"/>
                      <a:pt x="7" y="33"/>
                      <a:pt x="0" y="3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24590" name="Picture 1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168"/>
              <a:ext cx="2982" cy="1048"/>
            </a:xfrm>
            <a:prstGeom prst="rect">
              <a:avLst/>
            </a:prstGeom>
            <a:noFill/>
            <a:ln>
              <a:noFill/>
            </a:ln>
            <a:effectLst>
              <a:outerShdw dist="81320" dir="2319588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3" name="Picture 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405063" cy="434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" name="Rechthoek 201"/>
          <p:cNvSpPr/>
          <p:nvPr/>
        </p:nvSpPr>
        <p:spPr>
          <a:xfrm>
            <a:off x="1874651" y="216942"/>
            <a:ext cx="5565947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REGEN KWAM</a:t>
            </a:r>
            <a:r>
              <a:rPr lang="nl-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nl-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00" name="Groep 199"/>
          <p:cNvGrpSpPr/>
          <p:nvPr/>
        </p:nvGrpSpPr>
        <p:grpSpPr>
          <a:xfrm>
            <a:off x="6667500" y="858516"/>
            <a:ext cx="2219894" cy="3216598"/>
            <a:chOff x="189347" y="280574"/>
            <a:chExt cx="1081456" cy="1625227"/>
          </a:xfrm>
        </p:grpSpPr>
        <p:pic>
          <p:nvPicPr>
            <p:cNvPr id="20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47" y="280574"/>
              <a:ext cx="940827" cy="129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3" name="Groep 202"/>
            <p:cNvGrpSpPr/>
            <p:nvPr/>
          </p:nvGrpSpPr>
          <p:grpSpPr>
            <a:xfrm>
              <a:off x="292772" y="1401933"/>
              <a:ext cx="978031" cy="503868"/>
              <a:chOff x="6820236" y="5538473"/>
              <a:chExt cx="2050619" cy="1131616"/>
            </a:xfrm>
          </p:grpSpPr>
          <p:pic>
            <p:nvPicPr>
              <p:cNvPr id="20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0236" y="5538473"/>
                <a:ext cx="1705364" cy="695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830" y="5746164"/>
                <a:ext cx="1216025" cy="92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099" name="Picture 1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735513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093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Text Box 1092"/>
          <p:cNvSpPr txBox="1">
            <a:spLocks noChangeArrowheads="1"/>
          </p:cNvSpPr>
          <p:nvPr/>
        </p:nvSpPr>
        <p:spPr bwMode="auto">
          <a:xfrm>
            <a:off x="0" y="277813"/>
            <a:ext cx="91440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3200" b="1" dirty="0" smtClean="0">
                <a:latin typeface="Comic Sans MS" pitchFamily="66" charset="0"/>
              </a:rPr>
              <a:t>Dit is het verhaal van </a:t>
            </a:r>
            <a:r>
              <a:rPr lang="nl-NL" sz="3200" b="1" dirty="0" err="1" smtClean="0">
                <a:latin typeface="Comic Sans MS" pitchFamily="66" charset="0"/>
              </a:rPr>
              <a:t>NOAH’s</a:t>
            </a:r>
            <a:r>
              <a:rPr lang="nl-NL" sz="3200" b="1" dirty="0" smtClean="0">
                <a:latin typeface="Comic Sans MS" pitchFamily="66" charset="0"/>
              </a:rPr>
              <a:t> familie…</a:t>
            </a:r>
            <a:endParaRPr lang="nl-NL" dirty="0"/>
          </a:p>
        </p:txBody>
      </p:sp>
      <p:grpSp>
        <p:nvGrpSpPr>
          <p:cNvPr id="4102" name="Group 1407"/>
          <p:cNvGrpSpPr>
            <a:grpSpLocks/>
          </p:cNvGrpSpPr>
          <p:nvPr/>
        </p:nvGrpSpPr>
        <p:grpSpPr bwMode="auto">
          <a:xfrm>
            <a:off x="228600" y="1752600"/>
            <a:ext cx="4197350" cy="3810000"/>
            <a:chOff x="144" y="1104"/>
            <a:chExt cx="2644" cy="2400"/>
          </a:xfrm>
        </p:grpSpPr>
        <p:pic>
          <p:nvPicPr>
            <p:cNvPr id="4117" name="Picture 14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1281" cy="19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4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1012" cy="17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9" name="Group 1095"/>
            <p:cNvGrpSpPr>
              <a:grpSpLocks/>
            </p:cNvGrpSpPr>
            <p:nvPr/>
          </p:nvGrpSpPr>
          <p:grpSpPr bwMode="auto">
            <a:xfrm>
              <a:off x="816" y="2640"/>
              <a:ext cx="1536" cy="864"/>
              <a:chOff x="720" y="3024"/>
              <a:chExt cx="1680" cy="960"/>
            </a:xfrm>
          </p:grpSpPr>
          <p:sp>
            <p:nvSpPr>
              <p:cNvPr id="4120" name="AutoShape 1096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1680" cy="960"/>
              </a:xfrm>
              <a:prstGeom prst="roundRect">
                <a:avLst>
                  <a:gd name="adj" fmla="val 16667"/>
                </a:avLst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21" name="Text Box 1097"/>
              <p:cNvSpPr txBox="1">
                <a:spLocks noChangeArrowheads="1"/>
              </p:cNvSpPr>
              <p:nvPr/>
            </p:nvSpPr>
            <p:spPr bwMode="auto">
              <a:xfrm>
                <a:off x="965" y="3072"/>
                <a:ext cx="1160" cy="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l-NL" b="1" dirty="0">
                    <a:solidFill>
                      <a:schemeClr val="bg1"/>
                    </a:solidFill>
                    <a:latin typeface="Comic Sans MS" pitchFamily="66" charset="0"/>
                  </a:rPr>
                  <a:t>NOAH </a:t>
                </a:r>
              </a:p>
              <a:p>
                <a:r>
                  <a:rPr lang="nl-NL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en</a:t>
                </a:r>
                <a:r>
                  <a:rPr lang="nl-NL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endParaRPr lang="nl-NL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r>
                  <a:rPr lang="nl-NL" b="1" dirty="0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r>
                  <a:rPr lang="nl-NL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ijn vrouw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656" name="Group 1416"/>
          <p:cNvGrpSpPr>
            <a:grpSpLocks/>
          </p:cNvGrpSpPr>
          <p:nvPr/>
        </p:nvGrpSpPr>
        <p:grpSpPr bwMode="auto">
          <a:xfrm>
            <a:off x="4419600" y="990600"/>
            <a:ext cx="4495800" cy="5726113"/>
            <a:chOff x="2784" y="624"/>
            <a:chExt cx="2832" cy="3607"/>
          </a:xfrm>
        </p:grpSpPr>
        <p:pic>
          <p:nvPicPr>
            <p:cNvPr id="4105" name="Picture 14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1584" cy="13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6" name="Group 1404"/>
            <p:cNvGrpSpPr>
              <a:grpSpLocks/>
            </p:cNvGrpSpPr>
            <p:nvPr/>
          </p:nvGrpSpPr>
          <p:grpSpPr bwMode="auto">
            <a:xfrm>
              <a:off x="4416" y="864"/>
              <a:ext cx="1200" cy="720"/>
              <a:chOff x="720" y="3024"/>
              <a:chExt cx="1680" cy="960"/>
            </a:xfrm>
          </p:grpSpPr>
          <p:sp>
            <p:nvSpPr>
              <p:cNvPr id="4115" name="AutoShape 1405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1680" cy="960"/>
              </a:xfrm>
              <a:prstGeom prst="roundRect">
                <a:avLst>
                  <a:gd name="adj" fmla="val 16667"/>
                </a:avLst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16" name="Text Box 1406"/>
              <p:cNvSpPr txBox="1">
                <a:spLocks noChangeArrowheads="1"/>
              </p:cNvSpPr>
              <p:nvPr/>
            </p:nvSpPr>
            <p:spPr bwMode="auto">
              <a:xfrm>
                <a:off x="972" y="3123"/>
                <a:ext cx="1154" cy="77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SHEM</a:t>
                </a:r>
              </a:p>
              <a:p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en</a:t>
                </a:r>
                <a:endParaRPr lang="nl-NL" sz="18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ijn vrouw</a:t>
                </a:r>
                <a:endParaRPr lang="nl-NL" sz="18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107" name="Group 1409"/>
            <p:cNvGrpSpPr>
              <a:grpSpLocks/>
            </p:cNvGrpSpPr>
            <p:nvPr/>
          </p:nvGrpSpPr>
          <p:grpSpPr bwMode="auto">
            <a:xfrm>
              <a:off x="2832" y="1968"/>
              <a:ext cx="1200" cy="720"/>
              <a:chOff x="720" y="3024"/>
              <a:chExt cx="1680" cy="960"/>
            </a:xfrm>
          </p:grpSpPr>
          <p:sp>
            <p:nvSpPr>
              <p:cNvPr id="4113" name="AutoShape 141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1680" cy="960"/>
              </a:xfrm>
              <a:prstGeom prst="roundRect">
                <a:avLst>
                  <a:gd name="adj" fmla="val 16667"/>
                </a:avLst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14" name="Text Box 1411"/>
              <p:cNvSpPr txBox="1">
                <a:spLocks noChangeArrowheads="1"/>
              </p:cNvSpPr>
              <p:nvPr/>
            </p:nvSpPr>
            <p:spPr bwMode="auto">
              <a:xfrm>
                <a:off x="972" y="3123"/>
                <a:ext cx="1154" cy="77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HAM</a:t>
                </a:r>
              </a:p>
              <a:p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en</a:t>
                </a:r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endParaRPr lang="nl-NL" sz="18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ijn vrouw</a:t>
                </a:r>
                <a:endParaRPr lang="nl-NL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108" name="Picture 1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1607" cy="1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4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32"/>
              <a:ext cx="1584" cy="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10" name="Group 1413"/>
            <p:cNvGrpSpPr>
              <a:grpSpLocks/>
            </p:cNvGrpSpPr>
            <p:nvPr/>
          </p:nvGrpSpPr>
          <p:grpSpPr bwMode="auto">
            <a:xfrm>
              <a:off x="4368" y="3168"/>
              <a:ext cx="1200" cy="720"/>
              <a:chOff x="720" y="3024"/>
              <a:chExt cx="1680" cy="960"/>
            </a:xfrm>
          </p:grpSpPr>
          <p:sp>
            <p:nvSpPr>
              <p:cNvPr id="4111" name="AutoShape 1414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1680" cy="960"/>
              </a:xfrm>
              <a:prstGeom prst="roundRect">
                <a:avLst>
                  <a:gd name="adj" fmla="val 16667"/>
                </a:avLst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12" name="Text Box 1415"/>
              <p:cNvSpPr txBox="1">
                <a:spLocks noChangeArrowheads="1"/>
              </p:cNvSpPr>
              <p:nvPr/>
            </p:nvSpPr>
            <p:spPr bwMode="auto">
              <a:xfrm>
                <a:off x="970" y="3123"/>
                <a:ext cx="1154" cy="77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JAPHETH</a:t>
                </a:r>
              </a:p>
              <a:p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en</a:t>
                </a:r>
                <a:endParaRPr lang="nl-NL" sz="18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r>
                  <a:rPr lang="nl-NL" sz="1800" b="1" dirty="0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r>
                  <a:rPr lang="nl-NL" sz="18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ijn vrouw</a:t>
                </a:r>
                <a:endParaRPr lang="nl-NL" sz="1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104" name="Picture 14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5123" name="Group 2051"/>
          <p:cNvGrpSpPr>
            <a:grpSpLocks/>
          </p:cNvGrpSpPr>
          <p:nvPr/>
        </p:nvGrpSpPr>
        <p:grpSpPr bwMode="auto">
          <a:xfrm rot="1352717">
            <a:off x="2319338" y="39688"/>
            <a:ext cx="6435725" cy="3582987"/>
            <a:chOff x="3936" y="960"/>
            <a:chExt cx="1680" cy="912"/>
          </a:xfrm>
        </p:grpSpPr>
        <p:sp>
          <p:nvSpPr>
            <p:cNvPr id="5187" name="AutoShape 2052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333333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8" name="AutoShape 2053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333333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5124" name="Picture 2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213"/>
            <a:ext cx="8991600" cy="4141787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Freeform 2055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6" name="Freeform 2056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5127" name="Group 2057"/>
          <p:cNvGrpSpPr>
            <a:grpSpLocks/>
          </p:cNvGrpSpPr>
          <p:nvPr/>
        </p:nvGrpSpPr>
        <p:grpSpPr bwMode="auto">
          <a:xfrm rot="556679">
            <a:off x="457200" y="228600"/>
            <a:ext cx="3878263" cy="1970088"/>
            <a:chOff x="3936" y="960"/>
            <a:chExt cx="1680" cy="912"/>
          </a:xfrm>
        </p:grpSpPr>
        <p:sp>
          <p:nvSpPr>
            <p:cNvPr id="5185" name="AutoShape 205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6" name="AutoShape 205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1516" name="Oval 2060"/>
          <p:cNvSpPr>
            <a:spLocks noChangeArrowheads="1"/>
          </p:cNvSpPr>
          <p:nvPr/>
        </p:nvSpPr>
        <p:spPr bwMode="auto">
          <a:xfrm>
            <a:off x="457200" y="5562600"/>
            <a:ext cx="2590800" cy="990600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5129" name="Group 2061"/>
          <p:cNvGrpSpPr>
            <a:grpSpLocks/>
          </p:cNvGrpSpPr>
          <p:nvPr/>
        </p:nvGrpSpPr>
        <p:grpSpPr bwMode="auto">
          <a:xfrm rot="996709">
            <a:off x="4953000" y="457200"/>
            <a:ext cx="3878263" cy="1970088"/>
            <a:chOff x="3936" y="960"/>
            <a:chExt cx="1680" cy="912"/>
          </a:xfrm>
        </p:grpSpPr>
        <p:sp>
          <p:nvSpPr>
            <p:cNvPr id="5183" name="AutoShape 2062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4" name="AutoShape 2063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1548" name="Group 2092"/>
          <p:cNvGrpSpPr>
            <a:grpSpLocks/>
          </p:cNvGrpSpPr>
          <p:nvPr/>
        </p:nvGrpSpPr>
        <p:grpSpPr bwMode="auto">
          <a:xfrm>
            <a:off x="188913" y="1771650"/>
            <a:ext cx="6580187" cy="4794250"/>
            <a:chOff x="119" y="1116"/>
            <a:chExt cx="4145" cy="3020"/>
          </a:xfrm>
        </p:grpSpPr>
        <p:sp>
          <p:nvSpPr>
            <p:cNvPr id="5176" name="Freeform 2093"/>
            <p:cNvSpPr>
              <a:spLocks/>
            </p:cNvSpPr>
            <p:nvPr/>
          </p:nvSpPr>
          <p:spPr bwMode="auto">
            <a:xfrm>
              <a:off x="119" y="1116"/>
              <a:ext cx="3386" cy="2914"/>
            </a:xfrm>
            <a:custGeom>
              <a:avLst/>
              <a:gdLst>
                <a:gd name="T0" fmla="*/ 3144 w 3386"/>
                <a:gd name="T1" fmla="*/ 266 h 2914"/>
                <a:gd name="T2" fmla="*/ 2881 w 3386"/>
                <a:gd name="T3" fmla="*/ 493 h 2914"/>
                <a:gd name="T4" fmla="*/ 2575 w 3386"/>
                <a:gd name="T5" fmla="*/ 738 h 2914"/>
                <a:gd name="T6" fmla="*/ 2181 w 3386"/>
                <a:gd name="T7" fmla="*/ 1075 h 2914"/>
                <a:gd name="T8" fmla="*/ 1854 w 3386"/>
                <a:gd name="T9" fmla="*/ 1357 h 2914"/>
                <a:gd name="T10" fmla="*/ 1105 w 3386"/>
                <a:gd name="T11" fmla="*/ 1962 h 2914"/>
                <a:gd name="T12" fmla="*/ 781 w 3386"/>
                <a:gd name="T13" fmla="*/ 2230 h 2914"/>
                <a:gd name="T14" fmla="*/ 708 w 3386"/>
                <a:gd name="T15" fmla="*/ 2639 h 2914"/>
                <a:gd name="T16" fmla="*/ 190 w 3386"/>
                <a:gd name="T17" fmla="*/ 2630 h 2914"/>
                <a:gd name="T18" fmla="*/ 272 w 3386"/>
                <a:gd name="T19" fmla="*/ 2848 h 2914"/>
                <a:gd name="T20" fmla="*/ 117 w 3386"/>
                <a:gd name="T21" fmla="*/ 2884 h 2914"/>
                <a:gd name="T22" fmla="*/ 17 w 3386"/>
                <a:gd name="T23" fmla="*/ 2666 h 2914"/>
                <a:gd name="T24" fmla="*/ 108 w 3386"/>
                <a:gd name="T25" fmla="*/ 2430 h 2914"/>
                <a:gd name="T26" fmla="*/ 667 w 3386"/>
                <a:gd name="T27" fmla="*/ 2004 h 2914"/>
                <a:gd name="T28" fmla="*/ 1113 w 3386"/>
                <a:gd name="T29" fmla="*/ 1660 h 2914"/>
                <a:gd name="T30" fmla="*/ 1603 w 3386"/>
                <a:gd name="T31" fmla="*/ 1275 h 2914"/>
                <a:gd name="T32" fmla="*/ 1906 w 3386"/>
                <a:gd name="T33" fmla="*/ 1038 h 2914"/>
                <a:gd name="T34" fmla="*/ 2299 w 3386"/>
                <a:gd name="T35" fmla="*/ 735 h 2914"/>
                <a:gd name="T36" fmla="*/ 2542 w 3386"/>
                <a:gd name="T37" fmla="*/ 555 h 2914"/>
                <a:gd name="T38" fmla="*/ 3232 w 3386"/>
                <a:gd name="T39" fmla="*/ 12 h 2914"/>
                <a:gd name="T40" fmla="*/ 3253 w 3386"/>
                <a:gd name="T41" fmla="*/ 39 h 2914"/>
                <a:gd name="T42" fmla="*/ 3272 w 3386"/>
                <a:gd name="T43" fmla="*/ 20 h 2914"/>
                <a:gd name="T44" fmla="*/ 3326 w 3386"/>
                <a:gd name="T45" fmla="*/ 2 h 2914"/>
                <a:gd name="T46" fmla="*/ 3349 w 3386"/>
                <a:gd name="T47" fmla="*/ 69 h 2914"/>
                <a:gd name="T48" fmla="*/ 3144 w 3386"/>
                <a:gd name="T49" fmla="*/ 266 h 2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86" h="2914">
                  <a:moveTo>
                    <a:pt x="3144" y="266"/>
                  </a:moveTo>
                  <a:cubicBezTo>
                    <a:pt x="3066" y="337"/>
                    <a:pt x="2940" y="438"/>
                    <a:pt x="2881" y="493"/>
                  </a:cubicBezTo>
                  <a:cubicBezTo>
                    <a:pt x="2796" y="570"/>
                    <a:pt x="2630" y="687"/>
                    <a:pt x="2575" y="738"/>
                  </a:cubicBezTo>
                  <a:cubicBezTo>
                    <a:pt x="2458" y="835"/>
                    <a:pt x="2259" y="1005"/>
                    <a:pt x="2181" y="1075"/>
                  </a:cubicBezTo>
                  <a:cubicBezTo>
                    <a:pt x="2061" y="1178"/>
                    <a:pt x="1918" y="1302"/>
                    <a:pt x="1854" y="1357"/>
                  </a:cubicBezTo>
                  <a:cubicBezTo>
                    <a:pt x="1668" y="1502"/>
                    <a:pt x="1249" y="1851"/>
                    <a:pt x="1105" y="1962"/>
                  </a:cubicBezTo>
                  <a:cubicBezTo>
                    <a:pt x="926" y="2107"/>
                    <a:pt x="837" y="2183"/>
                    <a:pt x="781" y="2230"/>
                  </a:cubicBezTo>
                  <a:cubicBezTo>
                    <a:pt x="682" y="2331"/>
                    <a:pt x="806" y="2572"/>
                    <a:pt x="708" y="2639"/>
                  </a:cubicBezTo>
                  <a:cubicBezTo>
                    <a:pt x="610" y="2706"/>
                    <a:pt x="263" y="2595"/>
                    <a:pt x="190" y="2630"/>
                  </a:cubicBezTo>
                  <a:cubicBezTo>
                    <a:pt x="96" y="2648"/>
                    <a:pt x="286" y="2810"/>
                    <a:pt x="272" y="2848"/>
                  </a:cubicBezTo>
                  <a:cubicBezTo>
                    <a:pt x="260" y="2890"/>
                    <a:pt x="159" y="2914"/>
                    <a:pt x="117" y="2884"/>
                  </a:cubicBezTo>
                  <a:cubicBezTo>
                    <a:pt x="85" y="2865"/>
                    <a:pt x="19" y="2742"/>
                    <a:pt x="17" y="2666"/>
                  </a:cubicBezTo>
                  <a:cubicBezTo>
                    <a:pt x="15" y="2590"/>
                    <a:pt x="0" y="2540"/>
                    <a:pt x="108" y="2430"/>
                  </a:cubicBezTo>
                  <a:cubicBezTo>
                    <a:pt x="216" y="2320"/>
                    <a:pt x="500" y="2132"/>
                    <a:pt x="667" y="2004"/>
                  </a:cubicBezTo>
                  <a:cubicBezTo>
                    <a:pt x="778" y="1909"/>
                    <a:pt x="958" y="1780"/>
                    <a:pt x="1113" y="1660"/>
                  </a:cubicBezTo>
                  <a:cubicBezTo>
                    <a:pt x="1269" y="1538"/>
                    <a:pt x="1471" y="1379"/>
                    <a:pt x="1603" y="1275"/>
                  </a:cubicBezTo>
                  <a:cubicBezTo>
                    <a:pt x="1662" y="1226"/>
                    <a:pt x="1789" y="1129"/>
                    <a:pt x="1906" y="1038"/>
                  </a:cubicBezTo>
                  <a:cubicBezTo>
                    <a:pt x="1984" y="974"/>
                    <a:pt x="2198" y="817"/>
                    <a:pt x="2299" y="735"/>
                  </a:cubicBezTo>
                  <a:cubicBezTo>
                    <a:pt x="2331" y="703"/>
                    <a:pt x="2483" y="594"/>
                    <a:pt x="2542" y="555"/>
                  </a:cubicBezTo>
                  <a:cubicBezTo>
                    <a:pt x="2691" y="442"/>
                    <a:pt x="3114" y="98"/>
                    <a:pt x="3232" y="12"/>
                  </a:cubicBezTo>
                  <a:cubicBezTo>
                    <a:pt x="3250" y="0"/>
                    <a:pt x="3232" y="46"/>
                    <a:pt x="3253" y="39"/>
                  </a:cubicBezTo>
                  <a:cubicBezTo>
                    <a:pt x="3259" y="33"/>
                    <a:pt x="3264" y="24"/>
                    <a:pt x="3272" y="20"/>
                  </a:cubicBezTo>
                  <a:cubicBezTo>
                    <a:pt x="3289" y="11"/>
                    <a:pt x="3326" y="2"/>
                    <a:pt x="3326" y="2"/>
                  </a:cubicBezTo>
                  <a:cubicBezTo>
                    <a:pt x="3348" y="25"/>
                    <a:pt x="3386" y="32"/>
                    <a:pt x="3349" y="69"/>
                  </a:cubicBezTo>
                  <a:cubicBezTo>
                    <a:pt x="3319" y="113"/>
                    <a:pt x="3197" y="227"/>
                    <a:pt x="3144" y="26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77" name="Freeform 2094"/>
            <p:cNvSpPr>
              <a:spLocks/>
            </p:cNvSpPr>
            <p:nvPr/>
          </p:nvSpPr>
          <p:spPr bwMode="auto">
            <a:xfrm>
              <a:off x="296" y="1212"/>
              <a:ext cx="3409" cy="2903"/>
            </a:xfrm>
            <a:custGeom>
              <a:avLst/>
              <a:gdLst>
                <a:gd name="T0" fmla="*/ 3356 w 3409"/>
                <a:gd name="T1" fmla="*/ 56 h 2903"/>
                <a:gd name="T2" fmla="*/ 2976 w 3409"/>
                <a:gd name="T3" fmla="*/ 436 h 2903"/>
                <a:gd name="T4" fmla="*/ 2734 w 3409"/>
                <a:gd name="T5" fmla="*/ 678 h 2903"/>
                <a:gd name="T6" fmla="*/ 2188 w 3409"/>
                <a:gd name="T7" fmla="*/ 1209 h 2903"/>
                <a:gd name="T8" fmla="*/ 1762 w 3409"/>
                <a:gd name="T9" fmla="*/ 1629 h 2903"/>
                <a:gd name="T10" fmla="*/ 1198 w 3409"/>
                <a:gd name="T11" fmla="*/ 2145 h 2903"/>
                <a:gd name="T12" fmla="*/ 946 w 3409"/>
                <a:gd name="T13" fmla="*/ 2340 h 2903"/>
                <a:gd name="T14" fmla="*/ 934 w 3409"/>
                <a:gd name="T15" fmla="*/ 2400 h 2903"/>
                <a:gd name="T16" fmla="*/ 1304 w 3409"/>
                <a:gd name="T17" fmla="*/ 2770 h 2903"/>
                <a:gd name="T18" fmla="*/ 495 w 3409"/>
                <a:gd name="T19" fmla="*/ 2879 h 2903"/>
                <a:gd name="T20" fmla="*/ 77 w 3409"/>
                <a:gd name="T21" fmla="*/ 2716 h 2903"/>
                <a:gd name="T22" fmla="*/ 34 w 3409"/>
                <a:gd name="T23" fmla="*/ 2544 h 2903"/>
                <a:gd name="T24" fmla="*/ 258 w 3409"/>
                <a:gd name="T25" fmla="*/ 2234 h 2903"/>
                <a:gd name="T26" fmla="*/ 1032 w 3409"/>
                <a:gd name="T27" fmla="*/ 1660 h 2903"/>
                <a:gd name="T28" fmla="*/ 1522 w 3409"/>
                <a:gd name="T29" fmla="*/ 1275 h 2903"/>
                <a:gd name="T30" fmla="*/ 1825 w 3409"/>
                <a:gd name="T31" fmla="*/ 1038 h 2903"/>
                <a:gd name="T32" fmla="*/ 2218 w 3409"/>
                <a:gd name="T33" fmla="*/ 735 h 2903"/>
                <a:gd name="T34" fmla="*/ 2461 w 3409"/>
                <a:gd name="T35" fmla="*/ 555 h 2903"/>
                <a:gd name="T36" fmla="*/ 3151 w 3409"/>
                <a:gd name="T37" fmla="*/ 12 h 2903"/>
                <a:gd name="T38" fmla="*/ 3172 w 3409"/>
                <a:gd name="T39" fmla="*/ 39 h 2903"/>
                <a:gd name="T40" fmla="*/ 3191 w 3409"/>
                <a:gd name="T41" fmla="*/ 20 h 2903"/>
                <a:gd name="T42" fmla="*/ 3245 w 3409"/>
                <a:gd name="T43" fmla="*/ 2 h 2903"/>
                <a:gd name="T44" fmla="*/ 3268 w 3409"/>
                <a:gd name="T45" fmla="*/ 69 h 2903"/>
                <a:gd name="T46" fmla="*/ 3356 w 3409"/>
                <a:gd name="T47" fmla="*/ 56 h 29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09" h="2903">
                  <a:moveTo>
                    <a:pt x="3356" y="56"/>
                  </a:moveTo>
                  <a:cubicBezTo>
                    <a:pt x="3280" y="125"/>
                    <a:pt x="3080" y="332"/>
                    <a:pt x="2976" y="436"/>
                  </a:cubicBezTo>
                  <a:cubicBezTo>
                    <a:pt x="2872" y="540"/>
                    <a:pt x="2865" y="549"/>
                    <a:pt x="2734" y="678"/>
                  </a:cubicBezTo>
                  <a:cubicBezTo>
                    <a:pt x="2617" y="775"/>
                    <a:pt x="2266" y="1139"/>
                    <a:pt x="2188" y="1209"/>
                  </a:cubicBezTo>
                  <a:cubicBezTo>
                    <a:pt x="2068" y="1312"/>
                    <a:pt x="1826" y="1574"/>
                    <a:pt x="1762" y="1629"/>
                  </a:cubicBezTo>
                  <a:cubicBezTo>
                    <a:pt x="1576" y="1774"/>
                    <a:pt x="1342" y="2034"/>
                    <a:pt x="1198" y="2145"/>
                  </a:cubicBezTo>
                  <a:cubicBezTo>
                    <a:pt x="1065" y="2244"/>
                    <a:pt x="990" y="2298"/>
                    <a:pt x="946" y="2340"/>
                  </a:cubicBezTo>
                  <a:cubicBezTo>
                    <a:pt x="902" y="2382"/>
                    <a:pt x="874" y="2329"/>
                    <a:pt x="934" y="2400"/>
                  </a:cubicBezTo>
                  <a:cubicBezTo>
                    <a:pt x="994" y="2471"/>
                    <a:pt x="1377" y="2690"/>
                    <a:pt x="1304" y="2770"/>
                  </a:cubicBezTo>
                  <a:cubicBezTo>
                    <a:pt x="1193" y="2846"/>
                    <a:pt x="604" y="2903"/>
                    <a:pt x="495" y="2879"/>
                  </a:cubicBezTo>
                  <a:cubicBezTo>
                    <a:pt x="302" y="2850"/>
                    <a:pt x="154" y="2772"/>
                    <a:pt x="77" y="2716"/>
                  </a:cubicBezTo>
                  <a:cubicBezTo>
                    <a:pt x="0" y="2660"/>
                    <a:pt x="4" y="2624"/>
                    <a:pt x="34" y="2544"/>
                  </a:cubicBezTo>
                  <a:cubicBezTo>
                    <a:pt x="30" y="2541"/>
                    <a:pt x="252" y="2240"/>
                    <a:pt x="258" y="2234"/>
                  </a:cubicBezTo>
                  <a:cubicBezTo>
                    <a:pt x="424" y="2087"/>
                    <a:pt x="821" y="1820"/>
                    <a:pt x="1032" y="1660"/>
                  </a:cubicBezTo>
                  <a:cubicBezTo>
                    <a:pt x="1243" y="1500"/>
                    <a:pt x="1390" y="1379"/>
                    <a:pt x="1522" y="1275"/>
                  </a:cubicBezTo>
                  <a:cubicBezTo>
                    <a:pt x="1581" y="1226"/>
                    <a:pt x="1708" y="1129"/>
                    <a:pt x="1825" y="1038"/>
                  </a:cubicBezTo>
                  <a:cubicBezTo>
                    <a:pt x="1903" y="974"/>
                    <a:pt x="2117" y="817"/>
                    <a:pt x="2218" y="735"/>
                  </a:cubicBezTo>
                  <a:cubicBezTo>
                    <a:pt x="2250" y="703"/>
                    <a:pt x="2402" y="594"/>
                    <a:pt x="2461" y="555"/>
                  </a:cubicBezTo>
                  <a:cubicBezTo>
                    <a:pt x="2610" y="442"/>
                    <a:pt x="3033" y="98"/>
                    <a:pt x="3151" y="12"/>
                  </a:cubicBezTo>
                  <a:cubicBezTo>
                    <a:pt x="3169" y="0"/>
                    <a:pt x="3151" y="46"/>
                    <a:pt x="3172" y="39"/>
                  </a:cubicBezTo>
                  <a:cubicBezTo>
                    <a:pt x="3178" y="33"/>
                    <a:pt x="3183" y="24"/>
                    <a:pt x="3191" y="20"/>
                  </a:cubicBezTo>
                  <a:cubicBezTo>
                    <a:pt x="3208" y="11"/>
                    <a:pt x="3245" y="2"/>
                    <a:pt x="3245" y="2"/>
                  </a:cubicBezTo>
                  <a:cubicBezTo>
                    <a:pt x="3267" y="25"/>
                    <a:pt x="3305" y="32"/>
                    <a:pt x="3268" y="69"/>
                  </a:cubicBezTo>
                  <a:cubicBezTo>
                    <a:pt x="3238" y="113"/>
                    <a:pt x="3409" y="17"/>
                    <a:pt x="3356" y="5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78" name="Freeform 2095"/>
            <p:cNvSpPr>
              <a:spLocks/>
            </p:cNvSpPr>
            <p:nvPr/>
          </p:nvSpPr>
          <p:spPr bwMode="auto">
            <a:xfrm>
              <a:off x="878" y="1147"/>
              <a:ext cx="3379" cy="2958"/>
            </a:xfrm>
            <a:custGeom>
              <a:avLst/>
              <a:gdLst>
                <a:gd name="T0" fmla="*/ 2978 w 3379"/>
                <a:gd name="T1" fmla="*/ 48 h 2958"/>
                <a:gd name="T2" fmla="*/ 3338 w 3379"/>
                <a:gd name="T3" fmla="*/ 141 h 2958"/>
                <a:gd name="T4" fmla="*/ 2730 w 3379"/>
                <a:gd name="T5" fmla="*/ 781 h 2958"/>
                <a:gd name="T6" fmla="*/ 1228 w 3379"/>
                <a:gd name="T7" fmla="*/ 2483 h 2958"/>
                <a:gd name="T8" fmla="*/ 831 w 3379"/>
                <a:gd name="T9" fmla="*/ 2862 h 2958"/>
                <a:gd name="T10" fmla="*/ 88 w 3379"/>
                <a:gd name="T11" fmla="*/ 2909 h 2958"/>
                <a:gd name="T12" fmla="*/ 304 w 3379"/>
                <a:gd name="T13" fmla="*/ 2944 h 2958"/>
                <a:gd name="T14" fmla="*/ 438 w 3379"/>
                <a:gd name="T15" fmla="*/ 2822 h 2958"/>
                <a:gd name="T16" fmla="*/ 393 w 3379"/>
                <a:gd name="T17" fmla="*/ 2755 h 2958"/>
                <a:gd name="T18" fmla="*/ 106 w 3379"/>
                <a:gd name="T19" fmla="*/ 2597 h 2958"/>
                <a:gd name="T20" fmla="*/ 256 w 3379"/>
                <a:gd name="T21" fmla="*/ 2423 h 2958"/>
                <a:gd name="T22" fmla="*/ 460 w 3379"/>
                <a:gd name="T23" fmla="*/ 2405 h 2958"/>
                <a:gd name="T24" fmla="*/ 567 w 3379"/>
                <a:gd name="T25" fmla="*/ 2481 h 2958"/>
                <a:gd name="T26" fmla="*/ 946 w 3379"/>
                <a:gd name="T27" fmla="*/ 2057 h 2958"/>
                <a:gd name="T28" fmla="*/ 1567 w 3379"/>
                <a:gd name="T29" fmla="*/ 1417 h 2958"/>
                <a:gd name="T30" fmla="*/ 2203 w 3379"/>
                <a:gd name="T31" fmla="*/ 771 h 2958"/>
                <a:gd name="T32" fmla="*/ 2806 w 3379"/>
                <a:gd name="T33" fmla="*/ 71 h 2958"/>
                <a:gd name="T34" fmla="*/ 2809 w 3379"/>
                <a:gd name="T35" fmla="*/ 43 h 2958"/>
                <a:gd name="T36" fmla="*/ 2859 w 3379"/>
                <a:gd name="T37" fmla="*/ 15 h 2958"/>
                <a:gd name="T38" fmla="*/ 2893 w 3379"/>
                <a:gd name="T39" fmla="*/ 77 h 2958"/>
                <a:gd name="T40" fmla="*/ 2978 w 3379"/>
                <a:gd name="T41" fmla="*/ 48 h 29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79" h="2958">
                  <a:moveTo>
                    <a:pt x="2978" y="48"/>
                  </a:moveTo>
                  <a:cubicBezTo>
                    <a:pt x="2978" y="80"/>
                    <a:pt x="3379" y="19"/>
                    <a:pt x="3338" y="141"/>
                  </a:cubicBezTo>
                  <a:cubicBezTo>
                    <a:pt x="3297" y="263"/>
                    <a:pt x="3082" y="391"/>
                    <a:pt x="2730" y="781"/>
                  </a:cubicBezTo>
                  <a:cubicBezTo>
                    <a:pt x="2416" y="1171"/>
                    <a:pt x="1545" y="2136"/>
                    <a:pt x="1228" y="2483"/>
                  </a:cubicBezTo>
                  <a:cubicBezTo>
                    <a:pt x="1095" y="2615"/>
                    <a:pt x="1021" y="2791"/>
                    <a:pt x="831" y="2862"/>
                  </a:cubicBezTo>
                  <a:cubicBezTo>
                    <a:pt x="641" y="2933"/>
                    <a:pt x="176" y="2895"/>
                    <a:pt x="88" y="2909"/>
                  </a:cubicBezTo>
                  <a:cubicBezTo>
                    <a:pt x="0" y="2923"/>
                    <a:pt x="246" y="2958"/>
                    <a:pt x="304" y="2944"/>
                  </a:cubicBezTo>
                  <a:cubicBezTo>
                    <a:pt x="281" y="2901"/>
                    <a:pt x="483" y="2823"/>
                    <a:pt x="438" y="2822"/>
                  </a:cubicBezTo>
                  <a:cubicBezTo>
                    <a:pt x="477" y="2766"/>
                    <a:pt x="461" y="2783"/>
                    <a:pt x="393" y="2755"/>
                  </a:cubicBezTo>
                  <a:cubicBezTo>
                    <a:pt x="394" y="2726"/>
                    <a:pt x="82" y="2636"/>
                    <a:pt x="106" y="2597"/>
                  </a:cubicBezTo>
                  <a:cubicBezTo>
                    <a:pt x="83" y="2542"/>
                    <a:pt x="197" y="2455"/>
                    <a:pt x="256" y="2423"/>
                  </a:cubicBezTo>
                  <a:cubicBezTo>
                    <a:pt x="315" y="2391"/>
                    <a:pt x="408" y="2395"/>
                    <a:pt x="460" y="2405"/>
                  </a:cubicBezTo>
                  <a:cubicBezTo>
                    <a:pt x="512" y="2415"/>
                    <a:pt x="486" y="2539"/>
                    <a:pt x="567" y="2481"/>
                  </a:cubicBezTo>
                  <a:cubicBezTo>
                    <a:pt x="648" y="2423"/>
                    <a:pt x="779" y="2234"/>
                    <a:pt x="946" y="2057"/>
                  </a:cubicBezTo>
                  <a:cubicBezTo>
                    <a:pt x="1113" y="1880"/>
                    <a:pt x="1357" y="1631"/>
                    <a:pt x="1567" y="1417"/>
                  </a:cubicBezTo>
                  <a:cubicBezTo>
                    <a:pt x="1701" y="1282"/>
                    <a:pt x="2013" y="976"/>
                    <a:pt x="2203" y="771"/>
                  </a:cubicBezTo>
                  <a:cubicBezTo>
                    <a:pt x="2338" y="628"/>
                    <a:pt x="2705" y="192"/>
                    <a:pt x="2806" y="71"/>
                  </a:cubicBezTo>
                  <a:cubicBezTo>
                    <a:pt x="2810" y="64"/>
                    <a:pt x="2802" y="48"/>
                    <a:pt x="2809" y="43"/>
                  </a:cubicBezTo>
                  <a:cubicBezTo>
                    <a:pt x="2824" y="31"/>
                    <a:pt x="2859" y="15"/>
                    <a:pt x="2859" y="15"/>
                  </a:cubicBezTo>
                  <a:cubicBezTo>
                    <a:pt x="2885" y="34"/>
                    <a:pt x="2923" y="34"/>
                    <a:pt x="2893" y="77"/>
                  </a:cubicBezTo>
                  <a:cubicBezTo>
                    <a:pt x="2872" y="126"/>
                    <a:pt x="3023" y="0"/>
                    <a:pt x="2978" y="4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79" name="Oval 2096"/>
            <p:cNvSpPr>
              <a:spLocks noChangeArrowheads="1"/>
            </p:cNvSpPr>
            <p:nvPr/>
          </p:nvSpPr>
          <p:spPr bwMode="auto">
            <a:xfrm>
              <a:off x="288" y="3504"/>
              <a:ext cx="1632" cy="624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0" name="Freeform 2097"/>
            <p:cNvSpPr>
              <a:spLocks/>
            </p:cNvSpPr>
            <p:nvPr/>
          </p:nvSpPr>
          <p:spPr bwMode="auto">
            <a:xfrm>
              <a:off x="2397" y="1116"/>
              <a:ext cx="1867" cy="913"/>
            </a:xfrm>
            <a:custGeom>
              <a:avLst/>
              <a:gdLst>
                <a:gd name="T0" fmla="*/ 1712 w 1867"/>
                <a:gd name="T1" fmla="*/ 291 h 913"/>
                <a:gd name="T2" fmla="*/ 1608 w 1867"/>
                <a:gd name="T3" fmla="*/ 495 h 913"/>
                <a:gd name="T4" fmla="*/ 1547 w 1867"/>
                <a:gd name="T5" fmla="*/ 542 h 913"/>
                <a:gd name="T6" fmla="*/ 1440 w 1867"/>
                <a:gd name="T7" fmla="*/ 656 h 913"/>
                <a:gd name="T8" fmla="*/ 1376 w 1867"/>
                <a:gd name="T9" fmla="*/ 722 h 913"/>
                <a:gd name="T10" fmla="*/ 1193 w 1867"/>
                <a:gd name="T11" fmla="*/ 881 h 913"/>
                <a:gd name="T12" fmla="*/ 1104 w 1867"/>
                <a:gd name="T13" fmla="*/ 909 h 913"/>
                <a:gd name="T14" fmla="*/ 1016 w 1867"/>
                <a:gd name="T15" fmla="*/ 906 h 913"/>
                <a:gd name="T16" fmla="*/ 930 w 1867"/>
                <a:gd name="T17" fmla="*/ 890 h 913"/>
                <a:gd name="T18" fmla="*/ 833 w 1867"/>
                <a:gd name="T19" fmla="*/ 842 h 913"/>
                <a:gd name="T20" fmla="*/ 816 w 1867"/>
                <a:gd name="T21" fmla="*/ 828 h 913"/>
                <a:gd name="T22" fmla="*/ 773 w 1867"/>
                <a:gd name="T23" fmla="*/ 768 h 913"/>
                <a:gd name="T24" fmla="*/ 753 w 1867"/>
                <a:gd name="T25" fmla="*/ 714 h 913"/>
                <a:gd name="T26" fmla="*/ 747 w 1867"/>
                <a:gd name="T27" fmla="*/ 615 h 913"/>
                <a:gd name="T28" fmla="*/ 719 w 1867"/>
                <a:gd name="T29" fmla="*/ 588 h 913"/>
                <a:gd name="T30" fmla="*/ 633 w 1867"/>
                <a:gd name="T31" fmla="*/ 632 h 913"/>
                <a:gd name="T32" fmla="*/ 515 w 1867"/>
                <a:gd name="T33" fmla="*/ 671 h 913"/>
                <a:gd name="T34" fmla="*/ 314 w 1867"/>
                <a:gd name="T35" fmla="*/ 723 h 913"/>
                <a:gd name="T36" fmla="*/ 141 w 1867"/>
                <a:gd name="T37" fmla="*/ 743 h 913"/>
                <a:gd name="T38" fmla="*/ 14 w 1867"/>
                <a:gd name="T39" fmla="*/ 744 h 913"/>
                <a:gd name="T40" fmla="*/ 59 w 1867"/>
                <a:gd name="T41" fmla="*/ 707 h 913"/>
                <a:gd name="T42" fmla="*/ 276 w 1867"/>
                <a:gd name="T43" fmla="*/ 547 h 913"/>
                <a:gd name="T44" fmla="*/ 455 w 1867"/>
                <a:gd name="T45" fmla="*/ 420 h 913"/>
                <a:gd name="T46" fmla="*/ 894 w 1867"/>
                <a:gd name="T47" fmla="*/ 69 h 913"/>
                <a:gd name="T48" fmla="*/ 1052 w 1867"/>
                <a:gd name="T49" fmla="*/ 4 h 913"/>
                <a:gd name="T50" fmla="*/ 1059 w 1867"/>
                <a:gd name="T51" fmla="*/ 13 h 913"/>
                <a:gd name="T52" fmla="*/ 1066 w 1867"/>
                <a:gd name="T53" fmla="*/ 7 h 913"/>
                <a:gd name="T54" fmla="*/ 1086 w 1867"/>
                <a:gd name="T55" fmla="*/ 1 h 913"/>
                <a:gd name="T56" fmla="*/ 1094 w 1867"/>
                <a:gd name="T57" fmla="*/ 23 h 913"/>
                <a:gd name="T58" fmla="*/ 1712 w 1867"/>
                <a:gd name="T59" fmla="*/ 291 h 9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67" h="913">
                  <a:moveTo>
                    <a:pt x="1712" y="291"/>
                  </a:moveTo>
                  <a:cubicBezTo>
                    <a:pt x="1867" y="314"/>
                    <a:pt x="1635" y="453"/>
                    <a:pt x="1608" y="495"/>
                  </a:cubicBezTo>
                  <a:cubicBezTo>
                    <a:pt x="1581" y="537"/>
                    <a:pt x="1575" y="515"/>
                    <a:pt x="1547" y="542"/>
                  </a:cubicBezTo>
                  <a:cubicBezTo>
                    <a:pt x="1519" y="569"/>
                    <a:pt x="1468" y="626"/>
                    <a:pt x="1440" y="656"/>
                  </a:cubicBezTo>
                  <a:cubicBezTo>
                    <a:pt x="1412" y="686"/>
                    <a:pt x="1417" y="685"/>
                    <a:pt x="1376" y="722"/>
                  </a:cubicBezTo>
                  <a:cubicBezTo>
                    <a:pt x="1335" y="759"/>
                    <a:pt x="1238" y="850"/>
                    <a:pt x="1193" y="881"/>
                  </a:cubicBezTo>
                  <a:cubicBezTo>
                    <a:pt x="1148" y="912"/>
                    <a:pt x="1133" y="905"/>
                    <a:pt x="1104" y="909"/>
                  </a:cubicBezTo>
                  <a:cubicBezTo>
                    <a:pt x="1075" y="913"/>
                    <a:pt x="1045" y="909"/>
                    <a:pt x="1016" y="906"/>
                  </a:cubicBezTo>
                  <a:cubicBezTo>
                    <a:pt x="987" y="903"/>
                    <a:pt x="960" y="901"/>
                    <a:pt x="930" y="890"/>
                  </a:cubicBezTo>
                  <a:cubicBezTo>
                    <a:pt x="900" y="879"/>
                    <a:pt x="852" y="852"/>
                    <a:pt x="833" y="842"/>
                  </a:cubicBezTo>
                  <a:cubicBezTo>
                    <a:pt x="814" y="832"/>
                    <a:pt x="826" y="840"/>
                    <a:pt x="816" y="828"/>
                  </a:cubicBezTo>
                  <a:cubicBezTo>
                    <a:pt x="806" y="816"/>
                    <a:pt x="783" y="787"/>
                    <a:pt x="773" y="768"/>
                  </a:cubicBezTo>
                  <a:cubicBezTo>
                    <a:pt x="763" y="749"/>
                    <a:pt x="757" y="739"/>
                    <a:pt x="753" y="714"/>
                  </a:cubicBezTo>
                  <a:cubicBezTo>
                    <a:pt x="749" y="689"/>
                    <a:pt x="753" y="636"/>
                    <a:pt x="747" y="615"/>
                  </a:cubicBezTo>
                  <a:cubicBezTo>
                    <a:pt x="741" y="594"/>
                    <a:pt x="738" y="585"/>
                    <a:pt x="719" y="588"/>
                  </a:cubicBezTo>
                  <a:cubicBezTo>
                    <a:pt x="700" y="591"/>
                    <a:pt x="667" y="618"/>
                    <a:pt x="633" y="632"/>
                  </a:cubicBezTo>
                  <a:cubicBezTo>
                    <a:pt x="599" y="646"/>
                    <a:pt x="568" y="656"/>
                    <a:pt x="515" y="671"/>
                  </a:cubicBezTo>
                  <a:cubicBezTo>
                    <a:pt x="462" y="686"/>
                    <a:pt x="376" y="711"/>
                    <a:pt x="314" y="723"/>
                  </a:cubicBezTo>
                  <a:cubicBezTo>
                    <a:pt x="252" y="735"/>
                    <a:pt x="191" y="739"/>
                    <a:pt x="141" y="743"/>
                  </a:cubicBezTo>
                  <a:cubicBezTo>
                    <a:pt x="117" y="747"/>
                    <a:pt x="32" y="747"/>
                    <a:pt x="14" y="744"/>
                  </a:cubicBezTo>
                  <a:cubicBezTo>
                    <a:pt x="0" y="738"/>
                    <a:pt x="15" y="740"/>
                    <a:pt x="59" y="707"/>
                  </a:cubicBezTo>
                  <a:cubicBezTo>
                    <a:pt x="104" y="672"/>
                    <a:pt x="210" y="595"/>
                    <a:pt x="276" y="547"/>
                  </a:cubicBezTo>
                  <a:cubicBezTo>
                    <a:pt x="342" y="499"/>
                    <a:pt x="407" y="455"/>
                    <a:pt x="455" y="420"/>
                  </a:cubicBezTo>
                  <a:cubicBezTo>
                    <a:pt x="558" y="340"/>
                    <a:pt x="795" y="138"/>
                    <a:pt x="894" y="69"/>
                  </a:cubicBezTo>
                  <a:cubicBezTo>
                    <a:pt x="993" y="0"/>
                    <a:pt x="1025" y="13"/>
                    <a:pt x="1052" y="4"/>
                  </a:cubicBezTo>
                  <a:cubicBezTo>
                    <a:pt x="1058" y="0"/>
                    <a:pt x="1052" y="15"/>
                    <a:pt x="1059" y="13"/>
                  </a:cubicBezTo>
                  <a:cubicBezTo>
                    <a:pt x="1062" y="11"/>
                    <a:pt x="1063" y="8"/>
                    <a:pt x="1066" y="7"/>
                  </a:cubicBezTo>
                  <a:cubicBezTo>
                    <a:pt x="1072" y="4"/>
                    <a:pt x="1086" y="1"/>
                    <a:pt x="1086" y="1"/>
                  </a:cubicBezTo>
                  <a:cubicBezTo>
                    <a:pt x="1094" y="8"/>
                    <a:pt x="1108" y="11"/>
                    <a:pt x="1094" y="23"/>
                  </a:cubicBezTo>
                  <a:cubicBezTo>
                    <a:pt x="1198" y="71"/>
                    <a:pt x="1626" y="212"/>
                    <a:pt x="171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1" name="Freeform 2098"/>
            <p:cNvSpPr>
              <a:spLocks/>
            </p:cNvSpPr>
            <p:nvPr/>
          </p:nvSpPr>
          <p:spPr bwMode="auto">
            <a:xfrm>
              <a:off x="614" y="1212"/>
              <a:ext cx="3091" cy="2450"/>
            </a:xfrm>
            <a:custGeom>
              <a:avLst/>
              <a:gdLst>
                <a:gd name="T0" fmla="*/ 3038 w 3091"/>
                <a:gd name="T1" fmla="*/ 56 h 2450"/>
                <a:gd name="T2" fmla="*/ 2658 w 3091"/>
                <a:gd name="T3" fmla="*/ 436 h 2450"/>
                <a:gd name="T4" fmla="*/ 2416 w 3091"/>
                <a:gd name="T5" fmla="*/ 678 h 2450"/>
                <a:gd name="T6" fmla="*/ 1870 w 3091"/>
                <a:gd name="T7" fmla="*/ 1209 h 2450"/>
                <a:gd name="T8" fmla="*/ 1444 w 3091"/>
                <a:gd name="T9" fmla="*/ 1629 h 2450"/>
                <a:gd name="T10" fmla="*/ 880 w 3091"/>
                <a:gd name="T11" fmla="*/ 2145 h 2450"/>
                <a:gd name="T12" fmla="*/ 766 w 3091"/>
                <a:gd name="T13" fmla="*/ 2094 h 2450"/>
                <a:gd name="T14" fmla="*/ 517 w 3091"/>
                <a:gd name="T15" fmla="*/ 2262 h 2450"/>
                <a:gd name="T16" fmla="*/ 439 w 3091"/>
                <a:gd name="T17" fmla="*/ 2163 h 2450"/>
                <a:gd name="T18" fmla="*/ 178 w 3091"/>
                <a:gd name="T19" fmla="*/ 2415 h 2450"/>
                <a:gd name="T20" fmla="*/ 127 w 3091"/>
                <a:gd name="T21" fmla="*/ 2375 h 2450"/>
                <a:gd name="T22" fmla="*/ 36 w 3091"/>
                <a:gd name="T23" fmla="*/ 2321 h 2450"/>
                <a:gd name="T24" fmla="*/ 4 w 3091"/>
                <a:gd name="T25" fmla="*/ 2247 h 2450"/>
                <a:gd name="T26" fmla="*/ 49 w 3091"/>
                <a:gd name="T27" fmla="*/ 2202 h 2450"/>
                <a:gd name="T28" fmla="*/ 268 w 3091"/>
                <a:gd name="T29" fmla="*/ 2004 h 2450"/>
                <a:gd name="T30" fmla="*/ 714 w 3091"/>
                <a:gd name="T31" fmla="*/ 1660 h 2450"/>
                <a:gd name="T32" fmla="*/ 1204 w 3091"/>
                <a:gd name="T33" fmla="*/ 1275 h 2450"/>
                <a:gd name="T34" fmla="*/ 1507 w 3091"/>
                <a:gd name="T35" fmla="*/ 1038 h 2450"/>
                <a:gd name="T36" fmla="*/ 1900 w 3091"/>
                <a:gd name="T37" fmla="*/ 735 h 2450"/>
                <a:gd name="T38" fmla="*/ 2143 w 3091"/>
                <a:gd name="T39" fmla="*/ 555 h 2450"/>
                <a:gd name="T40" fmla="*/ 2833 w 3091"/>
                <a:gd name="T41" fmla="*/ 12 h 2450"/>
                <a:gd name="T42" fmla="*/ 2854 w 3091"/>
                <a:gd name="T43" fmla="*/ 39 h 2450"/>
                <a:gd name="T44" fmla="*/ 2873 w 3091"/>
                <a:gd name="T45" fmla="*/ 20 h 2450"/>
                <a:gd name="T46" fmla="*/ 2927 w 3091"/>
                <a:gd name="T47" fmla="*/ 2 h 2450"/>
                <a:gd name="T48" fmla="*/ 2950 w 3091"/>
                <a:gd name="T49" fmla="*/ 69 h 2450"/>
                <a:gd name="T50" fmla="*/ 3038 w 3091"/>
                <a:gd name="T51" fmla="*/ 56 h 24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1" h="2450">
                  <a:moveTo>
                    <a:pt x="3038" y="56"/>
                  </a:moveTo>
                  <a:cubicBezTo>
                    <a:pt x="2962" y="125"/>
                    <a:pt x="2762" y="332"/>
                    <a:pt x="2658" y="436"/>
                  </a:cubicBezTo>
                  <a:cubicBezTo>
                    <a:pt x="2554" y="540"/>
                    <a:pt x="2547" y="549"/>
                    <a:pt x="2416" y="678"/>
                  </a:cubicBezTo>
                  <a:cubicBezTo>
                    <a:pt x="2299" y="775"/>
                    <a:pt x="1948" y="1139"/>
                    <a:pt x="1870" y="1209"/>
                  </a:cubicBezTo>
                  <a:cubicBezTo>
                    <a:pt x="1750" y="1312"/>
                    <a:pt x="1508" y="1574"/>
                    <a:pt x="1444" y="1629"/>
                  </a:cubicBezTo>
                  <a:cubicBezTo>
                    <a:pt x="1258" y="1774"/>
                    <a:pt x="1024" y="2034"/>
                    <a:pt x="880" y="2145"/>
                  </a:cubicBezTo>
                  <a:cubicBezTo>
                    <a:pt x="747" y="2244"/>
                    <a:pt x="849" y="2080"/>
                    <a:pt x="766" y="2094"/>
                  </a:cubicBezTo>
                  <a:cubicBezTo>
                    <a:pt x="706" y="2114"/>
                    <a:pt x="571" y="2251"/>
                    <a:pt x="517" y="2262"/>
                  </a:cubicBezTo>
                  <a:cubicBezTo>
                    <a:pt x="463" y="2273"/>
                    <a:pt x="495" y="2137"/>
                    <a:pt x="439" y="2163"/>
                  </a:cubicBezTo>
                  <a:cubicBezTo>
                    <a:pt x="353" y="2237"/>
                    <a:pt x="230" y="2380"/>
                    <a:pt x="178" y="2415"/>
                  </a:cubicBezTo>
                  <a:cubicBezTo>
                    <a:pt x="126" y="2450"/>
                    <a:pt x="151" y="2391"/>
                    <a:pt x="127" y="2375"/>
                  </a:cubicBezTo>
                  <a:cubicBezTo>
                    <a:pt x="112" y="2329"/>
                    <a:pt x="80" y="2330"/>
                    <a:pt x="36" y="2321"/>
                  </a:cubicBezTo>
                  <a:cubicBezTo>
                    <a:pt x="84" y="2273"/>
                    <a:pt x="65" y="2287"/>
                    <a:pt x="4" y="2247"/>
                  </a:cubicBezTo>
                  <a:cubicBezTo>
                    <a:pt x="0" y="2244"/>
                    <a:pt x="43" y="2208"/>
                    <a:pt x="49" y="2202"/>
                  </a:cubicBezTo>
                  <a:cubicBezTo>
                    <a:pt x="66" y="2149"/>
                    <a:pt x="221" y="2036"/>
                    <a:pt x="268" y="2004"/>
                  </a:cubicBezTo>
                  <a:cubicBezTo>
                    <a:pt x="379" y="1909"/>
                    <a:pt x="559" y="1780"/>
                    <a:pt x="714" y="1660"/>
                  </a:cubicBezTo>
                  <a:cubicBezTo>
                    <a:pt x="870" y="1538"/>
                    <a:pt x="1072" y="1379"/>
                    <a:pt x="1204" y="1275"/>
                  </a:cubicBezTo>
                  <a:cubicBezTo>
                    <a:pt x="1263" y="1226"/>
                    <a:pt x="1390" y="1129"/>
                    <a:pt x="1507" y="1038"/>
                  </a:cubicBezTo>
                  <a:cubicBezTo>
                    <a:pt x="1585" y="974"/>
                    <a:pt x="1799" y="817"/>
                    <a:pt x="1900" y="735"/>
                  </a:cubicBezTo>
                  <a:cubicBezTo>
                    <a:pt x="1932" y="703"/>
                    <a:pt x="2084" y="594"/>
                    <a:pt x="2143" y="555"/>
                  </a:cubicBezTo>
                  <a:cubicBezTo>
                    <a:pt x="2292" y="442"/>
                    <a:pt x="2715" y="98"/>
                    <a:pt x="2833" y="12"/>
                  </a:cubicBezTo>
                  <a:cubicBezTo>
                    <a:pt x="2851" y="0"/>
                    <a:pt x="2833" y="46"/>
                    <a:pt x="2854" y="39"/>
                  </a:cubicBezTo>
                  <a:cubicBezTo>
                    <a:pt x="2860" y="33"/>
                    <a:pt x="2865" y="24"/>
                    <a:pt x="2873" y="20"/>
                  </a:cubicBezTo>
                  <a:cubicBezTo>
                    <a:pt x="2890" y="11"/>
                    <a:pt x="2927" y="2"/>
                    <a:pt x="2927" y="2"/>
                  </a:cubicBezTo>
                  <a:cubicBezTo>
                    <a:pt x="2949" y="25"/>
                    <a:pt x="2987" y="32"/>
                    <a:pt x="2950" y="69"/>
                  </a:cubicBezTo>
                  <a:cubicBezTo>
                    <a:pt x="2920" y="113"/>
                    <a:pt x="3091" y="17"/>
                    <a:pt x="3038" y="56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82" name="Freeform 2099"/>
            <p:cNvSpPr>
              <a:spLocks/>
            </p:cNvSpPr>
            <p:nvPr/>
          </p:nvSpPr>
          <p:spPr bwMode="auto">
            <a:xfrm>
              <a:off x="1312" y="1189"/>
              <a:ext cx="2788" cy="2947"/>
            </a:xfrm>
            <a:custGeom>
              <a:avLst/>
              <a:gdLst>
                <a:gd name="T0" fmla="*/ 2665 w 2788"/>
                <a:gd name="T1" fmla="*/ 136 h 2947"/>
                <a:gd name="T2" fmla="*/ 2728 w 2788"/>
                <a:gd name="T3" fmla="*/ 171 h 2947"/>
                <a:gd name="T4" fmla="*/ 2272 w 2788"/>
                <a:gd name="T5" fmla="*/ 755 h 2947"/>
                <a:gd name="T6" fmla="*/ 920 w 2788"/>
                <a:gd name="T7" fmla="*/ 2499 h 2947"/>
                <a:gd name="T8" fmla="*/ 592 w 2788"/>
                <a:gd name="T9" fmla="*/ 2835 h 2947"/>
                <a:gd name="T10" fmla="*/ 280 w 2788"/>
                <a:gd name="T11" fmla="*/ 2947 h 2947"/>
                <a:gd name="T12" fmla="*/ 0 w 2788"/>
                <a:gd name="T13" fmla="*/ 2907 h 2947"/>
                <a:gd name="T14" fmla="*/ 80 w 2788"/>
                <a:gd name="T15" fmla="*/ 2843 h 2947"/>
                <a:gd name="T16" fmla="*/ 225 w 2788"/>
                <a:gd name="T17" fmla="*/ 2607 h 2947"/>
                <a:gd name="T18" fmla="*/ 672 w 2788"/>
                <a:gd name="T19" fmla="*/ 2139 h 2947"/>
                <a:gd name="T20" fmla="*/ 1890 w 2788"/>
                <a:gd name="T21" fmla="*/ 859 h 2947"/>
                <a:gd name="T22" fmla="*/ 2493 w 2788"/>
                <a:gd name="T23" fmla="*/ 159 h 2947"/>
                <a:gd name="T24" fmla="*/ 2496 w 2788"/>
                <a:gd name="T25" fmla="*/ 131 h 2947"/>
                <a:gd name="T26" fmla="*/ 2546 w 2788"/>
                <a:gd name="T27" fmla="*/ 103 h 2947"/>
                <a:gd name="T28" fmla="*/ 2648 w 2788"/>
                <a:gd name="T29" fmla="*/ 43 h 2947"/>
                <a:gd name="T30" fmla="*/ 2665 w 2788"/>
                <a:gd name="T31" fmla="*/ 136 h 29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88" h="2947">
                  <a:moveTo>
                    <a:pt x="2665" y="136"/>
                  </a:moveTo>
                  <a:cubicBezTo>
                    <a:pt x="2672" y="145"/>
                    <a:pt x="2788" y="67"/>
                    <a:pt x="2728" y="171"/>
                  </a:cubicBezTo>
                  <a:cubicBezTo>
                    <a:pt x="2662" y="274"/>
                    <a:pt x="2496" y="455"/>
                    <a:pt x="2272" y="755"/>
                  </a:cubicBezTo>
                  <a:cubicBezTo>
                    <a:pt x="1971" y="1143"/>
                    <a:pt x="1205" y="2154"/>
                    <a:pt x="920" y="2499"/>
                  </a:cubicBezTo>
                  <a:cubicBezTo>
                    <a:pt x="787" y="2631"/>
                    <a:pt x="699" y="2760"/>
                    <a:pt x="592" y="2835"/>
                  </a:cubicBezTo>
                  <a:cubicBezTo>
                    <a:pt x="485" y="2910"/>
                    <a:pt x="379" y="2935"/>
                    <a:pt x="280" y="2947"/>
                  </a:cubicBezTo>
                  <a:cubicBezTo>
                    <a:pt x="257" y="2904"/>
                    <a:pt x="45" y="2908"/>
                    <a:pt x="0" y="2907"/>
                  </a:cubicBezTo>
                  <a:cubicBezTo>
                    <a:pt x="39" y="2851"/>
                    <a:pt x="148" y="2871"/>
                    <a:pt x="80" y="2843"/>
                  </a:cubicBezTo>
                  <a:cubicBezTo>
                    <a:pt x="97" y="2793"/>
                    <a:pt x="133" y="2723"/>
                    <a:pt x="225" y="2607"/>
                  </a:cubicBezTo>
                  <a:cubicBezTo>
                    <a:pt x="317" y="2494"/>
                    <a:pt x="395" y="2430"/>
                    <a:pt x="672" y="2139"/>
                  </a:cubicBezTo>
                  <a:cubicBezTo>
                    <a:pt x="949" y="1848"/>
                    <a:pt x="1587" y="1189"/>
                    <a:pt x="1890" y="859"/>
                  </a:cubicBezTo>
                  <a:cubicBezTo>
                    <a:pt x="2025" y="716"/>
                    <a:pt x="2392" y="280"/>
                    <a:pt x="2493" y="159"/>
                  </a:cubicBezTo>
                  <a:cubicBezTo>
                    <a:pt x="2497" y="152"/>
                    <a:pt x="2489" y="136"/>
                    <a:pt x="2496" y="131"/>
                  </a:cubicBezTo>
                  <a:cubicBezTo>
                    <a:pt x="2511" y="119"/>
                    <a:pt x="2546" y="103"/>
                    <a:pt x="2546" y="103"/>
                  </a:cubicBezTo>
                  <a:cubicBezTo>
                    <a:pt x="2572" y="122"/>
                    <a:pt x="2678" y="0"/>
                    <a:pt x="2648" y="43"/>
                  </a:cubicBezTo>
                  <a:cubicBezTo>
                    <a:pt x="2627" y="92"/>
                    <a:pt x="2710" y="88"/>
                    <a:pt x="2665" y="136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5131" name="Picture 2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405063" cy="434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607" name="Group 2151"/>
          <p:cNvGrpSpPr>
            <a:grpSpLocks/>
          </p:cNvGrpSpPr>
          <p:nvPr/>
        </p:nvGrpSpPr>
        <p:grpSpPr bwMode="auto">
          <a:xfrm>
            <a:off x="0" y="228600"/>
            <a:ext cx="3962400" cy="1676400"/>
            <a:chOff x="0" y="144"/>
            <a:chExt cx="2496" cy="1056"/>
          </a:xfrm>
        </p:grpSpPr>
        <p:sp>
          <p:nvSpPr>
            <p:cNvPr id="5174" name="AutoShape 2145"/>
            <p:cNvSpPr>
              <a:spLocks noChangeArrowheads="1"/>
            </p:cNvSpPr>
            <p:nvPr/>
          </p:nvSpPr>
          <p:spPr bwMode="auto">
            <a:xfrm>
              <a:off x="96" y="144"/>
              <a:ext cx="2352" cy="10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75" name="Text Box 2146"/>
            <p:cNvSpPr txBox="1">
              <a:spLocks noChangeArrowheads="1"/>
            </p:cNvSpPr>
            <p:nvPr/>
          </p:nvSpPr>
          <p:spPr bwMode="auto">
            <a:xfrm>
              <a:off x="0" y="175"/>
              <a:ext cx="2496" cy="9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 sz="3200" b="1" dirty="0" smtClean="0">
                  <a:latin typeface="Comic Sans MS" pitchFamily="66" charset="0"/>
                </a:rPr>
                <a:t>Op een dag</a:t>
              </a:r>
              <a:endParaRPr lang="nl-NL" sz="3200" b="1" dirty="0">
                <a:latin typeface="Comic Sans MS" pitchFamily="66" charset="0"/>
              </a:endParaRPr>
            </a:p>
            <a:p>
              <a:r>
                <a:rPr lang="nl-NL" sz="3200" b="1" dirty="0">
                  <a:latin typeface="Comic Sans MS" pitchFamily="66" charset="0"/>
                </a:rPr>
                <a:t>v</a:t>
              </a:r>
              <a:r>
                <a:rPr lang="nl-NL" sz="3200" b="1" dirty="0" smtClean="0">
                  <a:latin typeface="Comic Sans MS" pitchFamily="66" charset="0"/>
                </a:rPr>
                <a:t>ertelde God</a:t>
              </a:r>
              <a:endParaRPr lang="nl-NL" sz="3200" b="1" dirty="0">
                <a:latin typeface="Comic Sans MS" pitchFamily="66" charset="0"/>
              </a:endParaRPr>
            </a:p>
            <a:p>
              <a:r>
                <a:rPr lang="nl-NL" sz="3200" b="1" dirty="0" smtClean="0">
                  <a:latin typeface="Comic Sans MS" pitchFamily="66" charset="0"/>
                </a:rPr>
                <a:t>aan</a:t>
              </a:r>
              <a:r>
                <a:rPr lang="nl-NL" sz="3200" b="1" dirty="0" smtClean="0">
                  <a:latin typeface="Comic Sans MS" pitchFamily="66" charset="0"/>
                </a:rPr>
                <a:t> </a:t>
              </a:r>
              <a:r>
                <a:rPr lang="nl-NL" sz="3200" b="1" dirty="0">
                  <a:latin typeface="Comic Sans MS" pitchFamily="66" charset="0"/>
                </a:rPr>
                <a:t>Noah:</a:t>
              </a:r>
              <a:endParaRPr lang="nl-NL" dirty="0"/>
            </a:p>
          </p:txBody>
        </p:sp>
      </p:grpSp>
      <p:grpSp>
        <p:nvGrpSpPr>
          <p:cNvPr id="21557" name="Group 2101"/>
          <p:cNvGrpSpPr>
            <a:grpSpLocks/>
          </p:cNvGrpSpPr>
          <p:nvPr/>
        </p:nvGrpSpPr>
        <p:grpSpPr bwMode="auto">
          <a:xfrm>
            <a:off x="4953000" y="0"/>
            <a:ext cx="3657600" cy="3200400"/>
            <a:chOff x="3120" y="0"/>
            <a:chExt cx="2304" cy="2016"/>
          </a:xfrm>
        </p:grpSpPr>
        <p:grpSp>
          <p:nvGrpSpPr>
            <p:cNvPr id="5138" name="Group 2102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5140" name="Freeform 2103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1" name="Freeform 2104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2" name="Freeform 2105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3" name="Freeform 2106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4" name="Freeform 2107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5" name="Freeform 2108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6" name="Freeform 2109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7" name="Freeform 2110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8" name="Freeform 2111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9" name="Freeform 2112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0" name="Freeform 2113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1" name="Freeform 2114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2" name="Freeform 2115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3" name="Freeform 2116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4" name="Freeform 2117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5" name="Freeform 2118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6" name="Freeform 2119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7" name="Freeform 2120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8" name="Freeform 2121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9" name="Freeform 2122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0" name="Freeform 2123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1" name="Freeform 2124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2" name="Freeform 2125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3" name="Freeform 2126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4" name="Freeform 2127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5" name="Freeform 2128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6" name="Freeform 2129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7" name="Freeform 2130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8" name="Freeform 2131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9" name="Freeform 2132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0" name="Freeform 2133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1" name="Freeform 2134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2" name="Freeform 2135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3" name="Freeform 2136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5139" name="Picture 21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606" name="Group 2150"/>
          <p:cNvGrpSpPr>
            <a:grpSpLocks/>
          </p:cNvGrpSpPr>
          <p:nvPr/>
        </p:nvGrpSpPr>
        <p:grpSpPr bwMode="auto">
          <a:xfrm>
            <a:off x="4724400" y="2438400"/>
            <a:ext cx="4038600" cy="2057400"/>
            <a:chOff x="2976" y="1536"/>
            <a:chExt cx="2544" cy="1296"/>
          </a:xfrm>
        </p:grpSpPr>
        <p:sp>
          <p:nvSpPr>
            <p:cNvPr id="5136" name="AutoShape 2148"/>
            <p:cNvSpPr>
              <a:spLocks noChangeArrowheads="1"/>
            </p:cNvSpPr>
            <p:nvPr/>
          </p:nvSpPr>
          <p:spPr bwMode="auto">
            <a:xfrm rot="10800000">
              <a:off x="2976" y="1536"/>
              <a:ext cx="2544" cy="1296"/>
            </a:xfrm>
            <a:prstGeom prst="wedgeRoundRectCallout">
              <a:avLst>
                <a:gd name="adj1" fmla="val -630"/>
                <a:gd name="adj2" fmla="val 95907"/>
                <a:gd name="adj3" fmla="val 16667"/>
              </a:avLst>
            </a:prstGeom>
            <a:solidFill>
              <a:srgbClr val="FFCC00">
                <a:alpha val="50195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/>
              </a:outerShdw>
            </a:effectLst>
          </p:spPr>
          <p:txBody>
            <a:bodyPr rot="10800000" wrap="none" anchor="ctr"/>
            <a:lstStyle/>
            <a:p>
              <a:endParaRPr lang="nl-NL"/>
            </a:p>
          </p:txBody>
        </p:sp>
        <p:sp>
          <p:nvSpPr>
            <p:cNvPr id="5137" name="Text Box 2149"/>
            <p:cNvSpPr txBox="1">
              <a:spLocks noChangeArrowheads="1"/>
            </p:cNvSpPr>
            <p:nvPr/>
          </p:nvSpPr>
          <p:spPr bwMode="auto">
            <a:xfrm>
              <a:off x="3024" y="1680"/>
              <a:ext cx="2496" cy="8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“</a:t>
              </a:r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Ik ga de hele</a:t>
              </a:r>
              <a:endParaRPr lang="nl-NL" sz="2000" b="1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nl-NL" sz="2000" b="1" dirty="0">
                  <a:solidFill>
                    <a:schemeClr val="bg1"/>
                  </a:solidFill>
                  <a:latin typeface="Comic Sans MS" pitchFamily="66" charset="0"/>
                </a:rPr>
                <a:t>a</a:t>
              </a:r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arde vernietigen</a:t>
              </a:r>
              <a:endParaRPr lang="nl-NL" sz="2000" b="1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nl-NL" sz="2000" b="1" dirty="0">
                  <a:solidFill>
                    <a:schemeClr val="bg1"/>
                  </a:solidFill>
                  <a:latin typeface="Comic Sans MS" pitchFamily="66" charset="0"/>
                </a:rPr>
                <a:t>e</a:t>
              </a:r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n ook alle mensen</a:t>
              </a:r>
              <a:endParaRPr lang="nl-NL" sz="2000" b="1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nl-NL" sz="2000" b="1" dirty="0">
                  <a:solidFill>
                    <a:schemeClr val="bg1"/>
                  </a:solidFill>
                  <a:latin typeface="Comic Sans MS" pitchFamily="66" charset="0"/>
                </a:rPr>
                <a:t>d</a:t>
              </a:r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ie er wonen</a:t>
              </a:r>
              <a:r>
                <a:rPr lang="nl-NL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”</a:t>
              </a:r>
              <a:endParaRPr lang="nl-NL" sz="20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rot="1352717">
            <a:off x="2319338" y="39688"/>
            <a:ext cx="6435725" cy="3582987"/>
            <a:chOff x="3936" y="960"/>
            <a:chExt cx="1680" cy="912"/>
          </a:xfrm>
        </p:grpSpPr>
        <p:sp>
          <p:nvSpPr>
            <p:cNvPr id="6239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rgbClr val="333333">
                <a:alpha val="50195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40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rgbClr val="333333">
                <a:alpha val="50195"/>
              </a:srgbClr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reeform 7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151" name="Group 9"/>
          <p:cNvGrpSpPr>
            <a:grpSpLocks/>
          </p:cNvGrpSpPr>
          <p:nvPr/>
        </p:nvGrpSpPr>
        <p:grpSpPr bwMode="auto">
          <a:xfrm rot="556679">
            <a:off x="457200" y="228600"/>
            <a:ext cx="3878263" cy="1970088"/>
            <a:chOff x="3936" y="960"/>
            <a:chExt cx="1680" cy="912"/>
          </a:xfrm>
        </p:grpSpPr>
        <p:sp>
          <p:nvSpPr>
            <p:cNvPr id="6237" name="AutoShape 1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8" name="AutoShape 1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6152" name="Oval 12"/>
          <p:cNvSpPr>
            <a:spLocks noChangeArrowheads="1"/>
          </p:cNvSpPr>
          <p:nvPr/>
        </p:nvSpPr>
        <p:spPr bwMode="auto">
          <a:xfrm>
            <a:off x="457200" y="5562600"/>
            <a:ext cx="2590800" cy="990600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153" name="Group 22"/>
          <p:cNvGrpSpPr>
            <a:grpSpLocks/>
          </p:cNvGrpSpPr>
          <p:nvPr/>
        </p:nvGrpSpPr>
        <p:grpSpPr bwMode="auto">
          <a:xfrm rot="996709">
            <a:off x="4953000" y="457200"/>
            <a:ext cx="3878263" cy="1970088"/>
            <a:chOff x="3936" y="960"/>
            <a:chExt cx="1680" cy="912"/>
          </a:xfrm>
        </p:grpSpPr>
        <p:sp>
          <p:nvSpPr>
            <p:cNvPr id="6235" name="AutoShape 2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6" name="AutoShape 2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8499" name="Group 67"/>
          <p:cNvGrpSpPr>
            <a:grpSpLocks/>
          </p:cNvGrpSpPr>
          <p:nvPr/>
        </p:nvGrpSpPr>
        <p:grpSpPr bwMode="auto">
          <a:xfrm>
            <a:off x="3344863" y="2357438"/>
            <a:ext cx="4876800" cy="4191000"/>
            <a:chOff x="309" y="235"/>
            <a:chExt cx="2546" cy="3743"/>
          </a:xfrm>
        </p:grpSpPr>
        <p:sp>
          <p:nvSpPr>
            <p:cNvPr id="6217" name="Freeform 68"/>
            <p:cNvSpPr>
              <a:spLocks/>
            </p:cNvSpPr>
            <p:nvPr/>
          </p:nvSpPr>
          <p:spPr bwMode="auto">
            <a:xfrm>
              <a:off x="338" y="235"/>
              <a:ext cx="2517" cy="3743"/>
            </a:xfrm>
            <a:custGeom>
              <a:avLst/>
              <a:gdLst>
                <a:gd name="T0" fmla="*/ 2462 w 2517"/>
                <a:gd name="T1" fmla="*/ 781 h 3743"/>
                <a:gd name="T2" fmla="*/ 2458 w 2517"/>
                <a:gd name="T3" fmla="*/ 1621 h 3743"/>
                <a:gd name="T4" fmla="*/ 2434 w 2517"/>
                <a:gd name="T5" fmla="*/ 2101 h 3743"/>
                <a:gd name="T6" fmla="*/ 2426 w 2517"/>
                <a:gd name="T7" fmla="*/ 2669 h 3743"/>
                <a:gd name="T8" fmla="*/ 2434 w 2517"/>
                <a:gd name="T9" fmla="*/ 2805 h 3743"/>
                <a:gd name="T10" fmla="*/ 2386 w 2517"/>
                <a:gd name="T11" fmla="*/ 2969 h 3743"/>
                <a:gd name="T12" fmla="*/ 2422 w 2517"/>
                <a:gd name="T13" fmla="*/ 2993 h 3743"/>
                <a:gd name="T14" fmla="*/ 2302 w 2517"/>
                <a:gd name="T15" fmla="*/ 3065 h 3743"/>
                <a:gd name="T16" fmla="*/ 2398 w 2517"/>
                <a:gd name="T17" fmla="*/ 3317 h 3743"/>
                <a:gd name="T18" fmla="*/ 2410 w 2517"/>
                <a:gd name="T19" fmla="*/ 3521 h 3743"/>
                <a:gd name="T20" fmla="*/ 2482 w 2517"/>
                <a:gd name="T21" fmla="*/ 3533 h 3743"/>
                <a:gd name="T22" fmla="*/ 2378 w 2517"/>
                <a:gd name="T23" fmla="*/ 3665 h 3743"/>
                <a:gd name="T24" fmla="*/ 1938 w 2517"/>
                <a:gd name="T25" fmla="*/ 3681 h 3743"/>
                <a:gd name="T26" fmla="*/ 1870 w 2517"/>
                <a:gd name="T27" fmla="*/ 3665 h 3743"/>
                <a:gd name="T28" fmla="*/ 1826 w 2517"/>
                <a:gd name="T29" fmla="*/ 3673 h 3743"/>
                <a:gd name="T30" fmla="*/ 1662 w 2517"/>
                <a:gd name="T31" fmla="*/ 3709 h 3743"/>
                <a:gd name="T32" fmla="*/ 1382 w 2517"/>
                <a:gd name="T33" fmla="*/ 3665 h 3743"/>
                <a:gd name="T34" fmla="*/ 974 w 2517"/>
                <a:gd name="T35" fmla="*/ 3629 h 3743"/>
                <a:gd name="T36" fmla="*/ 202 w 2517"/>
                <a:gd name="T37" fmla="*/ 3677 h 3743"/>
                <a:gd name="T38" fmla="*/ 46 w 2517"/>
                <a:gd name="T39" fmla="*/ 3653 h 3743"/>
                <a:gd name="T40" fmla="*/ 10 w 2517"/>
                <a:gd name="T41" fmla="*/ 3193 h 3743"/>
                <a:gd name="T42" fmla="*/ 22 w 2517"/>
                <a:gd name="T43" fmla="*/ 2681 h 3743"/>
                <a:gd name="T44" fmla="*/ 34 w 2517"/>
                <a:gd name="T45" fmla="*/ 2549 h 3743"/>
                <a:gd name="T46" fmla="*/ 30 w 2517"/>
                <a:gd name="T47" fmla="*/ 2477 h 3743"/>
                <a:gd name="T48" fmla="*/ 74 w 2517"/>
                <a:gd name="T49" fmla="*/ 2277 h 3743"/>
                <a:gd name="T50" fmla="*/ 10 w 2517"/>
                <a:gd name="T51" fmla="*/ 2137 h 3743"/>
                <a:gd name="T52" fmla="*/ 46 w 2517"/>
                <a:gd name="T53" fmla="*/ 1553 h 3743"/>
                <a:gd name="T54" fmla="*/ 58 w 2517"/>
                <a:gd name="T55" fmla="*/ 757 h 3743"/>
                <a:gd name="T56" fmla="*/ 10 w 2517"/>
                <a:gd name="T57" fmla="*/ 629 h 3743"/>
                <a:gd name="T58" fmla="*/ 34 w 2517"/>
                <a:gd name="T59" fmla="*/ 377 h 3743"/>
                <a:gd name="T60" fmla="*/ 54 w 2517"/>
                <a:gd name="T61" fmla="*/ 161 h 3743"/>
                <a:gd name="T62" fmla="*/ 154 w 2517"/>
                <a:gd name="T63" fmla="*/ 53 h 3743"/>
                <a:gd name="T64" fmla="*/ 610 w 2517"/>
                <a:gd name="T65" fmla="*/ 81 h 3743"/>
                <a:gd name="T66" fmla="*/ 1014 w 2517"/>
                <a:gd name="T67" fmla="*/ 97 h 3743"/>
                <a:gd name="T68" fmla="*/ 1186 w 2517"/>
                <a:gd name="T69" fmla="*/ 125 h 3743"/>
                <a:gd name="T70" fmla="*/ 1298 w 2517"/>
                <a:gd name="T71" fmla="*/ 93 h 3743"/>
                <a:gd name="T72" fmla="*/ 1490 w 2517"/>
                <a:gd name="T73" fmla="*/ 61 h 3743"/>
                <a:gd name="T74" fmla="*/ 1922 w 2517"/>
                <a:gd name="T75" fmla="*/ 45 h 3743"/>
                <a:gd name="T76" fmla="*/ 2158 w 2517"/>
                <a:gd name="T77" fmla="*/ 17 h 3743"/>
                <a:gd name="T78" fmla="*/ 2454 w 2517"/>
                <a:gd name="T79" fmla="*/ 33 h 3743"/>
                <a:gd name="T80" fmla="*/ 2514 w 2517"/>
                <a:gd name="T81" fmla="*/ 185 h 3743"/>
                <a:gd name="T82" fmla="*/ 2454 w 2517"/>
                <a:gd name="T83" fmla="*/ 245 h 37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17" h="3743">
                  <a:moveTo>
                    <a:pt x="2446" y="277"/>
                  </a:moveTo>
                  <a:cubicBezTo>
                    <a:pt x="2441" y="371"/>
                    <a:pt x="2462" y="600"/>
                    <a:pt x="2462" y="781"/>
                  </a:cubicBezTo>
                  <a:cubicBezTo>
                    <a:pt x="2462" y="962"/>
                    <a:pt x="2447" y="1221"/>
                    <a:pt x="2446" y="1361"/>
                  </a:cubicBezTo>
                  <a:cubicBezTo>
                    <a:pt x="2445" y="1501"/>
                    <a:pt x="2456" y="1518"/>
                    <a:pt x="2458" y="1621"/>
                  </a:cubicBezTo>
                  <a:cubicBezTo>
                    <a:pt x="2456" y="1725"/>
                    <a:pt x="2462" y="1901"/>
                    <a:pt x="2458" y="1981"/>
                  </a:cubicBezTo>
                  <a:cubicBezTo>
                    <a:pt x="2454" y="2061"/>
                    <a:pt x="2437" y="2030"/>
                    <a:pt x="2434" y="2101"/>
                  </a:cubicBezTo>
                  <a:cubicBezTo>
                    <a:pt x="2431" y="2172"/>
                    <a:pt x="2443" y="2314"/>
                    <a:pt x="2442" y="2409"/>
                  </a:cubicBezTo>
                  <a:cubicBezTo>
                    <a:pt x="2441" y="2504"/>
                    <a:pt x="2429" y="2613"/>
                    <a:pt x="2426" y="2669"/>
                  </a:cubicBezTo>
                  <a:cubicBezTo>
                    <a:pt x="2423" y="2725"/>
                    <a:pt x="2421" y="2722"/>
                    <a:pt x="2422" y="2745"/>
                  </a:cubicBezTo>
                  <a:cubicBezTo>
                    <a:pt x="2423" y="2768"/>
                    <a:pt x="2433" y="2770"/>
                    <a:pt x="2434" y="2805"/>
                  </a:cubicBezTo>
                  <a:cubicBezTo>
                    <a:pt x="2435" y="2840"/>
                    <a:pt x="2434" y="2930"/>
                    <a:pt x="2426" y="2957"/>
                  </a:cubicBezTo>
                  <a:cubicBezTo>
                    <a:pt x="2418" y="2984"/>
                    <a:pt x="2399" y="2965"/>
                    <a:pt x="2386" y="2969"/>
                  </a:cubicBezTo>
                  <a:cubicBezTo>
                    <a:pt x="2383" y="2981"/>
                    <a:pt x="2339" y="2974"/>
                    <a:pt x="2350" y="2981"/>
                  </a:cubicBezTo>
                  <a:cubicBezTo>
                    <a:pt x="2370" y="2994"/>
                    <a:pt x="2398" y="2989"/>
                    <a:pt x="2422" y="2993"/>
                  </a:cubicBezTo>
                  <a:cubicBezTo>
                    <a:pt x="2402" y="3053"/>
                    <a:pt x="2422" y="3025"/>
                    <a:pt x="2338" y="3053"/>
                  </a:cubicBezTo>
                  <a:cubicBezTo>
                    <a:pt x="2326" y="3057"/>
                    <a:pt x="2302" y="3065"/>
                    <a:pt x="2302" y="3065"/>
                  </a:cubicBezTo>
                  <a:cubicBezTo>
                    <a:pt x="2341" y="3078"/>
                    <a:pt x="2394" y="3040"/>
                    <a:pt x="2410" y="3077"/>
                  </a:cubicBezTo>
                  <a:cubicBezTo>
                    <a:pt x="2422" y="3104"/>
                    <a:pt x="2407" y="3265"/>
                    <a:pt x="2398" y="3317"/>
                  </a:cubicBezTo>
                  <a:cubicBezTo>
                    <a:pt x="2398" y="3375"/>
                    <a:pt x="2392" y="3427"/>
                    <a:pt x="2394" y="3461"/>
                  </a:cubicBezTo>
                  <a:cubicBezTo>
                    <a:pt x="2396" y="3495"/>
                    <a:pt x="2402" y="3510"/>
                    <a:pt x="2410" y="3521"/>
                  </a:cubicBezTo>
                  <a:cubicBezTo>
                    <a:pt x="2414" y="3535"/>
                    <a:pt x="2428" y="3526"/>
                    <a:pt x="2442" y="3529"/>
                  </a:cubicBezTo>
                  <a:cubicBezTo>
                    <a:pt x="2456" y="3532"/>
                    <a:pt x="2474" y="3521"/>
                    <a:pt x="2482" y="3533"/>
                  </a:cubicBezTo>
                  <a:cubicBezTo>
                    <a:pt x="2482" y="3555"/>
                    <a:pt x="2511" y="3587"/>
                    <a:pt x="2494" y="3609"/>
                  </a:cubicBezTo>
                  <a:cubicBezTo>
                    <a:pt x="2477" y="3631"/>
                    <a:pt x="2456" y="3655"/>
                    <a:pt x="2378" y="3665"/>
                  </a:cubicBezTo>
                  <a:cubicBezTo>
                    <a:pt x="2258" y="3676"/>
                    <a:pt x="2142" y="3663"/>
                    <a:pt x="2026" y="3669"/>
                  </a:cubicBezTo>
                  <a:cubicBezTo>
                    <a:pt x="1964" y="3682"/>
                    <a:pt x="1964" y="3676"/>
                    <a:pt x="1938" y="3681"/>
                  </a:cubicBezTo>
                  <a:cubicBezTo>
                    <a:pt x="1912" y="3686"/>
                    <a:pt x="1881" y="3700"/>
                    <a:pt x="1870" y="3697"/>
                  </a:cubicBezTo>
                  <a:cubicBezTo>
                    <a:pt x="1856" y="3697"/>
                    <a:pt x="1878" y="3677"/>
                    <a:pt x="1870" y="3665"/>
                  </a:cubicBezTo>
                  <a:cubicBezTo>
                    <a:pt x="1866" y="3637"/>
                    <a:pt x="1852" y="3631"/>
                    <a:pt x="1834" y="3609"/>
                  </a:cubicBezTo>
                  <a:cubicBezTo>
                    <a:pt x="1825" y="3598"/>
                    <a:pt x="1836" y="3663"/>
                    <a:pt x="1826" y="3673"/>
                  </a:cubicBezTo>
                  <a:cubicBezTo>
                    <a:pt x="1814" y="3697"/>
                    <a:pt x="1813" y="3708"/>
                    <a:pt x="1786" y="3725"/>
                  </a:cubicBezTo>
                  <a:cubicBezTo>
                    <a:pt x="1753" y="3743"/>
                    <a:pt x="1728" y="3711"/>
                    <a:pt x="1662" y="3709"/>
                  </a:cubicBezTo>
                  <a:cubicBezTo>
                    <a:pt x="1605" y="3708"/>
                    <a:pt x="1489" y="3728"/>
                    <a:pt x="1442" y="3721"/>
                  </a:cubicBezTo>
                  <a:cubicBezTo>
                    <a:pt x="1402" y="3708"/>
                    <a:pt x="1399" y="3684"/>
                    <a:pt x="1382" y="3665"/>
                  </a:cubicBezTo>
                  <a:cubicBezTo>
                    <a:pt x="1351" y="3645"/>
                    <a:pt x="1322" y="3607"/>
                    <a:pt x="1254" y="3601"/>
                  </a:cubicBezTo>
                  <a:cubicBezTo>
                    <a:pt x="1186" y="3594"/>
                    <a:pt x="1090" y="3618"/>
                    <a:pt x="974" y="3629"/>
                  </a:cubicBezTo>
                  <a:cubicBezTo>
                    <a:pt x="858" y="3640"/>
                    <a:pt x="687" y="3657"/>
                    <a:pt x="558" y="3665"/>
                  </a:cubicBezTo>
                  <a:cubicBezTo>
                    <a:pt x="370" y="3685"/>
                    <a:pt x="270" y="3659"/>
                    <a:pt x="202" y="3677"/>
                  </a:cubicBezTo>
                  <a:cubicBezTo>
                    <a:pt x="122" y="3693"/>
                    <a:pt x="107" y="3712"/>
                    <a:pt x="82" y="3705"/>
                  </a:cubicBezTo>
                  <a:cubicBezTo>
                    <a:pt x="60" y="3671"/>
                    <a:pt x="53" y="3693"/>
                    <a:pt x="46" y="3653"/>
                  </a:cubicBezTo>
                  <a:cubicBezTo>
                    <a:pt x="38" y="3608"/>
                    <a:pt x="19" y="3566"/>
                    <a:pt x="10" y="3521"/>
                  </a:cubicBezTo>
                  <a:cubicBezTo>
                    <a:pt x="6" y="3418"/>
                    <a:pt x="6" y="3328"/>
                    <a:pt x="10" y="3193"/>
                  </a:cubicBezTo>
                  <a:cubicBezTo>
                    <a:pt x="16" y="3110"/>
                    <a:pt x="44" y="3106"/>
                    <a:pt x="46" y="3021"/>
                  </a:cubicBezTo>
                  <a:cubicBezTo>
                    <a:pt x="48" y="2936"/>
                    <a:pt x="22" y="2750"/>
                    <a:pt x="22" y="2681"/>
                  </a:cubicBezTo>
                  <a:cubicBezTo>
                    <a:pt x="22" y="2612"/>
                    <a:pt x="44" y="2631"/>
                    <a:pt x="46" y="2609"/>
                  </a:cubicBezTo>
                  <a:cubicBezTo>
                    <a:pt x="48" y="2587"/>
                    <a:pt x="27" y="2566"/>
                    <a:pt x="34" y="2549"/>
                  </a:cubicBezTo>
                  <a:cubicBezTo>
                    <a:pt x="41" y="2532"/>
                    <a:pt x="91" y="2517"/>
                    <a:pt x="90" y="2505"/>
                  </a:cubicBezTo>
                  <a:cubicBezTo>
                    <a:pt x="89" y="2493"/>
                    <a:pt x="37" y="2512"/>
                    <a:pt x="30" y="2477"/>
                  </a:cubicBezTo>
                  <a:cubicBezTo>
                    <a:pt x="19" y="2441"/>
                    <a:pt x="49" y="2343"/>
                    <a:pt x="50" y="2293"/>
                  </a:cubicBezTo>
                  <a:cubicBezTo>
                    <a:pt x="57" y="2260"/>
                    <a:pt x="77" y="2296"/>
                    <a:pt x="74" y="2277"/>
                  </a:cubicBezTo>
                  <a:cubicBezTo>
                    <a:pt x="71" y="2258"/>
                    <a:pt x="45" y="2200"/>
                    <a:pt x="34" y="2177"/>
                  </a:cubicBezTo>
                  <a:cubicBezTo>
                    <a:pt x="26" y="2149"/>
                    <a:pt x="15" y="2177"/>
                    <a:pt x="10" y="2137"/>
                  </a:cubicBezTo>
                  <a:cubicBezTo>
                    <a:pt x="5" y="2097"/>
                    <a:pt x="0" y="2034"/>
                    <a:pt x="6" y="1937"/>
                  </a:cubicBezTo>
                  <a:cubicBezTo>
                    <a:pt x="12" y="1840"/>
                    <a:pt x="39" y="1680"/>
                    <a:pt x="46" y="1553"/>
                  </a:cubicBezTo>
                  <a:cubicBezTo>
                    <a:pt x="48" y="1386"/>
                    <a:pt x="44" y="1310"/>
                    <a:pt x="46" y="1177"/>
                  </a:cubicBezTo>
                  <a:cubicBezTo>
                    <a:pt x="48" y="1044"/>
                    <a:pt x="60" y="836"/>
                    <a:pt x="58" y="757"/>
                  </a:cubicBezTo>
                  <a:cubicBezTo>
                    <a:pt x="55" y="715"/>
                    <a:pt x="47" y="740"/>
                    <a:pt x="34" y="701"/>
                  </a:cubicBezTo>
                  <a:cubicBezTo>
                    <a:pt x="26" y="677"/>
                    <a:pt x="10" y="629"/>
                    <a:pt x="10" y="629"/>
                  </a:cubicBezTo>
                  <a:cubicBezTo>
                    <a:pt x="14" y="577"/>
                    <a:pt x="17" y="525"/>
                    <a:pt x="22" y="473"/>
                  </a:cubicBezTo>
                  <a:cubicBezTo>
                    <a:pt x="25" y="441"/>
                    <a:pt x="31" y="409"/>
                    <a:pt x="34" y="377"/>
                  </a:cubicBezTo>
                  <a:cubicBezTo>
                    <a:pt x="36" y="343"/>
                    <a:pt x="55" y="309"/>
                    <a:pt x="58" y="273"/>
                  </a:cubicBezTo>
                  <a:cubicBezTo>
                    <a:pt x="61" y="237"/>
                    <a:pt x="50" y="195"/>
                    <a:pt x="54" y="161"/>
                  </a:cubicBezTo>
                  <a:cubicBezTo>
                    <a:pt x="64" y="116"/>
                    <a:pt x="65" y="87"/>
                    <a:pt x="82" y="69"/>
                  </a:cubicBezTo>
                  <a:cubicBezTo>
                    <a:pt x="99" y="51"/>
                    <a:pt x="117" y="55"/>
                    <a:pt x="154" y="53"/>
                  </a:cubicBezTo>
                  <a:cubicBezTo>
                    <a:pt x="178" y="45"/>
                    <a:pt x="306" y="57"/>
                    <a:pt x="306" y="57"/>
                  </a:cubicBezTo>
                  <a:cubicBezTo>
                    <a:pt x="382" y="62"/>
                    <a:pt x="543" y="75"/>
                    <a:pt x="610" y="81"/>
                  </a:cubicBezTo>
                  <a:cubicBezTo>
                    <a:pt x="677" y="87"/>
                    <a:pt x="639" y="90"/>
                    <a:pt x="706" y="93"/>
                  </a:cubicBezTo>
                  <a:cubicBezTo>
                    <a:pt x="773" y="96"/>
                    <a:pt x="940" y="95"/>
                    <a:pt x="1014" y="97"/>
                  </a:cubicBezTo>
                  <a:cubicBezTo>
                    <a:pt x="1164" y="112"/>
                    <a:pt x="1121" y="100"/>
                    <a:pt x="1150" y="105"/>
                  </a:cubicBezTo>
                  <a:cubicBezTo>
                    <a:pt x="1179" y="110"/>
                    <a:pt x="1172" y="122"/>
                    <a:pt x="1186" y="125"/>
                  </a:cubicBezTo>
                  <a:cubicBezTo>
                    <a:pt x="1196" y="135"/>
                    <a:pt x="1215" y="130"/>
                    <a:pt x="1234" y="125"/>
                  </a:cubicBezTo>
                  <a:cubicBezTo>
                    <a:pt x="1253" y="120"/>
                    <a:pt x="1263" y="100"/>
                    <a:pt x="1298" y="93"/>
                  </a:cubicBezTo>
                  <a:cubicBezTo>
                    <a:pt x="1333" y="86"/>
                    <a:pt x="1410" y="86"/>
                    <a:pt x="1442" y="81"/>
                  </a:cubicBezTo>
                  <a:cubicBezTo>
                    <a:pt x="1474" y="76"/>
                    <a:pt x="1441" y="66"/>
                    <a:pt x="1490" y="61"/>
                  </a:cubicBezTo>
                  <a:cubicBezTo>
                    <a:pt x="1539" y="56"/>
                    <a:pt x="1662" y="56"/>
                    <a:pt x="1734" y="53"/>
                  </a:cubicBezTo>
                  <a:cubicBezTo>
                    <a:pt x="1850" y="51"/>
                    <a:pt x="1853" y="46"/>
                    <a:pt x="1922" y="45"/>
                  </a:cubicBezTo>
                  <a:cubicBezTo>
                    <a:pt x="1991" y="44"/>
                    <a:pt x="2107" y="54"/>
                    <a:pt x="2146" y="49"/>
                  </a:cubicBezTo>
                  <a:cubicBezTo>
                    <a:pt x="2185" y="44"/>
                    <a:pt x="2144" y="24"/>
                    <a:pt x="2158" y="17"/>
                  </a:cubicBezTo>
                  <a:cubicBezTo>
                    <a:pt x="2206" y="19"/>
                    <a:pt x="2181" y="0"/>
                    <a:pt x="2230" y="5"/>
                  </a:cubicBezTo>
                  <a:cubicBezTo>
                    <a:pt x="2306" y="9"/>
                    <a:pt x="2379" y="19"/>
                    <a:pt x="2454" y="33"/>
                  </a:cubicBezTo>
                  <a:cubicBezTo>
                    <a:pt x="2476" y="37"/>
                    <a:pt x="2494" y="81"/>
                    <a:pt x="2502" y="93"/>
                  </a:cubicBezTo>
                  <a:cubicBezTo>
                    <a:pt x="2508" y="122"/>
                    <a:pt x="2517" y="162"/>
                    <a:pt x="2514" y="185"/>
                  </a:cubicBezTo>
                  <a:cubicBezTo>
                    <a:pt x="2511" y="208"/>
                    <a:pt x="2496" y="223"/>
                    <a:pt x="2486" y="233"/>
                  </a:cubicBezTo>
                  <a:cubicBezTo>
                    <a:pt x="2478" y="245"/>
                    <a:pt x="2461" y="238"/>
                    <a:pt x="2454" y="245"/>
                  </a:cubicBezTo>
                  <a:cubicBezTo>
                    <a:pt x="2447" y="252"/>
                    <a:pt x="2448" y="270"/>
                    <a:pt x="2446" y="277"/>
                  </a:cubicBezTo>
                  <a:close/>
                </a:path>
              </a:pathLst>
            </a:custGeom>
            <a:solidFill>
              <a:srgbClr val="FDD461"/>
            </a:solidFill>
            <a:ln w="31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18" name="Freeform 69"/>
            <p:cNvSpPr>
              <a:spLocks/>
            </p:cNvSpPr>
            <p:nvPr/>
          </p:nvSpPr>
          <p:spPr bwMode="auto">
            <a:xfrm>
              <a:off x="380" y="3626"/>
              <a:ext cx="1773" cy="346"/>
            </a:xfrm>
            <a:custGeom>
              <a:avLst/>
              <a:gdLst>
                <a:gd name="T0" fmla="*/ 1758 w 1773"/>
                <a:gd name="T1" fmla="*/ 248 h 346"/>
                <a:gd name="T2" fmla="*/ 1554 w 1773"/>
                <a:gd name="T3" fmla="*/ 238 h 346"/>
                <a:gd name="T4" fmla="*/ 1538 w 1773"/>
                <a:gd name="T5" fmla="*/ 224 h 346"/>
                <a:gd name="T6" fmla="*/ 1510 w 1773"/>
                <a:gd name="T7" fmla="*/ 202 h 346"/>
                <a:gd name="T8" fmla="*/ 1490 w 1773"/>
                <a:gd name="T9" fmla="*/ 186 h 346"/>
                <a:gd name="T10" fmla="*/ 1456 w 1773"/>
                <a:gd name="T11" fmla="*/ 164 h 346"/>
                <a:gd name="T12" fmla="*/ 1416 w 1773"/>
                <a:gd name="T13" fmla="*/ 174 h 346"/>
                <a:gd name="T14" fmla="*/ 1430 w 1773"/>
                <a:gd name="T15" fmla="*/ 184 h 346"/>
                <a:gd name="T16" fmla="*/ 1436 w 1773"/>
                <a:gd name="T17" fmla="*/ 186 h 346"/>
                <a:gd name="T18" fmla="*/ 1436 w 1773"/>
                <a:gd name="T19" fmla="*/ 210 h 346"/>
                <a:gd name="T20" fmla="*/ 1430 w 1773"/>
                <a:gd name="T21" fmla="*/ 280 h 346"/>
                <a:gd name="T22" fmla="*/ 1374 w 1773"/>
                <a:gd name="T23" fmla="*/ 268 h 346"/>
                <a:gd name="T24" fmla="*/ 1356 w 1773"/>
                <a:gd name="T25" fmla="*/ 246 h 346"/>
                <a:gd name="T26" fmla="*/ 1328 w 1773"/>
                <a:gd name="T27" fmla="*/ 202 h 346"/>
                <a:gd name="T28" fmla="*/ 1314 w 1773"/>
                <a:gd name="T29" fmla="*/ 184 h 346"/>
                <a:gd name="T30" fmla="*/ 1252 w 1773"/>
                <a:gd name="T31" fmla="*/ 92 h 346"/>
                <a:gd name="T32" fmla="*/ 1134 w 1773"/>
                <a:gd name="T33" fmla="*/ 90 h 346"/>
                <a:gd name="T34" fmla="*/ 1076 w 1773"/>
                <a:gd name="T35" fmla="*/ 98 h 346"/>
                <a:gd name="T36" fmla="*/ 888 w 1773"/>
                <a:gd name="T37" fmla="*/ 92 h 346"/>
                <a:gd name="T38" fmla="*/ 886 w 1773"/>
                <a:gd name="T39" fmla="*/ 66 h 346"/>
                <a:gd name="T40" fmla="*/ 866 w 1773"/>
                <a:gd name="T41" fmla="*/ 58 h 346"/>
                <a:gd name="T42" fmla="*/ 772 w 1773"/>
                <a:gd name="T43" fmla="*/ 52 h 346"/>
                <a:gd name="T44" fmla="*/ 328 w 1773"/>
                <a:gd name="T45" fmla="*/ 60 h 346"/>
                <a:gd name="T46" fmla="*/ 304 w 1773"/>
                <a:gd name="T47" fmla="*/ 54 h 346"/>
                <a:gd name="T48" fmla="*/ 318 w 1773"/>
                <a:gd name="T49" fmla="*/ 34 h 346"/>
                <a:gd name="T50" fmla="*/ 324 w 1773"/>
                <a:gd name="T51" fmla="*/ 28 h 346"/>
                <a:gd name="T52" fmla="*/ 124 w 1773"/>
                <a:gd name="T53" fmla="*/ 2 h 346"/>
                <a:gd name="T54" fmla="*/ 120 w 1773"/>
                <a:gd name="T55" fmla="*/ 38 h 346"/>
                <a:gd name="T56" fmla="*/ 126 w 1773"/>
                <a:gd name="T57" fmla="*/ 64 h 346"/>
                <a:gd name="T58" fmla="*/ 152 w 1773"/>
                <a:gd name="T59" fmla="*/ 68 h 346"/>
                <a:gd name="T60" fmla="*/ 156 w 1773"/>
                <a:gd name="T61" fmla="*/ 170 h 346"/>
                <a:gd name="T62" fmla="*/ 116 w 1773"/>
                <a:gd name="T63" fmla="*/ 252 h 346"/>
                <a:gd name="T64" fmla="*/ 82 w 1773"/>
                <a:gd name="T65" fmla="*/ 248 h 346"/>
                <a:gd name="T66" fmla="*/ 54 w 1773"/>
                <a:gd name="T67" fmla="*/ 240 h 346"/>
                <a:gd name="T68" fmla="*/ 34 w 1773"/>
                <a:gd name="T69" fmla="*/ 178 h 346"/>
                <a:gd name="T70" fmla="*/ 10 w 1773"/>
                <a:gd name="T71" fmla="*/ 176 h 346"/>
                <a:gd name="T72" fmla="*/ 8 w 1773"/>
                <a:gd name="T73" fmla="*/ 260 h 346"/>
                <a:gd name="T74" fmla="*/ 56 w 1773"/>
                <a:gd name="T75" fmla="*/ 308 h 346"/>
                <a:gd name="T76" fmla="*/ 170 w 1773"/>
                <a:gd name="T77" fmla="*/ 288 h 346"/>
                <a:gd name="T78" fmla="*/ 260 w 1773"/>
                <a:gd name="T79" fmla="*/ 274 h 346"/>
                <a:gd name="T80" fmla="*/ 372 w 1773"/>
                <a:gd name="T81" fmla="*/ 276 h 346"/>
                <a:gd name="T82" fmla="*/ 592 w 1773"/>
                <a:gd name="T83" fmla="*/ 266 h 346"/>
                <a:gd name="T84" fmla="*/ 710 w 1773"/>
                <a:gd name="T85" fmla="*/ 258 h 346"/>
                <a:gd name="T86" fmla="*/ 886 w 1773"/>
                <a:gd name="T87" fmla="*/ 240 h 346"/>
                <a:gd name="T88" fmla="*/ 1166 w 1773"/>
                <a:gd name="T89" fmla="*/ 208 h 346"/>
                <a:gd name="T90" fmla="*/ 1270 w 1773"/>
                <a:gd name="T91" fmla="*/ 214 h 346"/>
                <a:gd name="T92" fmla="*/ 1288 w 1773"/>
                <a:gd name="T93" fmla="*/ 242 h 346"/>
                <a:gd name="T94" fmla="*/ 1334 w 1773"/>
                <a:gd name="T95" fmla="*/ 298 h 346"/>
                <a:gd name="T96" fmla="*/ 1344 w 1773"/>
                <a:gd name="T97" fmla="*/ 310 h 346"/>
                <a:gd name="T98" fmla="*/ 1356 w 1773"/>
                <a:gd name="T99" fmla="*/ 318 h 346"/>
                <a:gd name="T100" fmla="*/ 1376 w 1773"/>
                <a:gd name="T101" fmla="*/ 336 h 346"/>
                <a:gd name="T102" fmla="*/ 1394 w 1773"/>
                <a:gd name="T103" fmla="*/ 346 h 346"/>
                <a:gd name="T104" fmla="*/ 1496 w 1773"/>
                <a:gd name="T105" fmla="*/ 344 h 346"/>
                <a:gd name="T106" fmla="*/ 1552 w 1773"/>
                <a:gd name="T107" fmla="*/ 324 h 346"/>
                <a:gd name="T108" fmla="*/ 1652 w 1773"/>
                <a:gd name="T109" fmla="*/ 328 h 346"/>
                <a:gd name="T110" fmla="*/ 1700 w 1773"/>
                <a:gd name="T111" fmla="*/ 342 h 346"/>
                <a:gd name="T112" fmla="*/ 1748 w 1773"/>
                <a:gd name="T113" fmla="*/ 330 h 346"/>
                <a:gd name="T114" fmla="*/ 1772 w 1773"/>
                <a:gd name="T115" fmla="*/ 288 h 346"/>
                <a:gd name="T116" fmla="*/ 1758 w 1773"/>
                <a:gd name="T117" fmla="*/ 248 h 3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73" h="346">
                  <a:moveTo>
                    <a:pt x="1758" y="248"/>
                  </a:moveTo>
                  <a:cubicBezTo>
                    <a:pt x="1710" y="200"/>
                    <a:pt x="1622" y="239"/>
                    <a:pt x="1554" y="238"/>
                  </a:cubicBezTo>
                  <a:cubicBezTo>
                    <a:pt x="1547" y="234"/>
                    <a:pt x="1545" y="228"/>
                    <a:pt x="1538" y="224"/>
                  </a:cubicBezTo>
                  <a:cubicBezTo>
                    <a:pt x="1532" y="214"/>
                    <a:pt x="1521" y="206"/>
                    <a:pt x="1510" y="202"/>
                  </a:cubicBezTo>
                  <a:cubicBezTo>
                    <a:pt x="1507" y="194"/>
                    <a:pt x="1490" y="186"/>
                    <a:pt x="1490" y="186"/>
                  </a:cubicBezTo>
                  <a:cubicBezTo>
                    <a:pt x="1483" y="175"/>
                    <a:pt x="1468" y="168"/>
                    <a:pt x="1456" y="164"/>
                  </a:cubicBezTo>
                  <a:cubicBezTo>
                    <a:pt x="1446" y="165"/>
                    <a:pt x="1420" y="161"/>
                    <a:pt x="1416" y="174"/>
                  </a:cubicBezTo>
                  <a:cubicBezTo>
                    <a:pt x="1419" y="184"/>
                    <a:pt x="1416" y="179"/>
                    <a:pt x="1430" y="184"/>
                  </a:cubicBezTo>
                  <a:cubicBezTo>
                    <a:pt x="1432" y="185"/>
                    <a:pt x="1436" y="186"/>
                    <a:pt x="1436" y="186"/>
                  </a:cubicBezTo>
                  <a:cubicBezTo>
                    <a:pt x="1442" y="195"/>
                    <a:pt x="1439" y="201"/>
                    <a:pt x="1436" y="210"/>
                  </a:cubicBezTo>
                  <a:cubicBezTo>
                    <a:pt x="1435" y="242"/>
                    <a:pt x="1438" y="256"/>
                    <a:pt x="1430" y="280"/>
                  </a:cubicBezTo>
                  <a:cubicBezTo>
                    <a:pt x="1359" y="277"/>
                    <a:pt x="1400" y="286"/>
                    <a:pt x="1374" y="268"/>
                  </a:cubicBezTo>
                  <a:cubicBezTo>
                    <a:pt x="1371" y="259"/>
                    <a:pt x="1362" y="254"/>
                    <a:pt x="1356" y="246"/>
                  </a:cubicBezTo>
                  <a:cubicBezTo>
                    <a:pt x="1348" y="235"/>
                    <a:pt x="1338" y="205"/>
                    <a:pt x="1328" y="202"/>
                  </a:cubicBezTo>
                  <a:cubicBezTo>
                    <a:pt x="1318" y="188"/>
                    <a:pt x="1323" y="193"/>
                    <a:pt x="1314" y="184"/>
                  </a:cubicBezTo>
                  <a:cubicBezTo>
                    <a:pt x="1305" y="158"/>
                    <a:pt x="1274" y="107"/>
                    <a:pt x="1252" y="92"/>
                  </a:cubicBezTo>
                  <a:cubicBezTo>
                    <a:pt x="1219" y="70"/>
                    <a:pt x="1173" y="91"/>
                    <a:pt x="1134" y="90"/>
                  </a:cubicBezTo>
                  <a:cubicBezTo>
                    <a:pt x="1084" y="92"/>
                    <a:pt x="1103" y="91"/>
                    <a:pt x="1076" y="98"/>
                  </a:cubicBezTo>
                  <a:cubicBezTo>
                    <a:pt x="1013" y="96"/>
                    <a:pt x="952" y="93"/>
                    <a:pt x="888" y="92"/>
                  </a:cubicBezTo>
                  <a:cubicBezTo>
                    <a:pt x="887" y="83"/>
                    <a:pt x="889" y="74"/>
                    <a:pt x="886" y="66"/>
                  </a:cubicBezTo>
                  <a:cubicBezTo>
                    <a:pt x="884" y="59"/>
                    <a:pt x="873" y="58"/>
                    <a:pt x="866" y="58"/>
                  </a:cubicBezTo>
                  <a:cubicBezTo>
                    <a:pt x="835" y="56"/>
                    <a:pt x="803" y="54"/>
                    <a:pt x="772" y="52"/>
                  </a:cubicBezTo>
                  <a:cubicBezTo>
                    <a:pt x="526" y="53"/>
                    <a:pt x="477" y="23"/>
                    <a:pt x="328" y="60"/>
                  </a:cubicBezTo>
                  <a:cubicBezTo>
                    <a:pt x="320" y="58"/>
                    <a:pt x="312" y="57"/>
                    <a:pt x="304" y="54"/>
                  </a:cubicBezTo>
                  <a:cubicBezTo>
                    <a:pt x="307" y="41"/>
                    <a:pt x="304" y="48"/>
                    <a:pt x="318" y="34"/>
                  </a:cubicBezTo>
                  <a:cubicBezTo>
                    <a:pt x="320" y="32"/>
                    <a:pt x="324" y="28"/>
                    <a:pt x="324" y="28"/>
                  </a:cubicBezTo>
                  <a:cubicBezTo>
                    <a:pt x="289" y="24"/>
                    <a:pt x="158" y="0"/>
                    <a:pt x="124" y="2"/>
                  </a:cubicBezTo>
                  <a:cubicBezTo>
                    <a:pt x="90" y="4"/>
                    <a:pt x="120" y="28"/>
                    <a:pt x="120" y="38"/>
                  </a:cubicBezTo>
                  <a:cubicBezTo>
                    <a:pt x="120" y="48"/>
                    <a:pt x="121" y="59"/>
                    <a:pt x="126" y="64"/>
                  </a:cubicBezTo>
                  <a:cubicBezTo>
                    <a:pt x="131" y="69"/>
                    <a:pt x="147" y="50"/>
                    <a:pt x="152" y="68"/>
                  </a:cubicBezTo>
                  <a:cubicBezTo>
                    <a:pt x="157" y="86"/>
                    <a:pt x="162" y="139"/>
                    <a:pt x="156" y="170"/>
                  </a:cubicBezTo>
                  <a:cubicBezTo>
                    <a:pt x="150" y="201"/>
                    <a:pt x="128" y="239"/>
                    <a:pt x="116" y="252"/>
                  </a:cubicBezTo>
                  <a:cubicBezTo>
                    <a:pt x="104" y="265"/>
                    <a:pt x="92" y="250"/>
                    <a:pt x="82" y="248"/>
                  </a:cubicBezTo>
                  <a:cubicBezTo>
                    <a:pt x="72" y="246"/>
                    <a:pt x="62" y="252"/>
                    <a:pt x="54" y="240"/>
                  </a:cubicBezTo>
                  <a:cubicBezTo>
                    <a:pt x="46" y="228"/>
                    <a:pt x="41" y="189"/>
                    <a:pt x="34" y="178"/>
                  </a:cubicBezTo>
                  <a:cubicBezTo>
                    <a:pt x="27" y="167"/>
                    <a:pt x="14" y="162"/>
                    <a:pt x="10" y="176"/>
                  </a:cubicBezTo>
                  <a:cubicBezTo>
                    <a:pt x="6" y="190"/>
                    <a:pt x="0" y="238"/>
                    <a:pt x="8" y="260"/>
                  </a:cubicBezTo>
                  <a:cubicBezTo>
                    <a:pt x="16" y="282"/>
                    <a:pt x="29" y="303"/>
                    <a:pt x="56" y="308"/>
                  </a:cubicBezTo>
                  <a:cubicBezTo>
                    <a:pt x="83" y="313"/>
                    <a:pt x="136" y="294"/>
                    <a:pt x="170" y="288"/>
                  </a:cubicBezTo>
                  <a:cubicBezTo>
                    <a:pt x="204" y="282"/>
                    <a:pt x="226" y="276"/>
                    <a:pt x="260" y="274"/>
                  </a:cubicBezTo>
                  <a:cubicBezTo>
                    <a:pt x="267" y="278"/>
                    <a:pt x="365" y="274"/>
                    <a:pt x="372" y="276"/>
                  </a:cubicBezTo>
                  <a:cubicBezTo>
                    <a:pt x="503" y="275"/>
                    <a:pt x="491" y="270"/>
                    <a:pt x="592" y="266"/>
                  </a:cubicBezTo>
                  <a:cubicBezTo>
                    <a:pt x="630" y="260"/>
                    <a:pt x="671" y="259"/>
                    <a:pt x="710" y="258"/>
                  </a:cubicBezTo>
                  <a:cubicBezTo>
                    <a:pt x="770" y="246"/>
                    <a:pt x="824" y="242"/>
                    <a:pt x="886" y="240"/>
                  </a:cubicBezTo>
                  <a:cubicBezTo>
                    <a:pt x="979" y="221"/>
                    <a:pt x="1072" y="215"/>
                    <a:pt x="1166" y="208"/>
                  </a:cubicBezTo>
                  <a:cubicBezTo>
                    <a:pt x="1200" y="200"/>
                    <a:pt x="1237" y="203"/>
                    <a:pt x="1270" y="214"/>
                  </a:cubicBezTo>
                  <a:cubicBezTo>
                    <a:pt x="1276" y="224"/>
                    <a:pt x="1279" y="236"/>
                    <a:pt x="1288" y="242"/>
                  </a:cubicBezTo>
                  <a:cubicBezTo>
                    <a:pt x="1296" y="266"/>
                    <a:pt x="1312" y="284"/>
                    <a:pt x="1334" y="298"/>
                  </a:cubicBezTo>
                  <a:cubicBezTo>
                    <a:pt x="1338" y="303"/>
                    <a:pt x="1339" y="306"/>
                    <a:pt x="1344" y="310"/>
                  </a:cubicBezTo>
                  <a:cubicBezTo>
                    <a:pt x="1348" y="313"/>
                    <a:pt x="1356" y="318"/>
                    <a:pt x="1356" y="318"/>
                  </a:cubicBezTo>
                  <a:cubicBezTo>
                    <a:pt x="1361" y="325"/>
                    <a:pt x="1368" y="333"/>
                    <a:pt x="1376" y="336"/>
                  </a:cubicBezTo>
                  <a:cubicBezTo>
                    <a:pt x="1381" y="341"/>
                    <a:pt x="1394" y="346"/>
                    <a:pt x="1394" y="346"/>
                  </a:cubicBezTo>
                  <a:cubicBezTo>
                    <a:pt x="1428" y="345"/>
                    <a:pt x="1462" y="345"/>
                    <a:pt x="1496" y="344"/>
                  </a:cubicBezTo>
                  <a:cubicBezTo>
                    <a:pt x="1515" y="343"/>
                    <a:pt x="1533" y="328"/>
                    <a:pt x="1552" y="324"/>
                  </a:cubicBezTo>
                  <a:cubicBezTo>
                    <a:pt x="1553" y="324"/>
                    <a:pt x="1638" y="326"/>
                    <a:pt x="1652" y="328"/>
                  </a:cubicBezTo>
                  <a:cubicBezTo>
                    <a:pt x="1668" y="330"/>
                    <a:pt x="1684" y="339"/>
                    <a:pt x="1700" y="342"/>
                  </a:cubicBezTo>
                  <a:cubicBezTo>
                    <a:pt x="1734" y="340"/>
                    <a:pt x="1725" y="338"/>
                    <a:pt x="1748" y="330"/>
                  </a:cubicBezTo>
                  <a:cubicBezTo>
                    <a:pt x="1757" y="316"/>
                    <a:pt x="1763" y="301"/>
                    <a:pt x="1772" y="288"/>
                  </a:cubicBezTo>
                  <a:cubicBezTo>
                    <a:pt x="1771" y="270"/>
                    <a:pt x="1773" y="258"/>
                    <a:pt x="1758" y="248"/>
                  </a:cubicBezTo>
                  <a:close/>
                </a:path>
              </a:pathLst>
            </a:custGeom>
            <a:solidFill>
              <a:srgbClr val="D9A10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19" name="Freeform 70"/>
            <p:cNvSpPr>
              <a:spLocks/>
            </p:cNvSpPr>
            <p:nvPr/>
          </p:nvSpPr>
          <p:spPr bwMode="auto">
            <a:xfrm>
              <a:off x="2205" y="3767"/>
              <a:ext cx="624" cy="159"/>
            </a:xfrm>
            <a:custGeom>
              <a:avLst/>
              <a:gdLst>
                <a:gd name="T0" fmla="*/ 537 w 624"/>
                <a:gd name="T1" fmla="*/ 13 h 159"/>
                <a:gd name="T2" fmla="*/ 510 w 624"/>
                <a:gd name="T3" fmla="*/ 40 h 159"/>
                <a:gd name="T4" fmla="*/ 252 w 624"/>
                <a:gd name="T5" fmla="*/ 43 h 159"/>
                <a:gd name="T6" fmla="*/ 0 w 624"/>
                <a:gd name="T7" fmla="*/ 58 h 159"/>
                <a:gd name="T8" fmla="*/ 6 w 624"/>
                <a:gd name="T9" fmla="*/ 76 h 159"/>
                <a:gd name="T10" fmla="*/ 9 w 624"/>
                <a:gd name="T11" fmla="*/ 85 h 159"/>
                <a:gd name="T12" fmla="*/ 12 w 624"/>
                <a:gd name="T13" fmla="*/ 157 h 159"/>
                <a:gd name="T14" fmla="*/ 36 w 624"/>
                <a:gd name="T15" fmla="*/ 151 h 159"/>
                <a:gd name="T16" fmla="*/ 144 w 624"/>
                <a:gd name="T17" fmla="*/ 127 h 159"/>
                <a:gd name="T18" fmla="*/ 357 w 624"/>
                <a:gd name="T19" fmla="*/ 130 h 159"/>
                <a:gd name="T20" fmla="*/ 549 w 624"/>
                <a:gd name="T21" fmla="*/ 121 h 159"/>
                <a:gd name="T22" fmla="*/ 591 w 624"/>
                <a:gd name="T23" fmla="*/ 109 h 159"/>
                <a:gd name="T24" fmla="*/ 609 w 624"/>
                <a:gd name="T25" fmla="*/ 100 h 159"/>
                <a:gd name="T26" fmla="*/ 624 w 624"/>
                <a:gd name="T27" fmla="*/ 55 h 159"/>
                <a:gd name="T28" fmla="*/ 618 w 624"/>
                <a:gd name="T29" fmla="*/ 13 h 159"/>
                <a:gd name="T30" fmla="*/ 600 w 624"/>
                <a:gd name="T31" fmla="*/ 1 h 159"/>
                <a:gd name="T32" fmla="*/ 540 w 624"/>
                <a:gd name="T33" fmla="*/ 4 h 159"/>
                <a:gd name="T34" fmla="*/ 537 w 624"/>
                <a:gd name="T35" fmla="*/ 1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4" h="159">
                  <a:moveTo>
                    <a:pt x="537" y="13"/>
                  </a:moveTo>
                  <a:cubicBezTo>
                    <a:pt x="551" y="33"/>
                    <a:pt x="526" y="35"/>
                    <a:pt x="510" y="40"/>
                  </a:cubicBezTo>
                  <a:cubicBezTo>
                    <a:pt x="428" y="67"/>
                    <a:pt x="338" y="42"/>
                    <a:pt x="252" y="43"/>
                  </a:cubicBezTo>
                  <a:cubicBezTo>
                    <a:pt x="168" y="46"/>
                    <a:pt x="85" y="55"/>
                    <a:pt x="0" y="58"/>
                  </a:cubicBezTo>
                  <a:cubicBezTo>
                    <a:pt x="2" y="64"/>
                    <a:pt x="4" y="70"/>
                    <a:pt x="6" y="76"/>
                  </a:cubicBezTo>
                  <a:cubicBezTo>
                    <a:pt x="7" y="79"/>
                    <a:pt x="9" y="85"/>
                    <a:pt x="9" y="85"/>
                  </a:cubicBezTo>
                  <a:cubicBezTo>
                    <a:pt x="10" y="109"/>
                    <a:pt x="6" y="134"/>
                    <a:pt x="12" y="157"/>
                  </a:cubicBezTo>
                  <a:cubicBezTo>
                    <a:pt x="12" y="159"/>
                    <a:pt x="33" y="152"/>
                    <a:pt x="36" y="151"/>
                  </a:cubicBezTo>
                  <a:cubicBezTo>
                    <a:pt x="59" y="141"/>
                    <a:pt x="119" y="133"/>
                    <a:pt x="144" y="127"/>
                  </a:cubicBezTo>
                  <a:cubicBezTo>
                    <a:pt x="197" y="122"/>
                    <a:pt x="290" y="131"/>
                    <a:pt x="357" y="130"/>
                  </a:cubicBezTo>
                  <a:cubicBezTo>
                    <a:pt x="424" y="129"/>
                    <a:pt x="510" y="124"/>
                    <a:pt x="549" y="121"/>
                  </a:cubicBezTo>
                  <a:cubicBezTo>
                    <a:pt x="564" y="116"/>
                    <a:pt x="576" y="112"/>
                    <a:pt x="591" y="109"/>
                  </a:cubicBezTo>
                  <a:cubicBezTo>
                    <a:pt x="597" y="105"/>
                    <a:pt x="605" y="105"/>
                    <a:pt x="609" y="100"/>
                  </a:cubicBezTo>
                  <a:cubicBezTo>
                    <a:pt x="619" y="86"/>
                    <a:pt x="615" y="69"/>
                    <a:pt x="624" y="55"/>
                  </a:cubicBezTo>
                  <a:cubicBezTo>
                    <a:pt x="622" y="41"/>
                    <a:pt x="620" y="27"/>
                    <a:pt x="618" y="13"/>
                  </a:cubicBezTo>
                  <a:cubicBezTo>
                    <a:pt x="617" y="6"/>
                    <a:pt x="600" y="1"/>
                    <a:pt x="600" y="1"/>
                  </a:cubicBezTo>
                  <a:cubicBezTo>
                    <a:pt x="580" y="2"/>
                    <a:pt x="560" y="0"/>
                    <a:pt x="540" y="4"/>
                  </a:cubicBezTo>
                  <a:cubicBezTo>
                    <a:pt x="537" y="5"/>
                    <a:pt x="537" y="13"/>
                    <a:pt x="537" y="13"/>
                  </a:cubicBezTo>
                  <a:close/>
                </a:path>
              </a:pathLst>
            </a:custGeom>
            <a:solidFill>
              <a:srgbClr val="D9A10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0" name="Freeform 71"/>
            <p:cNvSpPr>
              <a:spLocks/>
            </p:cNvSpPr>
            <p:nvPr/>
          </p:nvSpPr>
          <p:spPr bwMode="auto">
            <a:xfrm>
              <a:off x="523" y="3663"/>
              <a:ext cx="1111" cy="114"/>
            </a:xfrm>
            <a:custGeom>
              <a:avLst/>
              <a:gdLst>
                <a:gd name="T0" fmla="*/ 1106 w 1111"/>
                <a:gd name="T1" fmla="*/ 87 h 114"/>
                <a:gd name="T2" fmla="*/ 1058 w 1111"/>
                <a:gd name="T3" fmla="*/ 93 h 114"/>
                <a:gd name="T4" fmla="*/ 1043 w 1111"/>
                <a:gd name="T5" fmla="*/ 90 h 114"/>
                <a:gd name="T6" fmla="*/ 1040 w 1111"/>
                <a:gd name="T7" fmla="*/ 81 h 114"/>
                <a:gd name="T8" fmla="*/ 971 w 1111"/>
                <a:gd name="T9" fmla="*/ 84 h 114"/>
                <a:gd name="T10" fmla="*/ 959 w 1111"/>
                <a:gd name="T11" fmla="*/ 87 h 114"/>
                <a:gd name="T12" fmla="*/ 956 w 1111"/>
                <a:gd name="T13" fmla="*/ 96 h 114"/>
                <a:gd name="T14" fmla="*/ 944 w 1111"/>
                <a:gd name="T15" fmla="*/ 93 h 114"/>
                <a:gd name="T16" fmla="*/ 764 w 1111"/>
                <a:gd name="T17" fmla="*/ 90 h 114"/>
                <a:gd name="T18" fmla="*/ 716 w 1111"/>
                <a:gd name="T19" fmla="*/ 66 h 114"/>
                <a:gd name="T20" fmla="*/ 668 w 1111"/>
                <a:gd name="T21" fmla="*/ 81 h 114"/>
                <a:gd name="T22" fmla="*/ 497 w 1111"/>
                <a:gd name="T23" fmla="*/ 72 h 114"/>
                <a:gd name="T24" fmla="*/ 455 w 1111"/>
                <a:gd name="T25" fmla="*/ 90 h 114"/>
                <a:gd name="T26" fmla="*/ 464 w 1111"/>
                <a:gd name="T27" fmla="*/ 99 h 114"/>
                <a:gd name="T28" fmla="*/ 437 w 1111"/>
                <a:gd name="T29" fmla="*/ 108 h 114"/>
                <a:gd name="T30" fmla="*/ 443 w 1111"/>
                <a:gd name="T31" fmla="*/ 78 h 114"/>
                <a:gd name="T32" fmla="*/ 410 w 1111"/>
                <a:gd name="T33" fmla="*/ 90 h 114"/>
                <a:gd name="T34" fmla="*/ 368 w 1111"/>
                <a:gd name="T35" fmla="*/ 78 h 114"/>
                <a:gd name="T36" fmla="*/ 161 w 1111"/>
                <a:gd name="T37" fmla="*/ 81 h 114"/>
                <a:gd name="T38" fmla="*/ 158 w 1111"/>
                <a:gd name="T39" fmla="*/ 105 h 114"/>
                <a:gd name="T40" fmla="*/ 122 w 1111"/>
                <a:gd name="T41" fmla="*/ 93 h 114"/>
                <a:gd name="T42" fmla="*/ 86 w 1111"/>
                <a:gd name="T43" fmla="*/ 114 h 114"/>
                <a:gd name="T44" fmla="*/ 47 w 1111"/>
                <a:gd name="T45" fmla="*/ 111 h 114"/>
                <a:gd name="T46" fmla="*/ 14 w 1111"/>
                <a:gd name="T47" fmla="*/ 27 h 114"/>
                <a:gd name="T48" fmla="*/ 5 w 1111"/>
                <a:gd name="T49" fmla="*/ 0 h 114"/>
                <a:gd name="T50" fmla="*/ 47 w 1111"/>
                <a:gd name="T51" fmla="*/ 9 h 114"/>
                <a:gd name="T52" fmla="*/ 119 w 1111"/>
                <a:gd name="T53" fmla="*/ 15 h 114"/>
                <a:gd name="T54" fmla="*/ 176 w 1111"/>
                <a:gd name="T55" fmla="*/ 30 h 114"/>
                <a:gd name="T56" fmla="*/ 335 w 1111"/>
                <a:gd name="T57" fmla="*/ 39 h 114"/>
                <a:gd name="T58" fmla="*/ 362 w 1111"/>
                <a:gd name="T59" fmla="*/ 36 h 114"/>
                <a:gd name="T60" fmla="*/ 350 w 1111"/>
                <a:gd name="T61" fmla="*/ 27 h 114"/>
                <a:gd name="T62" fmla="*/ 317 w 1111"/>
                <a:gd name="T63" fmla="*/ 15 h 114"/>
                <a:gd name="T64" fmla="*/ 296 w 1111"/>
                <a:gd name="T65" fmla="*/ 18 h 114"/>
                <a:gd name="T66" fmla="*/ 308 w 1111"/>
                <a:gd name="T67" fmla="*/ 21 h 114"/>
                <a:gd name="T68" fmla="*/ 341 w 1111"/>
                <a:gd name="T69" fmla="*/ 24 h 114"/>
                <a:gd name="T70" fmla="*/ 497 w 1111"/>
                <a:gd name="T71" fmla="*/ 30 h 114"/>
                <a:gd name="T72" fmla="*/ 686 w 1111"/>
                <a:gd name="T73" fmla="*/ 33 h 114"/>
                <a:gd name="T74" fmla="*/ 710 w 1111"/>
                <a:gd name="T75" fmla="*/ 51 h 114"/>
                <a:gd name="T76" fmla="*/ 740 w 1111"/>
                <a:gd name="T77" fmla="*/ 69 h 114"/>
                <a:gd name="T78" fmla="*/ 908 w 1111"/>
                <a:gd name="T79" fmla="*/ 75 h 114"/>
                <a:gd name="T80" fmla="*/ 971 w 1111"/>
                <a:gd name="T81" fmla="*/ 72 h 114"/>
                <a:gd name="T82" fmla="*/ 980 w 1111"/>
                <a:gd name="T83" fmla="*/ 66 h 114"/>
                <a:gd name="T84" fmla="*/ 965 w 1111"/>
                <a:gd name="T85" fmla="*/ 69 h 114"/>
                <a:gd name="T86" fmla="*/ 974 w 1111"/>
                <a:gd name="T87" fmla="*/ 66 h 114"/>
                <a:gd name="T88" fmla="*/ 1013 w 1111"/>
                <a:gd name="T89" fmla="*/ 63 h 114"/>
                <a:gd name="T90" fmla="*/ 1103 w 1111"/>
                <a:gd name="T91" fmla="*/ 60 h 114"/>
                <a:gd name="T92" fmla="*/ 1106 w 1111"/>
                <a:gd name="T93" fmla="*/ 87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11" h="114">
                  <a:moveTo>
                    <a:pt x="1106" y="87"/>
                  </a:moveTo>
                  <a:cubicBezTo>
                    <a:pt x="1098" y="63"/>
                    <a:pt x="1074" y="88"/>
                    <a:pt x="1058" y="93"/>
                  </a:cubicBezTo>
                  <a:cubicBezTo>
                    <a:pt x="1053" y="92"/>
                    <a:pt x="1047" y="93"/>
                    <a:pt x="1043" y="90"/>
                  </a:cubicBezTo>
                  <a:cubicBezTo>
                    <a:pt x="1040" y="88"/>
                    <a:pt x="1043" y="81"/>
                    <a:pt x="1040" y="81"/>
                  </a:cubicBezTo>
                  <a:cubicBezTo>
                    <a:pt x="1017" y="79"/>
                    <a:pt x="994" y="83"/>
                    <a:pt x="971" y="84"/>
                  </a:cubicBezTo>
                  <a:cubicBezTo>
                    <a:pt x="967" y="85"/>
                    <a:pt x="962" y="84"/>
                    <a:pt x="959" y="87"/>
                  </a:cubicBezTo>
                  <a:cubicBezTo>
                    <a:pt x="957" y="89"/>
                    <a:pt x="959" y="95"/>
                    <a:pt x="956" y="96"/>
                  </a:cubicBezTo>
                  <a:cubicBezTo>
                    <a:pt x="952" y="98"/>
                    <a:pt x="948" y="93"/>
                    <a:pt x="944" y="93"/>
                  </a:cubicBezTo>
                  <a:cubicBezTo>
                    <a:pt x="884" y="91"/>
                    <a:pt x="824" y="91"/>
                    <a:pt x="764" y="90"/>
                  </a:cubicBezTo>
                  <a:cubicBezTo>
                    <a:pt x="678" y="82"/>
                    <a:pt x="694" y="98"/>
                    <a:pt x="716" y="66"/>
                  </a:cubicBezTo>
                  <a:cubicBezTo>
                    <a:pt x="699" y="60"/>
                    <a:pt x="684" y="76"/>
                    <a:pt x="668" y="81"/>
                  </a:cubicBezTo>
                  <a:cubicBezTo>
                    <a:pt x="600" y="75"/>
                    <a:pt x="588" y="74"/>
                    <a:pt x="497" y="72"/>
                  </a:cubicBezTo>
                  <a:cubicBezTo>
                    <a:pt x="475" y="74"/>
                    <a:pt x="462" y="70"/>
                    <a:pt x="455" y="90"/>
                  </a:cubicBezTo>
                  <a:cubicBezTo>
                    <a:pt x="458" y="93"/>
                    <a:pt x="466" y="95"/>
                    <a:pt x="464" y="99"/>
                  </a:cubicBezTo>
                  <a:cubicBezTo>
                    <a:pt x="459" y="107"/>
                    <a:pt x="437" y="108"/>
                    <a:pt x="437" y="108"/>
                  </a:cubicBezTo>
                  <a:cubicBezTo>
                    <a:pt x="428" y="94"/>
                    <a:pt x="432" y="89"/>
                    <a:pt x="443" y="78"/>
                  </a:cubicBezTo>
                  <a:cubicBezTo>
                    <a:pt x="428" y="68"/>
                    <a:pt x="421" y="79"/>
                    <a:pt x="410" y="90"/>
                  </a:cubicBezTo>
                  <a:cubicBezTo>
                    <a:pt x="396" y="86"/>
                    <a:pt x="382" y="82"/>
                    <a:pt x="368" y="78"/>
                  </a:cubicBezTo>
                  <a:cubicBezTo>
                    <a:pt x="336" y="79"/>
                    <a:pt x="218" y="71"/>
                    <a:pt x="161" y="81"/>
                  </a:cubicBezTo>
                  <a:cubicBezTo>
                    <a:pt x="164" y="94"/>
                    <a:pt x="172" y="100"/>
                    <a:pt x="158" y="105"/>
                  </a:cubicBezTo>
                  <a:cubicBezTo>
                    <a:pt x="146" y="100"/>
                    <a:pt x="135" y="96"/>
                    <a:pt x="122" y="93"/>
                  </a:cubicBezTo>
                  <a:cubicBezTo>
                    <a:pt x="112" y="107"/>
                    <a:pt x="102" y="111"/>
                    <a:pt x="86" y="114"/>
                  </a:cubicBezTo>
                  <a:cubicBezTo>
                    <a:pt x="74" y="95"/>
                    <a:pt x="66" y="107"/>
                    <a:pt x="47" y="111"/>
                  </a:cubicBezTo>
                  <a:cubicBezTo>
                    <a:pt x="37" y="81"/>
                    <a:pt x="43" y="46"/>
                    <a:pt x="14" y="27"/>
                  </a:cubicBezTo>
                  <a:cubicBezTo>
                    <a:pt x="0" y="6"/>
                    <a:pt x="0" y="16"/>
                    <a:pt x="5" y="0"/>
                  </a:cubicBezTo>
                  <a:cubicBezTo>
                    <a:pt x="20" y="2"/>
                    <a:pt x="33" y="4"/>
                    <a:pt x="47" y="9"/>
                  </a:cubicBezTo>
                  <a:cubicBezTo>
                    <a:pt x="68" y="2"/>
                    <a:pt x="97" y="11"/>
                    <a:pt x="119" y="15"/>
                  </a:cubicBezTo>
                  <a:cubicBezTo>
                    <a:pt x="137" y="27"/>
                    <a:pt x="158" y="18"/>
                    <a:pt x="176" y="30"/>
                  </a:cubicBezTo>
                  <a:cubicBezTo>
                    <a:pt x="193" y="80"/>
                    <a:pt x="282" y="40"/>
                    <a:pt x="335" y="39"/>
                  </a:cubicBezTo>
                  <a:cubicBezTo>
                    <a:pt x="344" y="38"/>
                    <a:pt x="355" y="42"/>
                    <a:pt x="362" y="36"/>
                  </a:cubicBezTo>
                  <a:cubicBezTo>
                    <a:pt x="366" y="33"/>
                    <a:pt x="354" y="30"/>
                    <a:pt x="350" y="27"/>
                  </a:cubicBezTo>
                  <a:cubicBezTo>
                    <a:pt x="333" y="17"/>
                    <a:pt x="334" y="18"/>
                    <a:pt x="317" y="15"/>
                  </a:cubicBezTo>
                  <a:cubicBezTo>
                    <a:pt x="310" y="16"/>
                    <a:pt x="302" y="14"/>
                    <a:pt x="296" y="18"/>
                  </a:cubicBezTo>
                  <a:cubicBezTo>
                    <a:pt x="293" y="20"/>
                    <a:pt x="304" y="20"/>
                    <a:pt x="308" y="21"/>
                  </a:cubicBezTo>
                  <a:cubicBezTo>
                    <a:pt x="319" y="22"/>
                    <a:pt x="330" y="23"/>
                    <a:pt x="341" y="24"/>
                  </a:cubicBezTo>
                  <a:cubicBezTo>
                    <a:pt x="393" y="26"/>
                    <a:pt x="445" y="29"/>
                    <a:pt x="497" y="30"/>
                  </a:cubicBezTo>
                  <a:cubicBezTo>
                    <a:pt x="560" y="31"/>
                    <a:pt x="623" y="32"/>
                    <a:pt x="686" y="33"/>
                  </a:cubicBezTo>
                  <a:cubicBezTo>
                    <a:pt x="697" y="37"/>
                    <a:pt x="700" y="44"/>
                    <a:pt x="710" y="51"/>
                  </a:cubicBezTo>
                  <a:cubicBezTo>
                    <a:pt x="729" y="45"/>
                    <a:pt x="722" y="67"/>
                    <a:pt x="740" y="69"/>
                  </a:cubicBezTo>
                  <a:cubicBezTo>
                    <a:pt x="776" y="72"/>
                    <a:pt x="888" y="74"/>
                    <a:pt x="908" y="75"/>
                  </a:cubicBezTo>
                  <a:cubicBezTo>
                    <a:pt x="929" y="74"/>
                    <a:pt x="950" y="75"/>
                    <a:pt x="971" y="72"/>
                  </a:cubicBezTo>
                  <a:cubicBezTo>
                    <a:pt x="975" y="72"/>
                    <a:pt x="983" y="68"/>
                    <a:pt x="980" y="66"/>
                  </a:cubicBezTo>
                  <a:cubicBezTo>
                    <a:pt x="975" y="64"/>
                    <a:pt x="970" y="69"/>
                    <a:pt x="965" y="69"/>
                  </a:cubicBezTo>
                  <a:cubicBezTo>
                    <a:pt x="962" y="69"/>
                    <a:pt x="971" y="66"/>
                    <a:pt x="974" y="66"/>
                  </a:cubicBezTo>
                  <a:cubicBezTo>
                    <a:pt x="987" y="64"/>
                    <a:pt x="1000" y="64"/>
                    <a:pt x="1013" y="63"/>
                  </a:cubicBezTo>
                  <a:cubicBezTo>
                    <a:pt x="1042" y="53"/>
                    <a:pt x="1073" y="57"/>
                    <a:pt x="1103" y="60"/>
                  </a:cubicBezTo>
                  <a:cubicBezTo>
                    <a:pt x="1106" y="70"/>
                    <a:pt x="1111" y="77"/>
                    <a:pt x="1106" y="87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1" name="Freeform 72"/>
            <p:cNvSpPr>
              <a:spLocks/>
            </p:cNvSpPr>
            <p:nvPr/>
          </p:nvSpPr>
          <p:spPr bwMode="auto">
            <a:xfrm>
              <a:off x="1820" y="3811"/>
              <a:ext cx="88" cy="71"/>
            </a:xfrm>
            <a:custGeom>
              <a:avLst/>
              <a:gdLst>
                <a:gd name="T0" fmla="*/ 88 w 88"/>
                <a:gd name="T1" fmla="*/ 62 h 71"/>
                <a:gd name="T2" fmla="*/ 64 w 88"/>
                <a:gd name="T3" fmla="*/ 59 h 71"/>
                <a:gd name="T4" fmla="*/ 55 w 88"/>
                <a:gd name="T5" fmla="*/ 59 h 71"/>
                <a:gd name="T6" fmla="*/ 31 w 88"/>
                <a:gd name="T7" fmla="*/ 59 h 71"/>
                <a:gd name="T8" fmla="*/ 13 w 88"/>
                <a:gd name="T9" fmla="*/ 71 h 71"/>
                <a:gd name="T10" fmla="*/ 4 w 88"/>
                <a:gd name="T11" fmla="*/ 53 h 71"/>
                <a:gd name="T12" fmla="*/ 10 w 88"/>
                <a:gd name="T13" fmla="*/ 35 h 71"/>
                <a:gd name="T14" fmla="*/ 13 w 88"/>
                <a:gd name="T15" fmla="*/ 26 h 71"/>
                <a:gd name="T16" fmla="*/ 16 w 88"/>
                <a:gd name="T17" fmla="*/ 5 h 71"/>
                <a:gd name="T18" fmla="*/ 58 w 88"/>
                <a:gd name="T19" fmla="*/ 32 h 71"/>
                <a:gd name="T20" fmla="*/ 76 w 88"/>
                <a:gd name="T21" fmla="*/ 44 h 71"/>
                <a:gd name="T22" fmla="*/ 88 w 88"/>
                <a:gd name="T23" fmla="*/ 62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71">
                  <a:moveTo>
                    <a:pt x="88" y="62"/>
                  </a:moveTo>
                  <a:cubicBezTo>
                    <a:pt x="80" y="61"/>
                    <a:pt x="71" y="63"/>
                    <a:pt x="64" y="59"/>
                  </a:cubicBezTo>
                  <a:cubicBezTo>
                    <a:pt x="54" y="54"/>
                    <a:pt x="69" y="31"/>
                    <a:pt x="55" y="59"/>
                  </a:cubicBezTo>
                  <a:cubicBezTo>
                    <a:pt x="43" y="57"/>
                    <a:pt x="41" y="54"/>
                    <a:pt x="31" y="59"/>
                  </a:cubicBezTo>
                  <a:cubicBezTo>
                    <a:pt x="25" y="63"/>
                    <a:pt x="13" y="71"/>
                    <a:pt x="13" y="71"/>
                  </a:cubicBezTo>
                  <a:cubicBezTo>
                    <a:pt x="11" y="67"/>
                    <a:pt x="3" y="58"/>
                    <a:pt x="4" y="53"/>
                  </a:cubicBezTo>
                  <a:cubicBezTo>
                    <a:pt x="5" y="47"/>
                    <a:pt x="8" y="41"/>
                    <a:pt x="10" y="35"/>
                  </a:cubicBezTo>
                  <a:cubicBezTo>
                    <a:pt x="11" y="32"/>
                    <a:pt x="13" y="26"/>
                    <a:pt x="13" y="26"/>
                  </a:cubicBezTo>
                  <a:cubicBezTo>
                    <a:pt x="11" y="14"/>
                    <a:pt x="0" y="0"/>
                    <a:pt x="16" y="5"/>
                  </a:cubicBezTo>
                  <a:cubicBezTo>
                    <a:pt x="27" y="21"/>
                    <a:pt x="43" y="22"/>
                    <a:pt x="58" y="32"/>
                  </a:cubicBezTo>
                  <a:cubicBezTo>
                    <a:pt x="64" y="36"/>
                    <a:pt x="76" y="44"/>
                    <a:pt x="76" y="44"/>
                  </a:cubicBezTo>
                  <a:cubicBezTo>
                    <a:pt x="80" y="50"/>
                    <a:pt x="88" y="62"/>
                    <a:pt x="88" y="6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2" name="Freeform 73"/>
            <p:cNvSpPr>
              <a:spLocks/>
            </p:cNvSpPr>
            <p:nvPr/>
          </p:nvSpPr>
          <p:spPr bwMode="auto">
            <a:xfrm>
              <a:off x="2416" y="3767"/>
              <a:ext cx="414" cy="103"/>
            </a:xfrm>
            <a:custGeom>
              <a:avLst/>
              <a:gdLst>
                <a:gd name="T0" fmla="*/ 398 w 414"/>
                <a:gd name="T1" fmla="*/ 16 h 103"/>
                <a:gd name="T2" fmla="*/ 380 w 414"/>
                <a:gd name="T3" fmla="*/ 22 h 103"/>
                <a:gd name="T4" fmla="*/ 398 w 414"/>
                <a:gd name="T5" fmla="*/ 28 h 103"/>
                <a:gd name="T6" fmla="*/ 407 w 414"/>
                <a:gd name="T7" fmla="*/ 31 h 103"/>
                <a:gd name="T8" fmla="*/ 335 w 414"/>
                <a:gd name="T9" fmla="*/ 43 h 103"/>
                <a:gd name="T10" fmla="*/ 38 w 414"/>
                <a:gd name="T11" fmla="*/ 67 h 103"/>
                <a:gd name="T12" fmla="*/ 26 w 414"/>
                <a:gd name="T13" fmla="*/ 49 h 103"/>
                <a:gd name="T14" fmla="*/ 281 w 414"/>
                <a:gd name="T15" fmla="*/ 43 h 103"/>
                <a:gd name="T16" fmla="*/ 305 w 414"/>
                <a:gd name="T17" fmla="*/ 28 h 103"/>
                <a:gd name="T18" fmla="*/ 353 w 414"/>
                <a:gd name="T19" fmla="*/ 22 h 103"/>
                <a:gd name="T20" fmla="*/ 398 w 414"/>
                <a:gd name="T21" fmla="*/ 1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103">
                  <a:moveTo>
                    <a:pt x="398" y="16"/>
                  </a:moveTo>
                  <a:cubicBezTo>
                    <a:pt x="392" y="18"/>
                    <a:pt x="374" y="20"/>
                    <a:pt x="380" y="22"/>
                  </a:cubicBezTo>
                  <a:cubicBezTo>
                    <a:pt x="386" y="24"/>
                    <a:pt x="392" y="26"/>
                    <a:pt x="398" y="28"/>
                  </a:cubicBezTo>
                  <a:cubicBezTo>
                    <a:pt x="401" y="29"/>
                    <a:pt x="407" y="31"/>
                    <a:pt x="407" y="31"/>
                  </a:cubicBezTo>
                  <a:cubicBezTo>
                    <a:pt x="374" y="42"/>
                    <a:pt x="396" y="40"/>
                    <a:pt x="335" y="43"/>
                  </a:cubicBezTo>
                  <a:cubicBezTo>
                    <a:pt x="245" y="103"/>
                    <a:pt x="195" y="65"/>
                    <a:pt x="38" y="67"/>
                  </a:cubicBezTo>
                  <a:cubicBezTo>
                    <a:pt x="0" y="63"/>
                    <a:pt x="5" y="50"/>
                    <a:pt x="26" y="49"/>
                  </a:cubicBezTo>
                  <a:cubicBezTo>
                    <a:pt x="111" y="44"/>
                    <a:pt x="196" y="45"/>
                    <a:pt x="281" y="43"/>
                  </a:cubicBezTo>
                  <a:cubicBezTo>
                    <a:pt x="304" y="37"/>
                    <a:pt x="293" y="40"/>
                    <a:pt x="305" y="28"/>
                  </a:cubicBezTo>
                  <a:cubicBezTo>
                    <a:pt x="316" y="17"/>
                    <a:pt x="337" y="23"/>
                    <a:pt x="353" y="22"/>
                  </a:cubicBezTo>
                  <a:cubicBezTo>
                    <a:pt x="323" y="2"/>
                    <a:pt x="414" y="0"/>
                    <a:pt x="398" y="1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3" name="Freeform 74"/>
            <p:cNvSpPr>
              <a:spLocks/>
            </p:cNvSpPr>
            <p:nvPr/>
          </p:nvSpPr>
          <p:spPr bwMode="auto">
            <a:xfrm>
              <a:off x="2205" y="3809"/>
              <a:ext cx="84" cy="64"/>
            </a:xfrm>
            <a:custGeom>
              <a:avLst/>
              <a:gdLst>
                <a:gd name="T0" fmla="*/ 84 w 84"/>
                <a:gd name="T1" fmla="*/ 22 h 64"/>
                <a:gd name="T2" fmla="*/ 33 w 84"/>
                <a:gd name="T3" fmla="*/ 31 h 64"/>
                <a:gd name="T4" fmla="*/ 18 w 84"/>
                <a:gd name="T5" fmla="*/ 46 h 64"/>
                <a:gd name="T6" fmla="*/ 0 w 84"/>
                <a:gd name="T7" fmla="*/ 22 h 64"/>
                <a:gd name="T8" fmla="*/ 27 w 84"/>
                <a:gd name="T9" fmla="*/ 4 h 64"/>
                <a:gd name="T10" fmla="*/ 84 w 84"/>
                <a:gd name="T11" fmla="*/ 2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64">
                  <a:moveTo>
                    <a:pt x="84" y="22"/>
                  </a:moveTo>
                  <a:cubicBezTo>
                    <a:pt x="67" y="28"/>
                    <a:pt x="50" y="27"/>
                    <a:pt x="33" y="31"/>
                  </a:cubicBezTo>
                  <a:cubicBezTo>
                    <a:pt x="25" y="42"/>
                    <a:pt x="30" y="64"/>
                    <a:pt x="18" y="46"/>
                  </a:cubicBezTo>
                  <a:cubicBezTo>
                    <a:pt x="14" y="30"/>
                    <a:pt x="9" y="35"/>
                    <a:pt x="0" y="22"/>
                  </a:cubicBezTo>
                  <a:cubicBezTo>
                    <a:pt x="4" y="2"/>
                    <a:pt x="7" y="0"/>
                    <a:pt x="27" y="4"/>
                  </a:cubicBezTo>
                  <a:cubicBezTo>
                    <a:pt x="34" y="24"/>
                    <a:pt x="67" y="21"/>
                    <a:pt x="84" y="2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4" name="Freeform 75"/>
            <p:cNvSpPr>
              <a:spLocks/>
            </p:cNvSpPr>
            <p:nvPr/>
          </p:nvSpPr>
          <p:spPr bwMode="auto">
            <a:xfrm>
              <a:off x="355" y="289"/>
              <a:ext cx="2417" cy="1085"/>
            </a:xfrm>
            <a:custGeom>
              <a:avLst/>
              <a:gdLst>
                <a:gd name="T0" fmla="*/ 2336 w 2417"/>
                <a:gd name="T1" fmla="*/ 702 h 1085"/>
                <a:gd name="T2" fmla="*/ 2254 w 2417"/>
                <a:gd name="T3" fmla="*/ 711 h 1085"/>
                <a:gd name="T4" fmla="*/ 1990 w 2417"/>
                <a:gd name="T5" fmla="*/ 747 h 1085"/>
                <a:gd name="T6" fmla="*/ 1863 w 2417"/>
                <a:gd name="T7" fmla="*/ 811 h 1085"/>
                <a:gd name="T8" fmla="*/ 1863 w 2417"/>
                <a:gd name="T9" fmla="*/ 829 h 1085"/>
                <a:gd name="T10" fmla="*/ 2145 w 2417"/>
                <a:gd name="T11" fmla="*/ 847 h 1085"/>
                <a:gd name="T12" fmla="*/ 2081 w 2417"/>
                <a:gd name="T13" fmla="*/ 884 h 1085"/>
                <a:gd name="T14" fmla="*/ 1727 w 2417"/>
                <a:gd name="T15" fmla="*/ 957 h 1085"/>
                <a:gd name="T16" fmla="*/ 1663 w 2417"/>
                <a:gd name="T17" fmla="*/ 920 h 1085"/>
                <a:gd name="T18" fmla="*/ 1536 w 2417"/>
                <a:gd name="T19" fmla="*/ 966 h 1085"/>
                <a:gd name="T20" fmla="*/ 1518 w 2417"/>
                <a:gd name="T21" fmla="*/ 993 h 1085"/>
                <a:gd name="T22" fmla="*/ 1490 w 2417"/>
                <a:gd name="T23" fmla="*/ 902 h 1085"/>
                <a:gd name="T24" fmla="*/ 1363 w 2417"/>
                <a:gd name="T25" fmla="*/ 938 h 1085"/>
                <a:gd name="T26" fmla="*/ 1181 w 2417"/>
                <a:gd name="T27" fmla="*/ 957 h 1085"/>
                <a:gd name="T28" fmla="*/ 1154 w 2417"/>
                <a:gd name="T29" fmla="*/ 1020 h 1085"/>
                <a:gd name="T30" fmla="*/ 1136 w 2417"/>
                <a:gd name="T31" fmla="*/ 957 h 1085"/>
                <a:gd name="T32" fmla="*/ 945 w 2417"/>
                <a:gd name="T33" fmla="*/ 1075 h 1085"/>
                <a:gd name="T34" fmla="*/ 918 w 2417"/>
                <a:gd name="T35" fmla="*/ 1002 h 1085"/>
                <a:gd name="T36" fmla="*/ 845 w 2417"/>
                <a:gd name="T37" fmla="*/ 938 h 1085"/>
                <a:gd name="T38" fmla="*/ 781 w 2417"/>
                <a:gd name="T39" fmla="*/ 920 h 1085"/>
                <a:gd name="T40" fmla="*/ 736 w 2417"/>
                <a:gd name="T41" fmla="*/ 875 h 1085"/>
                <a:gd name="T42" fmla="*/ 636 w 2417"/>
                <a:gd name="T43" fmla="*/ 893 h 1085"/>
                <a:gd name="T44" fmla="*/ 418 w 2417"/>
                <a:gd name="T45" fmla="*/ 829 h 1085"/>
                <a:gd name="T46" fmla="*/ 363 w 2417"/>
                <a:gd name="T47" fmla="*/ 857 h 1085"/>
                <a:gd name="T48" fmla="*/ 290 w 2417"/>
                <a:gd name="T49" fmla="*/ 857 h 1085"/>
                <a:gd name="T50" fmla="*/ 245 w 2417"/>
                <a:gd name="T51" fmla="*/ 875 h 1085"/>
                <a:gd name="T52" fmla="*/ 145 w 2417"/>
                <a:gd name="T53" fmla="*/ 938 h 1085"/>
                <a:gd name="T54" fmla="*/ 45 w 2417"/>
                <a:gd name="T55" fmla="*/ 984 h 1085"/>
                <a:gd name="T56" fmla="*/ 63 w 2417"/>
                <a:gd name="T57" fmla="*/ 666 h 1085"/>
                <a:gd name="T58" fmla="*/ 18 w 2417"/>
                <a:gd name="T59" fmla="*/ 529 h 1085"/>
                <a:gd name="T60" fmla="*/ 118 w 2417"/>
                <a:gd name="T61" fmla="*/ 38 h 1085"/>
                <a:gd name="T62" fmla="*/ 154 w 2417"/>
                <a:gd name="T63" fmla="*/ 120 h 1085"/>
                <a:gd name="T64" fmla="*/ 109 w 2417"/>
                <a:gd name="T65" fmla="*/ 447 h 1085"/>
                <a:gd name="T66" fmla="*/ 227 w 2417"/>
                <a:gd name="T67" fmla="*/ 411 h 1085"/>
                <a:gd name="T68" fmla="*/ 572 w 2417"/>
                <a:gd name="T69" fmla="*/ 338 h 1085"/>
                <a:gd name="T70" fmla="*/ 963 w 2417"/>
                <a:gd name="T71" fmla="*/ 302 h 1085"/>
                <a:gd name="T72" fmla="*/ 1081 w 2417"/>
                <a:gd name="T73" fmla="*/ 284 h 1085"/>
                <a:gd name="T74" fmla="*/ 1590 w 2417"/>
                <a:gd name="T75" fmla="*/ 202 h 1085"/>
                <a:gd name="T76" fmla="*/ 1372 w 2417"/>
                <a:gd name="T77" fmla="*/ 184 h 1085"/>
                <a:gd name="T78" fmla="*/ 1636 w 2417"/>
                <a:gd name="T79" fmla="*/ 193 h 1085"/>
                <a:gd name="T80" fmla="*/ 1672 w 2417"/>
                <a:gd name="T81" fmla="*/ 211 h 1085"/>
                <a:gd name="T82" fmla="*/ 2163 w 2417"/>
                <a:gd name="T83" fmla="*/ 193 h 1085"/>
                <a:gd name="T84" fmla="*/ 2163 w 2417"/>
                <a:gd name="T85" fmla="*/ 138 h 1085"/>
                <a:gd name="T86" fmla="*/ 2208 w 2417"/>
                <a:gd name="T87" fmla="*/ 66 h 1085"/>
                <a:gd name="T88" fmla="*/ 2172 w 2417"/>
                <a:gd name="T89" fmla="*/ 193 h 1085"/>
                <a:gd name="T90" fmla="*/ 2390 w 2417"/>
                <a:gd name="T91" fmla="*/ 238 h 1085"/>
                <a:gd name="T92" fmla="*/ 2408 w 2417"/>
                <a:gd name="T93" fmla="*/ 775 h 10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17" h="1085">
                  <a:moveTo>
                    <a:pt x="2399" y="784"/>
                  </a:moveTo>
                  <a:cubicBezTo>
                    <a:pt x="2384" y="650"/>
                    <a:pt x="2414" y="728"/>
                    <a:pt x="2336" y="702"/>
                  </a:cubicBezTo>
                  <a:cubicBezTo>
                    <a:pt x="2330" y="696"/>
                    <a:pt x="2326" y="684"/>
                    <a:pt x="2317" y="684"/>
                  </a:cubicBezTo>
                  <a:cubicBezTo>
                    <a:pt x="2294" y="684"/>
                    <a:pt x="2276" y="705"/>
                    <a:pt x="2254" y="711"/>
                  </a:cubicBezTo>
                  <a:cubicBezTo>
                    <a:pt x="2205" y="725"/>
                    <a:pt x="2199" y="722"/>
                    <a:pt x="2136" y="729"/>
                  </a:cubicBezTo>
                  <a:cubicBezTo>
                    <a:pt x="2059" y="754"/>
                    <a:pt x="2163" y="723"/>
                    <a:pt x="1990" y="747"/>
                  </a:cubicBezTo>
                  <a:cubicBezTo>
                    <a:pt x="1944" y="753"/>
                    <a:pt x="1900" y="767"/>
                    <a:pt x="1854" y="775"/>
                  </a:cubicBezTo>
                  <a:cubicBezTo>
                    <a:pt x="1800" y="811"/>
                    <a:pt x="1739" y="796"/>
                    <a:pt x="1863" y="811"/>
                  </a:cubicBezTo>
                  <a:cubicBezTo>
                    <a:pt x="1854" y="814"/>
                    <a:pt x="1836" y="811"/>
                    <a:pt x="1836" y="820"/>
                  </a:cubicBezTo>
                  <a:cubicBezTo>
                    <a:pt x="1836" y="829"/>
                    <a:pt x="1854" y="829"/>
                    <a:pt x="1863" y="829"/>
                  </a:cubicBezTo>
                  <a:cubicBezTo>
                    <a:pt x="1897" y="829"/>
                    <a:pt x="1930" y="816"/>
                    <a:pt x="1963" y="811"/>
                  </a:cubicBezTo>
                  <a:cubicBezTo>
                    <a:pt x="2023" y="821"/>
                    <a:pt x="2085" y="833"/>
                    <a:pt x="2145" y="847"/>
                  </a:cubicBezTo>
                  <a:cubicBezTo>
                    <a:pt x="2169" y="853"/>
                    <a:pt x="2217" y="866"/>
                    <a:pt x="2217" y="866"/>
                  </a:cubicBezTo>
                  <a:cubicBezTo>
                    <a:pt x="2217" y="866"/>
                    <a:pt x="2126" y="878"/>
                    <a:pt x="2081" y="884"/>
                  </a:cubicBezTo>
                  <a:cubicBezTo>
                    <a:pt x="1992" y="914"/>
                    <a:pt x="2046" y="900"/>
                    <a:pt x="1917" y="911"/>
                  </a:cubicBezTo>
                  <a:cubicBezTo>
                    <a:pt x="1853" y="927"/>
                    <a:pt x="1792" y="947"/>
                    <a:pt x="1727" y="957"/>
                  </a:cubicBezTo>
                  <a:cubicBezTo>
                    <a:pt x="1676" y="973"/>
                    <a:pt x="1716" y="971"/>
                    <a:pt x="1690" y="938"/>
                  </a:cubicBezTo>
                  <a:cubicBezTo>
                    <a:pt x="1683" y="929"/>
                    <a:pt x="1672" y="926"/>
                    <a:pt x="1663" y="920"/>
                  </a:cubicBezTo>
                  <a:cubicBezTo>
                    <a:pt x="1618" y="931"/>
                    <a:pt x="1606" y="941"/>
                    <a:pt x="1590" y="893"/>
                  </a:cubicBezTo>
                  <a:cubicBezTo>
                    <a:pt x="1549" y="954"/>
                    <a:pt x="1569" y="931"/>
                    <a:pt x="1536" y="966"/>
                  </a:cubicBezTo>
                  <a:cubicBezTo>
                    <a:pt x="1539" y="978"/>
                    <a:pt x="1552" y="992"/>
                    <a:pt x="1545" y="1002"/>
                  </a:cubicBezTo>
                  <a:cubicBezTo>
                    <a:pt x="1540" y="1010"/>
                    <a:pt x="1524" y="1000"/>
                    <a:pt x="1518" y="993"/>
                  </a:cubicBezTo>
                  <a:cubicBezTo>
                    <a:pt x="1510" y="983"/>
                    <a:pt x="1512" y="969"/>
                    <a:pt x="1508" y="957"/>
                  </a:cubicBezTo>
                  <a:cubicBezTo>
                    <a:pt x="1502" y="939"/>
                    <a:pt x="1490" y="902"/>
                    <a:pt x="1490" y="902"/>
                  </a:cubicBezTo>
                  <a:cubicBezTo>
                    <a:pt x="1462" y="921"/>
                    <a:pt x="1450" y="942"/>
                    <a:pt x="1427" y="966"/>
                  </a:cubicBezTo>
                  <a:cubicBezTo>
                    <a:pt x="1395" y="858"/>
                    <a:pt x="1429" y="916"/>
                    <a:pt x="1363" y="938"/>
                  </a:cubicBezTo>
                  <a:cubicBezTo>
                    <a:pt x="1307" y="977"/>
                    <a:pt x="1363" y="947"/>
                    <a:pt x="1254" y="947"/>
                  </a:cubicBezTo>
                  <a:cubicBezTo>
                    <a:pt x="1229" y="947"/>
                    <a:pt x="1205" y="954"/>
                    <a:pt x="1181" y="957"/>
                  </a:cubicBezTo>
                  <a:cubicBezTo>
                    <a:pt x="1175" y="966"/>
                    <a:pt x="1167" y="974"/>
                    <a:pt x="1163" y="984"/>
                  </a:cubicBezTo>
                  <a:cubicBezTo>
                    <a:pt x="1158" y="995"/>
                    <a:pt x="1166" y="1020"/>
                    <a:pt x="1154" y="1020"/>
                  </a:cubicBezTo>
                  <a:cubicBezTo>
                    <a:pt x="1142" y="1020"/>
                    <a:pt x="1148" y="996"/>
                    <a:pt x="1145" y="984"/>
                  </a:cubicBezTo>
                  <a:cubicBezTo>
                    <a:pt x="1142" y="975"/>
                    <a:pt x="1139" y="966"/>
                    <a:pt x="1136" y="957"/>
                  </a:cubicBezTo>
                  <a:cubicBezTo>
                    <a:pt x="1103" y="1006"/>
                    <a:pt x="1074" y="1049"/>
                    <a:pt x="1027" y="1084"/>
                  </a:cubicBezTo>
                  <a:cubicBezTo>
                    <a:pt x="1000" y="1081"/>
                    <a:pt x="970" y="1085"/>
                    <a:pt x="945" y="1075"/>
                  </a:cubicBezTo>
                  <a:cubicBezTo>
                    <a:pt x="922" y="1066"/>
                    <a:pt x="944" y="1023"/>
                    <a:pt x="954" y="993"/>
                  </a:cubicBezTo>
                  <a:cubicBezTo>
                    <a:pt x="958" y="981"/>
                    <a:pt x="930" y="999"/>
                    <a:pt x="918" y="1002"/>
                  </a:cubicBezTo>
                  <a:cubicBezTo>
                    <a:pt x="849" y="1046"/>
                    <a:pt x="929" y="1007"/>
                    <a:pt x="881" y="920"/>
                  </a:cubicBezTo>
                  <a:cubicBezTo>
                    <a:pt x="875" y="908"/>
                    <a:pt x="857" y="932"/>
                    <a:pt x="845" y="938"/>
                  </a:cubicBezTo>
                  <a:cubicBezTo>
                    <a:pt x="826" y="958"/>
                    <a:pt x="801" y="989"/>
                    <a:pt x="790" y="975"/>
                  </a:cubicBezTo>
                  <a:cubicBezTo>
                    <a:pt x="778" y="961"/>
                    <a:pt x="796" y="931"/>
                    <a:pt x="781" y="920"/>
                  </a:cubicBezTo>
                  <a:cubicBezTo>
                    <a:pt x="759" y="904"/>
                    <a:pt x="726" y="914"/>
                    <a:pt x="699" y="911"/>
                  </a:cubicBezTo>
                  <a:cubicBezTo>
                    <a:pt x="703" y="910"/>
                    <a:pt x="756" y="901"/>
                    <a:pt x="736" y="875"/>
                  </a:cubicBezTo>
                  <a:cubicBezTo>
                    <a:pt x="728" y="865"/>
                    <a:pt x="711" y="869"/>
                    <a:pt x="699" y="866"/>
                  </a:cubicBezTo>
                  <a:cubicBezTo>
                    <a:pt x="664" y="829"/>
                    <a:pt x="657" y="861"/>
                    <a:pt x="636" y="893"/>
                  </a:cubicBezTo>
                  <a:cubicBezTo>
                    <a:pt x="618" y="839"/>
                    <a:pt x="553" y="853"/>
                    <a:pt x="499" y="847"/>
                  </a:cubicBezTo>
                  <a:cubicBezTo>
                    <a:pt x="441" y="863"/>
                    <a:pt x="469" y="846"/>
                    <a:pt x="418" y="829"/>
                  </a:cubicBezTo>
                  <a:cubicBezTo>
                    <a:pt x="401" y="813"/>
                    <a:pt x="376" y="780"/>
                    <a:pt x="345" y="820"/>
                  </a:cubicBezTo>
                  <a:cubicBezTo>
                    <a:pt x="337" y="831"/>
                    <a:pt x="357" y="845"/>
                    <a:pt x="363" y="857"/>
                  </a:cubicBezTo>
                  <a:cubicBezTo>
                    <a:pt x="360" y="866"/>
                    <a:pt x="363" y="881"/>
                    <a:pt x="354" y="884"/>
                  </a:cubicBezTo>
                  <a:cubicBezTo>
                    <a:pt x="323" y="894"/>
                    <a:pt x="307" y="873"/>
                    <a:pt x="290" y="857"/>
                  </a:cubicBezTo>
                  <a:cubicBezTo>
                    <a:pt x="284" y="866"/>
                    <a:pt x="282" y="880"/>
                    <a:pt x="272" y="884"/>
                  </a:cubicBezTo>
                  <a:cubicBezTo>
                    <a:pt x="263" y="888"/>
                    <a:pt x="249" y="867"/>
                    <a:pt x="245" y="875"/>
                  </a:cubicBezTo>
                  <a:cubicBezTo>
                    <a:pt x="238" y="889"/>
                    <a:pt x="251" y="905"/>
                    <a:pt x="254" y="920"/>
                  </a:cubicBezTo>
                  <a:cubicBezTo>
                    <a:pt x="218" y="929"/>
                    <a:pt x="180" y="927"/>
                    <a:pt x="145" y="938"/>
                  </a:cubicBezTo>
                  <a:cubicBezTo>
                    <a:pt x="126" y="944"/>
                    <a:pt x="118" y="969"/>
                    <a:pt x="99" y="975"/>
                  </a:cubicBezTo>
                  <a:cubicBezTo>
                    <a:pt x="82" y="981"/>
                    <a:pt x="63" y="981"/>
                    <a:pt x="45" y="984"/>
                  </a:cubicBezTo>
                  <a:cubicBezTo>
                    <a:pt x="72" y="902"/>
                    <a:pt x="19" y="803"/>
                    <a:pt x="81" y="738"/>
                  </a:cubicBezTo>
                  <a:cubicBezTo>
                    <a:pt x="77" y="720"/>
                    <a:pt x="72" y="685"/>
                    <a:pt x="63" y="666"/>
                  </a:cubicBezTo>
                  <a:cubicBezTo>
                    <a:pt x="44" y="628"/>
                    <a:pt x="45" y="650"/>
                    <a:pt x="36" y="611"/>
                  </a:cubicBezTo>
                  <a:cubicBezTo>
                    <a:pt x="14" y="512"/>
                    <a:pt x="39" y="594"/>
                    <a:pt x="18" y="529"/>
                  </a:cubicBezTo>
                  <a:cubicBezTo>
                    <a:pt x="23" y="408"/>
                    <a:pt x="0" y="356"/>
                    <a:pt x="54" y="275"/>
                  </a:cubicBezTo>
                  <a:cubicBezTo>
                    <a:pt x="56" y="228"/>
                    <a:pt x="0" y="0"/>
                    <a:pt x="118" y="38"/>
                  </a:cubicBezTo>
                  <a:cubicBezTo>
                    <a:pt x="124" y="47"/>
                    <a:pt x="132" y="56"/>
                    <a:pt x="136" y="66"/>
                  </a:cubicBezTo>
                  <a:cubicBezTo>
                    <a:pt x="144" y="83"/>
                    <a:pt x="154" y="120"/>
                    <a:pt x="154" y="120"/>
                  </a:cubicBezTo>
                  <a:cubicBezTo>
                    <a:pt x="101" y="156"/>
                    <a:pt x="127" y="194"/>
                    <a:pt x="90" y="247"/>
                  </a:cubicBezTo>
                  <a:cubicBezTo>
                    <a:pt x="101" y="313"/>
                    <a:pt x="91" y="382"/>
                    <a:pt x="109" y="447"/>
                  </a:cubicBezTo>
                  <a:cubicBezTo>
                    <a:pt x="111" y="456"/>
                    <a:pt x="127" y="441"/>
                    <a:pt x="136" y="438"/>
                  </a:cubicBezTo>
                  <a:cubicBezTo>
                    <a:pt x="238" y="409"/>
                    <a:pt x="87" y="457"/>
                    <a:pt x="227" y="411"/>
                  </a:cubicBezTo>
                  <a:cubicBezTo>
                    <a:pt x="283" y="393"/>
                    <a:pt x="351" y="385"/>
                    <a:pt x="409" y="375"/>
                  </a:cubicBezTo>
                  <a:cubicBezTo>
                    <a:pt x="462" y="357"/>
                    <a:pt x="516" y="346"/>
                    <a:pt x="572" y="338"/>
                  </a:cubicBezTo>
                  <a:cubicBezTo>
                    <a:pt x="702" y="295"/>
                    <a:pt x="534" y="348"/>
                    <a:pt x="909" y="320"/>
                  </a:cubicBezTo>
                  <a:cubicBezTo>
                    <a:pt x="928" y="319"/>
                    <a:pt x="945" y="308"/>
                    <a:pt x="963" y="302"/>
                  </a:cubicBezTo>
                  <a:cubicBezTo>
                    <a:pt x="972" y="299"/>
                    <a:pt x="981" y="294"/>
                    <a:pt x="990" y="293"/>
                  </a:cubicBezTo>
                  <a:cubicBezTo>
                    <a:pt x="1020" y="290"/>
                    <a:pt x="1051" y="287"/>
                    <a:pt x="1081" y="284"/>
                  </a:cubicBezTo>
                  <a:cubicBezTo>
                    <a:pt x="1129" y="268"/>
                    <a:pt x="1127" y="235"/>
                    <a:pt x="1172" y="220"/>
                  </a:cubicBezTo>
                  <a:cubicBezTo>
                    <a:pt x="1285" y="258"/>
                    <a:pt x="1466" y="211"/>
                    <a:pt x="1590" y="202"/>
                  </a:cubicBezTo>
                  <a:cubicBezTo>
                    <a:pt x="1525" y="158"/>
                    <a:pt x="1601" y="198"/>
                    <a:pt x="1536" y="202"/>
                  </a:cubicBezTo>
                  <a:cubicBezTo>
                    <a:pt x="1491" y="205"/>
                    <a:pt x="1421" y="192"/>
                    <a:pt x="1372" y="184"/>
                  </a:cubicBezTo>
                  <a:cubicBezTo>
                    <a:pt x="1458" y="127"/>
                    <a:pt x="1491" y="159"/>
                    <a:pt x="1627" y="166"/>
                  </a:cubicBezTo>
                  <a:cubicBezTo>
                    <a:pt x="1630" y="175"/>
                    <a:pt x="1633" y="184"/>
                    <a:pt x="1636" y="193"/>
                  </a:cubicBezTo>
                  <a:cubicBezTo>
                    <a:pt x="1639" y="205"/>
                    <a:pt x="1634" y="223"/>
                    <a:pt x="1645" y="229"/>
                  </a:cubicBezTo>
                  <a:cubicBezTo>
                    <a:pt x="1655" y="234"/>
                    <a:pt x="1663" y="217"/>
                    <a:pt x="1672" y="211"/>
                  </a:cubicBezTo>
                  <a:cubicBezTo>
                    <a:pt x="1873" y="250"/>
                    <a:pt x="1788" y="237"/>
                    <a:pt x="2217" y="211"/>
                  </a:cubicBezTo>
                  <a:cubicBezTo>
                    <a:pt x="2236" y="210"/>
                    <a:pt x="2163" y="193"/>
                    <a:pt x="2163" y="193"/>
                  </a:cubicBezTo>
                  <a:cubicBezTo>
                    <a:pt x="2166" y="184"/>
                    <a:pt x="2167" y="174"/>
                    <a:pt x="2172" y="166"/>
                  </a:cubicBezTo>
                  <a:cubicBezTo>
                    <a:pt x="2189" y="138"/>
                    <a:pt x="2207" y="153"/>
                    <a:pt x="2163" y="138"/>
                  </a:cubicBezTo>
                  <a:cubicBezTo>
                    <a:pt x="2148" y="94"/>
                    <a:pt x="2138" y="64"/>
                    <a:pt x="2190" y="47"/>
                  </a:cubicBezTo>
                  <a:cubicBezTo>
                    <a:pt x="2196" y="53"/>
                    <a:pt x="2206" y="57"/>
                    <a:pt x="2208" y="66"/>
                  </a:cubicBezTo>
                  <a:cubicBezTo>
                    <a:pt x="2210" y="75"/>
                    <a:pt x="2202" y="84"/>
                    <a:pt x="2199" y="93"/>
                  </a:cubicBezTo>
                  <a:cubicBezTo>
                    <a:pt x="2190" y="126"/>
                    <a:pt x="2180" y="159"/>
                    <a:pt x="2172" y="193"/>
                  </a:cubicBezTo>
                  <a:cubicBezTo>
                    <a:pt x="2242" y="240"/>
                    <a:pt x="2167" y="196"/>
                    <a:pt x="2336" y="220"/>
                  </a:cubicBezTo>
                  <a:cubicBezTo>
                    <a:pt x="2355" y="223"/>
                    <a:pt x="2372" y="232"/>
                    <a:pt x="2390" y="238"/>
                  </a:cubicBezTo>
                  <a:cubicBezTo>
                    <a:pt x="2399" y="241"/>
                    <a:pt x="2417" y="247"/>
                    <a:pt x="2417" y="247"/>
                  </a:cubicBezTo>
                  <a:cubicBezTo>
                    <a:pt x="2394" y="431"/>
                    <a:pt x="2408" y="579"/>
                    <a:pt x="2408" y="775"/>
                  </a:cubicBezTo>
                  <a:cubicBezTo>
                    <a:pt x="2408" y="779"/>
                    <a:pt x="2402" y="781"/>
                    <a:pt x="2399" y="784"/>
                  </a:cubicBezTo>
                  <a:close/>
                </a:path>
              </a:pathLst>
            </a:custGeom>
            <a:solidFill>
              <a:srgbClr val="FCC11A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5" name="Freeform 76"/>
            <p:cNvSpPr>
              <a:spLocks/>
            </p:cNvSpPr>
            <p:nvPr/>
          </p:nvSpPr>
          <p:spPr bwMode="auto">
            <a:xfrm>
              <a:off x="309" y="1425"/>
              <a:ext cx="2501" cy="2450"/>
            </a:xfrm>
            <a:custGeom>
              <a:avLst/>
              <a:gdLst>
                <a:gd name="T0" fmla="*/ 2318 w 2501"/>
                <a:gd name="T1" fmla="*/ 1430 h 2450"/>
                <a:gd name="T2" fmla="*/ 2400 w 2501"/>
                <a:gd name="T3" fmla="*/ 1712 h 2450"/>
                <a:gd name="T4" fmla="*/ 2336 w 2501"/>
                <a:gd name="T5" fmla="*/ 2348 h 2450"/>
                <a:gd name="T6" fmla="*/ 1909 w 2501"/>
                <a:gd name="T7" fmla="*/ 2403 h 2450"/>
                <a:gd name="T8" fmla="*/ 1745 w 2501"/>
                <a:gd name="T9" fmla="*/ 2421 h 2450"/>
                <a:gd name="T10" fmla="*/ 1554 w 2501"/>
                <a:gd name="T11" fmla="*/ 2348 h 2450"/>
                <a:gd name="T12" fmla="*/ 1400 w 2501"/>
                <a:gd name="T13" fmla="*/ 2366 h 2450"/>
                <a:gd name="T14" fmla="*/ 1227 w 2501"/>
                <a:gd name="T15" fmla="*/ 2266 h 2450"/>
                <a:gd name="T16" fmla="*/ 573 w 2501"/>
                <a:gd name="T17" fmla="*/ 2239 h 2450"/>
                <a:gd name="T18" fmla="*/ 164 w 2501"/>
                <a:gd name="T19" fmla="*/ 2266 h 2450"/>
                <a:gd name="T20" fmla="*/ 82 w 2501"/>
                <a:gd name="T21" fmla="*/ 2030 h 2450"/>
                <a:gd name="T22" fmla="*/ 91 w 2501"/>
                <a:gd name="T23" fmla="*/ 1521 h 2450"/>
                <a:gd name="T24" fmla="*/ 200 w 2501"/>
                <a:gd name="T25" fmla="*/ 1539 h 2450"/>
                <a:gd name="T26" fmla="*/ 273 w 2501"/>
                <a:gd name="T27" fmla="*/ 1757 h 2450"/>
                <a:gd name="T28" fmla="*/ 418 w 2501"/>
                <a:gd name="T29" fmla="*/ 1666 h 2450"/>
                <a:gd name="T30" fmla="*/ 600 w 2501"/>
                <a:gd name="T31" fmla="*/ 1657 h 2450"/>
                <a:gd name="T32" fmla="*/ 827 w 2501"/>
                <a:gd name="T33" fmla="*/ 1721 h 2450"/>
                <a:gd name="T34" fmla="*/ 1027 w 2501"/>
                <a:gd name="T35" fmla="*/ 1621 h 2450"/>
                <a:gd name="T36" fmla="*/ 1382 w 2501"/>
                <a:gd name="T37" fmla="*/ 1402 h 2450"/>
                <a:gd name="T38" fmla="*/ 1764 w 2501"/>
                <a:gd name="T39" fmla="*/ 1348 h 2450"/>
                <a:gd name="T40" fmla="*/ 1400 w 2501"/>
                <a:gd name="T41" fmla="*/ 1321 h 2450"/>
                <a:gd name="T42" fmla="*/ 1118 w 2501"/>
                <a:gd name="T43" fmla="*/ 1375 h 2450"/>
                <a:gd name="T44" fmla="*/ 782 w 2501"/>
                <a:gd name="T45" fmla="*/ 1266 h 2450"/>
                <a:gd name="T46" fmla="*/ 227 w 2501"/>
                <a:gd name="T47" fmla="*/ 1421 h 2450"/>
                <a:gd name="T48" fmla="*/ 182 w 2501"/>
                <a:gd name="T49" fmla="*/ 1357 h 2450"/>
                <a:gd name="T50" fmla="*/ 418 w 2501"/>
                <a:gd name="T51" fmla="*/ 1157 h 2450"/>
                <a:gd name="T52" fmla="*/ 1118 w 2501"/>
                <a:gd name="T53" fmla="*/ 1230 h 2450"/>
                <a:gd name="T54" fmla="*/ 1582 w 2501"/>
                <a:gd name="T55" fmla="*/ 1102 h 2450"/>
                <a:gd name="T56" fmla="*/ 1791 w 2501"/>
                <a:gd name="T57" fmla="*/ 1084 h 2450"/>
                <a:gd name="T58" fmla="*/ 2063 w 2501"/>
                <a:gd name="T59" fmla="*/ 1030 h 2450"/>
                <a:gd name="T60" fmla="*/ 2445 w 2501"/>
                <a:gd name="T61" fmla="*/ 993 h 2450"/>
                <a:gd name="T62" fmla="*/ 2218 w 2501"/>
                <a:gd name="T63" fmla="*/ 830 h 2450"/>
                <a:gd name="T64" fmla="*/ 1909 w 2501"/>
                <a:gd name="T65" fmla="*/ 930 h 2450"/>
                <a:gd name="T66" fmla="*/ 1518 w 2501"/>
                <a:gd name="T67" fmla="*/ 921 h 2450"/>
                <a:gd name="T68" fmla="*/ 1182 w 2501"/>
                <a:gd name="T69" fmla="*/ 975 h 2450"/>
                <a:gd name="T70" fmla="*/ 909 w 2501"/>
                <a:gd name="T71" fmla="*/ 1084 h 2450"/>
                <a:gd name="T72" fmla="*/ 800 w 2501"/>
                <a:gd name="T73" fmla="*/ 948 h 2450"/>
                <a:gd name="T74" fmla="*/ 582 w 2501"/>
                <a:gd name="T75" fmla="*/ 984 h 2450"/>
                <a:gd name="T76" fmla="*/ 91 w 2501"/>
                <a:gd name="T77" fmla="*/ 912 h 2450"/>
                <a:gd name="T78" fmla="*/ 155 w 2501"/>
                <a:gd name="T79" fmla="*/ 857 h 2450"/>
                <a:gd name="T80" fmla="*/ 382 w 2501"/>
                <a:gd name="T81" fmla="*/ 821 h 2450"/>
                <a:gd name="T82" fmla="*/ 791 w 2501"/>
                <a:gd name="T83" fmla="*/ 775 h 2450"/>
                <a:gd name="T84" fmla="*/ 1800 w 2501"/>
                <a:gd name="T85" fmla="*/ 730 h 2450"/>
                <a:gd name="T86" fmla="*/ 2427 w 2501"/>
                <a:gd name="T87" fmla="*/ 684 h 2450"/>
                <a:gd name="T88" fmla="*/ 2327 w 2501"/>
                <a:gd name="T89" fmla="*/ 239 h 2450"/>
                <a:gd name="T90" fmla="*/ 2227 w 2501"/>
                <a:gd name="T91" fmla="*/ 257 h 2450"/>
                <a:gd name="T92" fmla="*/ 1773 w 2501"/>
                <a:gd name="T93" fmla="*/ 384 h 2450"/>
                <a:gd name="T94" fmla="*/ 1664 w 2501"/>
                <a:gd name="T95" fmla="*/ 275 h 2450"/>
                <a:gd name="T96" fmla="*/ 1500 w 2501"/>
                <a:gd name="T97" fmla="*/ 111 h 2450"/>
                <a:gd name="T98" fmla="*/ 1282 w 2501"/>
                <a:gd name="T99" fmla="*/ 293 h 2450"/>
                <a:gd name="T100" fmla="*/ 1109 w 2501"/>
                <a:gd name="T101" fmla="*/ 102 h 2450"/>
                <a:gd name="T102" fmla="*/ 800 w 2501"/>
                <a:gd name="T103" fmla="*/ 221 h 2450"/>
                <a:gd name="T104" fmla="*/ 182 w 2501"/>
                <a:gd name="T105" fmla="*/ 239 h 2450"/>
                <a:gd name="T106" fmla="*/ 200 w 2501"/>
                <a:gd name="T107" fmla="*/ 111 h 2450"/>
                <a:gd name="T108" fmla="*/ 445 w 2501"/>
                <a:gd name="T109" fmla="*/ 166 h 2450"/>
                <a:gd name="T110" fmla="*/ 1236 w 2501"/>
                <a:gd name="T111" fmla="*/ 66 h 2450"/>
                <a:gd name="T112" fmla="*/ 2136 w 2501"/>
                <a:gd name="T113" fmla="*/ 48 h 2450"/>
                <a:gd name="T114" fmla="*/ 2436 w 2501"/>
                <a:gd name="T115" fmla="*/ 857 h 24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01" h="2450">
                  <a:moveTo>
                    <a:pt x="2445" y="1057"/>
                  </a:moveTo>
                  <a:cubicBezTo>
                    <a:pt x="2442" y="1136"/>
                    <a:pt x="2440" y="1214"/>
                    <a:pt x="2436" y="1293"/>
                  </a:cubicBezTo>
                  <a:cubicBezTo>
                    <a:pt x="2434" y="1320"/>
                    <a:pt x="2431" y="1348"/>
                    <a:pt x="2427" y="1375"/>
                  </a:cubicBezTo>
                  <a:cubicBezTo>
                    <a:pt x="2425" y="1384"/>
                    <a:pt x="2426" y="1397"/>
                    <a:pt x="2418" y="1402"/>
                  </a:cubicBezTo>
                  <a:cubicBezTo>
                    <a:pt x="2389" y="1422"/>
                    <a:pt x="2351" y="1419"/>
                    <a:pt x="2318" y="1430"/>
                  </a:cubicBezTo>
                  <a:cubicBezTo>
                    <a:pt x="2309" y="1433"/>
                    <a:pt x="2291" y="1439"/>
                    <a:pt x="2291" y="1439"/>
                  </a:cubicBezTo>
                  <a:cubicBezTo>
                    <a:pt x="2285" y="1448"/>
                    <a:pt x="2270" y="1456"/>
                    <a:pt x="2273" y="1466"/>
                  </a:cubicBezTo>
                  <a:cubicBezTo>
                    <a:pt x="2275" y="1475"/>
                    <a:pt x="2291" y="1473"/>
                    <a:pt x="2300" y="1475"/>
                  </a:cubicBezTo>
                  <a:cubicBezTo>
                    <a:pt x="2344" y="1484"/>
                    <a:pt x="2384" y="1488"/>
                    <a:pt x="2427" y="1502"/>
                  </a:cubicBezTo>
                  <a:cubicBezTo>
                    <a:pt x="2412" y="1577"/>
                    <a:pt x="2407" y="1631"/>
                    <a:pt x="2400" y="1712"/>
                  </a:cubicBezTo>
                  <a:cubicBezTo>
                    <a:pt x="2392" y="1802"/>
                    <a:pt x="2416" y="1785"/>
                    <a:pt x="2363" y="1802"/>
                  </a:cubicBezTo>
                  <a:cubicBezTo>
                    <a:pt x="2317" y="1873"/>
                    <a:pt x="2305" y="1853"/>
                    <a:pt x="2382" y="1866"/>
                  </a:cubicBezTo>
                  <a:cubicBezTo>
                    <a:pt x="2344" y="1875"/>
                    <a:pt x="2327" y="1884"/>
                    <a:pt x="2300" y="1912"/>
                  </a:cubicBezTo>
                  <a:cubicBezTo>
                    <a:pt x="2393" y="1920"/>
                    <a:pt x="2421" y="1902"/>
                    <a:pt x="2400" y="1984"/>
                  </a:cubicBezTo>
                  <a:cubicBezTo>
                    <a:pt x="2399" y="2039"/>
                    <a:pt x="2501" y="2403"/>
                    <a:pt x="2336" y="2348"/>
                  </a:cubicBezTo>
                  <a:cubicBezTo>
                    <a:pt x="2291" y="2363"/>
                    <a:pt x="2248" y="2398"/>
                    <a:pt x="2200" y="2403"/>
                  </a:cubicBezTo>
                  <a:cubicBezTo>
                    <a:pt x="2149" y="2408"/>
                    <a:pt x="2097" y="2409"/>
                    <a:pt x="2045" y="2412"/>
                  </a:cubicBezTo>
                  <a:cubicBezTo>
                    <a:pt x="2024" y="2415"/>
                    <a:pt x="2003" y="2426"/>
                    <a:pt x="1982" y="2421"/>
                  </a:cubicBezTo>
                  <a:cubicBezTo>
                    <a:pt x="1973" y="2418"/>
                    <a:pt x="1983" y="2395"/>
                    <a:pt x="1973" y="2393"/>
                  </a:cubicBezTo>
                  <a:cubicBezTo>
                    <a:pt x="1952" y="2388"/>
                    <a:pt x="1930" y="2400"/>
                    <a:pt x="1909" y="2403"/>
                  </a:cubicBezTo>
                  <a:cubicBezTo>
                    <a:pt x="1915" y="2412"/>
                    <a:pt x="1929" y="2419"/>
                    <a:pt x="1927" y="2430"/>
                  </a:cubicBezTo>
                  <a:cubicBezTo>
                    <a:pt x="1925" y="2441"/>
                    <a:pt x="1911" y="2450"/>
                    <a:pt x="1900" y="2448"/>
                  </a:cubicBezTo>
                  <a:cubicBezTo>
                    <a:pt x="1889" y="2446"/>
                    <a:pt x="1889" y="2429"/>
                    <a:pt x="1882" y="2421"/>
                  </a:cubicBezTo>
                  <a:cubicBezTo>
                    <a:pt x="1876" y="2414"/>
                    <a:pt x="1869" y="2409"/>
                    <a:pt x="1863" y="2403"/>
                  </a:cubicBezTo>
                  <a:cubicBezTo>
                    <a:pt x="1796" y="2416"/>
                    <a:pt x="1814" y="2434"/>
                    <a:pt x="1745" y="2421"/>
                  </a:cubicBezTo>
                  <a:cubicBezTo>
                    <a:pt x="1736" y="2415"/>
                    <a:pt x="1729" y="2405"/>
                    <a:pt x="1718" y="2403"/>
                  </a:cubicBezTo>
                  <a:cubicBezTo>
                    <a:pt x="1688" y="2396"/>
                    <a:pt x="1656" y="2404"/>
                    <a:pt x="1627" y="2393"/>
                  </a:cubicBezTo>
                  <a:cubicBezTo>
                    <a:pt x="1618" y="2390"/>
                    <a:pt x="1625" y="2373"/>
                    <a:pt x="1618" y="2366"/>
                  </a:cubicBezTo>
                  <a:cubicBezTo>
                    <a:pt x="1611" y="2359"/>
                    <a:pt x="1600" y="2360"/>
                    <a:pt x="1591" y="2357"/>
                  </a:cubicBezTo>
                  <a:cubicBezTo>
                    <a:pt x="1579" y="2354"/>
                    <a:pt x="1566" y="2352"/>
                    <a:pt x="1554" y="2348"/>
                  </a:cubicBezTo>
                  <a:cubicBezTo>
                    <a:pt x="1536" y="2343"/>
                    <a:pt x="1500" y="2330"/>
                    <a:pt x="1500" y="2330"/>
                  </a:cubicBezTo>
                  <a:cubicBezTo>
                    <a:pt x="1488" y="2333"/>
                    <a:pt x="1474" y="2331"/>
                    <a:pt x="1464" y="2339"/>
                  </a:cubicBezTo>
                  <a:cubicBezTo>
                    <a:pt x="1444" y="2354"/>
                    <a:pt x="1459" y="2391"/>
                    <a:pt x="1445" y="2412"/>
                  </a:cubicBezTo>
                  <a:cubicBezTo>
                    <a:pt x="1440" y="2420"/>
                    <a:pt x="1427" y="2418"/>
                    <a:pt x="1418" y="2421"/>
                  </a:cubicBezTo>
                  <a:cubicBezTo>
                    <a:pt x="1412" y="2403"/>
                    <a:pt x="1405" y="2385"/>
                    <a:pt x="1400" y="2366"/>
                  </a:cubicBezTo>
                  <a:cubicBezTo>
                    <a:pt x="1397" y="2354"/>
                    <a:pt x="1399" y="2340"/>
                    <a:pt x="1391" y="2330"/>
                  </a:cubicBezTo>
                  <a:cubicBezTo>
                    <a:pt x="1385" y="2323"/>
                    <a:pt x="1373" y="2324"/>
                    <a:pt x="1364" y="2321"/>
                  </a:cubicBezTo>
                  <a:cubicBezTo>
                    <a:pt x="1361" y="2309"/>
                    <a:pt x="1363" y="2293"/>
                    <a:pt x="1354" y="2284"/>
                  </a:cubicBezTo>
                  <a:cubicBezTo>
                    <a:pt x="1345" y="2275"/>
                    <a:pt x="1330" y="2277"/>
                    <a:pt x="1318" y="2275"/>
                  </a:cubicBezTo>
                  <a:cubicBezTo>
                    <a:pt x="1288" y="2271"/>
                    <a:pt x="1257" y="2269"/>
                    <a:pt x="1227" y="2266"/>
                  </a:cubicBezTo>
                  <a:cubicBezTo>
                    <a:pt x="1129" y="2272"/>
                    <a:pt x="1066" y="2285"/>
                    <a:pt x="973" y="2275"/>
                  </a:cubicBezTo>
                  <a:cubicBezTo>
                    <a:pt x="976" y="2266"/>
                    <a:pt x="990" y="2253"/>
                    <a:pt x="982" y="2248"/>
                  </a:cubicBezTo>
                  <a:cubicBezTo>
                    <a:pt x="971" y="2241"/>
                    <a:pt x="958" y="2257"/>
                    <a:pt x="945" y="2257"/>
                  </a:cubicBezTo>
                  <a:cubicBezTo>
                    <a:pt x="903" y="2257"/>
                    <a:pt x="860" y="2250"/>
                    <a:pt x="818" y="2248"/>
                  </a:cubicBezTo>
                  <a:cubicBezTo>
                    <a:pt x="736" y="2244"/>
                    <a:pt x="655" y="2242"/>
                    <a:pt x="573" y="2239"/>
                  </a:cubicBezTo>
                  <a:cubicBezTo>
                    <a:pt x="509" y="2218"/>
                    <a:pt x="380" y="2280"/>
                    <a:pt x="436" y="2193"/>
                  </a:cubicBezTo>
                  <a:cubicBezTo>
                    <a:pt x="400" y="2190"/>
                    <a:pt x="363" y="2190"/>
                    <a:pt x="327" y="2184"/>
                  </a:cubicBezTo>
                  <a:cubicBezTo>
                    <a:pt x="308" y="2181"/>
                    <a:pt x="273" y="2166"/>
                    <a:pt x="273" y="2166"/>
                  </a:cubicBezTo>
                  <a:cubicBezTo>
                    <a:pt x="249" y="2169"/>
                    <a:pt x="223" y="2166"/>
                    <a:pt x="200" y="2175"/>
                  </a:cubicBezTo>
                  <a:cubicBezTo>
                    <a:pt x="176" y="2185"/>
                    <a:pt x="171" y="2245"/>
                    <a:pt x="164" y="2266"/>
                  </a:cubicBezTo>
                  <a:cubicBezTo>
                    <a:pt x="161" y="2290"/>
                    <a:pt x="166" y="2317"/>
                    <a:pt x="155" y="2339"/>
                  </a:cubicBezTo>
                  <a:cubicBezTo>
                    <a:pt x="151" y="2347"/>
                    <a:pt x="141" y="2328"/>
                    <a:pt x="136" y="2321"/>
                  </a:cubicBezTo>
                  <a:cubicBezTo>
                    <a:pt x="131" y="2313"/>
                    <a:pt x="130" y="2302"/>
                    <a:pt x="127" y="2293"/>
                  </a:cubicBezTo>
                  <a:cubicBezTo>
                    <a:pt x="91" y="2306"/>
                    <a:pt x="85" y="2322"/>
                    <a:pt x="73" y="2357"/>
                  </a:cubicBezTo>
                  <a:cubicBezTo>
                    <a:pt x="10" y="2263"/>
                    <a:pt x="48" y="2132"/>
                    <a:pt x="82" y="2030"/>
                  </a:cubicBezTo>
                  <a:cubicBezTo>
                    <a:pt x="53" y="2020"/>
                    <a:pt x="0" y="2029"/>
                    <a:pt x="27" y="1984"/>
                  </a:cubicBezTo>
                  <a:cubicBezTo>
                    <a:pt x="32" y="1977"/>
                    <a:pt x="40" y="1972"/>
                    <a:pt x="46" y="1966"/>
                  </a:cubicBezTo>
                  <a:cubicBezTo>
                    <a:pt x="55" y="1912"/>
                    <a:pt x="54" y="1870"/>
                    <a:pt x="100" y="1839"/>
                  </a:cubicBezTo>
                  <a:cubicBezTo>
                    <a:pt x="116" y="1774"/>
                    <a:pt x="164" y="1535"/>
                    <a:pt x="82" y="1621"/>
                  </a:cubicBezTo>
                  <a:cubicBezTo>
                    <a:pt x="85" y="1588"/>
                    <a:pt x="79" y="1552"/>
                    <a:pt x="91" y="1521"/>
                  </a:cubicBezTo>
                  <a:cubicBezTo>
                    <a:pt x="95" y="1511"/>
                    <a:pt x="104" y="1538"/>
                    <a:pt x="109" y="1548"/>
                  </a:cubicBezTo>
                  <a:cubicBezTo>
                    <a:pt x="113" y="1556"/>
                    <a:pt x="113" y="1567"/>
                    <a:pt x="118" y="1575"/>
                  </a:cubicBezTo>
                  <a:cubicBezTo>
                    <a:pt x="132" y="1596"/>
                    <a:pt x="153" y="1608"/>
                    <a:pt x="173" y="1621"/>
                  </a:cubicBezTo>
                  <a:cubicBezTo>
                    <a:pt x="179" y="1612"/>
                    <a:pt x="188" y="1604"/>
                    <a:pt x="191" y="1593"/>
                  </a:cubicBezTo>
                  <a:cubicBezTo>
                    <a:pt x="197" y="1576"/>
                    <a:pt x="187" y="1552"/>
                    <a:pt x="200" y="1539"/>
                  </a:cubicBezTo>
                  <a:cubicBezTo>
                    <a:pt x="208" y="1531"/>
                    <a:pt x="213" y="1556"/>
                    <a:pt x="218" y="1566"/>
                  </a:cubicBezTo>
                  <a:cubicBezTo>
                    <a:pt x="222" y="1574"/>
                    <a:pt x="222" y="1585"/>
                    <a:pt x="227" y="1593"/>
                  </a:cubicBezTo>
                  <a:cubicBezTo>
                    <a:pt x="242" y="1618"/>
                    <a:pt x="254" y="1614"/>
                    <a:pt x="282" y="1621"/>
                  </a:cubicBezTo>
                  <a:cubicBezTo>
                    <a:pt x="291" y="1618"/>
                    <a:pt x="306" y="1603"/>
                    <a:pt x="309" y="1612"/>
                  </a:cubicBezTo>
                  <a:cubicBezTo>
                    <a:pt x="321" y="1652"/>
                    <a:pt x="291" y="1721"/>
                    <a:pt x="273" y="1757"/>
                  </a:cubicBezTo>
                  <a:cubicBezTo>
                    <a:pt x="276" y="1772"/>
                    <a:pt x="270" y="1792"/>
                    <a:pt x="282" y="1802"/>
                  </a:cubicBezTo>
                  <a:cubicBezTo>
                    <a:pt x="296" y="1814"/>
                    <a:pt x="319" y="1805"/>
                    <a:pt x="336" y="1812"/>
                  </a:cubicBezTo>
                  <a:cubicBezTo>
                    <a:pt x="344" y="1815"/>
                    <a:pt x="349" y="1824"/>
                    <a:pt x="355" y="1830"/>
                  </a:cubicBezTo>
                  <a:cubicBezTo>
                    <a:pt x="365" y="1798"/>
                    <a:pt x="361" y="1761"/>
                    <a:pt x="373" y="1730"/>
                  </a:cubicBezTo>
                  <a:cubicBezTo>
                    <a:pt x="383" y="1706"/>
                    <a:pt x="403" y="1687"/>
                    <a:pt x="418" y="1666"/>
                  </a:cubicBezTo>
                  <a:cubicBezTo>
                    <a:pt x="431" y="1647"/>
                    <a:pt x="435" y="1623"/>
                    <a:pt x="445" y="1602"/>
                  </a:cubicBezTo>
                  <a:cubicBezTo>
                    <a:pt x="451" y="1611"/>
                    <a:pt x="459" y="1620"/>
                    <a:pt x="464" y="1630"/>
                  </a:cubicBezTo>
                  <a:cubicBezTo>
                    <a:pt x="471" y="1644"/>
                    <a:pt x="469" y="1666"/>
                    <a:pt x="482" y="1675"/>
                  </a:cubicBezTo>
                  <a:cubicBezTo>
                    <a:pt x="492" y="1682"/>
                    <a:pt x="506" y="1668"/>
                    <a:pt x="518" y="1666"/>
                  </a:cubicBezTo>
                  <a:cubicBezTo>
                    <a:pt x="545" y="1662"/>
                    <a:pt x="573" y="1660"/>
                    <a:pt x="600" y="1657"/>
                  </a:cubicBezTo>
                  <a:cubicBezTo>
                    <a:pt x="627" y="1616"/>
                    <a:pt x="628" y="1601"/>
                    <a:pt x="673" y="1630"/>
                  </a:cubicBezTo>
                  <a:cubicBezTo>
                    <a:pt x="716" y="1621"/>
                    <a:pt x="740" y="1603"/>
                    <a:pt x="782" y="1593"/>
                  </a:cubicBezTo>
                  <a:cubicBezTo>
                    <a:pt x="836" y="1611"/>
                    <a:pt x="819" y="1644"/>
                    <a:pt x="809" y="1693"/>
                  </a:cubicBezTo>
                  <a:cubicBezTo>
                    <a:pt x="807" y="1705"/>
                    <a:pt x="793" y="1719"/>
                    <a:pt x="800" y="1730"/>
                  </a:cubicBezTo>
                  <a:cubicBezTo>
                    <a:pt x="805" y="1738"/>
                    <a:pt x="818" y="1724"/>
                    <a:pt x="827" y="1721"/>
                  </a:cubicBezTo>
                  <a:cubicBezTo>
                    <a:pt x="836" y="1712"/>
                    <a:pt x="842" y="1696"/>
                    <a:pt x="855" y="1693"/>
                  </a:cubicBezTo>
                  <a:cubicBezTo>
                    <a:pt x="864" y="1691"/>
                    <a:pt x="865" y="1716"/>
                    <a:pt x="873" y="1712"/>
                  </a:cubicBezTo>
                  <a:cubicBezTo>
                    <a:pt x="881" y="1708"/>
                    <a:pt x="896" y="1659"/>
                    <a:pt x="900" y="1648"/>
                  </a:cubicBezTo>
                  <a:cubicBezTo>
                    <a:pt x="880" y="1589"/>
                    <a:pt x="885" y="1630"/>
                    <a:pt x="982" y="1630"/>
                  </a:cubicBezTo>
                  <a:cubicBezTo>
                    <a:pt x="997" y="1630"/>
                    <a:pt x="1012" y="1624"/>
                    <a:pt x="1027" y="1621"/>
                  </a:cubicBezTo>
                  <a:cubicBezTo>
                    <a:pt x="1044" y="1569"/>
                    <a:pt x="1040" y="1556"/>
                    <a:pt x="1091" y="1539"/>
                  </a:cubicBezTo>
                  <a:cubicBezTo>
                    <a:pt x="1225" y="1558"/>
                    <a:pt x="1105" y="1532"/>
                    <a:pt x="1182" y="1566"/>
                  </a:cubicBezTo>
                  <a:cubicBezTo>
                    <a:pt x="1199" y="1574"/>
                    <a:pt x="1236" y="1584"/>
                    <a:pt x="1236" y="1584"/>
                  </a:cubicBezTo>
                  <a:cubicBezTo>
                    <a:pt x="1251" y="1508"/>
                    <a:pt x="1269" y="1504"/>
                    <a:pt x="1345" y="1493"/>
                  </a:cubicBezTo>
                  <a:cubicBezTo>
                    <a:pt x="1356" y="1459"/>
                    <a:pt x="1357" y="1429"/>
                    <a:pt x="1382" y="1402"/>
                  </a:cubicBezTo>
                  <a:cubicBezTo>
                    <a:pt x="1456" y="1428"/>
                    <a:pt x="1417" y="1424"/>
                    <a:pt x="1500" y="1412"/>
                  </a:cubicBezTo>
                  <a:cubicBezTo>
                    <a:pt x="1555" y="1392"/>
                    <a:pt x="1552" y="1374"/>
                    <a:pt x="1564" y="1421"/>
                  </a:cubicBezTo>
                  <a:cubicBezTo>
                    <a:pt x="1568" y="1436"/>
                    <a:pt x="1570" y="1451"/>
                    <a:pt x="1573" y="1466"/>
                  </a:cubicBezTo>
                  <a:cubicBezTo>
                    <a:pt x="1644" y="1454"/>
                    <a:pt x="1701" y="1424"/>
                    <a:pt x="1773" y="1412"/>
                  </a:cubicBezTo>
                  <a:cubicBezTo>
                    <a:pt x="1770" y="1391"/>
                    <a:pt x="1778" y="1365"/>
                    <a:pt x="1764" y="1348"/>
                  </a:cubicBezTo>
                  <a:cubicBezTo>
                    <a:pt x="1756" y="1338"/>
                    <a:pt x="1737" y="1350"/>
                    <a:pt x="1727" y="1357"/>
                  </a:cubicBezTo>
                  <a:cubicBezTo>
                    <a:pt x="1669" y="1399"/>
                    <a:pt x="1666" y="1429"/>
                    <a:pt x="1609" y="1457"/>
                  </a:cubicBezTo>
                  <a:cubicBezTo>
                    <a:pt x="1554" y="1420"/>
                    <a:pt x="1553" y="1340"/>
                    <a:pt x="1509" y="1293"/>
                  </a:cubicBezTo>
                  <a:cubicBezTo>
                    <a:pt x="1482" y="1299"/>
                    <a:pt x="1454" y="1305"/>
                    <a:pt x="1427" y="1312"/>
                  </a:cubicBezTo>
                  <a:cubicBezTo>
                    <a:pt x="1418" y="1314"/>
                    <a:pt x="1409" y="1323"/>
                    <a:pt x="1400" y="1321"/>
                  </a:cubicBezTo>
                  <a:cubicBezTo>
                    <a:pt x="1391" y="1319"/>
                    <a:pt x="1389" y="1307"/>
                    <a:pt x="1382" y="1302"/>
                  </a:cubicBezTo>
                  <a:cubicBezTo>
                    <a:pt x="1374" y="1297"/>
                    <a:pt x="1363" y="1296"/>
                    <a:pt x="1354" y="1293"/>
                  </a:cubicBezTo>
                  <a:cubicBezTo>
                    <a:pt x="1327" y="1302"/>
                    <a:pt x="1273" y="1321"/>
                    <a:pt x="1273" y="1321"/>
                  </a:cubicBezTo>
                  <a:cubicBezTo>
                    <a:pt x="1231" y="1260"/>
                    <a:pt x="1273" y="1252"/>
                    <a:pt x="1191" y="1293"/>
                  </a:cubicBezTo>
                  <a:cubicBezTo>
                    <a:pt x="1128" y="1356"/>
                    <a:pt x="1150" y="1326"/>
                    <a:pt x="1118" y="1375"/>
                  </a:cubicBezTo>
                  <a:cubicBezTo>
                    <a:pt x="1108" y="1327"/>
                    <a:pt x="1104" y="1311"/>
                    <a:pt x="1064" y="1284"/>
                  </a:cubicBezTo>
                  <a:cubicBezTo>
                    <a:pt x="1014" y="1294"/>
                    <a:pt x="1002" y="1287"/>
                    <a:pt x="955" y="1275"/>
                  </a:cubicBezTo>
                  <a:cubicBezTo>
                    <a:pt x="949" y="1269"/>
                    <a:pt x="944" y="1261"/>
                    <a:pt x="936" y="1257"/>
                  </a:cubicBezTo>
                  <a:cubicBezTo>
                    <a:pt x="919" y="1249"/>
                    <a:pt x="882" y="1239"/>
                    <a:pt x="882" y="1239"/>
                  </a:cubicBezTo>
                  <a:cubicBezTo>
                    <a:pt x="850" y="1252"/>
                    <a:pt x="814" y="1253"/>
                    <a:pt x="782" y="1266"/>
                  </a:cubicBezTo>
                  <a:cubicBezTo>
                    <a:pt x="738" y="1284"/>
                    <a:pt x="739" y="1305"/>
                    <a:pt x="700" y="1312"/>
                  </a:cubicBezTo>
                  <a:cubicBezTo>
                    <a:pt x="625" y="1326"/>
                    <a:pt x="547" y="1321"/>
                    <a:pt x="473" y="1339"/>
                  </a:cubicBezTo>
                  <a:cubicBezTo>
                    <a:pt x="438" y="1348"/>
                    <a:pt x="417" y="1353"/>
                    <a:pt x="391" y="1375"/>
                  </a:cubicBezTo>
                  <a:cubicBezTo>
                    <a:pt x="381" y="1383"/>
                    <a:pt x="376" y="1398"/>
                    <a:pt x="364" y="1402"/>
                  </a:cubicBezTo>
                  <a:cubicBezTo>
                    <a:pt x="320" y="1417"/>
                    <a:pt x="272" y="1414"/>
                    <a:pt x="227" y="1421"/>
                  </a:cubicBezTo>
                  <a:cubicBezTo>
                    <a:pt x="176" y="1438"/>
                    <a:pt x="150" y="1501"/>
                    <a:pt x="127" y="1548"/>
                  </a:cubicBezTo>
                  <a:cubicBezTo>
                    <a:pt x="96" y="1502"/>
                    <a:pt x="112" y="1541"/>
                    <a:pt x="118" y="1493"/>
                  </a:cubicBezTo>
                  <a:cubicBezTo>
                    <a:pt x="123" y="1454"/>
                    <a:pt x="149" y="1342"/>
                    <a:pt x="127" y="1375"/>
                  </a:cubicBezTo>
                  <a:cubicBezTo>
                    <a:pt x="84" y="1439"/>
                    <a:pt x="137" y="1377"/>
                    <a:pt x="155" y="1366"/>
                  </a:cubicBezTo>
                  <a:cubicBezTo>
                    <a:pt x="163" y="1361"/>
                    <a:pt x="173" y="1360"/>
                    <a:pt x="182" y="1357"/>
                  </a:cubicBezTo>
                  <a:cubicBezTo>
                    <a:pt x="130" y="1322"/>
                    <a:pt x="129" y="1338"/>
                    <a:pt x="155" y="1275"/>
                  </a:cubicBezTo>
                  <a:cubicBezTo>
                    <a:pt x="143" y="1200"/>
                    <a:pt x="138" y="1198"/>
                    <a:pt x="209" y="1184"/>
                  </a:cubicBezTo>
                  <a:cubicBezTo>
                    <a:pt x="240" y="1194"/>
                    <a:pt x="255" y="1212"/>
                    <a:pt x="282" y="1230"/>
                  </a:cubicBezTo>
                  <a:cubicBezTo>
                    <a:pt x="361" y="1204"/>
                    <a:pt x="263" y="1241"/>
                    <a:pt x="327" y="1202"/>
                  </a:cubicBezTo>
                  <a:cubicBezTo>
                    <a:pt x="355" y="1185"/>
                    <a:pt x="389" y="1176"/>
                    <a:pt x="418" y="1157"/>
                  </a:cubicBezTo>
                  <a:cubicBezTo>
                    <a:pt x="538" y="1166"/>
                    <a:pt x="624" y="1158"/>
                    <a:pt x="736" y="1121"/>
                  </a:cubicBezTo>
                  <a:cubicBezTo>
                    <a:pt x="766" y="1131"/>
                    <a:pt x="797" y="1138"/>
                    <a:pt x="827" y="1148"/>
                  </a:cubicBezTo>
                  <a:cubicBezTo>
                    <a:pt x="852" y="1198"/>
                    <a:pt x="872" y="1210"/>
                    <a:pt x="927" y="1221"/>
                  </a:cubicBezTo>
                  <a:cubicBezTo>
                    <a:pt x="984" y="1213"/>
                    <a:pt x="1003" y="1213"/>
                    <a:pt x="1054" y="1230"/>
                  </a:cubicBezTo>
                  <a:cubicBezTo>
                    <a:pt x="1122" y="1208"/>
                    <a:pt x="1037" y="1230"/>
                    <a:pt x="1118" y="1230"/>
                  </a:cubicBezTo>
                  <a:cubicBezTo>
                    <a:pt x="1140" y="1230"/>
                    <a:pt x="1161" y="1224"/>
                    <a:pt x="1182" y="1221"/>
                  </a:cubicBezTo>
                  <a:cubicBezTo>
                    <a:pt x="1249" y="1227"/>
                    <a:pt x="1410" y="1273"/>
                    <a:pt x="1436" y="1193"/>
                  </a:cubicBezTo>
                  <a:cubicBezTo>
                    <a:pt x="1412" y="1120"/>
                    <a:pt x="1435" y="1219"/>
                    <a:pt x="1527" y="1157"/>
                  </a:cubicBezTo>
                  <a:cubicBezTo>
                    <a:pt x="1545" y="1145"/>
                    <a:pt x="1533" y="1114"/>
                    <a:pt x="1536" y="1093"/>
                  </a:cubicBezTo>
                  <a:cubicBezTo>
                    <a:pt x="1551" y="1096"/>
                    <a:pt x="1567" y="1096"/>
                    <a:pt x="1582" y="1102"/>
                  </a:cubicBezTo>
                  <a:cubicBezTo>
                    <a:pt x="1632" y="1121"/>
                    <a:pt x="1585" y="1129"/>
                    <a:pt x="1636" y="1112"/>
                  </a:cubicBezTo>
                  <a:cubicBezTo>
                    <a:pt x="1639" y="1094"/>
                    <a:pt x="1633" y="1071"/>
                    <a:pt x="1645" y="1057"/>
                  </a:cubicBezTo>
                  <a:cubicBezTo>
                    <a:pt x="1651" y="1049"/>
                    <a:pt x="1663" y="1066"/>
                    <a:pt x="1673" y="1066"/>
                  </a:cubicBezTo>
                  <a:cubicBezTo>
                    <a:pt x="1692" y="1066"/>
                    <a:pt x="1713" y="1048"/>
                    <a:pt x="1727" y="1039"/>
                  </a:cubicBezTo>
                  <a:cubicBezTo>
                    <a:pt x="1781" y="1057"/>
                    <a:pt x="1737" y="1066"/>
                    <a:pt x="1791" y="1084"/>
                  </a:cubicBezTo>
                  <a:cubicBezTo>
                    <a:pt x="1812" y="1021"/>
                    <a:pt x="1791" y="1036"/>
                    <a:pt x="1836" y="1021"/>
                  </a:cubicBezTo>
                  <a:cubicBezTo>
                    <a:pt x="1908" y="1092"/>
                    <a:pt x="1875" y="1067"/>
                    <a:pt x="1927" y="1102"/>
                  </a:cubicBezTo>
                  <a:cubicBezTo>
                    <a:pt x="1930" y="1093"/>
                    <a:pt x="1927" y="1077"/>
                    <a:pt x="1936" y="1075"/>
                  </a:cubicBezTo>
                  <a:cubicBezTo>
                    <a:pt x="1962" y="1071"/>
                    <a:pt x="1984" y="1094"/>
                    <a:pt x="2009" y="1102"/>
                  </a:cubicBezTo>
                  <a:cubicBezTo>
                    <a:pt x="2029" y="1072"/>
                    <a:pt x="2052" y="1064"/>
                    <a:pt x="2063" y="1030"/>
                  </a:cubicBezTo>
                  <a:cubicBezTo>
                    <a:pt x="2107" y="1044"/>
                    <a:pt x="2122" y="1088"/>
                    <a:pt x="2154" y="1121"/>
                  </a:cubicBezTo>
                  <a:cubicBezTo>
                    <a:pt x="2171" y="1032"/>
                    <a:pt x="2150" y="1051"/>
                    <a:pt x="2254" y="1039"/>
                  </a:cubicBezTo>
                  <a:cubicBezTo>
                    <a:pt x="2308" y="1045"/>
                    <a:pt x="2357" y="1061"/>
                    <a:pt x="2409" y="1048"/>
                  </a:cubicBezTo>
                  <a:cubicBezTo>
                    <a:pt x="2415" y="1036"/>
                    <a:pt x="2420" y="1023"/>
                    <a:pt x="2427" y="1012"/>
                  </a:cubicBezTo>
                  <a:cubicBezTo>
                    <a:pt x="2432" y="1005"/>
                    <a:pt x="2445" y="1002"/>
                    <a:pt x="2445" y="993"/>
                  </a:cubicBezTo>
                  <a:cubicBezTo>
                    <a:pt x="2445" y="961"/>
                    <a:pt x="2425" y="936"/>
                    <a:pt x="2409" y="912"/>
                  </a:cubicBezTo>
                  <a:cubicBezTo>
                    <a:pt x="2348" y="932"/>
                    <a:pt x="2415" y="904"/>
                    <a:pt x="2363" y="948"/>
                  </a:cubicBezTo>
                  <a:cubicBezTo>
                    <a:pt x="2350" y="959"/>
                    <a:pt x="2333" y="966"/>
                    <a:pt x="2318" y="975"/>
                  </a:cubicBezTo>
                  <a:cubicBezTo>
                    <a:pt x="2303" y="972"/>
                    <a:pt x="2286" y="973"/>
                    <a:pt x="2273" y="966"/>
                  </a:cubicBezTo>
                  <a:cubicBezTo>
                    <a:pt x="2247" y="951"/>
                    <a:pt x="2237" y="867"/>
                    <a:pt x="2218" y="830"/>
                  </a:cubicBezTo>
                  <a:cubicBezTo>
                    <a:pt x="2178" y="856"/>
                    <a:pt x="2177" y="867"/>
                    <a:pt x="2136" y="839"/>
                  </a:cubicBezTo>
                  <a:cubicBezTo>
                    <a:pt x="2127" y="842"/>
                    <a:pt x="2117" y="842"/>
                    <a:pt x="2109" y="848"/>
                  </a:cubicBezTo>
                  <a:cubicBezTo>
                    <a:pt x="2092" y="861"/>
                    <a:pt x="2063" y="893"/>
                    <a:pt x="2063" y="893"/>
                  </a:cubicBezTo>
                  <a:cubicBezTo>
                    <a:pt x="1992" y="846"/>
                    <a:pt x="2073" y="835"/>
                    <a:pt x="1963" y="866"/>
                  </a:cubicBezTo>
                  <a:cubicBezTo>
                    <a:pt x="1869" y="937"/>
                    <a:pt x="1977" y="847"/>
                    <a:pt x="1909" y="930"/>
                  </a:cubicBezTo>
                  <a:cubicBezTo>
                    <a:pt x="1897" y="945"/>
                    <a:pt x="1877" y="953"/>
                    <a:pt x="1863" y="966"/>
                  </a:cubicBezTo>
                  <a:cubicBezTo>
                    <a:pt x="1832" y="943"/>
                    <a:pt x="1809" y="915"/>
                    <a:pt x="1773" y="902"/>
                  </a:cubicBezTo>
                  <a:cubicBezTo>
                    <a:pt x="1734" y="922"/>
                    <a:pt x="1708" y="949"/>
                    <a:pt x="1673" y="975"/>
                  </a:cubicBezTo>
                  <a:cubicBezTo>
                    <a:pt x="1637" y="941"/>
                    <a:pt x="1647" y="903"/>
                    <a:pt x="1591" y="884"/>
                  </a:cubicBezTo>
                  <a:cubicBezTo>
                    <a:pt x="1561" y="894"/>
                    <a:pt x="1548" y="911"/>
                    <a:pt x="1518" y="921"/>
                  </a:cubicBezTo>
                  <a:cubicBezTo>
                    <a:pt x="1512" y="909"/>
                    <a:pt x="1493" y="859"/>
                    <a:pt x="1473" y="857"/>
                  </a:cubicBezTo>
                  <a:cubicBezTo>
                    <a:pt x="1463" y="856"/>
                    <a:pt x="1402" y="887"/>
                    <a:pt x="1391" y="893"/>
                  </a:cubicBezTo>
                  <a:cubicBezTo>
                    <a:pt x="1353" y="933"/>
                    <a:pt x="1312" y="924"/>
                    <a:pt x="1254" y="930"/>
                  </a:cubicBezTo>
                  <a:cubicBezTo>
                    <a:pt x="1248" y="939"/>
                    <a:pt x="1245" y="951"/>
                    <a:pt x="1236" y="957"/>
                  </a:cubicBezTo>
                  <a:cubicBezTo>
                    <a:pt x="1220" y="967"/>
                    <a:pt x="1182" y="975"/>
                    <a:pt x="1182" y="975"/>
                  </a:cubicBezTo>
                  <a:cubicBezTo>
                    <a:pt x="1155" y="949"/>
                    <a:pt x="1136" y="933"/>
                    <a:pt x="1100" y="921"/>
                  </a:cubicBezTo>
                  <a:cubicBezTo>
                    <a:pt x="1071" y="928"/>
                    <a:pt x="1052" y="930"/>
                    <a:pt x="1027" y="948"/>
                  </a:cubicBezTo>
                  <a:cubicBezTo>
                    <a:pt x="966" y="991"/>
                    <a:pt x="1032" y="964"/>
                    <a:pt x="973" y="984"/>
                  </a:cubicBezTo>
                  <a:cubicBezTo>
                    <a:pt x="945" y="942"/>
                    <a:pt x="933" y="947"/>
                    <a:pt x="918" y="993"/>
                  </a:cubicBezTo>
                  <a:cubicBezTo>
                    <a:pt x="915" y="1023"/>
                    <a:pt x="922" y="1057"/>
                    <a:pt x="909" y="1084"/>
                  </a:cubicBezTo>
                  <a:cubicBezTo>
                    <a:pt x="904" y="1094"/>
                    <a:pt x="890" y="1074"/>
                    <a:pt x="882" y="1066"/>
                  </a:cubicBezTo>
                  <a:cubicBezTo>
                    <a:pt x="871" y="1055"/>
                    <a:pt x="864" y="1042"/>
                    <a:pt x="855" y="1030"/>
                  </a:cubicBezTo>
                  <a:cubicBezTo>
                    <a:pt x="852" y="1003"/>
                    <a:pt x="854" y="974"/>
                    <a:pt x="845" y="948"/>
                  </a:cubicBezTo>
                  <a:cubicBezTo>
                    <a:pt x="841" y="936"/>
                    <a:pt x="831" y="921"/>
                    <a:pt x="818" y="921"/>
                  </a:cubicBezTo>
                  <a:cubicBezTo>
                    <a:pt x="807" y="921"/>
                    <a:pt x="804" y="938"/>
                    <a:pt x="800" y="948"/>
                  </a:cubicBezTo>
                  <a:cubicBezTo>
                    <a:pt x="797" y="956"/>
                    <a:pt x="779" y="1013"/>
                    <a:pt x="773" y="1030"/>
                  </a:cubicBezTo>
                  <a:cubicBezTo>
                    <a:pt x="770" y="1039"/>
                    <a:pt x="764" y="1057"/>
                    <a:pt x="764" y="1057"/>
                  </a:cubicBezTo>
                  <a:cubicBezTo>
                    <a:pt x="772" y="1003"/>
                    <a:pt x="802" y="926"/>
                    <a:pt x="736" y="902"/>
                  </a:cubicBezTo>
                  <a:cubicBezTo>
                    <a:pt x="732" y="903"/>
                    <a:pt x="681" y="917"/>
                    <a:pt x="673" y="921"/>
                  </a:cubicBezTo>
                  <a:cubicBezTo>
                    <a:pt x="637" y="941"/>
                    <a:pt x="621" y="971"/>
                    <a:pt x="582" y="984"/>
                  </a:cubicBezTo>
                  <a:cubicBezTo>
                    <a:pt x="551" y="1026"/>
                    <a:pt x="533" y="1038"/>
                    <a:pt x="482" y="1021"/>
                  </a:cubicBezTo>
                  <a:cubicBezTo>
                    <a:pt x="460" y="998"/>
                    <a:pt x="436" y="993"/>
                    <a:pt x="409" y="975"/>
                  </a:cubicBezTo>
                  <a:cubicBezTo>
                    <a:pt x="342" y="984"/>
                    <a:pt x="345" y="992"/>
                    <a:pt x="291" y="1012"/>
                  </a:cubicBezTo>
                  <a:cubicBezTo>
                    <a:pt x="264" y="1002"/>
                    <a:pt x="209" y="984"/>
                    <a:pt x="209" y="984"/>
                  </a:cubicBezTo>
                  <a:cubicBezTo>
                    <a:pt x="175" y="882"/>
                    <a:pt x="33" y="1028"/>
                    <a:pt x="91" y="912"/>
                  </a:cubicBezTo>
                  <a:cubicBezTo>
                    <a:pt x="88" y="863"/>
                    <a:pt x="85" y="815"/>
                    <a:pt x="82" y="766"/>
                  </a:cubicBezTo>
                  <a:cubicBezTo>
                    <a:pt x="77" y="697"/>
                    <a:pt x="45" y="604"/>
                    <a:pt x="127" y="584"/>
                  </a:cubicBezTo>
                  <a:cubicBezTo>
                    <a:pt x="143" y="537"/>
                    <a:pt x="120" y="495"/>
                    <a:pt x="136" y="448"/>
                  </a:cubicBezTo>
                  <a:cubicBezTo>
                    <a:pt x="133" y="418"/>
                    <a:pt x="134" y="327"/>
                    <a:pt x="127" y="357"/>
                  </a:cubicBezTo>
                  <a:cubicBezTo>
                    <a:pt x="102" y="469"/>
                    <a:pt x="93" y="797"/>
                    <a:pt x="155" y="857"/>
                  </a:cubicBezTo>
                  <a:cubicBezTo>
                    <a:pt x="170" y="854"/>
                    <a:pt x="187" y="856"/>
                    <a:pt x="200" y="848"/>
                  </a:cubicBezTo>
                  <a:cubicBezTo>
                    <a:pt x="208" y="843"/>
                    <a:pt x="205" y="830"/>
                    <a:pt x="209" y="821"/>
                  </a:cubicBezTo>
                  <a:cubicBezTo>
                    <a:pt x="244" y="750"/>
                    <a:pt x="214" y="833"/>
                    <a:pt x="236" y="766"/>
                  </a:cubicBezTo>
                  <a:cubicBezTo>
                    <a:pt x="344" y="787"/>
                    <a:pt x="231" y="756"/>
                    <a:pt x="309" y="802"/>
                  </a:cubicBezTo>
                  <a:cubicBezTo>
                    <a:pt x="314" y="805"/>
                    <a:pt x="377" y="820"/>
                    <a:pt x="382" y="821"/>
                  </a:cubicBezTo>
                  <a:cubicBezTo>
                    <a:pt x="406" y="818"/>
                    <a:pt x="432" y="819"/>
                    <a:pt x="455" y="812"/>
                  </a:cubicBezTo>
                  <a:cubicBezTo>
                    <a:pt x="463" y="809"/>
                    <a:pt x="465" y="797"/>
                    <a:pt x="473" y="793"/>
                  </a:cubicBezTo>
                  <a:cubicBezTo>
                    <a:pt x="484" y="787"/>
                    <a:pt x="497" y="787"/>
                    <a:pt x="509" y="784"/>
                  </a:cubicBezTo>
                  <a:cubicBezTo>
                    <a:pt x="560" y="750"/>
                    <a:pt x="587" y="755"/>
                    <a:pt x="655" y="748"/>
                  </a:cubicBezTo>
                  <a:cubicBezTo>
                    <a:pt x="709" y="730"/>
                    <a:pt x="741" y="762"/>
                    <a:pt x="791" y="775"/>
                  </a:cubicBezTo>
                  <a:cubicBezTo>
                    <a:pt x="846" y="772"/>
                    <a:pt x="901" y="774"/>
                    <a:pt x="955" y="766"/>
                  </a:cubicBezTo>
                  <a:cubicBezTo>
                    <a:pt x="1070" y="750"/>
                    <a:pt x="902" y="745"/>
                    <a:pt x="1009" y="739"/>
                  </a:cubicBezTo>
                  <a:cubicBezTo>
                    <a:pt x="1103" y="734"/>
                    <a:pt x="1197" y="733"/>
                    <a:pt x="1291" y="730"/>
                  </a:cubicBezTo>
                  <a:cubicBezTo>
                    <a:pt x="1368" y="679"/>
                    <a:pt x="1386" y="705"/>
                    <a:pt x="1509" y="712"/>
                  </a:cubicBezTo>
                  <a:cubicBezTo>
                    <a:pt x="1611" y="703"/>
                    <a:pt x="1701" y="705"/>
                    <a:pt x="1800" y="730"/>
                  </a:cubicBezTo>
                  <a:cubicBezTo>
                    <a:pt x="1838" y="755"/>
                    <a:pt x="1825" y="768"/>
                    <a:pt x="1863" y="793"/>
                  </a:cubicBezTo>
                  <a:cubicBezTo>
                    <a:pt x="1913" y="781"/>
                    <a:pt x="1957" y="759"/>
                    <a:pt x="2000" y="730"/>
                  </a:cubicBezTo>
                  <a:cubicBezTo>
                    <a:pt x="2040" y="738"/>
                    <a:pt x="2063" y="754"/>
                    <a:pt x="2100" y="766"/>
                  </a:cubicBezTo>
                  <a:cubicBezTo>
                    <a:pt x="2191" y="748"/>
                    <a:pt x="2291" y="769"/>
                    <a:pt x="2382" y="775"/>
                  </a:cubicBezTo>
                  <a:cubicBezTo>
                    <a:pt x="2424" y="747"/>
                    <a:pt x="2413" y="729"/>
                    <a:pt x="2427" y="684"/>
                  </a:cubicBezTo>
                  <a:cubicBezTo>
                    <a:pt x="2405" y="651"/>
                    <a:pt x="2385" y="612"/>
                    <a:pt x="2373" y="575"/>
                  </a:cubicBezTo>
                  <a:cubicBezTo>
                    <a:pt x="2377" y="535"/>
                    <a:pt x="2387" y="497"/>
                    <a:pt x="2391" y="457"/>
                  </a:cubicBezTo>
                  <a:cubicBezTo>
                    <a:pt x="2410" y="255"/>
                    <a:pt x="2381" y="350"/>
                    <a:pt x="2409" y="266"/>
                  </a:cubicBezTo>
                  <a:cubicBezTo>
                    <a:pt x="2395" y="149"/>
                    <a:pt x="2409" y="196"/>
                    <a:pt x="2354" y="248"/>
                  </a:cubicBezTo>
                  <a:cubicBezTo>
                    <a:pt x="2345" y="245"/>
                    <a:pt x="2332" y="247"/>
                    <a:pt x="2327" y="239"/>
                  </a:cubicBezTo>
                  <a:cubicBezTo>
                    <a:pt x="2295" y="190"/>
                    <a:pt x="2340" y="146"/>
                    <a:pt x="2263" y="121"/>
                  </a:cubicBezTo>
                  <a:cubicBezTo>
                    <a:pt x="2260" y="133"/>
                    <a:pt x="2264" y="150"/>
                    <a:pt x="2254" y="157"/>
                  </a:cubicBezTo>
                  <a:cubicBezTo>
                    <a:pt x="2246" y="163"/>
                    <a:pt x="2232" y="140"/>
                    <a:pt x="2227" y="148"/>
                  </a:cubicBezTo>
                  <a:cubicBezTo>
                    <a:pt x="2220" y="158"/>
                    <a:pt x="2233" y="172"/>
                    <a:pt x="2236" y="184"/>
                  </a:cubicBezTo>
                  <a:cubicBezTo>
                    <a:pt x="2233" y="208"/>
                    <a:pt x="2239" y="236"/>
                    <a:pt x="2227" y="257"/>
                  </a:cubicBezTo>
                  <a:cubicBezTo>
                    <a:pt x="2221" y="268"/>
                    <a:pt x="2203" y="265"/>
                    <a:pt x="2191" y="266"/>
                  </a:cubicBezTo>
                  <a:cubicBezTo>
                    <a:pt x="2094" y="271"/>
                    <a:pt x="1997" y="272"/>
                    <a:pt x="1900" y="275"/>
                  </a:cubicBezTo>
                  <a:cubicBezTo>
                    <a:pt x="1888" y="272"/>
                    <a:pt x="1874" y="273"/>
                    <a:pt x="1863" y="266"/>
                  </a:cubicBezTo>
                  <a:cubicBezTo>
                    <a:pt x="1820" y="238"/>
                    <a:pt x="1873" y="230"/>
                    <a:pt x="1818" y="248"/>
                  </a:cubicBezTo>
                  <a:cubicBezTo>
                    <a:pt x="1796" y="292"/>
                    <a:pt x="1788" y="338"/>
                    <a:pt x="1773" y="384"/>
                  </a:cubicBezTo>
                  <a:cubicBezTo>
                    <a:pt x="1767" y="375"/>
                    <a:pt x="1764" y="360"/>
                    <a:pt x="1754" y="357"/>
                  </a:cubicBezTo>
                  <a:cubicBezTo>
                    <a:pt x="1742" y="353"/>
                    <a:pt x="1730" y="366"/>
                    <a:pt x="1718" y="366"/>
                  </a:cubicBezTo>
                  <a:cubicBezTo>
                    <a:pt x="1709" y="366"/>
                    <a:pt x="1700" y="360"/>
                    <a:pt x="1691" y="357"/>
                  </a:cubicBezTo>
                  <a:cubicBezTo>
                    <a:pt x="1685" y="339"/>
                    <a:pt x="1679" y="320"/>
                    <a:pt x="1673" y="302"/>
                  </a:cubicBezTo>
                  <a:cubicBezTo>
                    <a:pt x="1670" y="293"/>
                    <a:pt x="1664" y="275"/>
                    <a:pt x="1664" y="275"/>
                  </a:cubicBezTo>
                  <a:cubicBezTo>
                    <a:pt x="1624" y="300"/>
                    <a:pt x="1620" y="331"/>
                    <a:pt x="1609" y="375"/>
                  </a:cubicBezTo>
                  <a:cubicBezTo>
                    <a:pt x="1593" y="309"/>
                    <a:pt x="1612" y="236"/>
                    <a:pt x="1582" y="175"/>
                  </a:cubicBezTo>
                  <a:cubicBezTo>
                    <a:pt x="1567" y="145"/>
                    <a:pt x="1540" y="135"/>
                    <a:pt x="1518" y="111"/>
                  </a:cubicBezTo>
                  <a:cubicBezTo>
                    <a:pt x="1515" y="102"/>
                    <a:pt x="1518" y="84"/>
                    <a:pt x="1509" y="84"/>
                  </a:cubicBezTo>
                  <a:cubicBezTo>
                    <a:pt x="1500" y="84"/>
                    <a:pt x="1506" y="104"/>
                    <a:pt x="1500" y="111"/>
                  </a:cubicBezTo>
                  <a:cubicBezTo>
                    <a:pt x="1466" y="155"/>
                    <a:pt x="1455" y="160"/>
                    <a:pt x="1418" y="184"/>
                  </a:cubicBezTo>
                  <a:cubicBezTo>
                    <a:pt x="1410" y="134"/>
                    <a:pt x="1414" y="112"/>
                    <a:pt x="1373" y="84"/>
                  </a:cubicBezTo>
                  <a:cubicBezTo>
                    <a:pt x="1358" y="90"/>
                    <a:pt x="1339" y="91"/>
                    <a:pt x="1327" y="102"/>
                  </a:cubicBezTo>
                  <a:cubicBezTo>
                    <a:pt x="1298" y="127"/>
                    <a:pt x="1302" y="228"/>
                    <a:pt x="1300" y="239"/>
                  </a:cubicBezTo>
                  <a:cubicBezTo>
                    <a:pt x="1297" y="258"/>
                    <a:pt x="1288" y="275"/>
                    <a:pt x="1282" y="293"/>
                  </a:cubicBezTo>
                  <a:cubicBezTo>
                    <a:pt x="1277" y="308"/>
                    <a:pt x="1256" y="310"/>
                    <a:pt x="1245" y="321"/>
                  </a:cubicBezTo>
                  <a:cubicBezTo>
                    <a:pt x="1237" y="329"/>
                    <a:pt x="1233" y="339"/>
                    <a:pt x="1227" y="348"/>
                  </a:cubicBezTo>
                  <a:cubicBezTo>
                    <a:pt x="1189" y="271"/>
                    <a:pt x="1197" y="228"/>
                    <a:pt x="1191" y="130"/>
                  </a:cubicBezTo>
                  <a:cubicBezTo>
                    <a:pt x="1170" y="133"/>
                    <a:pt x="1147" y="146"/>
                    <a:pt x="1127" y="139"/>
                  </a:cubicBezTo>
                  <a:cubicBezTo>
                    <a:pt x="1114" y="135"/>
                    <a:pt x="1117" y="113"/>
                    <a:pt x="1109" y="102"/>
                  </a:cubicBezTo>
                  <a:cubicBezTo>
                    <a:pt x="1102" y="92"/>
                    <a:pt x="1091" y="84"/>
                    <a:pt x="1082" y="75"/>
                  </a:cubicBezTo>
                  <a:cubicBezTo>
                    <a:pt x="1009" y="93"/>
                    <a:pt x="981" y="96"/>
                    <a:pt x="891" y="102"/>
                  </a:cubicBezTo>
                  <a:cubicBezTo>
                    <a:pt x="873" y="105"/>
                    <a:pt x="847" y="96"/>
                    <a:pt x="836" y="111"/>
                  </a:cubicBezTo>
                  <a:cubicBezTo>
                    <a:pt x="820" y="133"/>
                    <a:pt x="836" y="167"/>
                    <a:pt x="827" y="193"/>
                  </a:cubicBezTo>
                  <a:cubicBezTo>
                    <a:pt x="823" y="205"/>
                    <a:pt x="809" y="212"/>
                    <a:pt x="800" y="221"/>
                  </a:cubicBezTo>
                  <a:cubicBezTo>
                    <a:pt x="770" y="210"/>
                    <a:pt x="745" y="202"/>
                    <a:pt x="718" y="184"/>
                  </a:cubicBezTo>
                  <a:cubicBezTo>
                    <a:pt x="689" y="140"/>
                    <a:pt x="689" y="135"/>
                    <a:pt x="636" y="148"/>
                  </a:cubicBezTo>
                  <a:cubicBezTo>
                    <a:pt x="609" y="175"/>
                    <a:pt x="581" y="194"/>
                    <a:pt x="555" y="221"/>
                  </a:cubicBezTo>
                  <a:cubicBezTo>
                    <a:pt x="493" y="207"/>
                    <a:pt x="437" y="192"/>
                    <a:pt x="373" y="184"/>
                  </a:cubicBezTo>
                  <a:cubicBezTo>
                    <a:pt x="303" y="192"/>
                    <a:pt x="241" y="200"/>
                    <a:pt x="182" y="239"/>
                  </a:cubicBezTo>
                  <a:cubicBezTo>
                    <a:pt x="162" y="270"/>
                    <a:pt x="153" y="281"/>
                    <a:pt x="118" y="293"/>
                  </a:cubicBezTo>
                  <a:cubicBezTo>
                    <a:pt x="98" y="233"/>
                    <a:pt x="126" y="45"/>
                    <a:pt x="127" y="21"/>
                  </a:cubicBezTo>
                  <a:cubicBezTo>
                    <a:pt x="130" y="72"/>
                    <a:pt x="123" y="125"/>
                    <a:pt x="136" y="175"/>
                  </a:cubicBezTo>
                  <a:cubicBezTo>
                    <a:pt x="138" y="184"/>
                    <a:pt x="157" y="173"/>
                    <a:pt x="164" y="166"/>
                  </a:cubicBezTo>
                  <a:cubicBezTo>
                    <a:pt x="179" y="151"/>
                    <a:pt x="200" y="111"/>
                    <a:pt x="200" y="111"/>
                  </a:cubicBezTo>
                  <a:cubicBezTo>
                    <a:pt x="203" y="99"/>
                    <a:pt x="197" y="79"/>
                    <a:pt x="209" y="75"/>
                  </a:cubicBezTo>
                  <a:cubicBezTo>
                    <a:pt x="219" y="72"/>
                    <a:pt x="222" y="93"/>
                    <a:pt x="227" y="102"/>
                  </a:cubicBezTo>
                  <a:cubicBezTo>
                    <a:pt x="249" y="142"/>
                    <a:pt x="236" y="138"/>
                    <a:pt x="273" y="166"/>
                  </a:cubicBezTo>
                  <a:cubicBezTo>
                    <a:pt x="290" y="179"/>
                    <a:pt x="327" y="202"/>
                    <a:pt x="327" y="202"/>
                  </a:cubicBezTo>
                  <a:cubicBezTo>
                    <a:pt x="401" y="192"/>
                    <a:pt x="387" y="185"/>
                    <a:pt x="445" y="166"/>
                  </a:cubicBezTo>
                  <a:cubicBezTo>
                    <a:pt x="517" y="98"/>
                    <a:pt x="660" y="133"/>
                    <a:pt x="736" y="130"/>
                  </a:cubicBezTo>
                  <a:cubicBezTo>
                    <a:pt x="741" y="113"/>
                    <a:pt x="748" y="78"/>
                    <a:pt x="773" y="75"/>
                  </a:cubicBezTo>
                  <a:cubicBezTo>
                    <a:pt x="792" y="73"/>
                    <a:pt x="809" y="87"/>
                    <a:pt x="827" y="93"/>
                  </a:cubicBezTo>
                  <a:cubicBezTo>
                    <a:pt x="842" y="98"/>
                    <a:pt x="858" y="99"/>
                    <a:pt x="873" y="102"/>
                  </a:cubicBezTo>
                  <a:cubicBezTo>
                    <a:pt x="1021" y="98"/>
                    <a:pt x="1128" y="138"/>
                    <a:pt x="1236" y="66"/>
                  </a:cubicBezTo>
                  <a:cubicBezTo>
                    <a:pt x="1303" y="77"/>
                    <a:pt x="1359" y="85"/>
                    <a:pt x="1427" y="75"/>
                  </a:cubicBezTo>
                  <a:cubicBezTo>
                    <a:pt x="1495" y="52"/>
                    <a:pt x="1604" y="79"/>
                    <a:pt x="1673" y="84"/>
                  </a:cubicBezTo>
                  <a:cubicBezTo>
                    <a:pt x="1743" y="96"/>
                    <a:pt x="1796" y="79"/>
                    <a:pt x="1863" y="66"/>
                  </a:cubicBezTo>
                  <a:cubicBezTo>
                    <a:pt x="1927" y="72"/>
                    <a:pt x="1983" y="83"/>
                    <a:pt x="2045" y="93"/>
                  </a:cubicBezTo>
                  <a:cubicBezTo>
                    <a:pt x="2096" y="81"/>
                    <a:pt x="2091" y="63"/>
                    <a:pt x="2136" y="48"/>
                  </a:cubicBezTo>
                  <a:cubicBezTo>
                    <a:pt x="2208" y="53"/>
                    <a:pt x="2291" y="71"/>
                    <a:pt x="2363" y="57"/>
                  </a:cubicBezTo>
                  <a:cubicBezTo>
                    <a:pt x="2372" y="51"/>
                    <a:pt x="2383" y="47"/>
                    <a:pt x="2391" y="39"/>
                  </a:cubicBezTo>
                  <a:cubicBezTo>
                    <a:pt x="2399" y="31"/>
                    <a:pt x="2408" y="0"/>
                    <a:pt x="2409" y="11"/>
                  </a:cubicBezTo>
                  <a:cubicBezTo>
                    <a:pt x="2444" y="525"/>
                    <a:pt x="2371" y="299"/>
                    <a:pt x="2427" y="466"/>
                  </a:cubicBezTo>
                  <a:cubicBezTo>
                    <a:pt x="2419" y="624"/>
                    <a:pt x="2428" y="697"/>
                    <a:pt x="2436" y="857"/>
                  </a:cubicBezTo>
                  <a:cubicBezTo>
                    <a:pt x="2430" y="921"/>
                    <a:pt x="2414" y="996"/>
                    <a:pt x="2445" y="1057"/>
                  </a:cubicBezTo>
                  <a:close/>
                </a:path>
              </a:pathLst>
            </a:custGeom>
            <a:solidFill>
              <a:srgbClr val="FCC11A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6" name="Freeform 77"/>
            <p:cNvSpPr>
              <a:spLocks/>
            </p:cNvSpPr>
            <p:nvPr/>
          </p:nvSpPr>
          <p:spPr bwMode="auto">
            <a:xfrm>
              <a:off x="352" y="3620"/>
              <a:ext cx="176" cy="305"/>
            </a:xfrm>
            <a:custGeom>
              <a:avLst/>
              <a:gdLst>
                <a:gd name="T0" fmla="*/ 176 w 176"/>
                <a:gd name="T1" fmla="*/ 121 h 305"/>
                <a:gd name="T2" fmla="*/ 137 w 176"/>
                <a:gd name="T3" fmla="*/ 211 h 305"/>
                <a:gd name="T4" fmla="*/ 113 w 176"/>
                <a:gd name="T5" fmla="*/ 193 h 305"/>
                <a:gd name="T6" fmla="*/ 107 w 176"/>
                <a:gd name="T7" fmla="*/ 184 h 305"/>
                <a:gd name="T8" fmla="*/ 98 w 176"/>
                <a:gd name="T9" fmla="*/ 181 h 305"/>
                <a:gd name="T10" fmla="*/ 95 w 176"/>
                <a:gd name="T11" fmla="*/ 172 h 305"/>
                <a:gd name="T12" fmla="*/ 86 w 176"/>
                <a:gd name="T13" fmla="*/ 166 h 305"/>
                <a:gd name="T14" fmla="*/ 32 w 176"/>
                <a:gd name="T15" fmla="*/ 169 h 305"/>
                <a:gd name="T16" fmla="*/ 47 w 176"/>
                <a:gd name="T17" fmla="*/ 229 h 305"/>
                <a:gd name="T18" fmla="*/ 59 w 176"/>
                <a:gd name="T19" fmla="*/ 280 h 305"/>
                <a:gd name="T20" fmla="*/ 41 w 176"/>
                <a:gd name="T21" fmla="*/ 277 h 305"/>
                <a:gd name="T22" fmla="*/ 38 w 176"/>
                <a:gd name="T23" fmla="*/ 232 h 305"/>
                <a:gd name="T24" fmla="*/ 8 w 176"/>
                <a:gd name="T25" fmla="*/ 169 h 305"/>
                <a:gd name="T26" fmla="*/ 5 w 176"/>
                <a:gd name="T27" fmla="*/ 28 h 305"/>
                <a:gd name="T28" fmla="*/ 8 w 176"/>
                <a:gd name="T29" fmla="*/ 58 h 305"/>
                <a:gd name="T30" fmla="*/ 62 w 176"/>
                <a:gd name="T31" fmla="*/ 73 h 305"/>
                <a:gd name="T32" fmla="*/ 119 w 176"/>
                <a:gd name="T33" fmla="*/ 52 h 305"/>
                <a:gd name="T34" fmla="*/ 128 w 176"/>
                <a:gd name="T35" fmla="*/ 4 h 305"/>
                <a:gd name="T36" fmla="*/ 140 w 176"/>
                <a:gd name="T37" fmla="*/ 22 h 305"/>
                <a:gd name="T38" fmla="*/ 158 w 176"/>
                <a:gd name="T39" fmla="*/ 55 h 305"/>
                <a:gd name="T40" fmla="*/ 173 w 176"/>
                <a:gd name="T41" fmla="*/ 88 h 305"/>
                <a:gd name="T42" fmla="*/ 176 w 176"/>
                <a:gd name="T43" fmla="*/ 124 h 3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305">
                  <a:moveTo>
                    <a:pt x="176" y="121"/>
                  </a:moveTo>
                  <a:cubicBezTo>
                    <a:pt x="171" y="145"/>
                    <a:pt x="154" y="194"/>
                    <a:pt x="137" y="211"/>
                  </a:cubicBezTo>
                  <a:cubicBezTo>
                    <a:pt x="130" y="201"/>
                    <a:pt x="125" y="197"/>
                    <a:pt x="113" y="193"/>
                  </a:cubicBezTo>
                  <a:cubicBezTo>
                    <a:pt x="111" y="190"/>
                    <a:pt x="110" y="186"/>
                    <a:pt x="107" y="184"/>
                  </a:cubicBezTo>
                  <a:cubicBezTo>
                    <a:pt x="105" y="182"/>
                    <a:pt x="100" y="183"/>
                    <a:pt x="98" y="181"/>
                  </a:cubicBezTo>
                  <a:cubicBezTo>
                    <a:pt x="96" y="179"/>
                    <a:pt x="97" y="174"/>
                    <a:pt x="95" y="172"/>
                  </a:cubicBezTo>
                  <a:cubicBezTo>
                    <a:pt x="93" y="169"/>
                    <a:pt x="89" y="168"/>
                    <a:pt x="86" y="166"/>
                  </a:cubicBezTo>
                  <a:cubicBezTo>
                    <a:pt x="68" y="167"/>
                    <a:pt x="45" y="157"/>
                    <a:pt x="32" y="169"/>
                  </a:cubicBezTo>
                  <a:cubicBezTo>
                    <a:pt x="16" y="184"/>
                    <a:pt x="32" y="219"/>
                    <a:pt x="47" y="229"/>
                  </a:cubicBezTo>
                  <a:cubicBezTo>
                    <a:pt x="57" y="244"/>
                    <a:pt x="59" y="280"/>
                    <a:pt x="59" y="280"/>
                  </a:cubicBezTo>
                  <a:cubicBezTo>
                    <a:pt x="54" y="305"/>
                    <a:pt x="50" y="290"/>
                    <a:pt x="41" y="277"/>
                  </a:cubicBezTo>
                  <a:cubicBezTo>
                    <a:pt x="40" y="262"/>
                    <a:pt x="40" y="247"/>
                    <a:pt x="38" y="232"/>
                  </a:cubicBezTo>
                  <a:cubicBezTo>
                    <a:pt x="34" y="210"/>
                    <a:pt x="15" y="190"/>
                    <a:pt x="8" y="169"/>
                  </a:cubicBezTo>
                  <a:cubicBezTo>
                    <a:pt x="0" y="108"/>
                    <a:pt x="2" y="128"/>
                    <a:pt x="5" y="28"/>
                  </a:cubicBezTo>
                  <a:cubicBezTo>
                    <a:pt x="9" y="39"/>
                    <a:pt x="12" y="46"/>
                    <a:pt x="8" y="58"/>
                  </a:cubicBezTo>
                  <a:cubicBezTo>
                    <a:pt x="21" y="77"/>
                    <a:pt x="37" y="71"/>
                    <a:pt x="62" y="73"/>
                  </a:cubicBezTo>
                  <a:cubicBezTo>
                    <a:pt x="125" y="69"/>
                    <a:pt x="100" y="81"/>
                    <a:pt x="119" y="52"/>
                  </a:cubicBezTo>
                  <a:cubicBezTo>
                    <a:pt x="123" y="36"/>
                    <a:pt x="123" y="20"/>
                    <a:pt x="128" y="4"/>
                  </a:cubicBezTo>
                  <a:cubicBezTo>
                    <a:pt x="135" y="25"/>
                    <a:pt x="125" y="0"/>
                    <a:pt x="140" y="22"/>
                  </a:cubicBezTo>
                  <a:cubicBezTo>
                    <a:pt x="149" y="35"/>
                    <a:pt x="141" y="49"/>
                    <a:pt x="158" y="55"/>
                  </a:cubicBezTo>
                  <a:cubicBezTo>
                    <a:pt x="174" y="31"/>
                    <a:pt x="173" y="78"/>
                    <a:pt x="173" y="88"/>
                  </a:cubicBezTo>
                  <a:lnTo>
                    <a:pt x="176" y="124"/>
                  </a:lnTo>
                </a:path>
              </a:pathLst>
            </a:custGeom>
            <a:solidFill>
              <a:srgbClr val="33333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7" name="Freeform 78"/>
            <p:cNvSpPr>
              <a:spLocks/>
            </p:cNvSpPr>
            <p:nvPr/>
          </p:nvSpPr>
          <p:spPr bwMode="auto">
            <a:xfrm>
              <a:off x="414" y="367"/>
              <a:ext cx="2045" cy="377"/>
            </a:xfrm>
            <a:custGeom>
              <a:avLst/>
              <a:gdLst>
                <a:gd name="T0" fmla="*/ 981 w 2045"/>
                <a:gd name="T1" fmla="*/ 170 h 377"/>
                <a:gd name="T2" fmla="*/ 738 w 2045"/>
                <a:gd name="T3" fmla="*/ 212 h 377"/>
                <a:gd name="T4" fmla="*/ 657 w 2045"/>
                <a:gd name="T5" fmla="*/ 215 h 377"/>
                <a:gd name="T6" fmla="*/ 528 w 2045"/>
                <a:gd name="T7" fmla="*/ 254 h 377"/>
                <a:gd name="T8" fmla="*/ 390 w 2045"/>
                <a:gd name="T9" fmla="*/ 281 h 377"/>
                <a:gd name="T10" fmla="*/ 306 w 2045"/>
                <a:gd name="T11" fmla="*/ 314 h 377"/>
                <a:gd name="T12" fmla="*/ 183 w 2045"/>
                <a:gd name="T13" fmla="*/ 347 h 377"/>
                <a:gd name="T14" fmla="*/ 84 w 2045"/>
                <a:gd name="T15" fmla="*/ 347 h 377"/>
                <a:gd name="T16" fmla="*/ 45 w 2045"/>
                <a:gd name="T17" fmla="*/ 305 h 377"/>
                <a:gd name="T18" fmla="*/ 21 w 2045"/>
                <a:gd name="T19" fmla="*/ 215 h 377"/>
                <a:gd name="T20" fmla="*/ 3 w 2045"/>
                <a:gd name="T21" fmla="*/ 158 h 377"/>
                <a:gd name="T22" fmla="*/ 21 w 2045"/>
                <a:gd name="T23" fmla="*/ 137 h 377"/>
                <a:gd name="T24" fmla="*/ 57 w 2045"/>
                <a:gd name="T25" fmla="*/ 95 h 377"/>
                <a:gd name="T26" fmla="*/ 84 w 2045"/>
                <a:gd name="T27" fmla="*/ 35 h 377"/>
                <a:gd name="T28" fmla="*/ 105 w 2045"/>
                <a:gd name="T29" fmla="*/ 29 h 377"/>
                <a:gd name="T30" fmla="*/ 165 w 2045"/>
                <a:gd name="T31" fmla="*/ 44 h 377"/>
                <a:gd name="T32" fmla="*/ 414 w 2045"/>
                <a:gd name="T33" fmla="*/ 53 h 377"/>
                <a:gd name="T34" fmla="*/ 975 w 2045"/>
                <a:gd name="T35" fmla="*/ 65 h 377"/>
                <a:gd name="T36" fmla="*/ 1089 w 2045"/>
                <a:gd name="T37" fmla="*/ 8 h 377"/>
                <a:gd name="T38" fmla="*/ 1104 w 2045"/>
                <a:gd name="T39" fmla="*/ 35 h 377"/>
                <a:gd name="T40" fmla="*/ 1125 w 2045"/>
                <a:gd name="T41" fmla="*/ 98 h 377"/>
                <a:gd name="T42" fmla="*/ 1260 w 2045"/>
                <a:gd name="T43" fmla="*/ 65 h 377"/>
                <a:gd name="T44" fmla="*/ 1350 w 2045"/>
                <a:gd name="T45" fmla="*/ 41 h 377"/>
                <a:gd name="T46" fmla="*/ 1785 w 2045"/>
                <a:gd name="T47" fmla="*/ 41 h 377"/>
                <a:gd name="T48" fmla="*/ 2040 w 2045"/>
                <a:gd name="T49" fmla="*/ 83 h 377"/>
                <a:gd name="T50" fmla="*/ 1890 w 2045"/>
                <a:gd name="T51" fmla="*/ 101 h 377"/>
                <a:gd name="T52" fmla="*/ 1638 w 2045"/>
                <a:gd name="T53" fmla="*/ 86 h 377"/>
                <a:gd name="T54" fmla="*/ 1530 w 2045"/>
                <a:gd name="T55" fmla="*/ 89 h 377"/>
                <a:gd name="T56" fmla="*/ 1347 w 2045"/>
                <a:gd name="T57" fmla="*/ 95 h 377"/>
                <a:gd name="T58" fmla="*/ 1224 w 2045"/>
                <a:gd name="T59" fmla="*/ 125 h 377"/>
                <a:gd name="T60" fmla="*/ 1086 w 2045"/>
                <a:gd name="T61" fmla="*/ 167 h 377"/>
                <a:gd name="T62" fmla="*/ 1026 w 2045"/>
                <a:gd name="T63" fmla="*/ 167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45" h="377">
                  <a:moveTo>
                    <a:pt x="1026" y="167"/>
                  </a:moveTo>
                  <a:cubicBezTo>
                    <a:pt x="999" y="176"/>
                    <a:pt x="1014" y="174"/>
                    <a:pt x="981" y="170"/>
                  </a:cubicBezTo>
                  <a:cubicBezTo>
                    <a:pt x="944" y="133"/>
                    <a:pt x="830" y="186"/>
                    <a:pt x="777" y="191"/>
                  </a:cubicBezTo>
                  <a:cubicBezTo>
                    <a:pt x="762" y="201"/>
                    <a:pt x="756" y="208"/>
                    <a:pt x="738" y="212"/>
                  </a:cubicBezTo>
                  <a:cubicBezTo>
                    <a:pt x="721" y="223"/>
                    <a:pt x="704" y="224"/>
                    <a:pt x="684" y="227"/>
                  </a:cubicBezTo>
                  <a:cubicBezTo>
                    <a:pt x="674" y="224"/>
                    <a:pt x="667" y="218"/>
                    <a:pt x="657" y="215"/>
                  </a:cubicBezTo>
                  <a:cubicBezTo>
                    <a:pt x="630" y="219"/>
                    <a:pt x="605" y="217"/>
                    <a:pt x="582" y="233"/>
                  </a:cubicBezTo>
                  <a:cubicBezTo>
                    <a:pt x="574" y="258"/>
                    <a:pt x="553" y="252"/>
                    <a:pt x="528" y="254"/>
                  </a:cubicBezTo>
                  <a:cubicBezTo>
                    <a:pt x="408" y="261"/>
                    <a:pt x="519" y="253"/>
                    <a:pt x="429" y="260"/>
                  </a:cubicBezTo>
                  <a:cubicBezTo>
                    <a:pt x="411" y="266"/>
                    <a:pt x="407" y="272"/>
                    <a:pt x="390" y="281"/>
                  </a:cubicBezTo>
                  <a:cubicBezTo>
                    <a:pt x="378" y="288"/>
                    <a:pt x="359" y="290"/>
                    <a:pt x="345" y="293"/>
                  </a:cubicBezTo>
                  <a:cubicBezTo>
                    <a:pt x="331" y="297"/>
                    <a:pt x="319" y="307"/>
                    <a:pt x="306" y="314"/>
                  </a:cubicBezTo>
                  <a:cubicBezTo>
                    <a:pt x="295" y="320"/>
                    <a:pt x="282" y="319"/>
                    <a:pt x="270" y="323"/>
                  </a:cubicBezTo>
                  <a:cubicBezTo>
                    <a:pt x="245" y="348"/>
                    <a:pt x="219" y="343"/>
                    <a:pt x="183" y="347"/>
                  </a:cubicBezTo>
                  <a:cubicBezTo>
                    <a:pt x="160" y="355"/>
                    <a:pt x="137" y="363"/>
                    <a:pt x="117" y="377"/>
                  </a:cubicBezTo>
                  <a:cubicBezTo>
                    <a:pt x="91" y="371"/>
                    <a:pt x="113" y="354"/>
                    <a:pt x="84" y="347"/>
                  </a:cubicBezTo>
                  <a:cubicBezTo>
                    <a:pt x="65" y="334"/>
                    <a:pt x="84" y="350"/>
                    <a:pt x="72" y="320"/>
                  </a:cubicBezTo>
                  <a:cubicBezTo>
                    <a:pt x="68" y="310"/>
                    <a:pt x="45" y="305"/>
                    <a:pt x="45" y="305"/>
                  </a:cubicBezTo>
                  <a:cubicBezTo>
                    <a:pt x="35" y="276"/>
                    <a:pt x="48" y="264"/>
                    <a:pt x="15" y="257"/>
                  </a:cubicBezTo>
                  <a:cubicBezTo>
                    <a:pt x="10" y="242"/>
                    <a:pt x="12" y="228"/>
                    <a:pt x="21" y="215"/>
                  </a:cubicBezTo>
                  <a:cubicBezTo>
                    <a:pt x="18" y="188"/>
                    <a:pt x="20" y="186"/>
                    <a:pt x="0" y="173"/>
                  </a:cubicBezTo>
                  <a:cubicBezTo>
                    <a:pt x="1" y="168"/>
                    <a:pt x="0" y="162"/>
                    <a:pt x="3" y="158"/>
                  </a:cubicBezTo>
                  <a:cubicBezTo>
                    <a:pt x="5" y="155"/>
                    <a:pt x="10" y="157"/>
                    <a:pt x="12" y="155"/>
                  </a:cubicBezTo>
                  <a:cubicBezTo>
                    <a:pt x="17" y="151"/>
                    <a:pt x="16" y="141"/>
                    <a:pt x="21" y="137"/>
                  </a:cubicBezTo>
                  <a:cubicBezTo>
                    <a:pt x="26" y="133"/>
                    <a:pt x="39" y="131"/>
                    <a:pt x="39" y="131"/>
                  </a:cubicBezTo>
                  <a:cubicBezTo>
                    <a:pt x="47" y="106"/>
                    <a:pt x="41" y="118"/>
                    <a:pt x="57" y="95"/>
                  </a:cubicBezTo>
                  <a:cubicBezTo>
                    <a:pt x="59" y="92"/>
                    <a:pt x="63" y="86"/>
                    <a:pt x="63" y="86"/>
                  </a:cubicBezTo>
                  <a:cubicBezTo>
                    <a:pt x="66" y="63"/>
                    <a:pt x="64" y="48"/>
                    <a:pt x="84" y="35"/>
                  </a:cubicBezTo>
                  <a:cubicBezTo>
                    <a:pt x="86" y="29"/>
                    <a:pt x="86" y="21"/>
                    <a:pt x="96" y="23"/>
                  </a:cubicBezTo>
                  <a:cubicBezTo>
                    <a:pt x="100" y="24"/>
                    <a:pt x="102" y="28"/>
                    <a:pt x="105" y="29"/>
                  </a:cubicBezTo>
                  <a:cubicBezTo>
                    <a:pt x="111" y="32"/>
                    <a:pt x="123" y="35"/>
                    <a:pt x="123" y="35"/>
                  </a:cubicBezTo>
                  <a:cubicBezTo>
                    <a:pt x="131" y="60"/>
                    <a:pt x="143" y="51"/>
                    <a:pt x="165" y="44"/>
                  </a:cubicBezTo>
                  <a:cubicBezTo>
                    <a:pt x="228" y="23"/>
                    <a:pt x="297" y="42"/>
                    <a:pt x="363" y="41"/>
                  </a:cubicBezTo>
                  <a:cubicBezTo>
                    <a:pt x="501" y="50"/>
                    <a:pt x="389" y="28"/>
                    <a:pt x="414" y="53"/>
                  </a:cubicBezTo>
                  <a:cubicBezTo>
                    <a:pt x="497" y="136"/>
                    <a:pt x="650" y="58"/>
                    <a:pt x="768" y="59"/>
                  </a:cubicBezTo>
                  <a:cubicBezTo>
                    <a:pt x="838" y="62"/>
                    <a:pt x="905" y="63"/>
                    <a:pt x="975" y="65"/>
                  </a:cubicBezTo>
                  <a:cubicBezTo>
                    <a:pt x="995" y="64"/>
                    <a:pt x="1152" y="89"/>
                    <a:pt x="1083" y="20"/>
                  </a:cubicBezTo>
                  <a:cubicBezTo>
                    <a:pt x="1082" y="17"/>
                    <a:pt x="1074" y="0"/>
                    <a:pt x="1089" y="8"/>
                  </a:cubicBezTo>
                  <a:cubicBezTo>
                    <a:pt x="1092" y="9"/>
                    <a:pt x="1090" y="14"/>
                    <a:pt x="1092" y="17"/>
                  </a:cubicBezTo>
                  <a:cubicBezTo>
                    <a:pt x="1096" y="23"/>
                    <a:pt x="1098" y="31"/>
                    <a:pt x="1104" y="35"/>
                  </a:cubicBezTo>
                  <a:cubicBezTo>
                    <a:pt x="1115" y="43"/>
                    <a:pt x="1127" y="44"/>
                    <a:pt x="1140" y="47"/>
                  </a:cubicBezTo>
                  <a:cubicBezTo>
                    <a:pt x="1138" y="71"/>
                    <a:pt x="1144" y="86"/>
                    <a:pt x="1125" y="98"/>
                  </a:cubicBezTo>
                  <a:cubicBezTo>
                    <a:pt x="1161" y="107"/>
                    <a:pt x="1173" y="95"/>
                    <a:pt x="1200" y="86"/>
                  </a:cubicBezTo>
                  <a:cubicBezTo>
                    <a:pt x="1216" y="70"/>
                    <a:pt x="1238" y="70"/>
                    <a:pt x="1260" y="65"/>
                  </a:cubicBezTo>
                  <a:cubicBezTo>
                    <a:pt x="1275" y="61"/>
                    <a:pt x="1290" y="46"/>
                    <a:pt x="1305" y="44"/>
                  </a:cubicBezTo>
                  <a:cubicBezTo>
                    <a:pt x="1320" y="42"/>
                    <a:pt x="1335" y="42"/>
                    <a:pt x="1350" y="41"/>
                  </a:cubicBezTo>
                  <a:cubicBezTo>
                    <a:pt x="1389" y="34"/>
                    <a:pt x="1428" y="37"/>
                    <a:pt x="1467" y="29"/>
                  </a:cubicBezTo>
                  <a:cubicBezTo>
                    <a:pt x="1577" y="31"/>
                    <a:pt x="1678" y="36"/>
                    <a:pt x="1785" y="41"/>
                  </a:cubicBezTo>
                  <a:cubicBezTo>
                    <a:pt x="1819" y="49"/>
                    <a:pt x="1861" y="50"/>
                    <a:pt x="1896" y="53"/>
                  </a:cubicBezTo>
                  <a:cubicBezTo>
                    <a:pt x="1938" y="81"/>
                    <a:pt x="1991" y="81"/>
                    <a:pt x="2040" y="83"/>
                  </a:cubicBezTo>
                  <a:cubicBezTo>
                    <a:pt x="2045" y="136"/>
                    <a:pt x="2036" y="127"/>
                    <a:pt x="1989" y="131"/>
                  </a:cubicBezTo>
                  <a:cubicBezTo>
                    <a:pt x="1913" y="146"/>
                    <a:pt x="1904" y="163"/>
                    <a:pt x="1890" y="101"/>
                  </a:cubicBezTo>
                  <a:cubicBezTo>
                    <a:pt x="1858" y="133"/>
                    <a:pt x="1852" y="117"/>
                    <a:pt x="1785" y="119"/>
                  </a:cubicBezTo>
                  <a:cubicBezTo>
                    <a:pt x="1695" y="117"/>
                    <a:pt x="1647" y="155"/>
                    <a:pt x="1638" y="86"/>
                  </a:cubicBezTo>
                  <a:cubicBezTo>
                    <a:pt x="1622" y="89"/>
                    <a:pt x="1614" y="92"/>
                    <a:pt x="1602" y="104"/>
                  </a:cubicBezTo>
                  <a:cubicBezTo>
                    <a:pt x="1576" y="95"/>
                    <a:pt x="1560" y="92"/>
                    <a:pt x="1530" y="89"/>
                  </a:cubicBezTo>
                  <a:cubicBezTo>
                    <a:pt x="1498" y="57"/>
                    <a:pt x="1401" y="79"/>
                    <a:pt x="1374" y="80"/>
                  </a:cubicBezTo>
                  <a:cubicBezTo>
                    <a:pt x="1353" y="94"/>
                    <a:pt x="1363" y="90"/>
                    <a:pt x="1347" y="95"/>
                  </a:cubicBezTo>
                  <a:cubicBezTo>
                    <a:pt x="1358" y="128"/>
                    <a:pt x="1322" y="114"/>
                    <a:pt x="1290" y="116"/>
                  </a:cubicBezTo>
                  <a:cubicBezTo>
                    <a:pt x="1269" y="123"/>
                    <a:pt x="1246" y="121"/>
                    <a:pt x="1224" y="125"/>
                  </a:cubicBezTo>
                  <a:cubicBezTo>
                    <a:pt x="1186" y="150"/>
                    <a:pt x="1190" y="140"/>
                    <a:pt x="1125" y="143"/>
                  </a:cubicBezTo>
                  <a:cubicBezTo>
                    <a:pt x="1103" y="147"/>
                    <a:pt x="1101" y="152"/>
                    <a:pt x="1086" y="167"/>
                  </a:cubicBezTo>
                  <a:cubicBezTo>
                    <a:pt x="1081" y="205"/>
                    <a:pt x="1073" y="193"/>
                    <a:pt x="1041" y="188"/>
                  </a:cubicBezTo>
                  <a:cubicBezTo>
                    <a:pt x="1037" y="177"/>
                    <a:pt x="1031" y="177"/>
                    <a:pt x="1026" y="167"/>
                  </a:cubicBezTo>
                  <a:close/>
                </a:path>
              </a:pathLst>
            </a:custGeom>
            <a:solidFill>
              <a:srgbClr val="33333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8" name="Freeform 79"/>
            <p:cNvSpPr>
              <a:spLocks/>
            </p:cNvSpPr>
            <p:nvPr/>
          </p:nvSpPr>
          <p:spPr bwMode="auto">
            <a:xfrm>
              <a:off x="460" y="278"/>
              <a:ext cx="1058" cy="366"/>
            </a:xfrm>
            <a:custGeom>
              <a:avLst/>
              <a:gdLst>
                <a:gd name="T0" fmla="*/ 1044 w 1058"/>
                <a:gd name="T1" fmla="*/ 202 h 366"/>
                <a:gd name="T2" fmla="*/ 986 w 1058"/>
                <a:gd name="T3" fmla="*/ 222 h 366"/>
                <a:gd name="T4" fmla="*/ 760 w 1058"/>
                <a:gd name="T5" fmla="*/ 232 h 366"/>
                <a:gd name="T6" fmla="*/ 644 w 1058"/>
                <a:gd name="T7" fmla="*/ 226 h 366"/>
                <a:gd name="T8" fmla="*/ 586 w 1058"/>
                <a:gd name="T9" fmla="*/ 250 h 366"/>
                <a:gd name="T10" fmla="*/ 484 w 1058"/>
                <a:gd name="T11" fmla="*/ 242 h 366"/>
                <a:gd name="T12" fmla="*/ 388 w 1058"/>
                <a:gd name="T13" fmla="*/ 290 h 366"/>
                <a:gd name="T14" fmla="*/ 124 w 1058"/>
                <a:gd name="T15" fmla="*/ 354 h 366"/>
                <a:gd name="T16" fmla="*/ 64 w 1058"/>
                <a:gd name="T17" fmla="*/ 358 h 366"/>
                <a:gd name="T18" fmla="*/ 20 w 1058"/>
                <a:gd name="T19" fmla="*/ 306 h 366"/>
                <a:gd name="T20" fmla="*/ 18 w 1058"/>
                <a:gd name="T21" fmla="*/ 246 h 366"/>
                <a:gd name="T22" fmla="*/ 76 w 1058"/>
                <a:gd name="T23" fmla="*/ 242 h 366"/>
                <a:gd name="T24" fmla="*/ 92 w 1058"/>
                <a:gd name="T25" fmla="*/ 218 h 366"/>
                <a:gd name="T26" fmla="*/ 78 w 1058"/>
                <a:gd name="T27" fmla="*/ 132 h 366"/>
                <a:gd name="T28" fmla="*/ 60 w 1058"/>
                <a:gd name="T29" fmla="*/ 94 h 366"/>
                <a:gd name="T30" fmla="*/ 44 w 1058"/>
                <a:gd name="T31" fmla="*/ 60 h 366"/>
                <a:gd name="T32" fmla="*/ 0 w 1058"/>
                <a:gd name="T33" fmla="*/ 34 h 366"/>
                <a:gd name="T34" fmla="*/ 44 w 1058"/>
                <a:gd name="T35" fmla="*/ 10 h 366"/>
                <a:gd name="T36" fmla="*/ 226 w 1058"/>
                <a:gd name="T37" fmla="*/ 22 h 366"/>
                <a:gd name="T38" fmla="*/ 502 w 1058"/>
                <a:gd name="T39" fmla="*/ 42 h 366"/>
                <a:gd name="T40" fmla="*/ 634 w 1058"/>
                <a:gd name="T41" fmla="*/ 52 h 366"/>
                <a:gd name="T42" fmla="*/ 928 w 1058"/>
                <a:gd name="T43" fmla="*/ 60 h 366"/>
                <a:gd name="T44" fmla="*/ 1010 w 1058"/>
                <a:gd name="T45" fmla="*/ 84 h 366"/>
                <a:gd name="T46" fmla="*/ 1052 w 1058"/>
                <a:gd name="T47" fmla="*/ 140 h 366"/>
                <a:gd name="T48" fmla="*/ 1044 w 1058"/>
                <a:gd name="T49" fmla="*/ 202 h 3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8" h="366">
                  <a:moveTo>
                    <a:pt x="1044" y="202"/>
                  </a:moveTo>
                  <a:cubicBezTo>
                    <a:pt x="1024" y="226"/>
                    <a:pt x="1033" y="217"/>
                    <a:pt x="986" y="222"/>
                  </a:cubicBezTo>
                  <a:cubicBezTo>
                    <a:pt x="939" y="227"/>
                    <a:pt x="817" y="231"/>
                    <a:pt x="760" y="232"/>
                  </a:cubicBezTo>
                  <a:cubicBezTo>
                    <a:pt x="703" y="233"/>
                    <a:pt x="673" y="223"/>
                    <a:pt x="644" y="226"/>
                  </a:cubicBezTo>
                  <a:cubicBezTo>
                    <a:pt x="625" y="229"/>
                    <a:pt x="605" y="248"/>
                    <a:pt x="586" y="250"/>
                  </a:cubicBezTo>
                  <a:cubicBezTo>
                    <a:pt x="551" y="253"/>
                    <a:pt x="519" y="238"/>
                    <a:pt x="484" y="242"/>
                  </a:cubicBezTo>
                  <a:cubicBezTo>
                    <a:pt x="450" y="246"/>
                    <a:pt x="418" y="276"/>
                    <a:pt x="388" y="290"/>
                  </a:cubicBezTo>
                  <a:cubicBezTo>
                    <a:pt x="303" y="328"/>
                    <a:pt x="213" y="336"/>
                    <a:pt x="124" y="354"/>
                  </a:cubicBezTo>
                  <a:cubicBezTo>
                    <a:pt x="70" y="363"/>
                    <a:pt x="81" y="366"/>
                    <a:pt x="64" y="358"/>
                  </a:cubicBezTo>
                  <a:cubicBezTo>
                    <a:pt x="47" y="350"/>
                    <a:pt x="28" y="325"/>
                    <a:pt x="20" y="306"/>
                  </a:cubicBezTo>
                  <a:cubicBezTo>
                    <a:pt x="0" y="290"/>
                    <a:pt x="9" y="257"/>
                    <a:pt x="18" y="246"/>
                  </a:cubicBezTo>
                  <a:cubicBezTo>
                    <a:pt x="27" y="235"/>
                    <a:pt x="64" y="247"/>
                    <a:pt x="76" y="242"/>
                  </a:cubicBezTo>
                  <a:cubicBezTo>
                    <a:pt x="81" y="234"/>
                    <a:pt x="92" y="228"/>
                    <a:pt x="92" y="218"/>
                  </a:cubicBezTo>
                  <a:cubicBezTo>
                    <a:pt x="90" y="203"/>
                    <a:pt x="87" y="153"/>
                    <a:pt x="78" y="132"/>
                  </a:cubicBezTo>
                  <a:cubicBezTo>
                    <a:pt x="73" y="111"/>
                    <a:pt x="66" y="106"/>
                    <a:pt x="60" y="94"/>
                  </a:cubicBezTo>
                  <a:cubicBezTo>
                    <a:pt x="54" y="84"/>
                    <a:pt x="54" y="70"/>
                    <a:pt x="44" y="60"/>
                  </a:cubicBezTo>
                  <a:cubicBezTo>
                    <a:pt x="34" y="50"/>
                    <a:pt x="0" y="42"/>
                    <a:pt x="0" y="34"/>
                  </a:cubicBezTo>
                  <a:cubicBezTo>
                    <a:pt x="0" y="26"/>
                    <a:pt x="6" y="12"/>
                    <a:pt x="44" y="10"/>
                  </a:cubicBezTo>
                  <a:cubicBezTo>
                    <a:pt x="75" y="0"/>
                    <a:pt x="146" y="18"/>
                    <a:pt x="226" y="22"/>
                  </a:cubicBezTo>
                  <a:cubicBezTo>
                    <a:pt x="302" y="27"/>
                    <a:pt x="434" y="37"/>
                    <a:pt x="502" y="42"/>
                  </a:cubicBezTo>
                  <a:cubicBezTo>
                    <a:pt x="565" y="45"/>
                    <a:pt x="563" y="49"/>
                    <a:pt x="634" y="52"/>
                  </a:cubicBezTo>
                  <a:cubicBezTo>
                    <a:pt x="705" y="55"/>
                    <a:pt x="865" y="55"/>
                    <a:pt x="928" y="60"/>
                  </a:cubicBezTo>
                  <a:cubicBezTo>
                    <a:pt x="991" y="65"/>
                    <a:pt x="989" y="71"/>
                    <a:pt x="1010" y="84"/>
                  </a:cubicBezTo>
                  <a:cubicBezTo>
                    <a:pt x="1027" y="99"/>
                    <a:pt x="1046" y="121"/>
                    <a:pt x="1052" y="140"/>
                  </a:cubicBezTo>
                  <a:cubicBezTo>
                    <a:pt x="1058" y="159"/>
                    <a:pt x="1046" y="189"/>
                    <a:pt x="1044" y="202"/>
                  </a:cubicBezTo>
                  <a:close/>
                </a:path>
              </a:pathLst>
            </a:custGeom>
            <a:solidFill>
              <a:srgbClr val="D9A10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29" name="Freeform 80"/>
            <p:cNvSpPr>
              <a:spLocks/>
            </p:cNvSpPr>
            <p:nvPr/>
          </p:nvSpPr>
          <p:spPr bwMode="auto">
            <a:xfrm>
              <a:off x="1491" y="282"/>
              <a:ext cx="1030" cy="219"/>
            </a:xfrm>
            <a:custGeom>
              <a:avLst/>
              <a:gdLst>
                <a:gd name="T0" fmla="*/ 1005 w 1030"/>
                <a:gd name="T1" fmla="*/ 0 h 219"/>
                <a:gd name="T2" fmla="*/ 1011 w 1030"/>
                <a:gd name="T3" fmla="*/ 48 h 219"/>
                <a:gd name="T4" fmla="*/ 1017 w 1030"/>
                <a:gd name="T5" fmla="*/ 57 h 219"/>
                <a:gd name="T6" fmla="*/ 1026 w 1030"/>
                <a:gd name="T7" fmla="*/ 60 h 219"/>
                <a:gd name="T8" fmla="*/ 987 w 1030"/>
                <a:gd name="T9" fmla="*/ 174 h 219"/>
                <a:gd name="T10" fmla="*/ 930 w 1030"/>
                <a:gd name="T11" fmla="*/ 183 h 219"/>
                <a:gd name="T12" fmla="*/ 570 w 1030"/>
                <a:gd name="T13" fmla="*/ 180 h 219"/>
                <a:gd name="T14" fmla="*/ 564 w 1030"/>
                <a:gd name="T15" fmla="*/ 156 h 219"/>
                <a:gd name="T16" fmla="*/ 429 w 1030"/>
                <a:gd name="T17" fmla="*/ 150 h 219"/>
                <a:gd name="T18" fmla="*/ 402 w 1030"/>
                <a:gd name="T19" fmla="*/ 135 h 219"/>
                <a:gd name="T20" fmla="*/ 366 w 1030"/>
                <a:gd name="T21" fmla="*/ 153 h 219"/>
                <a:gd name="T22" fmla="*/ 288 w 1030"/>
                <a:gd name="T23" fmla="*/ 156 h 219"/>
                <a:gd name="T24" fmla="*/ 258 w 1030"/>
                <a:gd name="T25" fmla="*/ 174 h 219"/>
                <a:gd name="T26" fmla="*/ 171 w 1030"/>
                <a:gd name="T27" fmla="*/ 195 h 219"/>
                <a:gd name="T28" fmla="*/ 102 w 1030"/>
                <a:gd name="T29" fmla="*/ 213 h 219"/>
                <a:gd name="T30" fmla="*/ 36 w 1030"/>
                <a:gd name="T31" fmla="*/ 219 h 219"/>
                <a:gd name="T32" fmla="*/ 9 w 1030"/>
                <a:gd name="T33" fmla="*/ 216 h 219"/>
                <a:gd name="T34" fmla="*/ 18 w 1030"/>
                <a:gd name="T35" fmla="*/ 213 h 219"/>
                <a:gd name="T36" fmla="*/ 45 w 1030"/>
                <a:gd name="T37" fmla="*/ 171 h 219"/>
                <a:gd name="T38" fmla="*/ 54 w 1030"/>
                <a:gd name="T39" fmla="*/ 138 h 219"/>
                <a:gd name="T40" fmla="*/ 36 w 1030"/>
                <a:gd name="T41" fmla="*/ 108 h 219"/>
                <a:gd name="T42" fmla="*/ 18 w 1030"/>
                <a:gd name="T43" fmla="*/ 84 h 219"/>
                <a:gd name="T44" fmla="*/ 12 w 1030"/>
                <a:gd name="T45" fmla="*/ 75 h 219"/>
                <a:gd name="T46" fmla="*/ 3 w 1030"/>
                <a:gd name="T47" fmla="*/ 72 h 219"/>
                <a:gd name="T48" fmla="*/ 45 w 1030"/>
                <a:gd name="T49" fmla="*/ 93 h 219"/>
                <a:gd name="T50" fmla="*/ 84 w 1030"/>
                <a:gd name="T51" fmla="*/ 84 h 219"/>
                <a:gd name="T52" fmla="*/ 102 w 1030"/>
                <a:gd name="T53" fmla="*/ 69 h 219"/>
                <a:gd name="T54" fmla="*/ 126 w 1030"/>
                <a:gd name="T55" fmla="*/ 63 h 219"/>
                <a:gd name="T56" fmla="*/ 138 w 1030"/>
                <a:gd name="T57" fmla="*/ 60 h 219"/>
                <a:gd name="T58" fmla="*/ 285 w 1030"/>
                <a:gd name="T59" fmla="*/ 45 h 219"/>
                <a:gd name="T60" fmla="*/ 327 w 1030"/>
                <a:gd name="T61" fmla="*/ 27 h 219"/>
                <a:gd name="T62" fmla="*/ 495 w 1030"/>
                <a:gd name="T63" fmla="*/ 15 h 219"/>
                <a:gd name="T64" fmla="*/ 699 w 1030"/>
                <a:gd name="T65" fmla="*/ 12 h 219"/>
                <a:gd name="T66" fmla="*/ 804 w 1030"/>
                <a:gd name="T67" fmla="*/ 3 h 219"/>
                <a:gd name="T68" fmla="*/ 900 w 1030"/>
                <a:gd name="T69" fmla="*/ 15 h 219"/>
                <a:gd name="T70" fmla="*/ 1005 w 1030"/>
                <a:gd name="T71" fmla="*/ 0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0" h="219">
                  <a:moveTo>
                    <a:pt x="1005" y="0"/>
                  </a:moveTo>
                  <a:cubicBezTo>
                    <a:pt x="1002" y="19"/>
                    <a:pt x="988" y="42"/>
                    <a:pt x="1011" y="48"/>
                  </a:cubicBezTo>
                  <a:cubicBezTo>
                    <a:pt x="1013" y="51"/>
                    <a:pt x="1014" y="55"/>
                    <a:pt x="1017" y="57"/>
                  </a:cubicBezTo>
                  <a:cubicBezTo>
                    <a:pt x="1019" y="59"/>
                    <a:pt x="1026" y="57"/>
                    <a:pt x="1026" y="60"/>
                  </a:cubicBezTo>
                  <a:cubicBezTo>
                    <a:pt x="1030" y="112"/>
                    <a:pt x="1028" y="147"/>
                    <a:pt x="987" y="174"/>
                  </a:cubicBezTo>
                  <a:cubicBezTo>
                    <a:pt x="971" y="198"/>
                    <a:pt x="955" y="183"/>
                    <a:pt x="930" y="183"/>
                  </a:cubicBezTo>
                  <a:cubicBezTo>
                    <a:pt x="810" y="181"/>
                    <a:pt x="690" y="181"/>
                    <a:pt x="570" y="180"/>
                  </a:cubicBezTo>
                  <a:cubicBezTo>
                    <a:pt x="568" y="172"/>
                    <a:pt x="572" y="159"/>
                    <a:pt x="564" y="156"/>
                  </a:cubicBezTo>
                  <a:cubicBezTo>
                    <a:pt x="522" y="139"/>
                    <a:pt x="474" y="151"/>
                    <a:pt x="429" y="150"/>
                  </a:cubicBezTo>
                  <a:cubicBezTo>
                    <a:pt x="422" y="143"/>
                    <a:pt x="402" y="135"/>
                    <a:pt x="402" y="135"/>
                  </a:cubicBezTo>
                  <a:cubicBezTo>
                    <a:pt x="388" y="139"/>
                    <a:pt x="375" y="152"/>
                    <a:pt x="366" y="153"/>
                  </a:cubicBezTo>
                  <a:cubicBezTo>
                    <a:pt x="340" y="155"/>
                    <a:pt x="314" y="155"/>
                    <a:pt x="288" y="156"/>
                  </a:cubicBezTo>
                  <a:cubicBezTo>
                    <a:pt x="274" y="159"/>
                    <a:pt x="269" y="166"/>
                    <a:pt x="258" y="174"/>
                  </a:cubicBezTo>
                  <a:cubicBezTo>
                    <a:pt x="238" y="203"/>
                    <a:pt x="205" y="193"/>
                    <a:pt x="171" y="195"/>
                  </a:cubicBezTo>
                  <a:cubicBezTo>
                    <a:pt x="147" y="198"/>
                    <a:pt x="126" y="209"/>
                    <a:pt x="102" y="213"/>
                  </a:cubicBezTo>
                  <a:cubicBezTo>
                    <a:pt x="68" y="219"/>
                    <a:pt x="90" y="216"/>
                    <a:pt x="36" y="219"/>
                  </a:cubicBezTo>
                  <a:cubicBezTo>
                    <a:pt x="27" y="218"/>
                    <a:pt x="18" y="219"/>
                    <a:pt x="9" y="216"/>
                  </a:cubicBezTo>
                  <a:cubicBezTo>
                    <a:pt x="6" y="215"/>
                    <a:pt x="16" y="216"/>
                    <a:pt x="18" y="213"/>
                  </a:cubicBezTo>
                  <a:cubicBezTo>
                    <a:pt x="29" y="198"/>
                    <a:pt x="27" y="183"/>
                    <a:pt x="45" y="171"/>
                  </a:cubicBezTo>
                  <a:cubicBezTo>
                    <a:pt x="49" y="160"/>
                    <a:pt x="50" y="149"/>
                    <a:pt x="54" y="138"/>
                  </a:cubicBezTo>
                  <a:cubicBezTo>
                    <a:pt x="51" y="121"/>
                    <a:pt x="52" y="113"/>
                    <a:pt x="36" y="108"/>
                  </a:cubicBezTo>
                  <a:cubicBezTo>
                    <a:pt x="32" y="96"/>
                    <a:pt x="28" y="91"/>
                    <a:pt x="18" y="84"/>
                  </a:cubicBezTo>
                  <a:cubicBezTo>
                    <a:pt x="16" y="81"/>
                    <a:pt x="15" y="77"/>
                    <a:pt x="12" y="75"/>
                  </a:cubicBezTo>
                  <a:cubicBezTo>
                    <a:pt x="10" y="73"/>
                    <a:pt x="0" y="72"/>
                    <a:pt x="3" y="72"/>
                  </a:cubicBezTo>
                  <a:cubicBezTo>
                    <a:pt x="21" y="72"/>
                    <a:pt x="33" y="81"/>
                    <a:pt x="45" y="93"/>
                  </a:cubicBezTo>
                  <a:cubicBezTo>
                    <a:pt x="57" y="91"/>
                    <a:pt x="73" y="90"/>
                    <a:pt x="84" y="84"/>
                  </a:cubicBezTo>
                  <a:cubicBezTo>
                    <a:pt x="91" y="81"/>
                    <a:pt x="95" y="72"/>
                    <a:pt x="102" y="69"/>
                  </a:cubicBezTo>
                  <a:cubicBezTo>
                    <a:pt x="110" y="66"/>
                    <a:pt x="118" y="65"/>
                    <a:pt x="126" y="63"/>
                  </a:cubicBezTo>
                  <a:cubicBezTo>
                    <a:pt x="130" y="62"/>
                    <a:pt x="138" y="60"/>
                    <a:pt x="138" y="60"/>
                  </a:cubicBezTo>
                  <a:cubicBezTo>
                    <a:pt x="179" y="33"/>
                    <a:pt x="285" y="45"/>
                    <a:pt x="285" y="45"/>
                  </a:cubicBezTo>
                  <a:cubicBezTo>
                    <a:pt x="317" y="40"/>
                    <a:pt x="292" y="32"/>
                    <a:pt x="327" y="27"/>
                  </a:cubicBezTo>
                  <a:cubicBezTo>
                    <a:pt x="362" y="22"/>
                    <a:pt x="433" y="18"/>
                    <a:pt x="495" y="15"/>
                  </a:cubicBezTo>
                  <a:cubicBezTo>
                    <a:pt x="571" y="7"/>
                    <a:pt x="611" y="14"/>
                    <a:pt x="699" y="12"/>
                  </a:cubicBezTo>
                  <a:cubicBezTo>
                    <a:pt x="754" y="12"/>
                    <a:pt x="771" y="3"/>
                    <a:pt x="804" y="3"/>
                  </a:cubicBezTo>
                  <a:cubicBezTo>
                    <a:pt x="837" y="3"/>
                    <a:pt x="867" y="15"/>
                    <a:pt x="900" y="15"/>
                  </a:cubicBezTo>
                  <a:cubicBezTo>
                    <a:pt x="933" y="15"/>
                    <a:pt x="983" y="3"/>
                    <a:pt x="1005" y="0"/>
                  </a:cubicBezTo>
                  <a:close/>
                </a:path>
              </a:pathLst>
            </a:custGeom>
            <a:solidFill>
              <a:srgbClr val="D9A10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0" name="Freeform 81"/>
            <p:cNvSpPr>
              <a:spLocks/>
            </p:cNvSpPr>
            <p:nvPr/>
          </p:nvSpPr>
          <p:spPr bwMode="auto">
            <a:xfrm>
              <a:off x="2481" y="259"/>
              <a:ext cx="321" cy="277"/>
            </a:xfrm>
            <a:custGeom>
              <a:avLst/>
              <a:gdLst>
                <a:gd name="T0" fmla="*/ 297 w 321"/>
                <a:gd name="T1" fmla="*/ 263 h 277"/>
                <a:gd name="T2" fmla="*/ 282 w 321"/>
                <a:gd name="T3" fmla="*/ 260 h 277"/>
                <a:gd name="T4" fmla="*/ 276 w 321"/>
                <a:gd name="T5" fmla="*/ 242 h 277"/>
                <a:gd name="T6" fmla="*/ 246 w 321"/>
                <a:gd name="T7" fmla="*/ 239 h 277"/>
                <a:gd name="T8" fmla="*/ 162 w 321"/>
                <a:gd name="T9" fmla="*/ 239 h 277"/>
                <a:gd name="T10" fmla="*/ 150 w 321"/>
                <a:gd name="T11" fmla="*/ 251 h 277"/>
                <a:gd name="T12" fmla="*/ 87 w 321"/>
                <a:gd name="T13" fmla="*/ 245 h 277"/>
                <a:gd name="T14" fmla="*/ 69 w 321"/>
                <a:gd name="T15" fmla="*/ 239 h 277"/>
                <a:gd name="T16" fmla="*/ 60 w 321"/>
                <a:gd name="T17" fmla="*/ 221 h 277"/>
                <a:gd name="T18" fmla="*/ 33 w 321"/>
                <a:gd name="T19" fmla="*/ 203 h 277"/>
                <a:gd name="T20" fmla="*/ 36 w 321"/>
                <a:gd name="T21" fmla="*/ 173 h 277"/>
                <a:gd name="T22" fmla="*/ 0 w 321"/>
                <a:gd name="T23" fmla="*/ 149 h 277"/>
                <a:gd name="T24" fmla="*/ 48 w 321"/>
                <a:gd name="T25" fmla="*/ 140 h 277"/>
                <a:gd name="T26" fmla="*/ 48 w 321"/>
                <a:gd name="T27" fmla="*/ 89 h 277"/>
                <a:gd name="T28" fmla="*/ 45 w 321"/>
                <a:gd name="T29" fmla="*/ 50 h 277"/>
                <a:gd name="T30" fmla="*/ 36 w 321"/>
                <a:gd name="T31" fmla="*/ 47 h 277"/>
                <a:gd name="T32" fmla="*/ 45 w 321"/>
                <a:gd name="T33" fmla="*/ 53 h 277"/>
                <a:gd name="T34" fmla="*/ 66 w 321"/>
                <a:gd name="T35" fmla="*/ 107 h 277"/>
                <a:gd name="T36" fmla="*/ 87 w 321"/>
                <a:gd name="T37" fmla="*/ 104 h 277"/>
                <a:gd name="T38" fmla="*/ 102 w 321"/>
                <a:gd name="T39" fmla="*/ 71 h 277"/>
                <a:gd name="T40" fmla="*/ 105 w 321"/>
                <a:gd name="T41" fmla="*/ 62 h 277"/>
                <a:gd name="T42" fmla="*/ 102 w 321"/>
                <a:gd name="T43" fmla="*/ 53 h 277"/>
                <a:gd name="T44" fmla="*/ 108 w 321"/>
                <a:gd name="T45" fmla="*/ 35 h 277"/>
                <a:gd name="T46" fmla="*/ 36 w 321"/>
                <a:gd name="T47" fmla="*/ 11 h 277"/>
                <a:gd name="T48" fmla="*/ 60 w 321"/>
                <a:gd name="T49" fmla="*/ 2 h 277"/>
                <a:gd name="T50" fmla="*/ 105 w 321"/>
                <a:gd name="T51" fmla="*/ 8 h 277"/>
                <a:gd name="T52" fmla="*/ 108 w 321"/>
                <a:gd name="T53" fmla="*/ 17 h 277"/>
                <a:gd name="T54" fmla="*/ 126 w 321"/>
                <a:gd name="T55" fmla="*/ 23 h 277"/>
                <a:gd name="T56" fmla="*/ 132 w 321"/>
                <a:gd name="T57" fmla="*/ 32 h 277"/>
                <a:gd name="T58" fmla="*/ 141 w 321"/>
                <a:gd name="T59" fmla="*/ 38 h 277"/>
                <a:gd name="T60" fmla="*/ 156 w 321"/>
                <a:gd name="T61" fmla="*/ 65 h 277"/>
                <a:gd name="T62" fmla="*/ 165 w 321"/>
                <a:gd name="T63" fmla="*/ 92 h 277"/>
                <a:gd name="T64" fmla="*/ 168 w 321"/>
                <a:gd name="T65" fmla="*/ 137 h 277"/>
                <a:gd name="T66" fmla="*/ 123 w 321"/>
                <a:gd name="T67" fmla="*/ 152 h 277"/>
                <a:gd name="T68" fmla="*/ 117 w 321"/>
                <a:gd name="T69" fmla="*/ 161 h 277"/>
                <a:gd name="T70" fmla="*/ 159 w 321"/>
                <a:gd name="T71" fmla="*/ 167 h 277"/>
                <a:gd name="T72" fmla="*/ 258 w 321"/>
                <a:gd name="T73" fmla="*/ 176 h 277"/>
                <a:gd name="T74" fmla="*/ 321 w 321"/>
                <a:gd name="T75" fmla="*/ 197 h 277"/>
                <a:gd name="T76" fmla="*/ 306 w 321"/>
                <a:gd name="T77" fmla="*/ 236 h 277"/>
                <a:gd name="T78" fmla="*/ 315 w 321"/>
                <a:gd name="T79" fmla="*/ 275 h 2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1" h="277">
                  <a:moveTo>
                    <a:pt x="297" y="263"/>
                  </a:moveTo>
                  <a:cubicBezTo>
                    <a:pt x="292" y="262"/>
                    <a:pt x="286" y="264"/>
                    <a:pt x="282" y="260"/>
                  </a:cubicBezTo>
                  <a:cubicBezTo>
                    <a:pt x="278" y="256"/>
                    <a:pt x="282" y="243"/>
                    <a:pt x="276" y="242"/>
                  </a:cubicBezTo>
                  <a:cubicBezTo>
                    <a:pt x="266" y="241"/>
                    <a:pt x="256" y="240"/>
                    <a:pt x="246" y="239"/>
                  </a:cubicBezTo>
                  <a:cubicBezTo>
                    <a:pt x="214" y="231"/>
                    <a:pt x="216" y="230"/>
                    <a:pt x="162" y="239"/>
                  </a:cubicBezTo>
                  <a:cubicBezTo>
                    <a:pt x="156" y="240"/>
                    <a:pt x="155" y="249"/>
                    <a:pt x="150" y="251"/>
                  </a:cubicBezTo>
                  <a:cubicBezTo>
                    <a:pt x="129" y="249"/>
                    <a:pt x="108" y="248"/>
                    <a:pt x="87" y="245"/>
                  </a:cubicBezTo>
                  <a:cubicBezTo>
                    <a:pt x="81" y="244"/>
                    <a:pt x="69" y="239"/>
                    <a:pt x="69" y="239"/>
                  </a:cubicBezTo>
                  <a:cubicBezTo>
                    <a:pt x="86" y="228"/>
                    <a:pt x="75" y="224"/>
                    <a:pt x="60" y="221"/>
                  </a:cubicBezTo>
                  <a:cubicBezTo>
                    <a:pt x="55" y="207"/>
                    <a:pt x="46" y="206"/>
                    <a:pt x="33" y="203"/>
                  </a:cubicBezTo>
                  <a:cubicBezTo>
                    <a:pt x="29" y="191"/>
                    <a:pt x="32" y="184"/>
                    <a:pt x="36" y="173"/>
                  </a:cubicBezTo>
                  <a:cubicBezTo>
                    <a:pt x="27" y="147"/>
                    <a:pt x="37" y="153"/>
                    <a:pt x="0" y="149"/>
                  </a:cubicBezTo>
                  <a:cubicBezTo>
                    <a:pt x="6" y="130"/>
                    <a:pt x="30" y="144"/>
                    <a:pt x="48" y="140"/>
                  </a:cubicBezTo>
                  <a:cubicBezTo>
                    <a:pt x="33" y="125"/>
                    <a:pt x="27" y="103"/>
                    <a:pt x="48" y="89"/>
                  </a:cubicBezTo>
                  <a:cubicBezTo>
                    <a:pt x="47" y="76"/>
                    <a:pt x="49" y="63"/>
                    <a:pt x="45" y="50"/>
                  </a:cubicBezTo>
                  <a:cubicBezTo>
                    <a:pt x="44" y="47"/>
                    <a:pt x="36" y="44"/>
                    <a:pt x="36" y="47"/>
                  </a:cubicBezTo>
                  <a:cubicBezTo>
                    <a:pt x="36" y="51"/>
                    <a:pt x="42" y="51"/>
                    <a:pt x="45" y="53"/>
                  </a:cubicBezTo>
                  <a:cubicBezTo>
                    <a:pt x="57" y="71"/>
                    <a:pt x="47" y="101"/>
                    <a:pt x="66" y="107"/>
                  </a:cubicBezTo>
                  <a:cubicBezTo>
                    <a:pt x="71" y="123"/>
                    <a:pt x="80" y="115"/>
                    <a:pt x="87" y="104"/>
                  </a:cubicBezTo>
                  <a:cubicBezTo>
                    <a:pt x="84" y="83"/>
                    <a:pt x="82" y="78"/>
                    <a:pt x="102" y="71"/>
                  </a:cubicBezTo>
                  <a:cubicBezTo>
                    <a:pt x="103" y="68"/>
                    <a:pt x="105" y="65"/>
                    <a:pt x="105" y="62"/>
                  </a:cubicBezTo>
                  <a:cubicBezTo>
                    <a:pt x="105" y="59"/>
                    <a:pt x="102" y="56"/>
                    <a:pt x="102" y="53"/>
                  </a:cubicBezTo>
                  <a:cubicBezTo>
                    <a:pt x="103" y="47"/>
                    <a:pt x="108" y="35"/>
                    <a:pt x="108" y="35"/>
                  </a:cubicBezTo>
                  <a:cubicBezTo>
                    <a:pt x="68" y="8"/>
                    <a:pt x="140" y="17"/>
                    <a:pt x="36" y="11"/>
                  </a:cubicBezTo>
                  <a:cubicBezTo>
                    <a:pt x="44" y="9"/>
                    <a:pt x="51" y="3"/>
                    <a:pt x="60" y="2"/>
                  </a:cubicBezTo>
                  <a:cubicBezTo>
                    <a:pt x="75" y="0"/>
                    <a:pt x="90" y="6"/>
                    <a:pt x="105" y="8"/>
                  </a:cubicBezTo>
                  <a:cubicBezTo>
                    <a:pt x="106" y="11"/>
                    <a:pt x="105" y="15"/>
                    <a:pt x="108" y="17"/>
                  </a:cubicBezTo>
                  <a:cubicBezTo>
                    <a:pt x="113" y="21"/>
                    <a:pt x="126" y="23"/>
                    <a:pt x="126" y="23"/>
                  </a:cubicBezTo>
                  <a:cubicBezTo>
                    <a:pt x="128" y="26"/>
                    <a:pt x="129" y="29"/>
                    <a:pt x="132" y="32"/>
                  </a:cubicBezTo>
                  <a:cubicBezTo>
                    <a:pt x="135" y="35"/>
                    <a:pt x="139" y="35"/>
                    <a:pt x="141" y="38"/>
                  </a:cubicBezTo>
                  <a:cubicBezTo>
                    <a:pt x="147" y="46"/>
                    <a:pt x="150" y="56"/>
                    <a:pt x="156" y="65"/>
                  </a:cubicBezTo>
                  <a:cubicBezTo>
                    <a:pt x="161" y="73"/>
                    <a:pt x="165" y="92"/>
                    <a:pt x="165" y="92"/>
                  </a:cubicBezTo>
                  <a:cubicBezTo>
                    <a:pt x="166" y="102"/>
                    <a:pt x="175" y="127"/>
                    <a:pt x="168" y="137"/>
                  </a:cubicBezTo>
                  <a:cubicBezTo>
                    <a:pt x="164" y="144"/>
                    <a:pt x="130" y="151"/>
                    <a:pt x="123" y="152"/>
                  </a:cubicBezTo>
                  <a:cubicBezTo>
                    <a:pt x="121" y="155"/>
                    <a:pt x="117" y="157"/>
                    <a:pt x="117" y="161"/>
                  </a:cubicBezTo>
                  <a:cubicBezTo>
                    <a:pt x="113" y="193"/>
                    <a:pt x="142" y="171"/>
                    <a:pt x="159" y="167"/>
                  </a:cubicBezTo>
                  <a:cubicBezTo>
                    <a:pt x="202" y="169"/>
                    <a:pt x="221" y="172"/>
                    <a:pt x="258" y="176"/>
                  </a:cubicBezTo>
                  <a:cubicBezTo>
                    <a:pt x="279" y="183"/>
                    <a:pt x="300" y="190"/>
                    <a:pt x="321" y="197"/>
                  </a:cubicBezTo>
                  <a:cubicBezTo>
                    <a:pt x="317" y="211"/>
                    <a:pt x="311" y="222"/>
                    <a:pt x="306" y="236"/>
                  </a:cubicBezTo>
                  <a:cubicBezTo>
                    <a:pt x="309" y="277"/>
                    <a:pt x="296" y="275"/>
                    <a:pt x="315" y="275"/>
                  </a:cubicBezTo>
                </a:path>
              </a:pathLst>
            </a:custGeom>
            <a:solidFill>
              <a:srgbClr val="33333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1" name="Freeform 82"/>
            <p:cNvSpPr>
              <a:spLocks/>
            </p:cNvSpPr>
            <p:nvPr/>
          </p:nvSpPr>
          <p:spPr bwMode="auto">
            <a:xfrm>
              <a:off x="2499" y="241"/>
              <a:ext cx="353" cy="267"/>
            </a:xfrm>
            <a:custGeom>
              <a:avLst/>
              <a:gdLst>
                <a:gd name="T0" fmla="*/ 279 w 353"/>
                <a:gd name="T1" fmla="*/ 254 h 267"/>
                <a:gd name="T2" fmla="*/ 276 w 353"/>
                <a:gd name="T3" fmla="*/ 224 h 267"/>
                <a:gd name="T4" fmla="*/ 267 w 353"/>
                <a:gd name="T5" fmla="*/ 230 h 267"/>
                <a:gd name="T6" fmla="*/ 237 w 353"/>
                <a:gd name="T7" fmla="*/ 242 h 267"/>
                <a:gd name="T8" fmla="*/ 177 w 353"/>
                <a:gd name="T9" fmla="*/ 245 h 267"/>
                <a:gd name="T10" fmla="*/ 87 w 353"/>
                <a:gd name="T11" fmla="*/ 248 h 267"/>
                <a:gd name="T12" fmla="*/ 63 w 353"/>
                <a:gd name="T13" fmla="*/ 185 h 267"/>
                <a:gd name="T14" fmla="*/ 54 w 353"/>
                <a:gd name="T15" fmla="*/ 158 h 267"/>
                <a:gd name="T16" fmla="*/ 51 w 353"/>
                <a:gd name="T17" fmla="*/ 149 h 267"/>
                <a:gd name="T18" fmla="*/ 81 w 353"/>
                <a:gd name="T19" fmla="*/ 146 h 267"/>
                <a:gd name="T20" fmla="*/ 147 w 353"/>
                <a:gd name="T21" fmla="*/ 143 h 267"/>
                <a:gd name="T22" fmla="*/ 132 w 353"/>
                <a:gd name="T23" fmla="*/ 107 h 267"/>
                <a:gd name="T24" fmla="*/ 108 w 353"/>
                <a:gd name="T25" fmla="*/ 50 h 267"/>
                <a:gd name="T26" fmla="*/ 102 w 353"/>
                <a:gd name="T27" fmla="*/ 41 h 267"/>
                <a:gd name="T28" fmla="*/ 84 w 353"/>
                <a:gd name="T29" fmla="*/ 35 h 267"/>
                <a:gd name="T30" fmla="*/ 0 w 353"/>
                <a:gd name="T31" fmla="*/ 38 h 267"/>
                <a:gd name="T32" fmla="*/ 54 w 353"/>
                <a:gd name="T33" fmla="*/ 5 h 267"/>
                <a:gd name="T34" fmla="*/ 123 w 353"/>
                <a:gd name="T35" fmla="*/ 8 h 267"/>
                <a:gd name="T36" fmla="*/ 246 w 353"/>
                <a:gd name="T37" fmla="*/ 26 h 267"/>
                <a:gd name="T38" fmla="*/ 306 w 353"/>
                <a:gd name="T39" fmla="*/ 32 h 267"/>
                <a:gd name="T40" fmla="*/ 330 w 353"/>
                <a:gd name="T41" fmla="*/ 68 h 267"/>
                <a:gd name="T42" fmla="*/ 330 w 353"/>
                <a:gd name="T43" fmla="*/ 92 h 267"/>
                <a:gd name="T44" fmla="*/ 342 w 353"/>
                <a:gd name="T45" fmla="*/ 134 h 267"/>
                <a:gd name="T46" fmla="*/ 342 w 353"/>
                <a:gd name="T47" fmla="*/ 209 h 267"/>
                <a:gd name="T48" fmla="*/ 279 w 353"/>
                <a:gd name="T49" fmla="*/ 242 h 267"/>
                <a:gd name="T50" fmla="*/ 279 w 353"/>
                <a:gd name="T51" fmla="*/ 254 h 2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3" h="267">
                  <a:moveTo>
                    <a:pt x="279" y="254"/>
                  </a:moveTo>
                  <a:cubicBezTo>
                    <a:pt x="278" y="244"/>
                    <a:pt x="280" y="233"/>
                    <a:pt x="276" y="224"/>
                  </a:cubicBezTo>
                  <a:cubicBezTo>
                    <a:pt x="274" y="221"/>
                    <a:pt x="270" y="228"/>
                    <a:pt x="267" y="230"/>
                  </a:cubicBezTo>
                  <a:cubicBezTo>
                    <a:pt x="255" y="237"/>
                    <a:pt x="252" y="237"/>
                    <a:pt x="237" y="242"/>
                  </a:cubicBezTo>
                  <a:cubicBezTo>
                    <a:pt x="218" y="248"/>
                    <a:pt x="197" y="244"/>
                    <a:pt x="177" y="245"/>
                  </a:cubicBezTo>
                  <a:cubicBezTo>
                    <a:pt x="148" y="255"/>
                    <a:pt x="117" y="253"/>
                    <a:pt x="87" y="248"/>
                  </a:cubicBezTo>
                  <a:cubicBezTo>
                    <a:pt x="75" y="230"/>
                    <a:pt x="70" y="206"/>
                    <a:pt x="63" y="185"/>
                  </a:cubicBezTo>
                  <a:cubicBezTo>
                    <a:pt x="60" y="176"/>
                    <a:pt x="57" y="167"/>
                    <a:pt x="54" y="158"/>
                  </a:cubicBezTo>
                  <a:cubicBezTo>
                    <a:pt x="53" y="155"/>
                    <a:pt x="51" y="149"/>
                    <a:pt x="51" y="149"/>
                  </a:cubicBezTo>
                  <a:cubicBezTo>
                    <a:pt x="56" y="133"/>
                    <a:pt x="68" y="142"/>
                    <a:pt x="81" y="146"/>
                  </a:cubicBezTo>
                  <a:cubicBezTo>
                    <a:pt x="103" y="145"/>
                    <a:pt x="126" y="150"/>
                    <a:pt x="147" y="143"/>
                  </a:cubicBezTo>
                  <a:cubicBezTo>
                    <a:pt x="150" y="142"/>
                    <a:pt x="133" y="110"/>
                    <a:pt x="132" y="107"/>
                  </a:cubicBezTo>
                  <a:cubicBezTo>
                    <a:pt x="125" y="84"/>
                    <a:pt x="129" y="64"/>
                    <a:pt x="108" y="50"/>
                  </a:cubicBezTo>
                  <a:cubicBezTo>
                    <a:pt x="106" y="47"/>
                    <a:pt x="105" y="43"/>
                    <a:pt x="102" y="41"/>
                  </a:cubicBezTo>
                  <a:cubicBezTo>
                    <a:pt x="97" y="38"/>
                    <a:pt x="84" y="35"/>
                    <a:pt x="84" y="35"/>
                  </a:cubicBezTo>
                  <a:cubicBezTo>
                    <a:pt x="48" y="37"/>
                    <a:pt x="33" y="41"/>
                    <a:pt x="0" y="38"/>
                  </a:cubicBezTo>
                  <a:cubicBezTo>
                    <a:pt x="5" y="5"/>
                    <a:pt x="25" y="10"/>
                    <a:pt x="54" y="5"/>
                  </a:cubicBezTo>
                  <a:cubicBezTo>
                    <a:pt x="74" y="0"/>
                    <a:pt x="91" y="5"/>
                    <a:pt x="123" y="8"/>
                  </a:cubicBezTo>
                  <a:cubicBezTo>
                    <a:pt x="155" y="11"/>
                    <a:pt x="216" y="22"/>
                    <a:pt x="246" y="26"/>
                  </a:cubicBezTo>
                  <a:cubicBezTo>
                    <a:pt x="263" y="32"/>
                    <a:pt x="290" y="27"/>
                    <a:pt x="306" y="32"/>
                  </a:cubicBezTo>
                  <a:cubicBezTo>
                    <a:pt x="315" y="41"/>
                    <a:pt x="319" y="61"/>
                    <a:pt x="330" y="68"/>
                  </a:cubicBezTo>
                  <a:cubicBezTo>
                    <a:pt x="337" y="89"/>
                    <a:pt x="316" y="82"/>
                    <a:pt x="330" y="92"/>
                  </a:cubicBezTo>
                  <a:cubicBezTo>
                    <a:pt x="338" y="116"/>
                    <a:pt x="337" y="101"/>
                    <a:pt x="342" y="134"/>
                  </a:cubicBezTo>
                  <a:cubicBezTo>
                    <a:pt x="344" y="155"/>
                    <a:pt x="353" y="191"/>
                    <a:pt x="342" y="209"/>
                  </a:cubicBezTo>
                  <a:cubicBezTo>
                    <a:pt x="331" y="227"/>
                    <a:pt x="289" y="235"/>
                    <a:pt x="279" y="242"/>
                  </a:cubicBezTo>
                  <a:cubicBezTo>
                    <a:pt x="275" y="248"/>
                    <a:pt x="259" y="267"/>
                    <a:pt x="279" y="254"/>
                  </a:cubicBezTo>
                  <a:close/>
                </a:path>
              </a:pathLst>
            </a:custGeom>
            <a:solidFill>
              <a:srgbClr val="D9A10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2" name="Freeform 83"/>
            <p:cNvSpPr>
              <a:spLocks/>
            </p:cNvSpPr>
            <p:nvPr/>
          </p:nvSpPr>
          <p:spPr bwMode="auto">
            <a:xfrm>
              <a:off x="457" y="301"/>
              <a:ext cx="1022" cy="188"/>
            </a:xfrm>
            <a:custGeom>
              <a:avLst/>
              <a:gdLst>
                <a:gd name="T0" fmla="*/ 1004 w 1022"/>
                <a:gd name="T1" fmla="*/ 62 h 188"/>
                <a:gd name="T2" fmla="*/ 1010 w 1022"/>
                <a:gd name="T3" fmla="*/ 89 h 188"/>
                <a:gd name="T4" fmla="*/ 995 w 1022"/>
                <a:gd name="T5" fmla="*/ 116 h 188"/>
                <a:gd name="T6" fmla="*/ 965 w 1022"/>
                <a:gd name="T7" fmla="*/ 95 h 188"/>
                <a:gd name="T8" fmla="*/ 929 w 1022"/>
                <a:gd name="T9" fmla="*/ 89 h 188"/>
                <a:gd name="T10" fmla="*/ 899 w 1022"/>
                <a:gd name="T11" fmla="*/ 77 h 188"/>
                <a:gd name="T12" fmla="*/ 824 w 1022"/>
                <a:gd name="T13" fmla="*/ 80 h 188"/>
                <a:gd name="T14" fmla="*/ 812 w 1022"/>
                <a:gd name="T15" fmla="*/ 98 h 188"/>
                <a:gd name="T16" fmla="*/ 770 w 1022"/>
                <a:gd name="T17" fmla="*/ 104 h 188"/>
                <a:gd name="T18" fmla="*/ 704 w 1022"/>
                <a:gd name="T19" fmla="*/ 80 h 188"/>
                <a:gd name="T20" fmla="*/ 692 w 1022"/>
                <a:gd name="T21" fmla="*/ 95 h 188"/>
                <a:gd name="T22" fmla="*/ 665 w 1022"/>
                <a:gd name="T23" fmla="*/ 80 h 188"/>
                <a:gd name="T24" fmla="*/ 644 w 1022"/>
                <a:gd name="T25" fmla="*/ 71 h 188"/>
                <a:gd name="T26" fmla="*/ 572 w 1022"/>
                <a:gd name="T27" fmla="*/ 68 h 188"/>
                <a:gd name="T28" fmla="*/ 554 w 1022"/>
                <a:gd name="T29" fmla="*/ 62 h 188"/>
                <a:gd name="T30" fmla="*/ 539 w 1022"/>
                <a:gd name="T31" fmla="*/ 44 h 188"/>
                <a:gd name="T32" fmla="*/ 494 w 1022"/>
                <a:gd name="T33" fmla="*/ 38 h 188"/>
                <a:gd name="T34" fmla="*/ 470 w 1022"/>
                <a:gd name="T35" fmla="*/ 41 h 188"/>
                <a:gd name="T36" fmla="*/ 464 w 1022"/>
                <a:gd name="T37" fmla="*/ 59 h 188"/>
                <a:gd name="T38" fmla="*/ 455 w 1022"/>
                <a:gd name="T39" fmla="*/ 62 h 188"/>
                <a:gd name="T40" fmla="*/ 425 w 1022"/>
                <a:gd name="T41" fmla="*/ 53 h 188"/>
                <a:gd name="T42" fmla="*/ 422 w 1022"/>
                <a:gd name="T43" fmla="*/ 98 h 188"/>
                <a:gd name="T44" fmla="*/ 383 w 1022"/>
                <a:gd name="T45" fmla="*/ 113 h 188"/>
                <a:gd name="T46" fmla="*/ 365 w 1022"/>
                <a:gd name="T47" fmla="*/ 119 h 188"/>
                <a:gd name="T48" fmla="*/ 329 w 1022"/>
                <a:gd name="T49" fmla="*/ 116 h 188"/>
                <a:gd name="T50" fmla="*/ 329 w 1022"/>
                <a:gd name="T51" fmla="*/ 80 h 188"/>
                <a:gd name="T52" fmla="*/ 332 w 1022"/>
                <a:gd name="T53" fmla="*/ 47 h 188"/>
                <a:gd name="T54" fmla="*/ 299 w 1022"/>
                <a:gd name="T55" fmla="*/ 62 h 188"/>
                <a:gd name="T56" fmla="*/ 281 w 1022"/>
                <a:gd name="T57" fmla="*/ 74 h 188"/>
                <a:gd name="T58" fmla="*/ 272 w 1022"/>
                <a:gd name="T59" fmla="*/ 80 h 188"/>
                <a:gd name="T60" fmla="*/ 254 w 1022"/>
                <a:gd name="T61" fmla="*/ 125 h 188"/>
                <a:gd name="T62" fmla="*/ 251 w 1022"/>
                <a:gd name="T63" fmla="*/ 137 h 188"/>
                <a:gd name="T64" fmla="*/ 242 w 1022"/>
                <a:gd name="T65" fmla="*/ 104 h 188"/>
                <a:gd name="T66" fmla="*/ 230 w 1022"/>
                <a:gd name="T67" fmla="*/ 101 h 188"/>
                <a:gd name="T68" fmla="*/ 209 w 1022"/>
                <a:gd name="T69" fmla="*/ 92 h 188"/>
                <a:gd name="T70" fmla="*/ 191 w 1022"/>
                <a:gd name="T71" fmla="*/ 125 h 188"/>
                <a:gd name="T72" fmla="*/ 182 w 1022"/>
                <a:gd name="T73" fmla="*/ 149 h 188"/>
                <a:gd name="T74" fmla="*/ 140 w 1022"/>
                <a:gd name="T75" fmla="*/ 167 h 188"/>
                <a:gd name="T76" fmla="*/ 107 w 1022"/>
                <a:gd name="T77" fmla="*/ 188 h 188"/>
                <a:gd name="T78" fmla="*/ 104 w 1022"/>
                <a:gd name="T79" fmla="*/ 158 h 188"/>
                <a:gd name="T80" fmla="*/ 101 w 1022"/>
                <a:gd name="T81" fmla="*/ 116 h 188"/>
                <a:gd name="T82" fmla="*/ 83 w 1022"/>
                <a:gd name="T83" fmla="*/ 110 h 188"/>
                <a:gd name="T84" fmla="*/ 80 w 1022"/>
                <a:gd name="T85" fmla="*/ 80 h 188"/>
                <a:gd name="T86" fmla="*/ 83 w 1022"/>
                <a:gd name="T87" fmla="*/ 62 h 188"/>
                <a:gd name="T88" fmla="*/ 65 w 1022"/>
                <a:gd name="T89" fmla="*/ 38 h 188"/>
                <a:gd name="T90" fmla="*/ 29 w 1022"/>
                <a:gd name="T91" fmla="*/ 5 h 188"/>
                <a:gd name="T92" fmla="*/ 239 w 1022"/>
                <a:gd name="T93" fmla="*/ 5 h 188"/>
                <a:gd name="T94" fmla="*/ 404 w 1022"/>
                <a:gd name="T95" fmla="*/ 17 h 188"/>
                <a:gd name="T96" fmla="*/ 563 w 1022"/>
                <a:gd name="T97" fmla="*/ 26 h 188"/>
                <a:gd name="T98" fmla="*/ 818 w 1022"/>
                <a:gd name="T99" fmla="*/ 41 h 188"/>
                <a:gd name="T100" fmla="*/ 1022 w 1022"/>
                <a:gd name="T101" fmla="*/ 53 h 188"/>
                <a:gd name="T102" fmla="*/ 1004 w 1022"/>
                <a:gd name="T103" fmla="*/ 62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22" h="188">
                  <a:moveTo>
                    <a:pt x="1004" y="62"/>
                  </a:moveTo>
                  <a:cubicBezTo>
                    <a:pt x="1000" y="74"/>
                    <a:pt x="1006" y="77"/>
                    <a:pt x="1010" y="89"/>
                  </a:cubicBezTo>
                  <a:cubicBezTo>
                    <a:pt x="992" y="107"/>
                    <a:pt x="1014" y="103"/>
                    <a:pt x="995" y="116"/>
                  </a:cubicBezTo>
                  <a:cubicBezTo>
                    <a:pt x="953" y="109"/>
                    <a:pt x="980" y="117"/>
                    <a:pt x="965" y="95"/>
                  </a:cubicBezTo>
                  <a:cubicBezTo>
                    <a:pt x="958" y="85"/>
                    <a:pt x="941" y="90"/>
                    <a:pt x="929" y="89"/>
                  </a:cubicBezTo>
                  <a:cubicBezTo>
                    <a:pt x="919" y="82"/>
                    <a:pt x="911" y="80"/>
                    <a:pt x="899" y="77"/>
                  </a:cubicBezTo>
                  <a:cubicBezTo>
                    <a:pt x="874" y="78"/>
                    <a:pt x="848" y="74"/>
                    <a:pt x="824" y="80"/>
                  </a:cubicBezTo>
                  <a:cubicBezTo>
                    <a:pt x="817" y="82"/>
                    <a:pt x="812" y="98"/>
                    <a:pt x="812" y="98"/>
                  </a:cubicBezTo>
                  <a:cubicBezTo>
                    <a:pt x="790" y="95"/>
                    <a:pt x="788" y="95"/>
                    <a:pt x="770" y="104"/>
                  </a:cubicBezTo>
                  <a:cubicBezTo>
                    <a:pt x="756" y="62"/>
                    <a:pt x="782" y="76"/>
                    <a:pt x="704" y="80"/>
                  </a:cubicBezTo>
                  <a:cubicBezTo>
                    <a:pt x="702" y="87"/>
                    <a:pt x="702" y="93"/>
                    <a:pt x="692" y="95"/>
                  </a:cubicBezTo>
                  <a:cubicBezTo>
                    <a:pt x="682" y="97"/>
                    <a:pt x="665" y="80"/>
                    <a:pt x="665" y="80"/>
                  </a:cubicBezTo>
                  <a:cubicBezTo>
                    <a:pt x="661" y="67"/>
                    <a:pt x="656" y="67"/>
                    <a:pt x="644" y="71"/>
                  </a:cubicBezTo>
                  <a:cubicBezTo>
                    <a:pt x="612" y="68"/>
                    <a:pt x="603" y="65"/>
                    <a:pt x="572" y="68"/>
                  </a:cubicBezTo>
                  <a:cubicBezTo>
                    <a:pt x="566" y="66"/>
                    <a:pt x="557" y="68"/>
                    <a:pt x="554" y="62"/>
                  </a:cubicBezTo>
                  <a:cubicBezTo>
                    <a:pt x="550" y="54"/>
                    <a:pt x="549" y="47"/>
                    <a:pt x="539" y="44"/>
                  </a:cubicBezTo>
                  <a:cubicBezTo>
                    <a:pt x="524" y="40"/>
                    <a:pt x="509" y="40"/>
                    <a:pt x="494" y="38"/>
                  </a:cubicBezTo>
                  <a:cubicBezTo>
                    <a:pt x="486" y="39"/>
                    <a:pt x="477" y="36"/>
                    <a:pt x="470" y="41"/>
                  </a:cubicBezTo>
                  <a:cubicBezTo>
                    <a:pt x="465" y="45"/>
                    <a:pt x="470" y="57"/>
                    <a:pt x="464" y="59"/>
                  </a:cubicBezTo>
                  <a:cubicBezTo>
                    <a:pt x="461" y="60"/>
                    <a:pt x="458" y="61"/>
                    <a:pt x="455" y="62"/>
                  </a:cubicBezTo>
                  <a:cubicBezTo>
                    <a:pt x="445" y="59"/>
                    <a:pt x="425" y="53"/>
                    <a:pt x="425" y="53"/>
                  </a:cubicBezTo>
                  <a:cubicBezTo>
                    <a:pt x="405" y="60"/>
                    <a:pt x="412" y="83"/>
                    <a:pt x="422" y="98"/>
                  </a:cubicBezTo>
                  <a:cubicBezTo>
                    <a:pt x="416" y="115"/>
                    <a:pt x="399" y="108"/>
                    <a:pt x="383" y="113"/>
                  </a:cubicBezTo>
                  <a:cubicBezTo>
                    <a:pt x="377" y="115"/>
                    <a:pt x="365" y="119"/>
                    <a:pt x="365" y="119"/>
                  </a:cubicBezTo>
                  <a:cubicBezTo>
                    <a:pt x="355" y="134"/>
                    <a:pt x="335" y="134"/>
                    <a:pt x="329" y="116"/>
                  </a:cubicBezTo>
                  <a:cubicBezTo>
                    <a:pt x="335" y="98"/>
                    <a:pt x="340" y="97"/>
                    <a:pt x="329" y="80"/>
                  </a:cubicBezTo>
                  <a:cubicBezTo>
                    <a:pt x="335" y="63"/>
                    <a:pt x="340" y="66"/>
                    <a:pt x="332" y="47"/>
                  </a:cubicBezTo>
                  <a:cubicBezTo>
                    <a:pt x="320" y="50"/>
                    <a:pt x="310" y="55"/>
                    <a:pt x="299" y="62"/>
                  </a:cubicBezTo>
                  <a:cubicBezTo>
                    <a:pt x="293" y="66"/>
                    <a:pt x="287" y="70"/>
                    <a:pt x="281" y="74"/>
                  </a:cubicBezTo>
                  <a:cubicBezTo>
                    <a:pt x="278" y="76"/>
                    <a:pt x="272" y="80"/>
                    <a:pt x="272" y="80"/>
                  </a:cubicBezTo>
                  <a:cubicBezTo>
                    <a:pt x="281" y="106"/>
                    <a:pt x="274" y="105"/>
                    <a:pt x="254" y="125"/>
                  </a:cubicBezTo>
                  <a:cubicBezTo>
                    <a:pt x="253" y="129"/>
                    <a:pt x="253" y="133"/>
                    <a:pt x="251" y="137"/>
                  </a:cubicBezTo>
                  <a:cubicBezTo>
                    <a:pt x="238" y="168"/>
                    <a:pt x="244" y="109"/>
                    <a:pt x="242" y="104"/>
                  </a:cubicBezTo>
                  <a:cubicBezTo>
                    <a:pt x="241" y="100"/>
                    <a:pt x="234" y="102"/>
                    <a:pt x="230" y="101"/>
                  </a:cubicBezTo>
                  <a:cubicBezTo>
                    <a:pt x="210" y="121"/>
                    <a:pt x="232" y="100"/>
                    <a:pt x="209" y="92"/>
                  </a:cubicBezTo>
                  <a:cubicBezTo>
                    <a:pt x="202" y="102"/>
                    <a:pt x="191" y="125"/>
                    <a:pt x="191" y="125"/>
                  </a:cubicBezTo>
                  <a:cubicBezTo>
                    <a:pt x="171" y="95"/>
                    <a:pt x="176" y="131"/>
                    <a:pt x="182" y="149"/>
                  </a:cubicBezTo>
                  <a:cubicBezTo>
                    <a:pt x="175" y="169"/>
                    <a:pt x="162" y="165"/>
                    <a:pt x="140" y="167"/>
                  </a:cubicBezTo>
                  <a:cubicBezTo>
                    <a:pt x="119" y="174"/>
                    <a:pt x="124" y="177"/>
                    <a:pt x="107" y="188"/>
                  </a:cubicBezTo>
                  <a:cubicBezTo>
                    <a:pt x="106" y="178"/>
                    <a:pt x="104" y="158"/>
                    <a:pt x="104" y="158"/>
                  </a:cubicBezTo>
                  <a:cubicBezTo>
                    <a:pt x="103" y="144"/>
                    <a:pt x="107" y="129"/>
                    <a:pt x="101" y="116"/>
                  </a:cubicBezTo>
                  <a:cubicBezTo>
                    <a:pt x="98" y="110"/>
                    <a:pt x="83" y="110"/>
                    <a:pt x="83" y="110"/>
                  </a:cubicBezTo>
                  <a:cubicBezTo>
                    <a:pt x="82" y="100"/>
                    <a:pt x="82" y="90"/>
                    <a:pt x="80" y="80"/>
                  </a:cubicBezTo>
                  <a:cubicBezTo>
                    <a:pt x="79" y="74"/>
                    <a:pt x="83" y="62"/>
                    <a:pt x="83" y="62"/>
                  </a:cubicBezTo>
                  <a:cubicBezTo>
                    <a:pt x="87" y="49"/>
                    <a:pt x="76" y="46"/>
                    <a:pt x="65" y="38"/>
                  </a:cubicBezTo>
                  <a:cubicBezTo>
                    <a:pt x="58" y="28"/>
                    <a:pt x="0" y="10"/>
                    <a:pt x="29" y="5"/>
                  </a:cubicBezTo>
                  <a:cubicBezTo>
                    <a:pt x="58" y="0"/>
                    <a:pt x="177" y="3"/>
                    <a:pt x="239" y="5"/>
                  </a:cubicBezTo>
                  <a:cubicBezTo>
                    <a:pt x="294" y="9"/>
                    <a:pt x="349" y="12"/>
                    <a:pt x="404" y="17"/>
                  </a:cubicBezTo>
                  <a:cubicBezTo>
                    <a:pt x="450" y="29"/>
                    <a:pt x="518" y="24"/>
                    <a:pt x="563" y="26"/>
                  </a:cubicBezTo>
                  <a:cubicBezTo>
                    <a:pt x="645" y="47"/>
                    <a:pt x="734" y="38"/>
                    <a:pt x="818" y="41"/>
                  </a:cubicBezTo>
                  <a:cubicBezTo>
                    <a:pt x="886" y="52"/>
                    <a:pt x="955" y="40"/>
                    <a:pt x="1022" y="53"/>
                  </a:cubicBezTo>
                  <a:cubicBezTo>
                    <a:pt x="1014" y="59"/>
                    <a:pt x="1009" y="73"/>
                    <a:pt x="1004" y="6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3" name="Freeform 84"/>
            <p:cNvSpPr>
              <a:spLocks/>
            </p:cNvSpPr>
            <p:nvPr/>
          </p:nvSpPr>
          <p:spPr bwMode="auto">
            <a:xfrm>
              <a:off x="1533" y="281"/>
              <a:ext cx="961" cy="117"/>
            </a:xfrm>
            <a:custGeom>
              <a:avLst/>
              <a:gdLst>
                <a:gd name="T0" fmla="*/ 945 w 961"/>
                <a:gd name="T1" fmla="*/ 34 h 117"/>
                <a:gd name="T2" fmla="*/ 921 w 961"/>
                <a:gd name="T3" fmla="*/ 49 h 117"/>
                <a:gd name="T4" fmla="*/ 903 w 961"/>
                <a:gd name="T5" fmla="*/ 55 h 117"/>
                <a:gd name="T6" fmla="*/ 894 w 961"/>
                <a:gd name="T7" fmla="*/ 58 h 117"/>
                <a:gd name="T8" fmla="*/ 882 w 961"/>
                <a:gd name="T9" fmla="*/ 55 h 117"/>
                <a:gd name="T10" fmla="*/ 870 w 961"/>
                <a:gd name="T11" fmla="*/ 40 h 117"/>
                <a:gd name="T12" fmla="*/ 849 w 961"/>
                <a:gd name="T13" fmla="*/ 46 h 117"/>
                <a:gd name="T14" fmla="*/ 831 w 961"/>
                <a:gd name="T15" fmla="*/ 40 h 117"/>
                <a:gd name="T16" fmla="*/ 792 w 961"/>
                <a:gd name="T17" fmla="*/ 31 h 117"/>
                <a:gd name="T18" fmla="*/ 750 w 961"/>
                <a:gd name="T19" fmla="*/ 49 h 117"/>
                <a:gd name="T20" fmla="*/ 732 w 961"/>
                <a:gd name="T21" fmla="*/ 43 h 117"/>
                <a:gd name="T22" fmla="*/ 726 w 961"/>
                <a:gd name="T23" fmla="*/ 34 h 117"/>
                <a:gd name="T24" fmla="*/ 702 w 961"/>
                <a:gd name="T25" fmla="*/ 28 h 117"/>
                <a:gd name="T26" fmla="*/ 654 w 961"/>
                <a:gd name="T27" fmla="*/ 31 h 117"/>
                <a:gd name="T28" fmla="*/ 636 w 961"/>
                <a:gd name="T29" fmla="*/ 37 h 117"/>
                <a:gd name="T30" fmla="*/ 519 w 961"/>
                <a:gd name="T31" fmla="*/ 40 h 117"/>
                <a:gd name="T32" fmla="*/ 360 w 961"/>
                <a:gd name="T33" fmla="*/ 43 h 117"/>
                <a:gd name="T34" fmla="*/ 246 w 961"/>
                <a:gd name="T35" fmla="*/ 61 h 117"/>
                <a:gd name="T36" fmla="*/ 201 w 961"/>
                <a:gd name="T37" fmla="*/ 70 h 117"/>
                <a:gd name="T38" fmla="*/ 93 w 961"/>
                <a:gd name="T39" fmla="*/ 76 h 117"/>
                <a:gd name="T40" fmla="*/ 84 w 961"/>
                <a:gd name="T41" fmla="*/ 106 h 117"/>
                <a:gd name="T42" fmla="*/ 30 w 961"/>
                <a:gd name="T43" fmla="*/ 115 h 117"/>
                <a:gd name="T44" fmla="*/ 3 w 961"/>
                <a:gd name="T45" fmla="*/ 109 h 117"/>
                <a:gd name="T46" fmla="*/ 12 w 961"/>
                <a:gd name="T47" fmla="*/ 103 h 117"/>
                <a:gd name="T48" fmla="*/ 36 w 961"/>
                <a:gd name="T49" fmla="*/ 100 h 117"/>
                <a:gd name="T50" fmla="*/ 129 w 961"/>
                <a:gd name="T51" fmla="*/ 64 h 117"/>
                <a:gd name="T52" fmla="*/ 162 w 961"/>
                <a:gd name="T53" fmla="*/ 49 h 117"/>
                <a:gd name="T54" fmla="*/ 252 w 961"/>
                <a:gd name="T55" fmla="*/ 31 h 117"/>
                <a:gd name="T56" fmla="*/ 381 w 961"/>
                <a:gd name="T57" fmla="*/ 19 h 117"/>
                <a:gd name="T58" fmla="*/ 612 w 961"/>
                <a:gd name="T59" fmla="*/ 16 h 117"/>
                <a:gd name="T60" fmla="*/ 957 w 961"/>
                <a:gd name="T61" fmla="*/ 13 h 117"/>
                <a:gd name="T62" fmla="*/ 948 w 961"/>
                <a:gd name="T63" fmla="*/ 34 h 117"/>
                <a:gd name="T64" fmla="*/ 945 w 961"/>
                <a:gd name="T65" fmla="*/ 3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17">
                  <a:moveTo>
                    <a:pt x="945" y="34"/>
                  </a:moveTo>
                  <a:cubicBezTo>
                    <a:pt x="941" y="62"/>
                    <a:pt x="943" y="54"/>
                    <a:pt x="921" y="49"/>
                  </a:cubicBezTo>
                  <a:cubicBezTo>
                    <a:pt x="915" y="51"/>
                    <a:pt x="909" y="53"/>
                    <a:pt x="903" y="55"/>
                  </a:cubicBezTo>
                  <a:cubicBezTo>
                    <a:pt x="900" y="56"/>
                    <a:pt x="894" y="58"/>
                    <a:pt x="894" y="58"/>
                  </a:cubicBezTo>
                  <a:cubicBezTo>
                    <a:pt x="890" y="57"/>
                    <a:pt x="884" y="58"/>
                    <a:pt x="882" y="55"/>
                  </a:cubicBezTo>
                  <a:cubicBezTo>
                    <a:pt x="869" y="37"/>
                    <a:pt x="890" y="33"/>
                    <a:pt x="870" y="40"/>
                  </a:cubicBezTo>
                  <a:cubicBezTo>
                    <a:pt x="862" y="52"/>
                    <a:pt x="867" y="51"/>
                    <a:pt x="849" y="46"/>
                  </a:cubicBezTo>
                  <a:cubicBezTo>
                    <a:pt x="843" y="44"/>
                    <a:pt x="831" y="40"/>
                    <a:pt x="831" y="40"/>
                  </a:cubicBezTo>
                  <a:cubicBezTo>
                    <a:pt x="819" y="42"/>
                    <a:pt x="784" y="54"/>
                    <a:pt x="792" y="31"/>
                  </a:cubicBezTo>
                  <a:cubicBezTo>
                    <a:pt x="774" y="25"/>
                    <a:pt x="766" y="44"/>
                    <a:pt x="750" y="49"/>
                  </a:cubicBezTo>
                  <a:cubicBezTo>
                    <a:pt x="744" y="47"/>
                    <a:pt x="736" y="48"/>
                    <a:pt x="732" y="43"/>
                  </a:cubicBezTo>
                  <a:cubicBezTo>
                    <a:pt x="730" y="40"/>
                    <a:pt x="729" y="36"/>
                    <a:pt x="726" y="34"/>
                  </a:cubicBezTo>
                  <a:cubicBezTo>
                    <a:pt x="719" y="30"/>
                    <a:pt x="710" y="31"/>
                    <a:pt x="702" y="28"/>
                  </a:cubicBezTo>
                  <a:cubicBezTo>
                    <a:pt x="686" y="29"/>
                    <a:pt x="670" y="29"/>
                    <a:pt x="654" y="31"/>
                  </a:cubicBezTo>
                  <a:cubicBezTo>
                    <a:pt x="648" y="32"/>
                    <a:pt x="636" y="37"/>
                    <a:pt x="636" y="37"/>
                  </a:cubicBezTo>
                  <a:cubicBezTo>
                    <a:pt x="617" y="24"/>
                    <a:pt x="539" y="39"/>
                    <a:pt x="519" y="40"/>
                  </a:cubicBezTo>
                  <a:cubicBezTo>
                    <a:pt x="466" y="41"/>
                    <a:pt x="413" y="42"/>
                    <a:pt x="360" y="43"/>
                  </a:cubicBezTo>
                  <a:cubicBezTo>
                    <a:pt x="313" y="55"/>
                    <a:pt x="302" y="58"/>
                    <a:pt x="246" y="61"/>
                  </a:cubicBezTo>
                  <a:cubicBezTo>
                    <a:pt x="231" y="66"/>
                    <a:pt x="217" y="68"/>
                    <a:pt x="201" y="70"/>
                  </a:cubicBezTo>
                  <a:cubicBezTo>
                    <a:pt x="160" y="63"/>
                    <a:pt x="132" y="71"/>
                    <a:pt x="93" y="76"/>
                  </a:cubicBezTo>
                  <a:cubicBezTo>
                    <a:pt x="90" y="86"/>
                    <a:pt x="91" y="98"/>
                    <a:pt x="84" y="106"/>
                  </a:cubicBezTo>
                  <a:cubicBezTo>
                    <a:pt x="75" y="117"/>
                    <a:pt x="44" y="112"/>
                    <a:pt x="30" y="115"/>
                  </a:cubicBezTo>
                  <a:cubicBezTo>
                    <a:pt x="21" y="112"/>
                    <a:pt x="10" y="116"/>
                    <a:pt x="3" y="109"/>
                  </a:cubicBezTo>
                  <a:cubicBezTo>
                    <a:pt x="0" y="106"/>
                    <a:pt x="9" y="104"/>
                    <a:pt x="12" y="103"/>
                  </a:cubicBezTo>
                  <a:cubicBezTo>
                    <a:pt x="20" y="101"/>
                    <a:pt x="28" y="101"/>
                    <a:pt x="36" y="100"/>
                  </a:cubicBezTo>
                  <a:cubicBezTo>
                    <a:pt x="47" y="68"/>
                    <a:pt x="102" y="66"/>
                    <a:pt x="129" y="64"/>
                  </a:cubicBezTo>
                  <a:cubicBezTo>
                    <a:pt x="140" y="53"/>
                    <a:pt x="146" y="52"/>
                    <a:pt x="162" y="49"/>
                  </a:cubicBezTo>
                  <a:cubicBezTo>
                    <a:pt x="188" y="32"/>
                    <a:pt x="223" y="33"/>
                    <a:pt x="252" y="31"/>
                  </a:cubicBezTo>
                  <a:cubicBezTo>
                    <a:pt x="294" y="20"/>
                    <a:pt x="338" y="22"/>
                    <a:pt x="381" y="19"/>
                  </a:cubicBezTo>
                  <a:cubicBezTo>
                    <a:pt x="449" y="2"/>
                    <a:pt x="539" y="19"/>
                    <a:pt x="612" y="16"/>
                  </a:cubicBezTo>
                  <a:cubicBezTo>
                    <a:pt x="725" y="0"/>
                    <a:pt x="843" y="9"/>
                    <a:pt x="957" y="13"/>
                  </a:cubicBezTo>
                  <a:cubicBezTo>
                    <a:pt x="961" y="25"/>
                    <a:pt x="961" y="30"/>
                    <a:pt x="948" y="34"/>
                  </a:cubicBezTo>
                  <a:cubicBezTo>
                    <a:pt x="940" y="46"/>
                    <a:pt x="941" y="46"/>
                    <a:pt x="945" y="3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34" name="Freeform 85"/>
            <p:cNvSpPr>
              <a:spLocks/>
            </p:cNvSpPr>
            <p:nvPr/>
          </p:nvSpPr>
          <p:spPr bwMode="auto">
            <a:xfrm>
              <a:off x="2588" y="249"/>
              <a:ext cx="247" cy="139"/>
            </a:xfrm>
            <a:custGeom>
              <a:avLst/>
              <a:gdLst>
                <a:gd name="T0" fmla="*/ 238 w 247"/>
                <a:gd name="T1" fmla="*/ 129 h 139"/>
                <a:gd name="T2" fmla="*/ 220 w 247"/>
                <a:gd name="T3" fmla="*/ 111 h 139"/>
                <a:gd name="T4" fmla="*/ 190 w 247"/>
                <a:gd name="T5" fmla="*/ 108 h 139"/>
                <a:gd name="T6" fmla="*/ 160 w 247"/>
                <a:gd name="T7" fmla="*/ 99 h 139"/>
                <a:gd name="T8" fmla="*/ 151 w 247"/>
                <a:gd name="T9" fmla="*/ 117 h 139"/>
                <a:gd name="T10" fmla="*/ 145 w 247"/>
                <a:gd name="T11" fmla="*/ 90 h 139"/>
                <a:gd name="T12" fmla="*/ 94 w 247"/>
                <a:gd name="T13" fmla="*/ 75 h 139"/>
                <a:gd name="T14" fmla="*/ 64 w 247"/>
                <a:gd name="T15" fmla="*/ 114 h 139"/>
                <a:gd name="T16" fmla="*/ 49 w 247"/>
                <a:gd name="T17" fmla="*/ 93 h 139"/>
                <a:gd name="T18" fmla="*/ 25 w 247"/>
                <a:gd name="T19" fmla="*/ 42 h 139"/>
                <a:gd name="T20" fmla="*/ 22 w 247"/>
                <a:gd name="T21" fmla="*/ 12 h 139"/>
                <a:gd name="T22" fmla="*/ 19 w 247"/>
                <a:gd name="T23" fmla="*/ 3 h 139"/>
                <a:gd name="T24" fmla="*/ 10 w 247"/>
                <a:gd name="T25" fmla="*/ 0 h 139"/>
                <a:gd name="T26" fmla="*/ 40 w 247"/>
                <a:gd name="T27" fmla="*/ 6 h 139"/>
                <a:gd name="T28" fmla="*/ 175 w 247"/>
                <a:gd name="T29" fmla="*/ 24 h 139"/>
                <a:gd name="T30" fmla="*/ 214 w 247"/>
                <a:gd name="T31" fmla="*/ 48 h 139"/>
                <a:gd name="T32" fmla="*/ 232 w 247"/>
                <a:gd name="T33" fmla="*/ 72 h 139"/>
                <a:gd name="T34" fmla="*/ 235 w 247"/>
                <a:gd name="T35" fmla="*/ 81 h 139"/>
                <a:gd name="T36" fmla="*/ 241 w 247"/>
                <a:gd name="T37" fmla="*/ 90 h 139"/>
                <a:gd name="T38" fmla="*/ 247 w 247"/>
                <a:gd name="T39" fmla="*/ 108 h 139"/>
                <a:gd name="T40" fmla="*/ 238 w 247"/>
                <a:gd name="T41" fmla="*/ 129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7" h="139">
                  <a:moveTo>
                    <a:pt x="238" y="129"/>
                  </a:moveTo>
                  <a:cubicBezTo>
                    <a:pt x="200" y="139"/>
                    <a:pt x="237" y="119"/>
                    <a:pt x="220" y="111"/>
                  </a:cubicBezTo>
                  <a:cubicBezTo>
                    <a:pt x="211" y="107"/>
                    <a:pt x="200" y="109"/>
                    <a:pt x="190" y="108"/>
                  </a:cubicBezTo>
                  <a:cubicBezTo>
                    <a:pt x="185" y="92"/>
                    <a:pt x="176" y="96"/>
                    <a:pt x="160" y="99"/>
                  </a:cubicBezTo>
                  <a:cubicBezTo>
                    <a:pt x="156" y="105"/>
                    <a:pt x="158" y="117"/>
                    <a:pt x="151" y="117"/>
                  </a:cubicBezTo>
                  <a:cubicBezTo>
                    <a:pt x="142" y="117"/>
                    <a:pt x="155" y="101"/>
                    <a:pt x="145" y="90"/>
                  </a:cubicBezTo>
                  <a:cubicBezTo>
                    <a:pt x="138" y="82"/>
                    <a:pt x="100" y="76"/>
                    <a:pt x="94" y="75"/>
                  </a:cubicBezTo>
                  <a:cubicBezTo>
                    <a:pt x="75" y="81"/>
                    <a:pt x="74" y="100"/>
                    <a:pt x="64" y="114"/>
                  </a:cubicBezTo>
                  <a:cubicBezTo>
                    <a:pt x="59" y="99"/>
                    <a:pt x="68" y="74"/>
                    <a:pt x="49" y="93"/>
                  </a:cubicBezTo>
                  <a:cubicBezTo>
                    <a:pt x="46" y="65"/>
                    <a:pt x="52" y="51"/>
                    <a:pt x="25" y="42"/>
                  </a:cubicBezTo>
                  <a:cubicBezTo>
                    <a:pt x="17" y="29"/>
                    <a:pt x="0" y="19"/>
                    <a:pt x="22" y="12"/>
                  </a:cubicBezTo>
                  <a:cubicBezTo>
                    <a:pt x="21" y="9"/>
                    <a:pt x="21" y="5"/>
                    <a:pt x="19" y="3"/>
                  </a:cubicBezTo>
                  <a:cubicBezTo>
                    <a:pt x="17" y="1"/>
                    <a:pt x="7" y="0"/>
                    <a:pt x="10" y="0"/>
                  </a:cubicBezTo>
                  <a:cubicBezTo>
                    <a:pt x="20" y="0"/>
                    <a:pt x="30" y="4"/>
                    <a:pt x="40" y="6"/>
                  </a:cubicBezTo>
                  <a:cubicBezTo>
                    <a:pt x="55" y="16"/>
                    <a:pt x="146" y="22"/>
                    <a:pt x="175" y="24"/>
                  </a:cubicBezTo>
                  <a:cubicBezTo>
                    <a:pt x="200" y="29"/>
                    <a:pt x="191" y="42"/>
                    <a:pt x="214" y="48"/>
                  </a:cubicBezTo>
                  <a:cubicBezTo>
                    <a:pt x="218" y="60"/>
                    <a:pt x="222" y="65"/>
                    <a:pt x="232" y="72"/>
                  </a:cubicBezTo>
                  <a:cubicBezTo>
                    <a:pt x="233" y="75"/>
                    <a:pt x="234" y="78"/>
                    <a:pt x="235" y="81"/>
                  </a:cubicBezTo>
                  <a:cubicBezTo>
                    <a:pt x="237" y="84"/>
                    <a:pt x="240" y="87"/>
                    <a:pt x="241" y="90"/>
                  </a:cubicBezTo>
                  <a:cubicBezTo>
                    <a:pt x="244" y="96"/>
                    <a:pt x="247" y="108"/>
                    <a:pt x="247" y="108"/>
                  </a:cubicBezTo>
                  <a:cubicBezTo>
                    <a:pt x="246" y="113"/>
                    <a:pt x="245" y="129"/>
                    <a:pt x="238" y="129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8540" name="Group 108"/>
          <p:cNvGrpSpPr>
            <a:grpSpLocks/>
          </p:cNvGrpSpPr>
          <p:nvPr/>
        </p:nvGrpSpPr>
        <p:grpSpPr bwMode="auto">
          <a:xfrm>
            <a:off x="3733800" y="3962400"/>
            <a:ext cx="4100513" cy="2276475"/>
            <a:chOff x="2933" y="2499"/>
            <a:chExt cx="2583" cy="1434"/>
          </a:xfrm>
        </p:grpSpPr>
        <p:pic>
          <p:nvPicPr>
            <p:cNvPr id="6209" name="Picture 1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40"/>
              <a:ext cx="2186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210" name="Group 106"/>
            <p:cNvGrpSpPr>
              <a:grpSpLocks/>
            </p:cNvGrpSpPr>
            <p:nvPr/>
          </p:nvGrpSpPr>
          <p:grpSpPr bwMode="auto">
            <a:xfrm>
              <a:off x="2933" y="2499"/>
              <a:ext cx="2583" cy="1434"/>
              <a:chOff x="2933" y="2499"/>
              <a:chExt cx="2583" cy="1434"/>
            </a:xfrm>
          </p:grpSpPr>
          <p:sp>
            <p:nvSpPr>
              <p:cNvPr id="6211" name="Line 100"/>
              <p:cNvSpPr>
                <a:spLocks noChangeShapeType="1"/>
              </p:cNvSpPr>
              <p:nvPr/>
            </p:nvSpPr>
            <p:spPr bwMode="auto">
              <a:xfrm flipV="1">
                <a:off x="2933" y="3673"/>
                <a:ext cx="677" cy="134"/>
              </a:xfrm>
              <a:prstGeom prst="line">
                <a:avLst/>
              </a:prstGeom>
              <a:noFill/>
              <a:ln w="30226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2" name="Line 101"/>
              <p:cNvSpPr>
                <a:spLocks noChangeShapeType="1"/>
              </p:cNvSpPr>
              <p:nvPr/>
            </p:nvSpPr>
            <p:spPr bwMode="auto">
              <a:xfrm flipV="1">
                <a:off x="2933" y="2499"/>
                <a:ext cx="677" cy="133"/>
              </a:xfrm>
              <a:prstGeom prst="line">
                <a:avLst/>
              </a:prstGeom>
              <a:noFill/>
              <a:ln w="30226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3" name="Line 102"/>
              <p:cNvSpPr>
                <a:spLocks noChangeShapeType="1"/>
              </p:cNvSpPr>
              <p:nvPr/>
            </p:nvSpPr>
            <p:spPr bwMode="auto">
              <a:xfrm flipV="1">
                <a:off x="4840" y="2625"/>
                <a:ext cx="676" cy="133"/>
              </a:xfrm>
              <a:prstGeom prst="line">
                <a:avLst/>
              </a:prstGeom>
              <a:noFill/>
              <a:ln w="30226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4" name="Line 103"/>
              <p:cNvSpPr>
                <a:spLocks noChangeShapeType="1"/>
              </p:cNvSpPr>
              <p:nvPr/>
            </p:nvSpPr>
            <p:spPr bwMode="auto">
              <a:xfrm flipV="1">
                <a:off x="4840" y="3799"/>
                <a:ext cx="676" cy="134"/>
              </a:xfrm>
              <a:prstGeom prst="line">
                <a:avLst/>
              </a:prstGeom>
              <a:noFill/>
              <a:ln w="30226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5" name="Freeform 104"/>
              <p:cNvSpPr>
                <a:spLocks/>
              </p:cNvSpPr>
              <p:nvPr/>
            </p:nvSpPr>
            <p:spPr bwMode="auto">
              <a:xfrm>
                <a:off x="3610" y="2499"/>
                <a:ext cx="1906" cy="1300"/>
              </a:xfrm>
              <a:custGeom>
                <a:avLst/>
                <a:gdLst>
                  <a:gd name="T0" fmla="*/ 0 w 1906"/>
                  <a:gd name="T1" fmla="*/ 1174 h 1300"/>
                  <a:gd name="T2" fmla="*/ 0 w 1906"/>
                  <a:gd name="T3" fmla="*/ 0 h 1300"/>
                  <a:gd name="T4" fmla="*/ 1906 w 1906"/>
                  <a:gd name="T5" fmla="*/ 126 h 1300"/>
                  <a:gd name="T6" fmla="*/ 1906 w 1906"/>
                  <a:gd name="T7" fmla="*/ 1300 h 1300"/>
                  <a:gd name="T8" fmla="*/ 0 w 1906"/>
                  <a:gd name="T9" fmla="*/ 1174 h 1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6" h="1300">
                    <a:moveTo>
                      <a:pt x="0" y="1174"/>
                    </a:moveTo>
                    <a:lnTo>
                      <a:pt x="0" y="0"/>
                    </a:lnTo>
                    <a:lnTo>
                      <a:pt x="1906" y="126"/>
                    </a:lnTo>
                    <a:lnTo>
                      <a:pt x="1906" y="1300"/>
                    </a:lnTo>
                    <a:lnTo>
                      <a:pt x="0" y="1174"/>
                    </a:lnTo>
                  </a:path>
                </a:pathLst>
              </a:custGeom>
              <a:noFill/>
              <a:ln w="30226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6" name="Freeform 105"/>
              <p:cNvSpPr>
                <a:spLocks/>
              </p:cNvSpPr>
              <p:nvPr/>
            </p:nvSpPr>
            <p:spPr bwMode="auto">
              <a:xfrm>
                <a:off x="2933" y="2632"/>
                <a:ext cx="1907" cy="1301"/>
              </a:xfrm>
              <a:custGeom>
                <a:avLst/>
                <a:gdLst>
                  <a:gd name="T0" fmla="*/ 0 w 1907"/>
                  <a:gd name="T1" fmla="*/ 1175 h 1301"/>
                  <a:gd name="T2" fmla="*/ 0 w 1907"/>
                  <a:gd name="T3" fmla="*/ 0 h 1301"/>
                  <a:gd name="T4" fmla="*/ 1907 w 1907"/>
                  <a:gd name="T5" fmla="*/ 126 h 1301"/>
                  <a:gd name="T6" fmla="*/ 1907 w 1907"/>
                  <a:gd name="T7" fmla="*/ 1301 h 1301"/>
                  <a:gd name="T8" fmla="*/ 0 w 1907"/>
                  <a:gd name="T9" fmla="*/ 1175 h 1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7" h="1301">
                    <a:moveTo>
                      <a:pt x="0" y="1175"/>
                    </a:moveTo>
                    <a:lnTo>
                      <a:pt x="0" y="0"/>
                    </a:lnTo>
                    <a:lnTo>
                      <a:pt x="1907" y="126"/>
                    </a:lnTo>
                    <a:lnTo>
                      <a:pt x="1907" y="1301"/>
                    </a:lnTo>
                    <a:lnTo>
                      <a:pt x="0" y="1175"/>
                    </a:lnTo>
                  </a:path>
                </a:pathLst>
              </a:custGeom>
              <a:noFill/>
              <a:ln w="30226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</p:grpSp>
      <p:grpSp>
        <p:nvGrpSpPr>
          <p:cNvPr id="6156" name="Group 13"/>
          <p:cNvGrpSpPr>
            <a:grpSpLocks/>
          </p:cNvGrpSpPr>
          <p:nvPr/>
        </p:nvGrpSpPr>
        <p:grpSpPr bwMode="auto">
          <a:xfrm>
            <a:off x="188913" y="1771650"/>
            <a:ext cx="6580187" cy="4794250"/>
            <a:chOff x="119" y="1116"/>
            <a:chExt cx="4145" cy="3020"/>
          </a:xfrm>
        </p:grpSpPr>
        <p:sp>
          <p:nvSpPr>
            <p:cNvPr id="6202" name="Freeform 14"/>
            <p:cNvSpPr>
              <a:spLocks/>
            </p:cNvSpPr>
            <p:nvPr/>
          </p:nvSpPr>
          <p:spPr bwMode="auto">
            <a:xfrm>
              <a:off x="119" y="1116"/>
              <a:ext cx="3386" cy="2914"/>
            </a:xfrm>
            <a:custGeom>
              <a:avLst/>
              <a:gdLst>
                <a:gd name="T0" fmla="*/ 3144 w 3386"/>
                <a:gd name="T1" fmla="*/ 266 h 2914"/>
                <a:gd name="T2" fmla="*/ 2881 w 3386"/>
                <a:gd name="T3" fmla="*/ 493 h 2914"/>
                <a:gd name="T4" fmla="*/ 2575 w 3386"/>
                <a:gd name="T5" fmla="*/ 738 h 2914"/>
                <a:gd name="T6" fmla="*/ 2181 w 3386"/>
                <a:gd name="T7" fmla="*/ 1075 h 2914"/>
                <a:gd name="T8" fmla="*/ 1854 w 3386"/>
                <a:gd name="T9" fmla="*/ 1357 h 2914"/>
                <a:gd name="T10" fmla="*/ 1105 w 3386"/>
                <a:gd name="T11" fmla="*/ 1962 h 2914"/>
                <a:gd name="T12" fmla="*/ 781 w 3386"/>
                <a:gd name="T13" fmla="*/ 2230 h 2914"/>
                <a:gd name="T14" fmla="*/ 708 w 3386"/>
                <a:gd name="T15" fmla="*/ 2639 h 2914"/>
                <a:gd name="T16" fmla="*/ 190 w 3386"/>
                <a:gd name="T17" fmla="*/ 2630 h 2914"/>
                <a:gd name="T18" fmla="*/ 272 w 3386"/>
                <a:gd name="T19" fmla="*/ 2848 h 2914"/>
                <a:gd name="T20" fmla="*/ 117 w 3386"/>
                <a:gd name="T21" fmla="*/ 2884 h 2914"/>
                <a:gd name="T22" fmla="*/ 17 w 3386"/>
                <a:gd name="T23" fmla="*/ 2666 h 2914"/>
                <a:gd name="T24" fmla="*/ 108 w 3386"/>
                <a:gd name="T25" fmla="*/ 2430 h 2914"/>
                <a:gd name="T26" fmla="*/ 667 w 3386"/>
                <a:gd name="T27" fmla="*/ 2004 h 2914"/>
                <a:gd name="T28" fmla="*/ 1113 w 3386"/>
                <a:gd name="T29" fmla="*/ 1660 h 2914"/>
                <a:gd name="T30" fmla="*/ 1603 w 3386"/>
                <a:gd name="T31" fmla="*/ 1275 h 2914"/>
                <a:gd name="T32" fmla="*/ 1906 w 3386"/>
                <a:gd name="T33" fmla="*/ 1038 h 2914"/>
                <a:gd name="T34" fmla="*/ 2299 w 3386"/>
                <a:gd name="T35" fmla="*/ 735 h 2914"/>
                <a:gd name="T36" fmla="*/ 2542 w 3386"/>
                <a:gd name="T37" fmla="*/ 555 h 2914"/>
                <a:gd name="T38" fmla="*/ 3232 w 3386"/>
                <a:gd name="T39" fmla="*/ 12 h 2914"/>
                <a:gd name="T40" fmla="*/ 3253 w 3386"/>
                <a:gd name="T41" fmla="*/ 39 h 2914"/>
                <a:gd name="T42" fmla="*/ 3272 w 3386"/>
                <a:gd name="T43" fmla="*/ 20 h 2914"/>
                <a:gd name="T44" fmla="*/ 3326 w 3386"/>
                <a:gd name="T45" fmla="*/ 2 h 2914"/>
                <a:gd name="T46" fmla="*/ 3349 w 3386"/>
                <a:gd name="T47" fmla="*/ 69 h 2914"/>
                <a:gd name="T48" fmla="*/ 3144 w 3386"/>
                <a:gd name="T49" fmla="*/ 266 h 2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86" h="2914">
                  <a:moveTo>
                    <a:pt x="3144" y="266"/>
                  </a:moveTo>
                  <a:cubicBezTo>
                    <a:pt x="3066" y="337"/>
                    <a:pt x="2940" y="438"/>
                    <a:pt x="2881" y="493"/>
                  </a:cubicBezTo>
                  <a:cubicBezTo>
                    <a:pt x="2796" y="570"/>
                    <a:pt x="2630" y="687"/>
                    <a:pt x="2575" y="738"/>
                  </a:cubicBezTo>
                  <a:cubicBezTo>
                    <a:pt x="2458" y="835"/>
                    <a:pt x="2259" y="1005"/>
                    <a:pt x="2181" y="1075"/>
                  </a:cubicBezTo>
                  <a:cubicBezTo>
                    <a:pt x="2061" y="1178"/>
                    <a:pt x="1918" y="1302"/>
                    <a:pt x="1854" y="1357"/>
                  </a:cubicBezTo>
                  <a:cubicBezTo>
                    <a:pt x="1668" y="1502"/>
                    <a:pt x="1249" y="1851"/>
                    <a:pt x="1105" y="1962"/>
                  </a:cubicBezTo>
                  <a:cubicBezTo>
                    <a:pt x="926" y="2107"/>
                    <a:pt x="837" y="2183"/>
                    <a:pt x="781" y="2230"/>
                  </a:cubicBezTo>
                  <a:cubicBezTo>
                    <a:pt x="682" y="2331"/>
                    <a:pt x="806" y="2572"/>
                    <a:pt x="708" y="2639"/>
                  </a:cubicBezTo>
                  <a:cubicBezTo>
                    <a:pt x="610" y="2706"/>
                    <a:pt x="263" y="2595"/>
                    <a:pt x="190" y="2630"/>
                  </a:cubicBezTo>
                  <a:cubicBezTo>
                    <a:pt x="96" y="2648"/>
                    <a:pt x="286" y="2810"/>
                    <a:pt x="272" y="2848"/>
                  </a:cubicBezTo>
                  <a:cubicBezTo>
                    <a:pt x="260" y="2890"/>
                    <a:pt x="159" y="2914"/>
                    <a:pt x="117" y="2884"/>
                  </a:cubicBezTo>
                  <a:cubicBezTo>
                    <a:pt x="85" y="2865"/>
                    <a:pt x="19" y="2742"/>
                    <a:pt x="17" y="2666"/>
                  </a:cubicBezTo>
                  <a:cubicBezTo>
                    <a:pt x="15" y="2590"/>
                    <a:pt x="0" y="2540"/>
                    <a:pt x="108" y="2430"/>
                  </a:cubicBezTo>
                  <a:cubicBezTo>
                    <a:pt x="216" y="2320"/>
                    <a:pt x="500" y="2132"/>
                    <a:pt x="667" y="2004"/>
                  </a:cubicBezTo>
                  <a:cubicBezTo>
                    <a:pt x="778" y="1909"/>
                    <a:pt x="958" y="1780"/>
                    <a:pt x="1113" y="1660"/>
                  </a:cubicBezTo>
                  <a:cubicBezTo>
                    <a:pt x="1269" y="1538"/>
                    <a:pt x="1471" y="1379"/>
                    <a:pt x="1603" y="1275"/>
                  </a:cubicBezTo>
                  <a:cubicBezTo>
                    <a:pt x="1662" y="1226"/>
                    <a:pt x="1789" y="1129"/>
                    <a:pt x="1906" y="1038"/>
                  </a:cubicBezTo>
                  <a:cubicBezTo>
                    <a:pt x="1984" y="974"/>
                    <a:pt x="2198" y="817"/>
                    <a:pt x="2299" y="735"/>
                  </a:cubicBezTo>
                  <a:cubicBezTo>
                    <a:pt x="2331" y="703"/>
                    <a:pt x="2483" y="594"/>
                    <a:pt x="2542" y="555"/>
                  </a:cubicBezTo>
                  <a:cubicBezTo>
                    <a:pt x="2691" y="442"/>
                    <a:pt x="3114" y="98"/>
                    <a:pt x="3232" y="12"/>
                  </a:cubicBezTo>
                  <a:cubicBezTo>
                    <a:pt x="3250" y="0"/>
                    <a:pt x="3232" y="46"/>
                    <a:pt x="3253" y="39"/>
                  </a:cubicBezTo>
                  <a:cubicBezTo>
                    <a:pt x="3259" y="33"/>
                    <a:pt x="3264" y="24"/>
                    <a:pt x="3272" y="20"/>
                  </a:cubicBezTo>
                  <a:cubicBezTo>
                    <a:pt x="3289" y="11"/>
                    <a:pt x="3326" y="2"/>
                    <a:pt x="3326" y="2"/>
                  </a:cubicBezTo>
                  <a:cubicBezTo>
                    <a:pt x="3348" y="25"/>
                    <a:pt x="3386" y="32"/>
                    <a:pt x="3349" y="69"/>
                  </a:cubicBezTo>
                  <a:cubicBezTo>
                    <a:pt x="3319" y="113"/>
                    <a:pt x="3197" y="227"/>
                    <a:pt x="3144" y="26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3" name="Freeform 15"/>
            <p:cNvSpPr>
              <a:spLocks/>
            </p:cNvSpPr>
            <p:nvPr/>
          </p:nvSpPr>
          <p:spPr bwMode="auto">
            <a:xfrm>
              <a:off x="296" y="1212"/>
              <a:ext cx="3409" cy="2903"/>
            </a:xfrm>
            <a:custGeom>
              <a:avLst/>
              <a:gdLst>
                <a:gd name="T0" fmla="*/ 3356 w 3409"/>
                <a:gd name="T1" fmla="*/ 56 h 2903"/>
                <a:gd name="T2" fmla="*/ 2976 w 3409"/>
                <a:gd name="T3" fmla="*/ 436 h 2903"/>
                <a:gd name="T4" fmla="*/ 2734 w 3409"/>
                <a:gd name="T5" fmla="*/ 678 h 2903"/>
                <a:gd name="T6" fmla="*/ 2188 w 3409"/>
                <a:gd name="T7" fmla="*/ 1209 h 2903"/>
                <a:gd name="T8" fmla="*/ 1762 w 3409"/>
                <a:gd name="T9" fmla="*/ 1629 h 2903"/>
                <a:gd name="T10" fmla="*/ 1198 w 3409"/>
                <a:gd name="T11" fmla="*/ 2145 h 2903"/>
                <a:gd name="T12" fmla="*/ 946 w 3409"/>
                <a:gd name="T13" fmla="*/ 2340 h 2903"/>
                <a:gd name="T14" fmla="*/ 934 w 3409"/>
                <a:gd name="T15" fmla="*/ 2400 h 2903"/>
                <a:gd name="T16" fmla="*/ 1304 w 3409"/>
                <a:gd name="T17" fmla="*/ 2770 h 2903"/>
                <a:gd name="T18" fmla="*/ 495 w 3409"/>
                <a:gd name="T19" fmla="*/ 2879 h 2903"/>
                <a:gd name="T20" fmla="*/ 77 w 3409"/>
                <a:gd name="T21" fmla="*/ 2716 h 2903"/>
                <a:gd name="T22" fmla="*/ 34 w 3409"/>
                <a:gd name="T23" fmla="*/ 2544 h 2903"/>
                <a:gd name="T24" fmla="*/ 258 w 3409"/>
                <a:gd name="T25" fmla="*/ 2234 h 2903"/>
                <a:gd name="T26" fmla="*/ 1032 w 3409"/>
                <a:gd name="T27" fmla="*/ 1660 h 2903"/>
                <a:gd name="T28" fmla="*/ 1522 w 3409"/>
                <a:gd name="T29" fmla="*/ 1275 h 2903"/>
                <a:gd name="T30" fmla="*/ 1825 w 3409"/>
                <a:gd name="T31" fmla="*/ 1038 h 2903"/>
                <a:gd name="T32" fmla="*/ 2218 w 3409"/>
                <a:gd name="T33" fmla="*/ 735 h 2903"/>
                <a:gd name="T34" fmla="*/ 2461 w 3409"/>
                <a:gd name="T35" fmla="*/ 555 h 2903"/>
                <a:gd name="T36" fmla="*/ 3151 w 3409"/>
                <a:gd name="T37" fmla="*/ 12 h 2903"/>
                <a:gd name="T38" fmla="*/ 3172 w 3409"/>
                <a:gd name="T39" fmla="*/ 39 h 2903"/>
                <a:gd name="T40" fmla="*/ 3191 w 3409"/>
                <a:gd name="T41" fmla="*/ 20 h 2903"/>
                <a:gd name="T42" fmla="*/ 3245 w 3409"/>
                <a:gd name="T43" fmla="*/ 2 h 2903"/>
                <a:gd name="T44" fmla="*/ 3268 w 3409"/>
                <a:gd name="T45" fmla="*/ 69 h 2903"/>
                <a:gd name="T46" fmla="*/ 3356 w 3409"/>
                <a:gd name="T47" fmla="*/ 56 h 29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09" h="2903">
                  <a:moveTo>
                    <a:pt x="3356" y="56"/>
                  </a:moveTo>
                  <a:cubicBezTo>
                    <a:pt x="3280" y="125"/>
                    <a:pt x="3080" y="332"/>
                    <a:pt x="2976" y="436"/>
                  </a:cubicBezTo>
                  <a:cubicBezTo>
                    <a:pt x="2872" y="540"/>
                    <a:pt x="2865" y="549"/>
                    <a:pt x="2734" y="678"/>
                  </a:cubicBezTo>
                  <a:cubicBezTo>
                    <a:pt x="2617" y="775"/>
                    <a:pt x="2266" y="1139"/>
                    <a:pt x="2188" y="1209"/>
                  </a:cubicBezTo>
                  <a:cubicBezTo>
                    <a:pt x="2068" y="1312"/>
                    <a:pt x="1826" y="1574"/>
                    <a:pt x="1762" y="1629"/>
                  </a:cubicBezTo>
                  <a:cubicBezTo>
                    <a:pt x="1576" y="1774"/>
                    <a:pt x="1342" y="2034"/>
                    <a:pt x="1198" y="2145"/>
                  </a:cubicBezTo>
                  <a:cubicBezTo>
                    <a:pt x="1065" y="2244"/>
                    <a:pt x="990" y="2298"/>
                    <a:pt x="946" y="2340"/>
                  </a:cubicBezTo>
                  <a:cubicBezTo>
                    <a:pt x="902" y="2382"/>
                    <a:pt x="874" y="2329"/>
                    <a:pt x="934" y="2400"/>
                  </a:cubicBezTo>
                  <a:cubicBezTo>
                    <a:pt x="994" y="2471"/>
                    <a:pt x="1377" y="2690"/>
                    <a:pt x="1304" y="2770"/>
                  </a:cubicBezTo>
                  <a:cubicBezTo>
                    <a:pt x="1193" y="2846"/>
                    <a:pt x="604" y="2903"/>
                    <a:pt x="495" y="2879"/>
                  </a:cubicBezTo>
                  <a:cubicBezTo>
                    <a:pt x="302" y="2850"/>
                    <a:pt x="154" y="2772"/>
                    <a:pt x="77" y="2716"/>
                  </a:cubicBezTo>
                  <a:cubicBezTo>
                    <a:pt x="0" y="2660"/>
                    <a:pt x="4" y="2624"/>
                    <a:pt x="34" y="2544"/>
                  </a:cubicBezTo>
                  <a:cubicBezTo>
                    <a:pt x="30" y="2541"/>
                    <a:pt x="252" y="2240"/>
                    <a:pt x="258" y="2234"/>
                  </a:cubicBezTo>
                  <a:cubicBezTo>
                    <a:pt x="424" y="2087"/>
                    <a:pt x="821" y="1820"/>
                    <a:pt x="1032" y="1660"/>
                  </a:cubicBezTo>
                  <a:cubicBezTo>
                    <a:pt x="1243" y="1500"/>
                    <a:pt x="1390" y="1379"/>
                    <a:pt x="1522" y="1275"/>
                  </a:cubicBezTo>
                  <a:cubicBezTo>
                    <a:pt x="1581" y="1226"/>
                    <a:pt x="1708" y="1129"/>
                    <a:pt x="1825" y="1038"/>
                  </a:cubicBezTo>
                  <a:cubicBezTo>
                    <a:pt x="1903" y="974"/>
                    <a:pt x="2117" y="817"/>
                    <a:pt x="2218" y="735"/>
                  </a:cubicBezTo>
                  <a:cubicBezTo>
                    <a:pt x="2250" y="703"/>
                    <a:pt x="2402" y="594"/>
                    <a:pt x="2461" y="555"/>
                  </a:cubicBezTo>
                  <a:cubicBezTo>
                    <a:pt x="2610" y="442"/>
                    <a:pt x="3033" y="98"/>
                    <a:pt x="3151" y="12"/>
                  </a:cubicBezTo>
                  <a:cubicBezTo>
                    <a:pt x="3169" y="0"/>
                    <a:pt x="3151" y="46"/>
                    <a:pt x="3172" y="39"/>
                  </a:cubicBezTo>
                  <a:cubicBezTo>
                    <a:pt x="3178" y="33"/>
                    <a:pt x="3183" y="24"/>
                    <a:pt x="3191" y="20"/>
                  </a:cubicBezTo>
                  <a:cubicBezTo>
                    <a:pt x="3208" y="11"/>
                    <a:pt x="3245" y="2"/>
                    <a:pt x="3245" y="2"/>
                  </a:cubicBezTo>
                  <a:cubicBezTo>
                    <a:pt x="3267" y="25"/>
                    <a:pt x="3305" y="32"/>
                    <a:pt x="3268" y="69"/>
                  </a:cubicBezTo>
                  <a:cubicBezTo>
                    <a:pt x="3238" y="113"/>
                    <a:pt x="3409" y="17"/>
                    <a:pt x="3356" y="5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4" name="Freeform 16"/>
            <p:cNvSpPr>
              <a:spLocks/>
            </p:cNvSpPr>
            <p:nvPr/>
          </p:nvSpPr>
          <p:spPr bwMode="auto">
            <a:xfrm>
              <a:off x="878" y="1147"/>
              <a:ext cx="3379" cy="2958"/>
            </a:xfrm>
            <a:custGeom>
              <a:avLst/>
              <a:gdLst>
                <a:gd name="T0" fmla="*/ 2978 w 3379"/>
                <a:gd name="T1" fmla="*/ 48 h 2958"/>
                <a:gd name="T2" fmla="*/ 3338 w 3379"/>
                <a:gd name="T3" fmla="*/ 141 h 2958"/>
                <a:gd name="T4" fmla="*/ 2730 w 3379"/>
                <a:gd name="T5" fmla="*/ 781 h 2958"/>
                <a:gd name="T6" fmla="*/ 1228 w 3379"/>
                <a:gd name="T7" fmla="*/ 2483 h 2958"/>
                <a:gd name="T8" fmla="*/ 831 w 3379"/>
                <a:gd name="T9" fmla="*/ 2862 h 2958"/>
                <a:gd name="T10" fmla="*/ 88 w 3379"/>
                <a:gd name="T11" fmla="*/ 2909 h 2958"/>
                <a:gd name="T12" fmla="*/ 304 w 3379"/>
                <a:gd name="T13" fmla="*/ 2944 h 2958"/>
                <a:gd name="T14" fmla="*/ 438 w 3379"/>
                <a:gd name="T15" fmla="*/ 2822 h 2958"/>
                <a:gd name="T16" fmla="*/ 393 w 3379"/>
                <a:gd name="T17" fmla="*/ 2755 h 2958"/>
                <a:gd name="T18" fmla="*/ 106 w 3379"/>
                <a:gd name="T19" fmla="*/ 2597 h 2958"/>
                <a:gd name="T20" fmla="*/ 256 w 3379"/>
                <a:gd name="T21" fmla="*/ 2423 h 2958"/>
                <a:gd name="T22" fmla="*/ 460 w 3379"/>
                <a:gd name="T23" fmla="*/ 2405 h 2958"/>
                <a:gd name="T24" fmla="*/ 567 w 3379"/>
                <a:gd name="T25" fmla="*/ 2481 h 2958"/>
                <a:gd name="T26" fmla="*/ 946 w 3379"/>
                <a:gd name="T27" fmla="*/ 2057 h 2958"/>
                <a:gd name="T28" fmla="*/ 1567 w 3379"/>
                <a:gd name="T29" fmla="*/ 1417 h 2958"/>
                <a:gd name="T30" fmla="*/ 2203 w 3379"/>
                <a:gd name="T31" fmla="*/ 771 h 2958"/>
                <a:gd name="T32" fmla="*/ 2806 w 3379"/>
                <a:gd name="T33" fmla="*/ 71 h 2958"/>
                <a:gd name="T34" fmla="*/ 2809 w 3379"/>
                <a:gd name="T35" fmla="*/ 43 h 2958"/>
                <a:gd name="T36" fmla="*/ 2859 w 3379"/>
                <a:gd name="T37" fmla="*/ 15 h 2958"/>
                <a:gd name="T38" fmla="*/ 2893 w 3379"/>
                <a:gd name="T39" fmla="*/ 77 h 2958"/>
                <a:gd name="T40" fmla="*/ 2978 w 3379"/>
                <a:gd name="T41" fmla="*/ 48 h 29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79" h="2958">
                  <a:moveTo>
                    <a:pt x="2978" y="48"/>
                  </a:moveTo>
                  <a:cubicBezTo>
                    <a:pt x="2978" y="80"/>
                    <a:pt x="3379" y="19"/>
                    <a:pt x="3338" y="141"/>
                  </a:cubicBezTo>
                  <a:cubicBezTo>
                    <a:pt x="3297" y="263"/>
                    <a:pt x="3082" y="391"/>
                    <a:pt x="2730" y="781"/>
                  </a:cubicBezTo>
                  <a:cubicBezTo>
                    <a:pt x="2416" y="1171"/>
                    <a:pt x="1545" y="2136"/>
                    <a:pt x="1228" y="2483"/>
                  </a:cubicBezTo>
                  <a:cubicBezTo>
                    <a:pt x="1095" y="2615"/>
                    <a:pt x="1021" y="2791"/>
                    <a:pt x="831" y="2862"/>
                  </a:cubicBezTo>
                  <a:cubicBezTo>
                    <a:pt x="641" y="2933"/>
                    <a:pt x="176" y="2895"/>
                    <a:pt x="88" y="2909"/>
                  </a:cubicBezTo>
                  <a:cubicBezTo>
                    <a:pt x="0" y="2923"/>
                    <a:pt x="246" y="2958"/>
                    <a:pt x="304" y="2944"/>
                  </a:cubicBezTo>
                  <a:cubicBezTo>
                    <a:pt x="281" y="2901"/>
                    <a:pt x="483" y="2823"/>
                    <a:pt x="438" y="2822"/>
                  </a:cubicBezTo>
                  <a:cubicBezTo>
                    <a:pt x="477" y="2766"/>
                    <a:pt x="461" y="2783"/>
                    <a:pt x="393" y="2755"/>
                  </a:cubicBezTo>
                  <a:cubicBezTo>
                    <a:pt x="394" y="2726"/>
                    <a:pt x="82" y="2636"/>
                    <a:pt x="106" y="2597"/>
                  </a:cubicBezTo>
                  <a:cubicBezTo>
                    <a:pt x="83" y="2542"/>
                    <a:pt x="197" y="2455"/>
                    <a:pt x="256" y="2423"/>
                  </a:cubicBezTo>
                  <a:cubicBezTo>
                    <a:pt x="315" y="2391"/>
                    <a:pt x="408" y="2395"/>
                    <a:pt x="460" y="2405"/>
                  </a:cubicBezTo>
                  <a:cubicBezTo>
                    <a:pt x="512" y="2415"/>
                    <a:pt x="486" y="2539"/>
                    <a:pt x="567" y="2481"/>
                  </a:cubicBezTo>
                  <a:cubicBezTo>
                    <a:pt x="648" y="2423"/>
                    <a:pt x="779" y="2234"/>
                    <a:pt x="946" y="2057"/>
                  </a:cubicBezTo>
                  <a:cubicBezTo>
                    <a:pt x="1113" y="1880"/>
                    <a:pt x="1357" y="1631"/>
                    <a:pt x="1567" y="1417"/>
                  </a:cubicBezTo>
                  <a:cubicBezTo>
                    <a:pt x="1701" y="1282"/>
                    <a:pt x="2013" y="976"/>
                    <a:pt x="2203" y="771"/>
                  </a:cubicBezTo>
                  <a:cubicBezTo>
                    <a:pt x="2338" y="628"/>
                    <a:pt x="2705" y="192"/>
                    <a:pt x="2806" y="71"/>
                  </a:cubicBezTo>
                  <a:cubicBezTo>
                    <a:pt x="2810" y="64"/>
                    <a:pt x="2802" y="48"/>
                    <a:pt x="2809" y="43"/>
                  </a:cubicBezTo>
                  <a:cubicBezTo>
                    <a:pt x="2824" y="31"/>
                    <a:pt x="2859" y="15"/>
                    <a:pt x="2859" y="15"/>
                  </a:cubicBezTo>
                  <a:cubicBezTo>
                    <a:pt x="2885" y="34"/>
                    <a:pt x="2923" y="34"/>
                    <a:pt x="2893" y="77"/>
                  </a:cubicBezTo>
                  <a:cubicBezTo>
                    <a:pt x="2872" y="126"/>
                    <a:pt x="3023" y="0"/>
                    <a:pt x="2978" y="4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5" name="Oval 17"/>
            <p:cNvSpPr>
              <a:spLocks noChangeArrowheads="1"/>
            </p:cNvSpPr>
            <p:nvPr/>
          </p:nvSpPr>
          <p:spPr bwMode="auto">
            <a:xfrm>
              <a:off x="288" y="3504"/>
              <a:ext cx="1632" cy="624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6" name="Freeform 18"/>
            <p:cNvSpPr>
              <a:spLocks/>
            </p:cNvSpPr>
            <p:nvPr/>
          </p:nvSpPr>
          <p:spPr bwMode="auto">
            <a:xfrm>
              <a:off x="2397" y="1116"/>
              <a:ext cx="1867" cy="913"/>
            </a:xfrm>
            <a:custGeom>
              <a:avLst/>
              <a:gdLst>
                <a:gd name="T0" fmla="*/ 1712 w 1867"/>
                <a:gd name="T1" fmla="*/ 291 h 913"/>
                <a:gd name="T2" fmla="*/ 1608 w 1867"/>
                <a:gd name="T3" fmla="*/ 495 h 913"/>
                <a:gd name="T4" fmla="*/ 1547 w 1867"/>
                <a:gd name="T5" fmla="*/ 542 h 913"/>
                <a:gd name="T6" fmla="*/ 1440 w 1867"/>
                <a:gd name="T7" fmla="*/ 656 h 913"/>
                <a:gd name="T8" fmla="*/ 1376 w 1867"/>
                <a:gd name="T9" fmla="*/ 722 h 913"/>
                <a:gd name="T10" fmla="*/ 1193 w 1867"/>
                <a:gd name="T11" fmla="*/ 881 h 913"/>
                <a:gd name="T12" fmla="*/ 1104 w 1867"/>
                <a:gd name="T13" fmla="*/ 909 h 913"/>
                <a:gd name="T14" fmla="*/ 1016 w 1867"/>
                <a:gd name="T15" fmla="*/ 906 h 913"/>
                <a:gd name="T16" fmla="*/ 930 w 1867"/>
                <a:gd name="T17" fmla="*/ 890 h 913"/>
                <a:gd name="T18" fmla="*/ 833 w 1867"/>
                <a:gd name="T19" fmla="*/ 842 h 913"/>
                <a:gd name="T20" fmla="*/ 816 w 1867"/>
                <a:gd name="T21" fmla="*/ 828 h 913"/>
                <a:gd name="T22" fmla="*/ 773 w 1867"/>
                <a:gd name="T23" fmla="*/ 768 h 913"/>
                <a:gd name="T24" fmla="*/ 753 w 1867"/>
                <a:gd name="T25" fmla="*/ 714 h 913"/>
                <a:gd name="T26" fmla="*/ 747 w 1867"/>
                <a:gd name="T27" fmla="*/ 615 h 913"/>
                <a:gd name="T28" fmla="*/ 719 w 1867"/>
                <a:gd name="T29" fmla="*/ 588 h 913"/>
                <a:gd name="T30" fmla="*/ 633 w 1867"/>
                <a:gd name="T31" fmla="*/ 632 h 913"/>
                <a:gd name="T32" fmla="*/ 515 w 1867"/>
                <a:gd name="T33" fmla="*/ 671 h 913"/>
                <a:gd name="T34" fmla="*/ 314 w 1867"/>
                <a:gd name="T35" fmla="*/ 723 h 913"/>
                <a:gd name="T36" fmla="*/ 141 w 1867"/>
                <a:gd name="T37" fmla="*/ 743 h 913"/>
                <a:gd name="T38" fmla="*/ 14 w 1867"/>
                <a:gd name="T39" fmla="*/ 744 h 913"/>
                <a:gd name="T40" fmla="*/ 59 w 1867"/>
                <a:gd name="T41" fmla="*/ 707 h 913"/>
                <a:gd name="T42" fmla="*/ 276 w 1867"/>
                <a:gd name="T43" fmla="*/ 547 h 913"/>
                <a:gd name="T44" fmla="*/ 455 w 1867"/>
                <a:gd name="T45" fmla="*/ 420 h 913"/>
                <a:gd name="T46" fmla="*/ 894 w 1867"/>
                <a:gd name="T47" fmla="*/ 69 h 913"/>
                <a:gd name="T48" fmla="*/ 1052 w 1867"/>
                <a:gd name="T49" fmla="*/ 4 h 913"/>
                <a:gd name="T50" fmla="*/ 1059 w 1867"/>
                <a:gd name="T51" fmla="*/ 13 h 913"/>
                <a:gd name="T52" fmla="*/ 1066 w 1867"/>
                <a:gd name="T53" fmla="*/ 7 h 913"/>
                <a:gd name="T54" fmla="*/ 1086 w 1867"/>
                <a:gd name="T55" fmla="*/ 1 h 913"/>
                <a:gd name="T56" fmla="*/ 1094 w 1867"/>
                <a:gd name="T57" fmla="*/ 23 h 913"/>
                <a:gd name="T58" fmla="*/ 1712 w 1867"/>
                <a:gd name="T59" fmla="*/ 291 h 9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67" h="913">
                  <a:moveTo>
                    <a:pt x="1712" y="291"/>
                  </a:moveTo>
                  <a:cubicBezTo>
                    <a:pt x="1867" y="314"/>
                    <a:pt x="1635" y="453"/>
                    <a:pt x="1608" y="495"/>
                  </a:cubicBezTo>
                  <a:cubicBezTo>
                    <a:pt x="1581" y="537"/>
                    <a:pt x="1575" y="515"/>
                    <a:pt x="1547" y="542"/>
                  </a:cubicBezTo>
                  <a:cubicBezTo>
                    <a:pt x="1519" y="569"/>
                    <a:pt x="1468" y="626"/>
                    <a:pt x="1440" y="656"/>
                  </a:cubicBezTo>
                  <a:cubicBezTo>
                    <a:pt x="1412" y="686"/>
                    <a:pt x="1417" y="685"/>
                    <a:pt x="1376" y="722"/>
                  </a:cubicBezTo>
                  <a:cubicBezTo>
                    <a:pt x="1335" y="759"/>
                    <a:pt x="1238" y="850"/>
                    <a:pt x="1193" y="881"/>
                  </a:cubicBezTo>
                  <a:cubicBezTo>
                    <a:pt x="1148" y="912"/>
                    <a:pt x="1133" y="905"/>
                    <a:pt x="1104" y="909"/>
                  </a:cubicBezTo>
                  <a:cubicBezTo>
                    <a:pt x="1075" y="913"/>
                    <a:pt x="1045" y="909"/>
                    <a:pt x="1016" y="906"/>
                  </a:cubicBezTo>
                  <a:cubicBezTo>
                    <a:pt x="987" y="903"/>
                    <a:pt x="960" y="901"/>
                    <a:pt x="930" y="890"/>
                  </a:cubicBezTo>
                  <a:cubicBezTo>
                    <a:pt x="900" y="879"/>
                    <a:pt x="852" y="852"/>
                    <a:pt x="833" y="842"/>
                  </a:cubicBezTo>
                  <a:cubicBezTo>
                    <a:pt x="814" y="832"/>
                    <a:pt x="826" y="840"/>
                    <a:pt x="816" y="828"/>
                  </a:cubicBezTo>
                  <a:cubicBezTo>
                    <a:pt x="806" y="816"/>
                    <a:pt x="783" y="787"/>
                    <a:pt x="773" y="768"/>
                  </a:cubicBezTo>
                  <a:cubicBezTo>
                    <a:pt x="763" y="749"/>
                    <a:pt x="757" y="739"/>
                    <a:pt x="753" y="714"/>
                  </a:cubicBezTo>
                  <a:cubicBezTo>
                    <a:pt x="749" y="689"/>
                    <a:pt x="753" y="636"/>
                    <a:pt x="747" y="615"/>
                  </a:cubicBezTo>
                  <a:cubicBezTo>
                    <a:pt x="741" y="594"/>
                    <a:pt x="738" y="585"/>
                    <a:pt x="719" y="588"/>
                  </a:cubicBezTo>
                  <a:cubicBezTo>
                    <a:pt x="700" y="591"/>
                    <a:pt x="667" y="618"/>
                    <a:pt x="633" y="632"/>
                  </a:cubicBezTo>
                  <a:cubicBezTo>
                    <a:pt x="599" y="646"/>
                    <a:pt x="568" y="656"/>
                    <a:pt x="515" y="671"/>
                  </a:cubicBezTo>
                  <a:cubicBezTo>
                    <a:pt x="462" y="686"/>
                    <a:pt x="376" y="711"/>
                    <a:pt x="314" y="723"/>
                  </a:cubicBezTo>
                  <a:cubicBezTo>
                    <a:pt x="252" y="735"/>
                    <a:pt x="191" y="739"/>
                    <a:pt x="141" y="743"/>
                  </a:cubicBezTo>
                  <a:cubicBezTo>
                    <a:pt x="117" y="747"/>
                    <a:pt x="32" y="747"/>
                    <a:pt x="14" y="744"/>
                  </a:cubicBezTo>
                  <a:cubicBezTo>
                    <a:pt x="0" y="738"/>
                    <a:pt x="15" y="740"/>
                    <a:pt x="59" y="707"/>
                  </a:cubicBezTo>
                  <a:cubicBezTo>
                    <a:pt x="104" y="672"/>
                    <a:pt x="210" y="595"/>
                    <a:pt x="276" y="547"/>
                  </a:cubicBezTo>
                  <a:cubicBezTo>
                    <a:pt x="342" y="499"/>
                    <a:pt x="407" y="455"/>
                    <a:pt x="455" y="420"/>
                  </a:cubicBezTo>
                  <a:cubicBezTo>
                    <a:pt x="558" y="340"/>
                    <a:pt x="795" y="138"/>
                    <a:pt x="894" y="69"/>
                  </a:cubicBezTo>
                  <a:cubicBezTo>
                    <a:pt x="993" y="0"/>
                    <a:pt x="1025" y="13"/>
                    <a:pt x="1052" y="4"/>
                  </a:cubicBezTo>
                  <a:cubicBezTo>
                    <a:pt x="1058" y="0"/>
                    <a:pt x="1052" y="15"/>
                    <a:pt x="1059" y="13"/>
                  </a:cubicBezTo>
                  <a:cubicBezTo>
                    <a:pt x="1062" y="11"/>
                    <a:pt x="1063" y="8"/>
                    <a:pt x="1066" y="7"/>
                  </a:cubicBezTo>
                  <a:cubicBezTo>
                    <a:pt x="1072" y="4"/>
                    <a:pt x="1086" y="1"/>
                    <a:pt x="1086" y="1"/>
                  </a:cubicBezTo>
                  <a:cubicBezTo>
                    <a:pt x="1094" y="8"/>
                    <a:pt x="1108" y="11"/>
                    <a:pt x="1094" y="23"/>
                  </a:cubicBezTo>
                  <a:cubicBezTo>
                    <a:pt x="1198" y="71"/>
                    <a:pt x="1626" y="212"/>
                    <a:pt x="171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7" name="Freeform 19"/>
            <p:cNvSpPr>
              <a:spLocks/>
            </p:cNvSpPr>
            <p:nvPr/>
          </p:nvSpPr>
          <p:spPr bwMode="auto">
            <a:xfrm>
              <a:off x="614" y="1212"/>
              <a:ext cx="3091" cy="2450"/>
            </a:xfrm>
            <a:custGeom>
              <a:avLst/>
              <a:gdLst>
                <a:gd name="T0" fmla="*/ 3038 w 3091"/>
                <a:gd name="T1" fmla="*/ 56 h 2450"/>
                <a:gd name="T2" fmla="*/ 2658 w 3091"/>
                <a:gd name="T3" fmla="*/ 436 h 2450"/>
                <a:gd name="T4" fmla="*/ 2416 w 3091"/>
                <a:gd name="T5" fmla="*/ 678 h 2450"/>
                <a:gd name="T6" fmla="*/ 1870 w 3091"/>
                <a:gd name="T7" fmla="*/ 1209 h 2450"/>
                <a:gd name="T8" fmla="*/ 1444 w 3091"/>
                <a:gd name="T9" fmla="*/ 1629 h 2450"/>
                <a:gd name="T10" fmla="*/ 880 w 3091"/>
                <a:gd name="T11" fmla="*/ 2145 h 2450"/>
                <a:gd name="T12" fmla="*/ 766 w 3091"/>
                <a:gd name="T13" fmla="*/ 2094 h 2450"/>
                <a:gd name="T14" fmla="*/ 517 w 3091"/>
                <a:gd name="T15" fmla="*/ 2262 h 2450"/>
                <a:gd name="T16" fmla="*/ 439 w 3091"/>
                <a:gd name="T17" fmla="*/ 2163 h 2450"/>
                <a:gd name="T18" fmla="*/ 178 w 3091"/>
                <a:gd name="T19" fmla="*/ 2415 h 2450"/>
                <a:gd name="T20" fmla="*/ 127 w 3091"/>
                <a:gd name="T21" fmla="*/ 2375 h 2450"/>
                <a:gd name="T22" fmla="*/ 36 w 3091"/>
                <a:gd name="T23" fmla="*/ 2321 h 2450"/>
                <a:gd name="T24" fmla="*/ 4 w 3091"/>
                <a:gd name="T25" fmla="*/ 2247 h 2450"/>
                <a:gd name="T26" fmla="*/ 49 w 3091"/>
                <a:gd name="T27" fmla="*/ 2202 h 2450"/>
                <a:gd name="T28" fmla="*/ 268 w 3091"/>
                <a:gd name="T29" fmla="*/ 2004 h 2450"/>
                <a:gd name="T30" fmla="*/ 714 w 3091"/>
                <a:gd name="T31" fmla="*/ 1660 h 2450"/>
                <a:gd name="T32" fmla="*/ 1204 w 3091"/>
                <a:gd name="T33" fmla="*/ 1275 h 2450"/>
                <a:gd name="T34" fmla="*/ 1507 w 3091"/>
                <a:gd name="T35" fmla="*/ 1038 h 2450"/>
                <a:gd name="T36" fmla="*/ 1900 w 3091"/>
                <a:gd name="T37" fmla="*/ 735 h 2450"/>
                <a:gd name="T38" fmla="*/ 2143 w 3091"/>
                <a:gd name="T39" fmla="*/ 555 h 2450"/>
                <a:gd name="T40" fmla="*/ 2833 w 3091"/>
                <a:gd name="T41" fmla="*/ 12 h 2450"/>
                <a:gd name="T42" fmla="*/ 2854 w 3091"/>
                <a:gd name="T43" fmla="*/ 39 h 2450"/>
                <a:gd name="T44" fmla="*/ 2873 w 3091"/>
                <a:gd name="T45" fmla="*/ 20 h 2450"/>
                <a:gd name="T46" fmla="*/ 2927 w 3091"/>
                <a:gd name="T47" fmla="*/ 2 h 2450"/>
                <a:gd name="T48" fmla="*/ 2950 w 3091"/>
                <a:gd name="T49" fmla="*/ 69 h 2450"/>
                <a:gd name="T50" fmla="*/ 3038 w 3091"/>
                <a:gd name="T51" fmla="*/ 56 h 24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1" h="2450">
                  <a:moveTo>
                    <a:pt x="3038" y="56"/>
                  </a:moveTo>
                  <a:cubicBezTo>
                    <a:pt x="2962" y="125"/>
                    <a:pt x="2762" y="332"/>
                    <a:pt x="2658" y="436"/>
                  </a:cubicBezTo>
                  <a:cubicBezTo>
                    <a:pt x="2554" y="540"/>
                    <a:pt x="2547" y="549"/>
                    <a:pt x="2416" y="678"/>
                  </a:cubicBezTo>
                  <a:cubicBezTo>
                    <a:pt x="2299" y="775"/>
                    <a:pt x="1948" y="1139"/>
                    <a:pt x="1870" y="1209"/>
                  </a:cubicBezTo>
                  <a:cubicBezTo>
                    <a:pt x="1750" y="1312"/>
                    <a:pt x="1508" y="1574"/>
                    <a:pt x="1444" y="1629"/>
                  </a:cubicBezTo>
                  <a:cubicBezTo>
                    <a:pt x="1258" y="1774"/>
                    <a:pt x="1024" y="2034"/>
                    <a:pt x="880" y="2145"/>
                  </a:cubicBezTo>
                  <a:cubicBezTo>
                    <a:pt x="747" y="2244"/>
                    <a:pt x="849" y="2080"/>
                    <a:pt x="766" y="2094"/>
                  </a:cubicBezTo>
                  <a:cubicBezTo>
                    <a:pt x="706" y="2114"/>
                    <a:pt x="571" y="2251"/>
                    <a:pt x="517" y="2262"/>
                  </a:cubicBezTo>
                  <a:cubicBezTo>
                    <a:pt x="463" y="2273"/>
                    <a:pt x="495" y="2137"/>
                    <a:pt x="439" y="2163"/>
                  </a:cubicBezTo>
                  <a:cubicBezTo>
                    <a:pt x="353" y="2237"/>
                    <a:pt x="230" y="2380"/>
                    <a:pt x="178" y="2415"/>
                  </a:cubicBezTo>
                  <a:cubicBezTo>
                    <a:pt x="126" y="2450"/>
                    <a:pt x="151" y="2391"/>
                    <a:pt x="127" y="2375"/>
                  </a:cubicBezTo>
                  <a:cubicBezTo>
                    <a:pt x="112" y="2329"/>
                    <a:pt x="80" y="2330"/>
                    <a:pt x="36" y="2321"/>
                  </a:cubicBezTo>
                  <a:cubicBezTo>
                    <a:pt x="84" y="2273"/>
                    <a:pt x="65" y="2287"/>
                    <a:pt x="4" y="2247"/>
                  </a:cubicBezTo>
                  <a:cubicBezTo>
                    <a:pt x="0" y="2244"/>
                    <a:pt x="43" y="2208"/>
                    <a:pt x="49" y="2202"/>
                  </a:cubicBezTo>
                  <a:cubicBezTo>
                    <a:pt x="66" y="2149"/>
                    <a:pt x="221" y="2036"/>
                    <a:pt x="268" y="2004"/>
                  </a:cubicBezTo>
                  <a:cubicBezTo>
                    <a:pt x="379" y="1909"/>
                    <a:pt x="559" y="1780"/>
                    <a:pt x="714" y="1660"/>
                  </a:cubicBezTo>
                  <a:cubicBezTo>
                    <a:pt x="870" y="1538"/>
                    <a:pt x="1072" y="1379"/>
                    <a:pt x="1204" y="1275"/>
                  </a:cubicBezTo>
                  <a:cubicBezTo>
                    <a:pt x="1263" y="1226"/>
                    <a:pt x="1390" y="1129"/>
                    <a:pt x="1507" y="1038"/>
                  </a:cubicBezTo>
                  <a:cubicBezTo>
                    <a:pt x="1585" y="974"/>
                    <a:pt x="1799" y="817"/>
                    <a:pt x="1900" y="735"/>
                  </a:cubicBezTo>
                  <a:cubicBezTo>
                    <a:pt x="1932" y="703"/>
                    <a:pt x="2084" y="594"/>
                    <a:pt x="2143" y="555"/>
                  </a:cubicBezTo>
                  <a:cubicBezTo>
                    <a:pt x="2292" y="442"/>
                    <a:pt x="2715" y="98"/>
                    <a:pt x="2833" y="12"/>
                  </a:cubicBezTo>
                  <a:cubicBezTo>
                    <a:pt x="2851" y="0"/>
                    <a:pt x="2833" y="46"/>
                    <a:pt x="2854" y="39"/>
                  </a:cubicBezTo>
                  <a:cubicBezTo>
                    <a:pt x="2860" y="33"/>
                    <a:pt x="2865" y="24"/>
                    <a:pt x="2873" y="20"/>
                  </a:cubicBezTo>
                  <a:cubicBezTo>
                    <a:pt x="2890" y="11"/>
                    <a:pt x="2927" y="2"/>
                    <a:pt x="2927" y="2"/>
                  </a:cubicBezTo>
                  <a:cubicBezTo>
                    <a:pt x="2949" y="25"/>
                    <a:pt x="2987" y="32"/>
                    <a:pt x="2950" y="69"/>
                  </a:cubicBezTo>
                  <a:cubicBezTo>
                    <a:pt x="2920" y="113"/>
                    <a:pt x="3091" y="17"/>
                    <a:pt x="3038" y="56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08" name="Freeform 20"/>
            <p:cNvSpPr>
              <a:spLocks/>
            </p:cNvSpPr>
            <p:nvPr/>
          </p:nvSpPr>
          <p:spPr bwMode="auto">
            <a:xfrm>
              <a:off x="1312" y="1189"/>
              <a:ext cx="2788" cy="2947"/>
            </a:xfrm>
            <a:custGeom>
              <a:avLst/>
              <a:gdLst>
                <a:gd name="T0" fmla="*/ 2665 w 2788"/>
                <a:gd name="T1" fmla="*/ 136 h 2947"/>
                <a:gd name="T2" fmla="*/ 2728 w 2788"/>
                <a:gd name="T3" fmla="*/ 171 h 2947"/>
                <a:gd name="T4" fmla="*/ 2272 w 2788"/>
                <a:gd name="T5" fmla="*/ 755 h 2947"/>
                <a:gd name="T6" fmla="*/ 920 w 2788"/>
                <a:gd name="T7" fmla="*/ 2499 h 2947"/>
                <a:gd name="T8" fmla="*/ 592 w 2788"/>
                <a:gd name="T9" fmla="*/ 2835 h 2947"/>
                <a:gd name="T10" fmla="*/ 280 w 2788"/>
                <a:gd name="T11" fmla="*/ 2947 h 2947"/>
                <a:gd name="T12" fmla="*/ 0 w 2788"/>
                <a:gd name="T13" fmla="*/ 2907 h 2947"/>
                <a:gd name="T14" fmla="*/ 80 w 2788"/>
                <a:gd name="T15" fmla="*/ 2843 h 2947"/>
                <a:gd name="T16" fmla="*/ 225 w 2788"/>
                <a:gd name="T17" fmla="*/ 2607 h 2947"/>
                <a:gd name="T18" fmla="*/ 672 w 2788"/>
                <a:gd name="T19" fmla="*/ 2139 h 2947"/>
                <a:gd name="T20" fmla="*/ 1890 w 2788"/>
                <a:gd name="T21" fmla="*/ 859 h 2947"/>
                <a:gd name="T22" fmla="*/ 2493 w 2788"/>
                <a:gd name="T23" fmla="*/ 159 h 2947"/>
                <a:gd name="T24" fmla="*/ 2496 w 2788"/>
                <a:gd name="T25" fmla="*/ 131 h 2947"/>
                <a:gd name="T26" fmla="*/ 2546 w 2788"/>
                <a:gd name="T27" fmla="*/ 103 h 2947"/>
                <a:gd name="T28" fmla="*/ 2648 w 2788"/>
                <a:gd name="T29" fmla="*/ 43 h 2947"/>
                <a:gd name="T30" fmla="*/ 2665 w 2788"/>
                <a:gd name="T31" fmla="*/ 136 h 29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88" h="2947">
                  <a:moveTo>
                    <a:pt x="2665" y="136"/>
                  </a:moveTo>
                  <a:cubicBezTo>
                    <a:pt x="2672" y="145"/>
                    <a:pt x="2788" y="67"/>
                    <a:pt x="2728" y="171"/>
                  </a:cubicBezTo>
                  <a:cubicBezTo>
                    <a:pt x="2662" y="274"/>
                    <a:pt x="2496" y="455"/>
                    <a:pt x="2272" y="755"/>
                  </a:cubicBezTo>
                  <a:cubicBezTo>
                    <a:pt x="1971" y="1143"/>
                    <a:pt x="1205" y="2154"/>
                    <a:pt x="920" y="2499"/>
                  </a:cubicBezTo>
                  <a:cubicBezTo>
                    <a:pt x="787" y="2631"/>
                    <a:pt x="699" y="2760"/>
                    <a:pt x="592" y="2835"/>
                  </a:cubicBezTo>
                  <a:cubicBezTo>
                    <a:pt x="485" y="2910"/>
                    <a:pt x="379" y="2935"/>
                    <a:pt x="280" y="2947"/>
                  </a:cubicBezTo>
                  <a:cubicBezTo>
                    <a:pt x="257" y="2904"/>
                    <a:pt x="45" y="2908"/>
                    <a:pt x="0" y="2907"/>
                  </a:cubicBezTo>
                  <a:cubicBezTo>
                    <a:pt x="39" y="2851"/>
                    <a:pt x="148" y="2871"/>
                    <a:pt x="80" y="2843"/>
                  </a:cubicBezTo>
                  <a:cubicBezTo>
                    <a:pt x="97" y="2793"/>
                    <a:pt x="133" y="2723"/>
                    <a:pt x="225" y="2607"/>
                  </a:cubicBezTo>
                  <a:cubicBezTo>
                    <a:pt x="317" y="2494"/>
                    <a:pt x="395" y="2430"/>
                    <a:pt x="672" y="2139"/>
                  </a:cubicBezTo>
                  <a:cubicBezTo>
                    <a:pt x="949" y="1848"/>
                    <a:pt x="1587" y="1189"/>
                    <a:pt x="1890" y="859"/>
                  </a:cubicBezTo>
                  <a:cubicBezTo>
                    <a:pt x="2025" y="716"/>
                    <a:pt x="2392" y="280"/>
                    <a:pt x="2493" y="159"/>
                  </a:cubicBezTo>
                  <a:cubicBezTo>
                    <a:pt x="2497" y="152"/>
                    <a:pt x="2489" y="136"/>
                    <a:pt x="2496" y="131"/>
                  </a:cubicBezTo>
                  <a:cubicBezTo>
                    <a:pt x="2511" y="119"/>
                    <a:pt x="2546" y="103"/>
                    <a:pt x="2546" y="103"/>
                  </a:cubicBezTo>
                  <a:cubicBezTo>
                    <a:pt x="2572" y="122"/>
                    <a:pt x="2678" y="0"/>
                    <a:pt x="2648" y="43"/>
                  </a:cubicBezTo>
                  <a:cubicBezTo>
                    <a:pt x="2627" y="92"/>
                    <a:pt x="2710" y="88"/>
                    <a:pt x="2665" y="136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615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405063" cy="434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Group 25"/>
          <p:cNvGrpSpPr>
            <a:grpSpLocks/>
          </p:cNvGrpSpPr>
          <p:nvPr/>
        </p:nvGrpSpPr>
        <p:grpSpPr bwMode="auto">
          <a:xfrm>
            <a:off x="4953000" y="0"/>
            <a:ext cx="3657600" cy="3200400"/>
            <a:chOff x="3120" y="0"/>
            <a:chExt cx="2304" cy="2016"/>
          </a:xfrm>
        </p:grpSpPr>
        <p:grpSp>
          <p:nvGrpSpPr>
            <p:cNvPr id="6166" name="Group 26"/>
            <p:cNvGrpSpPr>
              <a:grpSpLocks/>
            </p:cNvGrpSpPr>
            <p:nvPr/>
          </p:nvGrpSpPr>
          <p:grpSpPr bwMode="auto">
            <a:xfrm>
              <a:off x="3120" y="0"/>
              <a:ext cx="2304" cy="2016"/>
              <a:chOff x="1156" y="425"/>
              <a:chExt cx="3544" cy="3220"/>
            </a:xfrm>
          </p:grpSpPr>
          <p:sp>
            <p:nvSpPr>
              <p:cNvPr id="6168" name="Freeform 27"/>
              <p:cNvSpPr>
                <a:spLocks/>
              </p:cNvSpPr>
              <p:nvPr/>
            </p:nvSpPr>
            <p:spPr bwMode="auto">
              <a:xfrm>
                <a:off x="2826" y="432"/>
                <a:ext cx="1350" cy="2391"/>
              </a:xfrm>
              <a:custGeom>
                <a:avLst/>
                <a:gdLst>
                  <a:gd name="T0" fmla="*/ 189 w 1411"/>
                  <a:gd name="T1" fmla="*/ 339 h 2662"/>
                  <a:gd name="T2" fmla="*/ 377 w 1411"/>
                  <a:gd name="T3" fmla="*/ 328 h 2662"/>
                  <a:gd name="T4" fmla="*/ 489 w 1411"/>
                  <a:gd name="T5" fmla="*/ 392 h 2662"/>
                  <a:gd name="T6" fmla="*/ 562 w 1411"/>
                  <a:gd name="T7" fmla="*/ 407 h 2662"/>
                  <a:gd name="T8" fmla="*/ 577 w 1411"/>
                  <a:gd name="T9" fmla="*/ 485 h 2662"/>
                  <a:gd name="T10" fmla="*/ 582 w 1411"/>
                  <a:gd name="T11" fmla="*/ 547 h 2662"/>
                  <a:gd name="T12" fmla="*/ 595 w 1411"/>
                  <a:gd name="T13" fmla="*/ 583 h 2662"/>
                  <a:gd name="T14" fmla="*/ 600 w 1411"/>
                  <a:gd name="T15" fmla="*/ 634 h 2662"/>
                  <a:gd name="T16" fmla="*/ 613 w 1411"/>
                  <a:gd name="T17" fmla="*/ 688 h 2662"/>
                  <a:gd name="T18" fmla="*/ 626 w 1411"/>
                  <a:gd name="T19" fmla="*/ 746 h 2662"/>
                  <a:gd name="T20" fmla="*/ 656 w 1411"/>
                  <a:gd name="T21" fmla="*/ 1047 h 2662"/>
                  <a:gd name="T22" fmla="*/ 613 w 1411"/>
                  <a:gd name="T23" fmla="*/ 1199 h 2662"/>
                  <a:gd name="T24" fmla="*/ 587 w 1411"/>
                  <a:gd name="T25" fmla="*/ 1231 h 2662"/>
                  <a:gd name="T26" fmla="*/ 562 w 1411"/>
                  <a:gd name="T27" fmla="*/ 1262 h 2662"/>
                  <a:gd name="T28" fmla="*/ 529 w 1411"/>
                  <a:gd name="T29" fmla="*/ 1303 h 2662"/>
                  <a:gd name="T30" fmla="*/ 495 w 1411"/>
                  <a:gd name="T31" fmla="*/ 1351 h 2662"/>
                  <a:gd name="T32" fmla="*/ 451 w 1411"/>
                  <a:gd name="T33" fmla="*/ 1385 h 2662"/>
                  <a:gd name="T34" fmla="*/ 408 w 1411"/>
                  <a:gd name="T35" fmla="*/ 1390 h 2662"/>
                  <a:gd name="T36" fmla="*/ 255 w 1411"/>
                  <a:gd name="T37" fmla="*/ 1279 h 2662"/>
                  <a:gd name="T38" fmla="*/ 282 w 1411"/>
                  <a:gd name="T39" fmla="*/ 1252 h 2662"/>
                  <a:gd name="T40" fmla="*/ 262 w 1411"/>
                  <a:gd name="T41" fmla="*/ 1228 h 2662"/>
                  <a:gd name="T42" fmla="*/ 182 w 1411"/>
                  <a:gd name="T43" fmla="*/ 1245 h 2662"/>
                  <a:gd name="T44" fmla="*/ 164 w 1411"/>
                  <a:gd name="T45" fmla="*/ 1345 h 2662"/>
                  <a:gd name="T46" fmla="*/ 333 w 1411"/>
                  <a:gd name="T47" fmla="*/ 1600 h 2662"/>
                  <a:gd name="T48" fmla="*/ 282 w 1411"/>
                  <a:gd name="T49" fmla="*/ 1605 h 2662"/>
                  <a:gd name="T50" fmla="*/ 251 w 1411"/>
                  <a:gd name="T51" fmla="*/ 1612 h 2662"/>
                  <a:gd name="T52" fmla="*/ 208 w 1411"/>
                  <a:gd name="T53" fmla="*/ 1495 h 2662"/>
                  <a:gd name="T54" fmla="*/ 119 w 1411"/>
                  <a:gd name="T55" fmla="*/ 1467 h 2662"/>
                  <a:gd name="T56" fmla="*/ 145 w 1411"/>
                  <a:gd name="T57" fmla="*/ 1884 h 2662"/>
                  <a:gd name="T58" fmla="*/ 175 w 1411"/>
                  <a:gd name="T59" fmla="*/ 1880 h 2662"/>
                  <a:gd name="T60" fmla="*/ 226 w 1411"/>
                  <a:gd name="T61" fmla="*/ 1880 h 2662"/>
                  <a:gd name="T62" fmla="*/ 262 w 1411"/>
                  <a:gd name="T63" fmla="*/ 1874 h 2662"/>
                  <a:gd name="T64" fmla="*/ 313 w 1411"/>
                  <a:gd name="T65" fmla="*/ 1840 h 2662"/>
                  <a:gd name="T66" fmla="*/ 377 w 1411"/>
                  <a:gd name="T67" fmla="*/ 1808 h 2662"/>
                  <a:gd name="T68" fmla="*/ 442 w 1411"/>
                  <a:gd name="T69" fmla="*/ 1752 h 2662"/>
                  <a:gd name="T70" fmla="*/ 545 w 1411"/>
                  <a:gd name="T71" fmla="*/ 1880 h 2662"/>
                  <a:gd name="T72" fmla="*/ 626 w 1411"/>
                  <a:gd name="T73" fmla="*/ 2077 h 2662"/>
                  <a:gd name="T74" fmla="*/ 652 w 1411"/>
                  <a:gd name="T75" fmla="*/ 2238 h 2662"/>
                  <a:gd name="T76" fmla="*/ 587 w 1411"/>
                  <a:gd name="T77" fmla="*/ 2391 h 2662"/>
                  <a:gd name="T78" fmla="*/ 725 w 1411"/>
                  <a:gd name="T79" fmla="*/ 2291 h 2662"/>
                  <a:gd name="T80" fmla="*/ 769 w 1411"/>
                  <a:gd name="T81" fmla="*/ 2177 h 2662"/>
                  <a:gd name="T82" fmla="*/ 781 w 1411"/>
                  <a:gd name="T83" fmla="*/ 2280 h 2662"/>
                  <a:gd name="T84" fmla="*/ 853 w 1411"/>
                  <a:gd name="T85" fmla="*/ 2272 h 2662"/>
                  <a:gd name="T86" fmla="*/ 906 w 1411"/>
                  <a:gd name="T87" fmla="*/ 2168 h 2662"/>
                  <a:gd name="T88" fmla="*/ 1013 w 1411"/>
                  <a:gd name="T89" fmla="*/ 2153 h 2662"/>
                  <a:gd name="T90" fmla="*/ 1350 w 1411"/>
                  <a:gd name="T91" fmla="*/ 2257 h 2662"/>
                  <a:gd name="T92" fmla="*/ 1294 w 1411"/>
                  <a:gd name="T93" fmla="*/ 2185 h 2662"/>
                  <a:gd name="T94" fmla="*/ 1268 w 1411"/>
                  <a:gd name="T95" fmla="*/ 2168 h 2662"/>
                  <a:gd name="T96" fmla="*/ 1181 w 1411"/>
                  <a:gd name="T97" fmla="*/ 2153 h 2662"/>
                  <a:gd name="T98" fmla="*/ 1113 w 1411"/>
                  <a:gd name="T99" fmla="*/ 2041 h 2662"/>
                  <a:gd name="T100" fmla="*/ 1062 w 1411"/>
                  <a:gd name="T101" fmla="*/ 1715 h 2662"/>
                  <a:gd name="T102" fmla="*/ 993 w 1411"/>
                  <a:gd name="T103" fmla="*/ 1513 h 2662"/>
                  <a:gd name="T104" fmla="*/ 1002 w 1411"/>
                  <a:gd name="T105" fmla="*/ 1337 h 2662"/>
                  <a:gd name="T106" fmla="*/ 987 w 1411"/>
                  <a:gd name="T107" fmla="*/ 1059 h 2662"/>
                  <a:gd name="T108" fmla="*/ 831 w 1411"/>
                  <a:gd name="T109" fmla="*/ 583 h 2662"/>
                  <a:gd name="T110" fmla="*/ 631 w 1411"/>
                  <a:gd name="T111" fmla="*/ 195 h 2662"/>
                  <a:gd name="T112" fmla="*/ 369 w 1411"/>
                  <a:gd name="T113" fmla="*/ 41 h 2662"/>
                  <a:gd name="T114" fmla="*/ 164 w 1411"/>
                  <a:gd name="T115" fmla="*/ 14 h 2662"/>
                  <a:gd name="T116" fmla="*/ 0 w 1411"/>
                  <a:gd name="T117" fmla="*/ 153 h 2662"/>
                  <a:gd name="T118" fmla="*/ 119 w 1411"/>
                  <a:gd name="T119" fmla="*/ 309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69" name="Freeform 28"/>
              <p:cNvSpPr>
                <a:spLocks/>
              </p:cNvSpPr>
              <p:nvPr/>
            </p:nvSpPr>
            <p:spPr bwMode="auto">
              <a:xfrm>
                <a:off x="1680" y="432"/>
                <a:ext cx="1350" cy="2418"/>
              </a:xfrm>
              <a:custGeom>
                <a:avLst/>
                <a:gdLst>
                  <a:gd name="T0" fmla="*/ 1162 w 1411"/>
                  <a:gd name="T1" fmla="*/ 342 h 2662"/>
                  <a:gd name="T2" fmla="*/ 975 w 1411"/>
                  <a:gd name="T3" fmla="*/ 332 h 2662"/>
                  <a:gd name="T4" fmla="*/ 864 w 1411"/>
                  <a:gd name="T5" fmla="*/ 396 h 2662"/>
                  <a:gd name="T6" fmla="*/ 786 w 1411"/>
                  <a:gd name="T7" fmla="*/ 411 h 2662"/>
                  <a:gd name="T8" fmla="*/ 775 w 1411"/>
                  <a:gd name="T9" fmla="*/ 491 h 2662"/>
                  <a:gd name="T10" fmla="*/ 766 w 1411"/>
                  <a:gd name="T11" fmla="*/ 553 h 2662"/>
                  <a:gd name="T12" fmla="*/ 755 w 1411"/>
                  <a:gd name="T13" fmla="*/ 590 h 2662"/>
                  <a:gd name="T14" fmla="*/ 748 w 1411"/>
                  <a:gd name="T15" fmla="*/ 641 h 2662"/>
                  <a:gd name="T16" fmla="*/ 737 w 1411"/>
                  <a:gd name="T17" fmla="*/ 696 h 2662"/>
                  <a:gd name="T18" fmla="*/ 724 w 1411"/>
                  <a:gd name="T19" fmla="*/ 755 h 2662"/>
                  <a:gd name="T20" fmla="*/ 692 w 1411"/>
                  <a:gd name="T21" fmla="*/ 1059 h 2662"/>
                  <a:gd name="T22" fmla="*/ 737 w 1411"/>
                  <a:gd name="T23" fmla="*/ 1213 h 2662"/>
                  <a:gd name="T24" fmla="*/ 763 w 1411"/>
                  <a:gd name="T25" fmla="*/ 1245 h 2662"/>
                  <a:gd name="T26" fmla="*/ 786 w 1411"/>
                  <a:gd name="T27" fmla="*/ 1276 h 2662"/>
                  <a:gd name="T28" fmla="*/ 817 w 1411"/>
                  <a:gd name="T29" fmla="*/ 1318 h 2662"/>
                  <a:gd name="T30" fmla="*/ 853 w 1411"/>
                  <a:gd name="T31" fmla="*/ 1366 h 2662"/>
                  <a:gd name="T32" fmla="*/ 898 w 1411"/>
                  <a:gd name="T33" fmla="*/ 1401 h 2662"/>
                  <a:gd name="T34" fmla="*/ 944 w 1411"/>
                  <a:gd name="T35" fmla="*/ 1406 h 2662"/>
                  <a:gd name="T36" fmla="*/ 1092 w 1411"/>
                  <a:gd name="T37" fmla="*/ 1293 h 2662"/>
                  <a:gd name="T38" fmla="*/ 1068 w 1411"/>
                  <a:gd name="T39" fmla="*/ 1266 h 2662"/>
                  <a:gd name="T40" fmla="*/ 1086 w 1411"/>
                  <a:gd name="T41" fmla="*/ 1242 h 2662"/>
                  <a:gd name="T42" fmla="*/ 1168 w 1411"/>
                  <a:gd name="T43" fmla="*/ 1259 h 2662"/>
                  <a:gd name="T44" fmla="*/ 1186 w 1411"/>
                  <a:gd name="T45" fmla="*/ 1361 h 2662"/>
                  <a:gd name="T46" fmla="*/ 1017 w 1411"/>
                  <a:gd name="T47" fmla="*/ 1618 h 2662"/>
                  <a:gd name="T48" fmla="*/ 1068 w 1411"/>
                  <a:gd name="T49" fmla="*/ 1623 h 2662"/>
                  <a:gd name="T50" fmla="*/ 1098 w 1411"/>
                  <a:gd name="T51" fmla="*/ 1630 h 2662"/>
                  <a:gd name="T52" fmla="*/ 1142 w 1411"/>
                  <a:gd name="T53" fmla="*/ 1512 h 2662"/>
                  <a:gd name="T54" fmla="*/ 1229 w 1411"/>
                  <a:gd name="T55" fmla="*/ 1483 h 2662"/>
                  <a:gd name="T56" fmla="*/ 1205 w 1411"/>
                  <a:gd name="T57" fmla="*/ 1905 h 2662"/>
                  <a:gd name="T58" fmla="*/ 1173 w 1411"/>
                  <a:gd name="T59" fmla="*/ 1901 h 2662"/>
                  <a:gd name="T60" fmla="*/ 1122 w 1411"/>
                  <a:gd name="T61" fmla="*/ 1901 h 2662"/>
                  <a:gd name="T62" fmla="*/ 1086 w 1411"/>
                  <a:gd name="T63" fmla="*/ 1895 h 2662"/>
                  <a:gd name="T64" fmla="*/ 1037 w 1411"/>
                  <a:gd name="T65" fmla="*/ 1860 h 2662"/>
                  <a:gd name="T66" fmla="*/ 975 w 1411"/>
                  <a:gd name="T67" fmla="*/ 1828 h 2662"/>
                  <a:gd name="T68" fmla="*/ 904 w 1411"/>
                  <a:gd name="T69" fmla="*/ 1772 h 2662"/>
                  <a:gd name="T70" fmla="*/ 806 w 1411"/>
                  <a:gd name="T71" fmla="*/ 1901 h 2662"/>
                  <a:gd name="T72" fmla="*/ 724 w 1411"/>
                  <a:gd name="T73" fmla="*/ 2100 h 2662"/>
                  <a:gd name="T74" fmla="*/ 700 w 1411"/>
                  <a:gd name="T75" fmla="*/ 2264 h 2662"/>
                  <a:gd name="T76" fmla="*/ 763 w 1411"/>
                  <a:gd name="T77" fmla="*/ 2418 h 2662"/>
                  <a:gd name="T78" fmla="*/ 624 w 1411"/>
                  <a:gd name="T79" fmla="*/ 2317 h 2662"/>
                  <a:gd name="T80" fmla="*/ 581 w 1411"/>
                  <a:gd name="T81" fmla="*/ 2202 h 2662"/>
                  <a:gd name="T82" fmla="*/ 567 w 1411"/>
                  <a:gd name="T83" fmla="*/ 2305 h 2662"/>
                  <a:gd name="T84" fmla="*/ 497 w 1411"/>
                  <a:gd name="T85" fmla="*/ 2298 h 2662"/>
                  <a:gd name="T86" fmla="*/ 442 w 1411"/>
                  <a:gd name="T87" fmla="*/ 2193 h 2662"/>
                  <a:gd name="T88" fmla="*/ 337 w 1411"/>
                  <a:gd name="T89" fmla="*/ 2177 h 2662"/>
                  <a:gd name="T90" fmla="*/ 0 w 1411"/>
                  <a:gd name="T91" fmla="*/ 2283 h 2662"/>
                  <a:gd name="T92" fmla="*/ 56 w 1411"/>
                  <a:gd name="T93" fmla="*/ 2210 h 2662"/>
                  <a:gd name="T94" fmla="*/ 80 w 1411"/>
                  <a:gd name="T95" fmla="*/ 2193 h 2662"/>
                  <a:gd name="T96" fmla="*/ 167 w 1411"/>
                  <a:gd name="T97" fmla="*/ 2177 h 2662"/>
                  <a:gd name="T98" fmla="*/ 236 w 1411"/>
                  <a:gd name="T99" fmla="*/ 2064 h 2662"/>
                  <a:gd name="T100" fmla="*/ 288 w 1411"/>
                  <a:gd name="T101" fmla="*/ 1734 h 2662"/>
                  <a:gd name="T102" fmla="*/ 355 w 1411"/>
                  <a:gd name="T103" fmla="*/ 1530 h 2662"/>
                  <a:gd name="T104" fmla="*/ 349 w 1411"/>
                  <a:gd name="T105" fmla="*/ 1353 h 2662"/>
                  <a:gd name="T106" fmla="*/ 363 w 1411"/>
                  <a:gd name="T107" fmla="*/ 1071 h 2662"/>
                  <a:gd name="T108" fmla="*/ 520 w 1411"/>
                  <a:gd name="T109" fmla="*/ 590 h 2662"/>
                  <a:gd name="T110" fmla="*/ 717 w 1411"/>
                  <a:gd name="T111" fmla="*/ 197 h 2662"/>
                  <a:gd name="T112" fmla="*/ 981 w 1411"/>
                  <a:gd name="T113" fmla="*/ 42 h 2662"/>
                  <a:gd name="T114" fmla="*/ 1186 w 1411"/>
                  <a:gd name="T115" fmla="*/ 15 h 2662"/>
                  <a:gd name="T116" fmla="*/ 1350 w 1411"/>
                  <a:gd name="T117" fmla="*/ 154 h 2662"/>
                  <a:gd name="T118" fmla="*/ 1229 w 1411"/>
                  <a:gd name="T119" fmla="*/ 312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0" name="Freeform 29"/>
              <p:cNvSpPr>
                <a:spLocks/>
              </p:cNvSpPr>
              <p:nvPr/>
            </p:nvSpPr>
            <p:spPr bwMode="auto">
              <a:xfrm>
                <a:off x="2364" y="2423"/>
                <a:ext cx="1128" cy="1222"/>
              </a:xfrm>
              <a:custGeom>
                <a:avLst/>
                <a:gdLst>
                  <a:gd name="T0" fmla="*/ 0 w 1148"/>
                  <a:gd name="T1" fmla="*/ 0 h 1334"/>
                  <a:gd name="T2" fmla="*/ 41 w 1148"/>
                  <a:gd name="T3" fmla="*/ 1222 h 1334"/>
                  <a:gd name="T4" fmla="*/ 1085 w 1148"/>
                  <a:gd name="T5" fmla="*/ 1222 h 1334"/>
                  <a:gd name="T6" fmla="*/ 1128 w 1148"/>
                  <a:gd name="T7" fmla="*/ 0 h 1334"/>
                  <a:gd name="T8" fmla="*/ 0 w 1148"/>
                  <a:gd name="T9" fmla="*/ 0 h 1334"/>
                  <a:gd name="T10" fmla="*/ 0 w 1148"/>
                  <a:gd name="T11" fmla="*/ 0 h 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8" h="1334">
                    <a:moveTo>
                      <a:pt x="0" y="0"/>
                    </a:moveTo>
                    <a:lnTo>
                      <a:pt x="42" y="1334"/>
                    </a:lnTo>
                    <a:lnTo>
                      <a:pt x="1104" y="1334"/>
                    </a:lnTo>
                    <a:lnTo>
                      <a:pt x="1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1" name="Freeform 30"/>
              <p:cNvSpPr>
                <a:spLocks/>
              </p:cNvSpPr>
              <p:nvPr/>
            </p:nvSpPr>
            <p:spPr bwMode="auto">
              <a:xfrm>
                <a:off x="2290" y="657"/>
                <a:ext cx="1237" cy="2022"/>
              </a:xfrm>
              <a:custGeom>
                <a:avLst/>
                <a:gdLst>
                  <a:gd name="T0" fmla="*/ 616 w 1260"/>
                  <a:gd name="T1" fmla="*/ 0 h 2205"/>
                  <a:gd name="T2" fmla="*/ 220 w 1260"/>
                  <a:gd name="T3" fmla="*/ 61 h 2205"/>
                  <a:gd name="T4" fmla="*/ 0 w 1260"/>
                  <a:gd name="T5" fmla="*/ 710 h 2205"/>
                  <a:gd name="T6" fmla="*/ 192 w 1260"/>
                  <a:gd name="T7" fmla="*/ 1565 h 2205"/>
                  <a:gd name="T8" fmla="*/ 164 w 1260"/>
                  <a:gd name="T9" fmla="*/ 1809 h 2205"/>
                  <a:gd name="T10" fmla="*/ 306 w 1260"/>
                  <a:gd name="T11" fmla="*/ 1931 h 2205"/>
                  <a:gd name="T12" fmla="*/ 468 w 1260"/>
                  <a:gd name="T13" fmla="*/ 1997 h 2205"/>
                  <a:gd name="T14" fmla="*/ 627 w 1260"/>
                  <a:gd name="T15" fmla="*/ 2022 h 2205"/>
                  <a:gd name="T16" fmla="*/ 760 w 1260"/>
                  <a:gd name="T17" fmla="*/ 2022 h 2205"/>
                  <a:gd name="T18" fmla="*/ 928 w 1260"/>
                  <a:gd name="T19" fmla="*/ 1960 h 2205"/>
                  <a:gd name="T20" fmla="*/ 1036 w 1260"/>
                  <a:gd name="T21" fmla="*/ 1895 h 2205"/>
                  <a:gd name="T22" fmla="*/ 1160 w 1260"/>
                  <a:gd name="T23" fmla="*/ 1806 h 2205"/>
                  <a:gd name="T24" fmla="*/ 1237 w 1260"/>
                  <a:gd name="T25" fmla="*/ 770 h 2205"/>
                  <a:gd name="T26" fmla="*/ 1071 w 1260"/>
                  <a:gd name="T27" fmla="*/ 81 h 2205"/>
                  <a:gd name="T28" fmla="*/ 616 w 1260"/>
                  <a:gd name="T29" fmla="*/ 0 h 2205"/>
                  <a:gd name="T30" fmla="*/ 616 w 1260"/>
                  <a:gd name="T31" fmla="*/ 0 h 2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0" h="2205">
                    <a:moveTo>
                      <a:pt x="627" y="0"/>
                    </a:moveTo>
                    <a:lnTo>
                      <a:pt x="224" y="67"/>
                    </a:lnTo>
                    <a:lnTo>
                      <a:pt x="0" y="774"/>
                    </a:lnTo>
                    <a:lnTo>
                      <a:pt x="196" y="1707"/>
                    </a:lnTo>
                    <a:lnTo>
                      <a:pt x="167" y="1973"/>
                    </a:lnTo>
                    <a:lnTo>
                      <a:pt x="312" y="2106"/>
                    </a:lnTo>
                    <a:lnTo>
                      <a:pt x="477" y="2178"/>
                    </a:lnTo>
                    <a:lnTo>
                      <a:pt x="639" y="2205"/>
                    </a:lnTo>
                    <a:lnTo>
                      <a:pt x="774" y="2205"/>
                    </a:lnTo>
                    <a:lnTo>
                      <a:pt x="945" y="2137"/>
                    </a:lnTo>
                    <a:lnTo>
                      <a:pt x="1055" y="2066"/>
                    </a:lnTo>
                    <a:lnTo>
                      <a:pt x="1182" y="1969"/>
                    </a:lnTo>
                    <a:lnTo>
                      <a:pt x="1260" y="840"/>
                    </a:lnTo>
                    <a:lnTo>
                      <a:pt x="1091" y="8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2" name="Freeform 31"/>
              <p:cNvSpPr>
                <a:spLocks/>
              </p:cNvSpPr>
              <p:nvPr/>
            </p:nvSpPr>
            <p:spPr bwMode="auto">
              <a:xfrm>
                <a:off x="2596" y="1309"/>
                <a:ext cx="210" cy="54"/>
              </a:xfrm>
              <a:custGeom>
                <a:avLst/>
                <a:gdLst>
                  <a:gd name="T0" fmla="*/ 9 w 214"/>
                  <a:gd name="T1" fmla="*/ 47 h 61"/>
                  <a:gd name="T2" fmla="*/ 154 w 214"/>
                  <a:gd name="T3" fmla="*/ 47 h 61"/>
                  <a:gd name="T4" fmla="*/ 170 w 214"/>
                  <a:gd name="T5" fmla="*/ 54 h 61"/>
                  <a:gd name="T6" fmla="*/ 210 w 214"/>
                  <a:gd name="T7" fmla="*/ 35 h 61"/>
                  <a:gd name="T8" fmla="*/ 162 w 214"/>
                  <a:gd name="T9" fmla="*/ 0 h 61"/>
                  <a:gd name="T10" fmla="*/ 44 w 214"/>
                  <a:gd name="T11" fmla="*/ 0 h 61"/>
                  <a:gd name="T12" fmla="*/ 0 w 214"/>
                  <a:gd name="T13" fmla="*/ 32 h 61"/>
                  <a:gd name="T14" fmla="*/ 9 w 214"/>
                  <a:gd name="T15" fmla="*/ 47 h 61"/>
                  <a:gd name="T16" fmla="*/ 9 w 214"/>
                  <a:gd name="T17" fmla="*/ 47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61">
                    <a:moveTo>
                      <a:pt x="9" y="53"/>
                    </a:moveTo>
                    <a:lnTo>
                      <a:pt x="157" y="53"/>
                    </a:lnTo>
                    <a:lnTo>
                      <a:pt x="173" y="61"/>
                    </a:lnTo>
                    <a:lnTo>
                      <a:pt x="214" y="40"/>
                    </a:lnTo>
                    <a:lnTo>
                      <a:pt x="165" y="0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3" name="Freeform 32"/>
              <p:cNvSpPr>
                <a:spLocks/>
              </p:cNvSpPr>
              <p:nvPr/>
            </p:nvSpPr>
            <p:spPr bwMode="auto">
              <a:xfrm>
                <a:off x="3054" y="1304"/>
                <a:ext cx="224" cy="52"/>
              </a:xfrm>
              <a:custGeom>
                <a:avLst/>
                <a:gdLst>
                  <a:gd name="T0" fmla="*/ 23 w 228"/>
                  <a:gd name="T1" fmla="*/ 52 h 57"/>
                  <a:gd name="T2" fmla="*/ 217 w 228"/>
                  <a:gd name="T3" fmla="*/ 52 h 57"/>
                  <a:gd name="T4" fmla="*/ 224 w 228"/>
                  <a:gd name="T5" fmla="*/ 36 h 57"/>
                  <a:gd name="T6" fmla="*/ 148 w 228"/>
                  <a:gd name="T7" fmla="*/ 0 h 57"/>
                  <a:gd name="T8" fmla="*/ 54 w 228"/>
                  <a:gd name="T9" fmla="*/ 0 h 57"/>
                  <a:gd name="T10" fmla="*/ 0 w 228"/>
                  <a:gd name="T11" fmla="*/ 36 h 57"/>
                  <a:gd name="T12" fmla="*/ 23 w 228"/>
                  <a:gd name="T13" fmla="*/ 52 h 57"/>
                  <a:gd name="T14" fmla="*/ 23 w 228"/>
                  <a:gd name="T15" fmla="*/ 5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57">
                    <a:moveTo>
                      <a:pt x="23" y="57"/>
                    </a:moveTo>
                    <a:lnTo>
                      <a:pt x="221" y="57"/>
                    </a:lnTo>
                    <a:lnTo>
                      <a:pt x="228" y="40"/>
                    </a:lnTo>
                    <a:lnTo>
                      <a:pt x="151" y="0"/>
                    </a:lnTo>
                    <a:lnTo>
                      <a:pt x="55" y="0"/>
                    </a:lnTo>
                    <a:lnTo>
                      <a:pt x="0" y="40"/>
                    </a:ln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4" name="Freeform 33"/>
              <p:cNvSpPr>
                <a:spLocks/>
              </p:cNvSpPr>
              <p:nvPr/>
            </p:nvSpPr>
            <p:spPr bwMode="auto">
              <a:xfrm>
                <a:off x="2668" y="1309"/>
                <a:ext cx="58" cy="43"/>
              </a:xfrm>
              <a:custGeom>
                <a:avLst/>
                <a:gdLst>
                  <a:gd name="T0" fmla="*/ 37 w 59"/>
                  <a:gd name="T1" fmla="*/ 5 h 47"/>
                  <a:gd name="T2" fmla="*/ 37 w 59"/>
                  <a:gd name="T3" fmla="*/ 23 h 47"/>
                  <a:gd name="T4" fmla="*/ 58 w 59"/>
                  <a:gd name="T5" fmla="*/ 31 h 47"/>
                  <a:gd name="T6" fmla="*/ 58 w 59"/>
                  <a:gd name="T7" fmla="*/ 43 h 47"/>
                  <a:gd name="T8" fmla="*/ 11 w 59"/>
                  <a:gd name="T9" fmla="*/ 37 h 47"/>
                  <a:gd name="T10" fmla="*/ 0 w 59"/>
                  <a:gd name="T11" fmla="*/ 10 h 47"/>
                  <a:gd name="T12" fmla="*/ 17 w 59"/>
                  <a:gd name="T13" fmla="*/ 0 h 47"/>
                  <a:gd name="T14" fmla="*/ 37 w 59"/>
                  <a:gd name="T15" fmla="*/ 5 h 47"/>
                  <a:gd name="T16" fmla="*/ 37 w 59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38" y="6"/>
                    </a:moveTo>
                    <a:lnTo>
                      <a:pt x="38" y="25"/>
                    </a:lnTo>
                    <a:lnTo>
                      <a:pt x="59" y="34"/>
                    </a:lnTo>
                    <a:lnTo>
                      <a:pt x="59" y="47"/>
                    </a:lnTo>
                    <a:lnTo>
                      <a:pt x="11" y="40"/>
                    </a:lnTo>
                    <a:lnTo>
                      <a:pt x="0" y="11"/>
                    </a:lnTo>
                    <a:lnTo>
                      <a:pt x="17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5" name="Freeform 34"/>
              <p:cNvSpPr>
                <a:spLocks/>
              </p:cNvSpPr>
              <p:nvPr/>
            </p:nvSpPr>
            <p:spPr bwMode="auto">
              <a:xfrm>
                <a:off x="3127" y="1309"/>
                <a:ext cx="37" cy="43"/>
              </a:xfrm>
              <a:custGeom>
                <a:avLst/>
                <a:gdLst>
                  <a:gd name="T0" fmla="*/ 20 w 39"/>
                  <a:gd name="T1" fmla="*/ 2 h 47"/>
                  <a:gd name="T2" fmla="*/ 37 w 39"/>
                  <a:gd name="T3" fmla="*/ 25 h 47"/>
                  <a:gd name="T4" fmla="*/ 29 w 39"/>
                  <a:gd name="T5" fmla="*/ 43 h 47"/>
                  <a:gd name="T6" fmla="*/ 8 w 39"/>
                  <a:gd name="T7" fmla="*/ 40 h 47"/>
                  <a:gd name="T8" fmla="*/ 0 w 39"/>
                  <a:gd name="T9" fmla="*/ 31 h 47"/>
                  <a:gd name="T10" fmla="*/ 4 w 39"/>
                  <a:gd name="T11" fmla="*/ 0 h 47"/>
                  <a:gd name="T12" fmla="*/ 20 w 39"/>
                  <a:gd name="T13" fmla="*/ 2 h 47"/>
                  <a:gd name="T14" fmla="*/ 20 w 39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7">
                    <a:moveTo>
                      <a:pt x="21" y="2"/>
                    </a:moveTo>
                    <a:lnTo>
                      <a:pt x="39" y="27"/>
                    </a:lnTo>
                    <a:lnTo>
                      <a:pt x="31" y="47"/>
                    </a:lnTo>
                    <a:lnTo>
                      <a:pt x="8" y="44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6" name="Freeform 35"/>
              <p:cNvSpPr>
                <a:spLocks/>
              </p:cNvSpPr>
              <p:nvPr/>
            </p:nvSpPr>
            <p:spPr bwMode="auto">
              <a:xfrm>
                <a:off x="1679" y="425"/>
                <a:ext cx="1385" cy="2437"/>
              </a:xfrm>
              <a:custGeom>
                <a:avLst/>
                <a:gdLst>
                  <a:gd name="T0" fmla="*/ 1193 w 1411"/>
                  <a:gd name="T1" fmla="*/ 345 h 2662"/>
                  <a:gd name="T2" fmla="*/ 1000 w 1411"/>
                  <a:gd name="T3" fmla="*/ 334 h 2662"/>
                  <a:gd name="T4" fmla="*/ 886 w 1411"/>
                  <a:gd name="T5" fmla="*/ 399 h 2662"/>
                  <a:gd name="T6" fmla="*/ 806 w 1411"/>
                  <a:gd name="T7" fmla="*/ 415 h 2662"/>
                  <a:gd name="T8" fmla="*/ 795 w 1411"/>
                  <a:gd name="T9" fmla="*/ 494 h 2662"/>
                  <a:gd name="T10" fmla="*/ 786 w 1411"/>
                  <a:gd name="T11" fmla="*/ 558 h 2662"/>
                  <a:gd name="T12" fmla="*/ 774 w 1411"/>
                  <a:gd name="T13" fmla="*/ 594 h 2662"/>
                  <a:gd name="T14" fmla="*/ 768 w 1411"/>
                  <a:gd name="T15" fmla="*/ 646 h 2662"/>
                  <a:gd name="T16" fmla="*/ 756 w 1411"/>
                  <a:gd name="T17" fmla="*/ 701 h 2662"/>
                  <a:gd name="T18" fmla="*/ 743 w 1411"/>
                  <a:gd name="T19" fmla="*/ 761 h 2662"/>
                  <a:gd name="T20" fmla="*/ 710 w 1411"/>
                  <a:gd name="T21" fmla="*/ 1067 h 2662"/>
                  <a:gd name="T22" fmla="*/ 756 w 1411"/>
                  <a:gd name="T23" fmla="*/ 1222 h 2662"/>
                  <a:gd name="T24" fmla="*/ 782 w 1411"/>
                  <a:gd name="T25" fmla="*/ 1255 h 2662"/>
                  <a:gd name="T26" fmla="*/ 806 w 1411"/>
                  <a:gd name="T27" fmla="*/ 1286 h 2662"/>
                  <a:gd name="T28" fmla="*/ 838 w 1411"/>
                  <a:gd name="T29" fmla="*/ 1328 h 2662"/>
                  <a:gd name="T30" fmla="*/ 876 w 1411"/>
                  <a:gd name="T31" fmla="*/ 1377 h 2662"/>
                  <a:gd name="T32" fmla="*/ 922 w 1411"/>
                  <a:gd name="T33" fmla="*/ 1412 h 2662"/>
                  <a:gd name="T34" fmla="*/ 969 w 1411"/>
                  <a:gd name="T35" fmla="*/ 1417 h 2662"/>
                  <a:gd name="T36" fmla="*/ 1120 w 1411"/>
                  <a:gd name="T37" fmla="*/ 1304 h 2662"/>
                  <a:gd name="T38" fmla="*/ 1095 w 1411"/>
                  <a:gd name="T39" fmla="*/ 1276 h 2662"/>
                  <a:gd name="T40" fmla="*/ 1114 w 1411"/>
                  <a:gd name="T41" fmla="*/ 1251 h 2662"/>
                  <a:gd name="T42" fmla="*/ 1199 w 1411"/>
                  <a:gd name="T43" fmla="*/ 1269 h 2662"/>
                  <a:gd name="T44" fmla="*/ 1217 w 1411"/>
                  <a:gd name="T45" fmla="*/ 1371 h 2662"/>
                  <a:gd name="T46" fmla="*/ 1043 w 1411"/>
                  <a:gd name="T47" fmla="*/ 1630 h 2662"/>
                  <a:gd name="T48" fmla="*/ 1095 w 1411"/>
                  <a:gd name="T49" fmla="*/ 1636 h 2662"/>
                  <a:gd name="T50" fmla="*/ 1127 w 1411"/>
                  <a:gd name="T51" fmla="*/ 1643 h 2662"/>
                  <a:gd name="T52" fmla="*/ 1172 w 1411"/>
                  <a:gd name="T53" fmla="*/ 1524 h 2662"/>
                  <a:gd name="T54" fmla="*/ 1261 w 1411"/>
                  <a:gd name="T55" fmla="*/ 1495 h 2662"/>
                  <a:gd name="T56" fmla="*/ 1236 w 1411"/>
                  <a:gd name="T57" fmla="*/ 1920 h 2662"/>
                  <a:gd name="T58" fmla="*/ 1203 w 1411"/>
                  <a:gd name="T59" fmla="*/ 1916 h 2662"/>
                  <a:gd name="T60" fmla="*/ 1151 w 1411"/>
                  <a:gd name="T61" fmla="*/ 1916 h 2662"/>
                  <a:gd name="T62" fmla="*/ 1114 w 1411"/>
                  <a:gd name="T63" fmla="*/ 1910 h 2662"/>
                  <a:gd name="T64" fmla="*/ 1064 w 1411"/>
                  <a:gd name="T65" fmla="*/ 1875 h 2662"/>
                  <a:gd name="T66" fmla="*/ 1000 w 1411"/>
                  <a:gd name="T67" fmla="*/ 1843 h 2662"/>
                  <a:gd name="T68" fmla="*/ 928 w 1411"/>
                  <a:gd name="T69" fmla="*/ 1786 h 2662"/>
                  <a:gd name="T70" fmla="*/ 826 w 1411"/>
                  <a:gd name="T71" fmla="*/ 1916 h 2662"/>
                  <a:gd name="T72" fmla="*/ 743 w 1411"/>
                  <a:gd name="T73" fmla="*/ 2117 h 2662"/>
                  <a:gd name="T74" fmla="*/ 719 w 1411"/>
                  <a:gd name="T75" fmla="*/ 2281 h 2662"/>
                  <a:gd name="T76" fmla="*/ 782 w 1411"/>
                  <a:gd name="T77" fmla="*/ 2437 h 2662"/>
                  <a:gd name="T78" fmla="*/ 640 w 1411"/>
                  <a:gd name="T79" fmla="*/ 2335 h 2662"/>
                  <a:gd name="T80" fmla="*/ 596 w 1411"/>
                  <a:gd name="T81" fmla="*/ 2219 h 2662"/>
                  <a:gd name="T82" fmla="*/ 582 w 1411"/>
                  <a:gd name="T83" fmla="*/ 2323 h 2662"/>
                  <a:gd name="T84" fmla="*/ 509 w 1411"/>
                  <a:gd name="T85" fmla="*/ 2316 h 2662"/>
                  <a:gd name="T86" fmla="*/ 453 w 1411"/>
                  <a:gd name="T87" fmla="*/ 2210 h 2662"/>
                  <a:gd name="T88" fmla="*/ 346 w 1411"/>
                  <a:gd name="T89" fmla="*/ 2194 h 2662"/>
                  <a:gd name="T90" fmla="*/ 0 w 1411"/>
                  <a:gd name="T91" fmla="*/ 2301 h 2662"/>
                  <a:gd name="T92" fmla="*/ 58 w 1411"/>
                  <a:gd name="T93" fmla="*/ 2227 h 2662"/>
                  <a:gd name="T94" fmla="*/ 82 w 1411"/>
                  <a:gd name="T95" fmla="*/ 2210 h 2662"/>
                  <a:gd name="T96" fmla="*/ 172 w 1411"/>
                  <a:gd name="T97" fmla="*/ 2194 h 2662"/>
                  <a:gd name="T98" fmla="*/ 242 w 1411"/>
                  <a:gd name="T99" fmla="*/ 2080 h 2662"/>
                  <a:gd name="T100" fmla="*/ 295 w 1411"/>
                  <a:gd name="T101" fmla="*/ 1748 h 2662"/>
                  <a:gd name="T102" fmla="*/ 364 w 1411"/>
                  <a:gd name="T103" fmla="*/ 1542 h 2662"/>
                  <a:gd name="T104" fmla="*/ 358 w 1411"/>
                  <a:gd name="T105" fmla="*/ 1363 h 2662"/>
                  <a:gd name="T106" fmla="*/ 372 w 1411"/>
                  <a:gd name="T107" fmla="*/ 1079 h 2662"/>
                  <a:gd name="T108" fmla="*/ 534 w 1411"/>
                  <a:gd name="T109" fmla="*/ 594 h 2662"/>
                  <a:gd name="T110" fmla="*/ 735 w 1411"/>
                  <a:gd name="T111" fmla="*/ 199 h 2662"/>
                  <a:gd name="T112" fmla="*/ 1006 w 1411"/>
                  <a:gd name="T113" fmla="*/ 42 h 2662"/>
                  <a:gd name="T114" fmla="*/ 1217 w 1411"/>
                  <a:gd name="T115" fmla="*/ 15 h 2662"/>
                  <a:gd name="T116" fmla="*/ 1385 w 1411"/>
                  <a:gd name="T117" fmla="*/ 156 h 2662"/>
                  <a:gd name="T118" fmla="*/ 1261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85" y="344"/>
                    </a:moveTo>
                    <a:lnTo>
                      <a:pt x="1215" y="377"/>
                    </a:lnTo>
                    <a:lnTo>
                      <a:pt x="1116" y="390"/>
                    </a:lnTo>
                    <a:lnTo>
                      <a:pt x="1019" y="365"/>
                    </a:lnTo>
                    <a:lnTo>
                      <a:pt x="972" y="377"/>
                    </a:lnTo>
                    <a:lnTo>
                      <a:pt x="903" y="436"/>
                    </a:lnTo>
                    <a:lnTo>
                      <a:pt x="842" y="453"/>
                    </a:lnTo>
                    <a:lnTo>
                      <a:pt x="821" y="453"/>
                    </a:lnTo>
                    <a:lnTo>
                      <a:pt x="854" y="476"/>
                    </a:lnTo>
                    <a:lnTo>
                      <a:pt x="810" y="540"/>
                    </a:lnTo>
                    <a:lnTo>
                      <a:pt x="842" y="552"/>
                    </a:lnTo>
                    <a:lnTo>
                      <a:pt x="801" y="609"/>
                    </a:lnTo>
                    <a:lnTo>
                      <a:pt x="842" y="578"/>
                    </a:lnTo>
                    <a:lnTo>
                      <a:pt x="789" y="649"/>
                    </a:lnTo>
                    <a:lnTo>
                      <a:pt x="829" y="643"/>
                    </a:lnTo>
                    <a:lnTo>
                      <a:pt x="782" y="706"/>
                    </a:lnTo>
                    <a:lnTo>
                      <a:pt x="816" y="715"/>
                    </a:lnTo>
                    <a:lnTo>
                      <a:pt x="770" y="766"/>
                    </a:lnTo>
                    <a:lnTo>
                      <a:pt x="801" y="766"/>
                    </a:lnTo>
                    <a:lnTo>
                      <a:pt x="757" y="831"/>
                    </a:lnTo>
                    <a:lnTo>
                      <a:pt x="723" y="936"/>
                    </a:lnTo>
                    <a:lnTo>
                      <a:pt x="723" y="1166"/>
                    </a:lnTo>
                    <a:lnTo>
                      <a:pt x="770" y="1263"/>
                    </a:lnTo>
                    <a:lnTo>
                      <a:pt x="770" y="1335"/>
                    </a:lnTo>
                    <a:lnTo>
                      <a:pt x="797" y="1285"/>
                    </a:lnTo>
                    <a:lnTo>
                      <a:pt x="797" y="1371"/>
                    </a:lnTo>
                    <a:lnTo>
                      <a:pt x="816" y="1329"/>
                    </a:lnTo>
                    <a:lnTo>
                      <a:pt x="821" y="1405"/>
                    </a:lnTo>
                    <a:lnTo>
                      <a:pt x="842" y="1367"/>
                    </a:lnTo>
                    <a:lnTo>
                      <a:pt x="854" y="1451"/>
                    </a:lnTo>
                    <a:lnTo>
                      <a:pt x="880" y="1413"/>
                    </a:lnTo>
                    <a:lnTo>
                      <a:pt x="892" y="1504"/>
                    </a:lnTo>
                    <a:lnTo>
                      <a:pt x="913" y="1458"/>
                    </a:lnTo>
                    <a:lnTo>
                      <a:pt x="939" y="1542"/>
                    </a:lnTo>
                    <a:lnTo>
                      <a:pt x="966" y="1498"/>
                    </a:lnTo>
                    <a:lnTo>
                      <a:pt x="987" y="1548"/>
                    </a:lnTo>
                    <a:lnTo>
                      <a:pt x="1019" y="1483"/>
                    </a:lnTo>
                    <a:lnTo>
                      <a:pt x="1141" y="1424"/>
                    </a:lnTo>
                    <a:lnTo>
                      <a:pt x="1183" y="1399"/>
                    </a:lnTo>
                    <a:lnTo>
                      <a:pt x="1116" y="1394"/>
                    </a:lnTo>
                    <a:lnTo>
                      <a:pt x="1135" y="1289"/>
                    </a:lnTo>
                    <a:lnTo>
                      <a:pt x="1135" y="1367"/>
                    </a:lnTo>
                    <a:lnTo>
                      <a:pt x="1173" y="1367"/>
                    </a:lnTo>
                    <a:lnTo>
                      <a:pt x="1221" y="1386"/>
                    </a:lnTo>
                    <a:lnTo>
                      <a:pt x="1285" y="1386"/>
                    </a:lnTo>
                    <a:lnTo>
                      <a:pt x="1240" y="1498"/>
                    </a:lnTo>
                    <a:lnTo>
                      <a:pt x="1063" y="1567"/>
                    </a:lnTo>
                    <a:lnTo>
                      <a:pt x="1063" y="1781"/>
                    </a:lnTo>
                    <a:lnTo>
                      <a:pt x="1120" y="1766"/>
                    </a:lnTo>
                    <a:lnTo>
                      <a:pt x="1116" y="1787"/>
                    </a:lnTo>
                    <a:lnTo>
                      <a:pt x="1148" y="1761"/>
                    </a:lnTo>
                    <a:lnTo>
                      <a:pt x="1148" y="1795"/>
                    </a:lnTo>
                    <a:lnTo>
                      <a:pt x="1183" y="1742"/>
                    </a:lnTo>
                    <a:lnTo>
                      <a:pt x="1194" y="1665"/>
                    </a:lnTo>
                    <a:lnTo>
                      <a:pt x="1091" y="1633"/>
                    </a:lnTo>
                    <a:lnTo>
                      <a:pt x="1285" y="1633"/>
                    </a:lnTo>
                    <a:lnTo>
                      <a:pt x="1285" y="2124"/>
                    </a:lnTo>
                    <a:lnTo>
                      <a:pt x="1259" y="2097"/>
                    </a:lnTo>
                    <a:lnTo>
                      <a:pt x="1249" y="2129"/>
                    </a:lnTo>
                    <a:lnTo>
                      <a:pt x="1226" y="2093"/>
                    </a:lnTo>
                    <a:lnTo>
                      <a:pt x="1188" y="2112"/>
                    </a:lnTo>
                    <a:lnTo>
                      <a:pt x="1173" y="2093"/>
                    </a:lnTo>
                    <a:lnTo>
                      <a:pt x="1135" y="2105"/>
                    </a:lnTo>
                    <a:lnTo>
                      <a:pt x="1135" y="2086"/>
                    </a:lnTo>
                    <a:lnTo>
                      <a:pt x="1091" y="2093"/>
                    </a:lnTo>
                    <a:lnTo>
                      <a:pt x="1084" y="2048"/>
                    </a:lnTo>
                    <a:lnTo>
                      <a:pt x="1046" y="2053"/>
                    </a:lnTo>
                    <a:lnTo>
                      <a:pt x="1019" y="2013"/>
                    </a:lnTo>
                    <a:lnTo>
                      <a:pt x="987" y="2013"/>
                    </a:lnTo>
                    <a:lnTo>
                      <a:pt x="945" y="1951"/>
                    </a:lnTo>
                    <a:lnTo>
                      <a:pt x="842" y="1833"/>
                    </a:lnTo>
                    <a:lnTo>
                      <a:pt x="842" y="2093"/>
                    </a:lnTo>
                    <a:lnTo>
                      <a:pt x="816" y="2183"/>
                    </a:lnTo>
                    <a:lnTo>
                      <a:pt x="757" y="2312"/>
                    </a:lnTo>
                    <a:lnTo>
                      <a:pt x="732" y="2397"/>
                    </a:lnTo>
                    <a:lnTo>
                      <a:pt x="732" y="2492"/>
                    </a:lnTo>
                    <a:lnTo>
                      <a:pt x="757" y="2578"/>
                    </a:lnTo>
                    <a:lnTo>
                      <a:pt x="797" y="2662"/>
                    </a:lnTo>
                    <a:lnTo>
                      <a:pt x="698" y="2597"/>
                    </a:lnTo>
                    <a:lnTo>
                      <a:pt x="652" y="2551"/>
                    </a:lnTo>
                    <a:lnTo>
                      <a:pt x="626" y="2492"/>
                    </a:lnTo>
                    <a:lnTo>
                      <a:pt x="607" y="2424"/>
                    </a:lnTo>
                    <a:lnTo>
                      <a:pt x="588" y="2492"/>
                    </a:lnTo>
                    <a:lnTo>
                      <a:pt x="593" y="2538"/>
                    </a:lnTo>
                    <a:lnTo>
                      <a:pt x="599" y="2582"/>
                    </a:lnTo>
                    <a:lnTo>
                      <a:pt x="519" y="2530"/>
                    </a:lnTo>
                    <a:lnTo>
                      <a:pt x="481" y="2479"/>
                    </a:lnTo>
                    <a:lnTo>
                      <a:pt x="462" y="2414"/>
                    </a:lnTo>
                    <a:lnTo>
                      <a:pt x="456" y="2333"/>
                    </a:lnTo>
                    <a:lnTo>
                      <a:pt x="352" y="2397"/>
                    </a:lnTo>
                    <a:lnTo>
                      <a:pt x="188" y="2462"/>
                    </a:lnTo>
                    <a:lnTo>
                      <a:pt x="0" y="2513"/>
                    </a:lnTo>
                    <a:lnTo>
                      <a:pt x="92" y="2479"/>
                    </a:lnTo>
                    <a:lnTo>
                      <a:pt x="59" y="2433"/>
                    </a:lnTo>
                    <a:lnTo>
                      <a:pt x="52" y="2388"/>
                    </a:lnTo>
                    <a:lnTo>
                      <a:pt x="84" y="2414"/>
                    </a:lnTo>
                    <a:lnTo>
                      <a:pt x="131" y="2414"/>
                    </a:lnTo>
                    <a:lnTo>
                      <a:pt x="175" y="2397"/>
                    </a:lnTo>
                    <a:lnTo>
                      <a:pt x="223" y="2344"/>
                    </a:lnTo>
                    <a:lnTo>
                      <a:pt x="247" y="2272"/>
                    </a:lnTo>
                    <a:lnTo>
                      <a:pt x="266" y="2129"/>
                    </a:lnTo>
                    <a:lnTo>
                      <a:pt x="301" y="1909"/>
                    </a:lnTo>
                    <a:lnTo>
                      <a:pt x="333" y="1802"/>
                    </a:lnTo>
                    <a:lnTo>
                      <a:pt x="371" y="1684"/>
                    </a:lnTo>
                    <a:lnTo>
                      <a:pt x="379" y="1593"/>
                    </a:lnTo>
                    <a:lnTo>
                      <a:pt x="365" y="1489"/>
                    </a:lnTo>
                    <a:lnTo>
                      <a:pt x="360" y="1342"/>
                    </a:lnTo>
                    <a:lnTo>
                      <a:pt x="379" y="1179"/>
                    </a:lnTo>
                    <a:lnTo>
                      <a:pt x="491" y="877"/>
                    </a:lnTo>
                    <a:lnTo>
                      <a:pt x="544" y="649"/>
                    </a:lnTo>
                    <a:lnTo>
                      <a:pt x="639" y="350"/>
                    </a:lnTo>
                    <a:lnTo>
                      <a:pt x="749" y="217"/>
                    </a:lnTo>
                    <a:lnTo>
                      <a:pt x="880" y="143"/>
                    </a:lnTo>
                    <a:lnTo>
                      <a:pt x="1025" y="46"/>
                    </a:lnTo>
                    <a:lnTo>
                      <a:pt x="1148" y="0"/>
                    </a:lnTo>
                    <a:lnTo>
                      <a:pt x="1240" y="16"/>
                    </a:lnTo>
                    <a:lnTo>
                      <a:pt x="1323" y="46"/>
                    </a:lnTo>
                    <a:lnTo>
                      <a:pt x="1411" y="170"/>
                    </a:lnTo>
                    <a:lnTo>
                      <a:pt x="1285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7" name="Freeform 36"/>
              <p:cNvSpPr>
                <a:spLocks/>
              </p:cNvSpPr>
              <p:nvPr/>
            </p:nvSpPr>
            <p:spPr bwMode="auto">
              <a:xfrm>
                <a:off x="2796" y="425"/>
                <a:ext cx="1385" cy="2437"/>
              </a:xfrm>
              <a:custGeom>
                <a:avLst/>
                <a:gdLst>
                  <a:gd name="T0" fmla="*/ 194 w 1411"/>
                  <a:gd name="T1" fmla="*/ 345 h 2662"/>
                  <a:gd name="T2" fmla="*/ 387 w 1411"/>
                  <a:gd name="T3" fmla="*/ 334 h 2662"/>
                  <a:gd name="T4" fmla="*/ 502 w 1411"/>
                  <a:gd name="T5" fmla="*/ 399 h 2662"/>
                  <a:gd name="T6" fmla="*/ 576 w 1411"/>
                  <a:gd name="T7" fmla="*/ 415 h 2662"/>
                  <a:gd name="T8" fmla="*/ 592 w 1411"/>
                  <a:gd name="T9" fmla="*/ 494 h 2662"/>
                  <a:gd name="T10" fmla="*/ 597 w 1411"/>
                  <a:gd name="T11" fmla="*/ 558 h 2662"/>
                  <a:gd name="T12" fmla="*/ 611 w 1411"/>
                  <a:gd name="T13" fmla="*/ 594 h 2662"/>
                  <a:gd name="T14" fmla="*/ 615 w 1411"/>
                  <a:gd name="T15" fmla="*/ 646 h 2662"/>
                  <a:gd name="T16" fmla="*/ 629 w 1411"/>
                  <a:gd name="T17" fmla="*/ 701 h 2662"/>
                  <a:gd name="T18" fmla="*/ 642 w 1411"/>
                  <a:gd name="T19" fmla="*/ 761 h 2662"/>
                  <a:gd name="T20" fmla="*/ 673 w 1411"/>
                  <a:gd name="T21" fmla="*/ 1067 h 2662"/>
                  <a:gd name="T22" fmla="*/ 629 w 1411"/>
                  <a:gd name="T23" fmla="*/ 1222 h 2662"/>
                  <a:gd name="T24" fmla="*/ 603 w 1411"/>
                  <a:gd name="T25" fmla="*/ 1255 h 2662"/>
                  <a:gd name="T26" fmla="*/ 576 w 1411"/>
                  <a:gd name="T27" fmla="*/ 1286 h 2662"/>
                  <a:gd name="T28" fmla="*/ 543 w 1411"/>
                  <a:gd name="T29" fmla="*/ 1328 h 2662"/>
                  <a:gd name="T30" fmla="*/ 507 w 1411"/>
                  <a:gd name="T31" fmla="*/ 1377 h 2662"/>
                  <a:gd name="T32" fmla="*/ 462 w 1411"/>
                  <a:gd name="T33" fmla="*/ 1412 h 2662"/>
                  <a:gd name="T34" fmla="*/ 418 w 1411"/>
                  <a:gd name="T35" fmla="*/ 1417 h 2662"/>
                  <a:gd name="T36" fmla="*/ 261 w 1411"/>
                  <a:gd name="T37" fmla="*/ 1304 h 2662"/>
                  <a:gd name="T38" fmla="*/ 290 w 1411"/>
                  <a:gd name="T39" fmla="*/ 1276 h 2662"/>
                  <a:gd name="T40" fmla="*/ 269 w 1411"/>
                  <a:gd name="T41" fmla="*/ 1251 h 2662"/>
                  <a:gd name="T42" fmla="*/ 186 w 1411"/>
                  <a:gd name="T43" fmla="*/ 1269 h 2662"/>
                  <a:gd name="T44" fmla="*/ 168 w 1411"/>
                  <a:gd name="T45" fmla="*/ 1371 h 2662"/>
                  <a:gd name="T46" fmla="*/ 342 w 1411"/>
                  <a:gd name="T47" fmla="*/ 1630 h 2662"/>
                  <a:gd name="T48" fmla="*/ 290 w 1411"/>
                  <a:gd name="T49" fmla="*/ 1636 h 2662"/>
                  <a:gd name="T50" fmla="*/ 257 w 1411"/>
                  <a:gd name="T51" fmla="*/ 1643 h 2662"/>
                  <a:gd name="T52" fmla="*/ 213 w 1411"/>
                  <a:gd name="T53" fmla="*/ 1524 h 2662"/>
                  <a:gd name="T54" fmla="*/ 122 w 1411"/>
                  <a:gd name="T55" fmla="*/ 1495 h 2662"/>
                  <a:gd name="T56" fmla="*/ 149 w 1411"/>
                  <a:gd name="T57" fmla="*/ 1920 h 2662"/>
                  <a:gd name="T58" fmla="*/ 180 w 1411"/>
                  <a:gd name="T59" fmla="*/ 1916 h 2662"/>
                  <a:gd name="T60" fmla="*/ 232 w 1411"/>
                  <a:gd name="T61" fmla="*/ 1916 h 2662"/>
                  <a:gd name="T62" fmla="*/ 269 w 1411"/>
                  <a:gd name="T63" fmla="*/ 1910 h 2662"/>
                  <a:gd name="T64" fmla="*/ 321 w 1411"/>
                  <a:gd name="T65" fmla="*/ 1875 h 2662"/>
                  <a:gd name="T66" fmla="*/ 387 w 1411"/>
                  <a:gd name="T67" fmla="*/ 1843 h 2662"/>
                  <a:gd name="T68" fmla="*/ 453 w 1411"/>
                  <a:gd name="T69" fmla="*/ 1786 h 2662"/>
                  <a:gd name="T70" fmla="*/ 559 w 1411"/>
                  <a:gd name="T71" fmla="*/ 1916 h 2662"/>
                  <a:gd name="T72" fmla="*/ 642 w 1411"/>
                  <a:gd name="T73" fmla="*/ 2117 h 2662"/>
                  <a:gd name="T74" fmla="*/ 668 w 1411"/>
                  <a:gd name="T75" fmla="*/ 2281 h 2662"/>
                  <a:gd name="T76" fmla="*/ 603 w 1411"/>
                  <a:gd name="T77" fmla="*/ 2437 h 2662"/>
                  <a:gd name="T78" fmla="*/ 744 w 1411"/>
                  <a:gd name="T79" fmla="*/ 2335 h 2662"/>
                  <a:gd name="T80" fmla="*/ 789 w 1411"/>
                  <a:gd name="T81" fmla="*/ 2219 h 2662"/>
                  <a:gd name="T82" fmla="*/ 801 w 1411"/>
                  <a:gd name="T83" fmla="*/ 2323 h 2662"/>
                  <a:gd name="T84" fmla="*/ 876 w 1411"/>
                  <a:gd name="T85" fmla="*/ 2316 h 2662"/>
                  <a:gd name="T86" fmla="*/ 930 w 1411"/>
                  <a:gd name="T87" fmla="*/ 2210 h 2662"/>
                  <a:gd name="T88" fmla="*/ 1039 w 1411"/>
                  <a:gd name="T89" fmla="*/ 2194 h 2662"/>
                  <a:gd name="T90" fmla="*/ 1385 w 1411"/>
                  <a:gd name="T91" fmla="*/ 2301 h 2662"/>
                  <a:gd name="T92" fmla="*/ 1327 w 1411"/>
                  <a:gd name="T93" fmla="*/ 2227 h 2662"/>
                  <a:gd name="T94" fmla="*/ 1301 w 1411"/>
                  <a:gd name="T95" fmla="*/ 2210 h 2662"/>
                  <a:gd name="T96" fmla="*/ 1211 w 1411"/>
                  <a:gd name="T97" fmla="*/ 2194 h 2662"/>
                  <a:gd name="T98" fmla="*/ 1142 w 1411"/>
                  <a:gd name="T99" fmla="*/ 2080 h 2662"/>
                  <a:gd name="T100" fmla="*/ 1090 w 1411"/>
                  <a:gd name="T101" fmla="*/ 1748 h 2662"/>
                  <a:gd name="T102" fmla="*/ 1019 w 1411"/>
                  <a:gd name="T103" fmla="*/ 1542 h 2662"/>
                  <a:gd name="T104" fmla="*/ 1028 w 1411"/>
                  <a:gd name="T105" fmla="*/ 1363 h 2662"/>
                  <a:gd name="T106" fmla="*/ 1013 w 1411"/>
                  <a:gd name="T107" fmla="*/ 1079 h 2662"/>
                  <a:gd name="T108" fmla="*/ 853 w 1411"/>
                  <a:gd name="T109" fmla="*/ 594 h 2662"/>
                  <a:gd name="T110" fmla="*/ 648 w 1411"/>
                  <a:gd name="T111" fmla="*/ 199 h 2662"/>
                  <a:gd name="T112" fmla="*/ 379 w 1411"/>
                  <a:gd name="T113" fmla="*/ 42 h 2662"/>
                  <a:gd name="T114" fmla="*/ 168 w 1411"/>
                  <a:gd name="T115" fmla="*/ 15 h 2662"/>
                  <a:gd name="T116" fmla="*/ 0 w 1411"/>
                  <a:gd name="T117" fmla="*/ 156 h 2662"/>
                  <a:gd name="T118" fmla="*/ 122 w 1411"/>
                  <a:gd name="T119" fmla="*/ 315 h 2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11" h="2662">
                    <a:moveTo>
                      <a:pt x="124" y="344"/>
                    </a:moveTo>
                    <a:lnTo>
                      <a:pt x="198" y="377"/>
                    </a:lnTo>
                    <a:lnTo>
                      <a:pt x="295" y="390"/>
                    </a:lnTo>
                    <a:lnTo>
                      <a:pt x="394" y="365"/>
                    </a:lnTo>
                    <a:lnTo>
                      <a:pt x="439" y="377"/>
                    </a:lnTo>
                    <a:lnTo>
                      <a:pt x="511" y="436"/>
                    </a:lnTo>
                    <a:lnTo>
                      <a:pt x="570" y="453"/>
                    </a:lnTo>
                    <a:lnTo>
                      <a:pt x="587" y="453"/>
                    </a:lnTo>
                    <a:lnTo>
                      <a:pt x="553" y="476"/>
                    </a:lnTo>
                    <a:lnTo>
                      <a:pt x="603" y="540"/>
                    </a:lnTo>
                    <a:lnTo>
                      <a:pt x="570" y="552"/>
                    </a:lnTo>
                    <a:lnTo>
                      <a:pt x="608" y="609"/>
                    </a:lnTo>
                    <a:lnTo>
                      <a:pt x="570" y="578"/>
                    </a:lnTo>
                    <a:lnTo>
                      <a:pt x="622" y="649"/>
                    </a:lnTo>
                    <a:lnTo>
                      <a:pt x="582" y="643"/>
                    </a:lnTo>
                    <a:lnTo>
                      <a:pt x="627" y="706"/>
                    </a:lnTo>
                    <a:lnTo>
                      <a:pt x="597" y="715"/>
                    </a:lnTo>
                    <a:lnTo>
                      <a:pt x="641" y="766"/>
                    </a:lnTo>
                    <a:lnTo>
                      <a:pt x="608" y="766"/>
                    </a:lnTo>
                    <a:lnTo>
                      <a:pt x="654" y="831"/>
                    </a:lnTo>
                    <a:lnTo>
                      <a:pt x="686" y="936"/>
                    </a:lnTo>
                    <a:lnTo>
                      <a:pt x="686" y="1166"/>
                    </a:lnTo>
                    <a:lnTo>
                      <a:pt x="641" y="1263"/>
                    </a:lnTo>
                    <a:lnTo>
                      <a:pt x="641" y="1335"/>
                    </a:lnTo>
                    <a:lnTo>
                      <a:pt x="614" y="1285"/>
                    </a:lnTo>
                    <a:lnTo>
                      <a:pt x="614" y="1371"/>
                    </a:lnTo>
                    <a:lnTo>
                      <a:pt x="597" y="1329"/>
                    </a:lnTo>
                    <a:lnTo>
                      <a:pt x="587" y="1405"/>
                    </a:lnTo>
                    <a:lnTo>
                      <a:pt x="570" y="1367"/>
                    </a:lnTo>
                    <a:lnTo>
                      <a:pt x="553" y="1451"/>
                    </a:lnTo>
                    <a:lnTo>
                      <a:pt x="528" y="1413"/>
                    </a:lnTo>
                    <a:lnTo>
                      <a:pt x="517" y="1504"/>
                    </a:lnTo>
                    <a:lnTo>
                      <a:pt x="496" y="1458"/>
                    </a:lnTo>
                    <a:lnTo>
                      <a:pt x="471" y="1542"/>
                    </a:lnTo>
                    <a:lnTo>
                      <a:pt x="445" y="1498"/>
                    </a:lnTo>
                    <a:lnTo>
                      <a:pt x="426" y="1548"/>
                    </a:lnTo>
                    <a:lnTo>
                      <a:pt x="394" y="1483"/>
                    </a:lnTo>
                    <a:lnTo>
                      <a:pt x="266" y="1424"/>
                    </a:lnTo>
                    <a:lnTo>
                      <a:pt x="230" y="1399"/>
                    </a:lnTo>
                    <a:lnTo>
                      <a:pt x="295" y="1394"/>
                    </a:lnTo>
                    <a:lnTo>
                      <a:pt x="274" y="1289"/>
                    </a:lnTo>
                    <a:lnTo>
                      <a:pt x="274" y="1367"/>
                    </a:lnTo>
                    <a:lnTo>
                      <a:pt x="236" y="1367"/>
                    </a:lnTo>
                    <a:lnTo>
                      <a:pt x="190" y="1386"/>
                    </a:lnTo>
                    <a:lnTo>
                      <a:pt x="124" y="1386"/>
                    </a:lnTo>
                    <a:lnTo>
                      <a:pt x="171" y="1498"/>
                    </a:lnTo>
                    <a:lnTo>
                      <a:pt x="348" y="1567"/>
                    </a:lnTo>
                    <a:lnTo>
                      <a:pt x="348" y="1781"/>
                    </a:lnTo>
                    <a:lnTo>
                      <a:pt x="289" y="1766"/>
                    </a:lnTo>
                    <a:lnTo>
                      <a:pt x="295" y="1787"/>
                    </a:lnTo>
                    <a:lnTo>
                      <a:pt x="262" y="1761"/>
                    </a:lnTo>
                    <a:lnTo>
                      <a:pt x="262" y="1795"/>
                    </a:lnTo>
                    <a:lnTo>
                      <a:pt x="230" y="1742"/>
                    </a:lnTo>
                    <a:lnTo>
                      <a:pt x="217" y="1665"/>
                    </a:lnTo>
                    <a:lnTo>
                      <a:pt x="319" y="1633"/>
                    </a:lnTo>
                    <a:lnTo>
                      <a:pt x="124" y="1633"/>
                    </a:lnTo>
                    <a:lnTo>
                      <a:pt x="124" y="2124"/>
                    </a:lnTo>
                    <a:lnTo>
                      <a:pt x="152" y="2097"/>
                    </a:lnTo>
                    <a:lnTo>
                      <a:pt x="165" y="2129"/>
                    </a:lnTo>
                    <a:lnTo>
                      <a:pt x="183" y="2093"/>
                    </a:lnTo>
                    <a:lnTo>
                      <a:pt x="222" y="2112"/>
                    </a:lnTo>
                    <a:lnTo>
                      <a:pt x="236" y="2093"/>
                    </a:lnTo>
                    <a:lnTo>
                      <a:pt x="274" y="2105"/>
                    </a:lnTo>
                    <a:lnTo>
                      <a:pt x="274" y="2086"/>
                    </a:lnTo>
                    <a:lnTo>
                      <a:pt x="319" y="2093"/>
                    </a:lnTo>
                    <a:lnTo>
                      <a:pt x="327" y="2048"/>
                    </a:lnTo>
                    <a:lnTo>
                      <a:pt x="367" y="2053"/>
                    </a:lnTo>
                    <a:lnTo>
                      <a:pt x="394" y="2013"/>
                    </a:lnTo>
                    <a:lnTo>
                      <a:pt x="426" y="2013"/>
                    </a:lnTo>
                    <a:lnTo>
                      <a:pt x="462" y="1951"/>
                    </a:lnTo>
                    <a:lnTo>
                      <a:pt x="570" y="1833"/>
                    </a:lnTo>
                    <a:lnTo>
                      <a:pt x="570" y="2093"/>
                    </a:lnTo>
                    <a:lnTo>
                      <a:pt x="597" y="2183"/>
                    </a:lnTo>
                    <a:lnTo>
                      <a:pt x="654" y="2312"/>
                    </a:lnTo>
                    <a:lnTo>
                      <a:pt x="681" y="2397"/>
                    </a:lnTo>
                    <a:lnTo>
                      <a:pt x="681" y="2492"/>
                    </a:lnTo>
                    <a:lnTo>
                      <a:pt x="654" y="2578"/>
                    </a:lnTo>
                    <a:lnTo>
                      <a:pt x="614" y="2662"/>
                    </a:lnTo>
                    <a:lnTo>
                      <a:pt x="713" y="2597"/>
                    </a:lnTo>
                    <a:lnTo>
                      <a:pt x="758" y="2551"/>
                    </a:lnTo>
                    <a:lnTo>
                      <a:pt x="781" y="2492"/>
                    </a:lnTo>
                    <a:lnTo>
                      <a:pt x="804" y="2424"/>
                    </a:lnTo>
                    <a:lnTo>
                      <a:pt x="825" y="2492"/>
                    </a:lnTo>
                    <a:lnTo>
                      <a:pt x="816" y="2538"/>
                    </a:lnTo>
                    <a:lnTo>
                      <a:pt x="810" y="2582"/>
                    </a:lnTo>
                    <a:lnTo>
                      <a:pt x="892" y="2530"/>
                    </a:lnTo>
                    <a:lnTo>
                      <a:pt x="930" y="2479"/>
                    </a:lnTo>
                    <a:lnTo>
                      <a:pt x="947" y="2414"/>
                    </a:lnTo>
                    <a:lnTo>
                      <a:pt x="952" y="2333"/>
                    </a:lnTo>
                    <a:lnTo>
                      <a:pt x="1059" y="2397"/>
                    </a:lnTo>
                    <a:lnTo>
                      <a:pt x="1222" y="2462"/>
                    </a:lnTo>
                    <a:lnTo>
                      <a:pt x="1411" y="2513"/>
                    </a:lnTo>
                    <a:lnTo>
                      <a:pt x="1319" y="2479"/>
                    </a:lnTo>
                    <a:lnTo>
                      <a:pt x="1352" y="2433"/>
                    </a:lnTo>
                    <a:lnTo>
                      <a:pt x="1357" y="2388"/>
                    </a:lnTo>
                    <a:lnTo>
                      <a:pt x="1325" y="2414"/>
                    </a:lnTo>
                    <a:lnTo>
                      <a:pt x="1281" y="2414"/>
                    </a:lnTo>
                    <a:lnTo>
                      <a:pt x="1234" y="2397"/>
                    </a:lnTo>
                    <a:lnTo>
                      <a:pt x="1188" y="2344"/>
                    </a:lnTo>
                    <a:lnTo>
                      <a:pt x="1163" y="2272"/>
                    </a:lnTo>
                    <a:lnTo>
                      <a:pt x="1144" y="2129"/>
                    </a:lnTo>
                    <a:lnTo>
                      <a:pt x="1110" y="1909"/>
                    </a:lnTo>
                    <a:lnTo>
                      <a:pt x="1082" y="1802"/>
                    </a:lnTo>
                    <a:lnTo>
                      <a:pt x="1038" y="1684"/>
                    </a:lnTo>
                    <a:lnTo>
                      <a:pt x="1032" y="1593"/>
                    </a:lnTo>
                    <a:lnTo>
                      <a:pt x="1047" y="1489"/>
                    </a:lnTo>
                    <a:lnTo>
                      <a:pt x="1053" y="1342"/>
                    </a:lnTo>
                    <a:lnTo>
                      <a:pt x="1032" y="1179"/>
                    </a:lnTo>
                    <a:lnTo>
                      <a:pt x="922" y="877"/>
                    </a:lnTo>
                    <a:lnTo>
                      <a:pt x="869" y="649"/>
                    </a:lnTo>
                    <a:lnTo>
                      <a:pt x="772" y="350"/>
                    </a:lnTo>
                    <a:lnTo>
                      <a:pt x="660" y="217"/>
                    </a:lnTo>
                    <a:lnTo>
                      <a:pt x="528" y="143"/>
                    </a:lnTo>
                    <a:lnTo>
                      <a:pt x="386" y="46"/>
                    </a:lnTo>
                    <a:lnTo>
                      <a:pt x="262" y="0"/>
                    </a:lnTo>
                    <a:lnTo>
                      <a:pt x="171" y="16"/>
                    </a:lnTo>
                    <a:lnTo>
                      <a:pt x="87" y="46"/>
                    </a:lnTo>
                    <a:lnTo>
                      <a:pt x="0" y="170"/>
                    </a:lnTo>
                    <a:lnTo>
                      <a:pt x="124" y="34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8" name="Freeform 37"/>
              <p:cNvSpPr>
                <a:spLocks/>
              </p:cNvSpPr>
              <p:nvPr/>
            </p:nvSpPr>
            <p:spPr bwMode="auto">
              <a:xfrm>
                <a:off x="2454" y="1203"/>
                <a:ext cx="366" cy="92"/>
              </a:xfrm>
              <a:custGeom>
                <a:avLst/>
                <a:gdLst>
                  <a:gd name="T0" fmla="*/ 0 w 373"/>
                  <a:gd name="T1" fmla="*/ 78 h 101"/>
                  <a:gd name="T2" fmla="*/ 77 w 373"/>
                  <a:gd name="T3" fmla="*/ 0 h 101"/>
                  <a:gd name="T4" fmla="*/ 242 w 373"/>
                  <a:gd name="T5" fmla="*/ 0 h 101"/>
                  <a:gd name="T6" fmla="*/ 366 w 373"/>
                  <a:gd name="T7" fmla="*/ 29 h 101"/>
                  <a:gd name="T8" fmla="*/ 366 w 373"/>
                  <a:gd name="T9" fmla="*/ 54 h 101"/>
                  <a:gd name="T10" fmla="*/ 226 w 373"/>
                  <a:gd name="T11" fmla="*/ 54 h 101"/>
                  <a:gd name="T12" fmla="*/ 136 w 373"/>
                  <a:gd name="T13" fmla="*/ 46 h 101"/>
                  <a:gd name="T14" fmla="*/ 21 w 373"/>
                  <a:gd name="T15" fmla="*/ 92 h 101"/>
                  <a:gd name="T16" fmla="*/ 26 w 373"/>
                  <a:gd name="T17" fmla="*/ 64 h 101"/>
                  <a:gd name="T18" fmla="*/ 0 w 373"/>
                  <a:gd name="T19" fmla="*/ 78 h 101"/>
                  <a:gd name="T20" fmla="*/ 0 w 373"/>
                  <a:gd name="T21" fmla="*/ 78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" h="101">
                    <a:moveTo>
                      <a:pt x="0" y="86"/>
                    </a:moveTo>
                    <a:lnTo>
                      <a:pt x="78" y="0"/>
                    </a:lnTo>
                    <a:lnTo>
                      <a:pt x="247" y="0"/>
                    </a:lnTo>
                    <a:lnTo>
                      <a:pt x="373" y="32"/>
                    </a:lnTo>
                    <a:lnTo>
                      <a:pt x="373" y="59"/>
                    </a:lnTo>
                    <a:lnTo>
                      <a:pt x="230" y="59"/>
                    </a:lnTo>
                    <a:lnTo>
                      <a:pt x="139" y="51"/>
                    </a:lnTo>
                    <a:lnTo>
                      <a:pt x="21" y="101"/>
                    </a:lnTo>
                    <a:lnTo>
                      <a:pt x="27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9" name="Freeform 38"/>
              <p:cNvSpPr>
                <a:spLocks/>
              </p:cNvSpPr>
              <p:nvPr/>
            </p:nvSpPr>
            <p:spPr bwMode="auto">
              <a:xfrm>
                <a:off x="2798" y="1274"/>
                <a:ext cx="73" cy="421"/>
              </a:xfrm>
              <a:custGeom>
                <a:avLst/>
                <a:gdLst>
                  <a:gd name="T0" fmla="*/ 73 w 74"/>
                  <a:gd name="T1" fmla="*/ 60 h 458"/>
                  <a:gd name="T2" fmla="*/ 73 w 74"/>
                  <a:gd name="T3" fmla="*/ 421 h 458"/>
                  <a:gd name="T4" fmla="*/ 39 w 74"/>
                  <a:gd name="T5" fmla="*/ 407 h 458"/>
                  <a:gd name="T6" fmla="*/ 52 w 74"/>
                  <a:gd name="T7" fmla="*/ 302 h 458"/>
                  <a:gd name="T8" fmla="*/ 52 w 74"/>
                  <a:gd name="T9" fmla="*/ 75 h 458"/>
                  <a:gd name="T10" fmla="*/ 0 w 74"/>
                  <a:gd name="T11" fmla="*/ 0 h 458"/>
                  <a:gd name="T12" fmla="*/ 73 w 74"/>
                  <a:gd name="T13" fmla="*/ 60 h 458"/>
                  <a:gd name="T14" fmla="*/ 73 w 74"/>
                  <a:gd name="T15" fmla="*/ 6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58">
                    <a:moveTo>
                      <a:pt x="74" y="65"/>
                    </a:moveTo>
                    <a:lnTo>
                      <a:pt x="74" y="458"/>
                    </a:lnTo>
                    <a:lnTo>
                      <a:pt x="40" y="443"/>
                    </a:lnTo>
                    <a:lnTo>
                      <a:pt x="53" y="329"/>
                    </a:lnTo>
                    <a:lnTo>
                      <a:pt x="53" y="82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0" name="Freeform 39"/>
              <p:cNvSpPr>
                <a:spLocks/>
              </p:cNvSpPr>
              <p:nvPr/>
            </p:nvSpPr>
            <p:spPr bwMode="auto">
              <a:xfrm>
                <a:off x="2555" y="1289"/>
                <a:ext cx="261" cy="82"/>
              </a:xfrm>
              <a:custGeom>
                <a:avLst/>
                <a:gdLst>
                  <a:gd name="T0" fmla="*/ 0 w 266"/>
                  <a:gd name="T1" fmla="*/ 51 h 88"/>
                  <a:gd name="T2" fmla="*/ 27 w 266"/>
                  <a:gd name="T3" fmla="*/ 82 h 88"/>
                  <a:gd name="T4" fmla="*/ 65 w 266"/>
                  <a:gd name="T5" fmla="*/ 71 h 88"/>
                  <a:gd name="T6" fmla="*/ 48 w 266"/>
                  <a:gd name="T7" fmla="*/ 51 h 88"/>
                  <a:gd name="T8" fmla="*/ 83 w 266"/>
                  <a:gd name="T9" fmla="*/ 30 h 88"/>
                  <a:gd name="T10" fmla="*/ 93 w 266"/>
                  <a:gd name="T11" fmla="*/ 67 h 88"/>
                  <a:gd name="T12" fmla="*/ 175 w 266"/>
                  <a:gd name="T13" fmla="*/ 67 h 88"/>
                  <a:gd name="T14" fmla="*/ 141 w 266"/>
                  <a:gd name="T15" fmla="*/ 57 h 88"/>
                  <a:gd name="T16" fmla="*/ 141 w 266"/>
                  <a:gd name="T17" fmla="*/ 43 h 88"/>
                  <a:gd name="T18" fmla="*/ 129 w 266"/>
                  <a:gd name="T19" fmla="*/ 45 h 88"/>
                  <a:gd name="T20" fmla="*/ 125 w 266"/>
                  <a:gd name="T21" fmla="*/ 34 h 88"/>
                  <a:gd name="T22" fmla="*/ 131 w 266"/>
                  <a:gd name="T23" fmla="*/ 27 h 88"/>
                  <a:gd name="T24" fmla="*/ 166 w 266"/>
                  <a:gd name="T25" fmla="*/ 27 h 88"/>
                  <a:gd name="T26" fmla="*/ 175 w 266"/>
                  <a:gd name="T27" fmla="*/ 59 h 88"/>
                  <a:gd name="T28" fmla="*/ 186 w 266"/>
                  <a:gd name="T29" fmla="*/ 27 h 88"/>
                  <a:gd name="T30" fmla="*/ 216 w 266"/>
                  <a:gd name="T31" fmla="*/ 51 h 88"/>
                  <a:gd name="T32" fmla="*/ 211 w 266"/>
                  <a:gd name="T33" fmla="*/ 30 h 88"/>
                  <a:gd name="T34" fmla="*/ 244 w 266"/>
                  <a:gd name="T35" fmla="*/ 57 h 88"/>
                  <a:gd name="T36" fmla="*/ 209 w 266"/>
                  <a:gd name="T37" fmla="*/ 80 h 88"/>
                  <a:gd name="T38" fmla="*/ 261 w 266"/>
                  <a:gd name="T39" fmla="*/ 57 h 88"/>
                  <a:gd name="T40" fmla="*/ 216 w 266"/>
                  <a:gd name="T41" fmla="*/ 10 h 88"/>
                  <a:gd name="T42" fmla="*/ 164 w 266"/>
                  <a:gd name="T43" fmla="*/ 0 h 88"/>
                  <a:gd name="T44" fmla="*/ 102 w 266"/>
                  <a:gd name="T45" fmla="*/ 2 h 88"/>
                  <a:gd name="T46" fmla="*/ 21 w 266"/>
                  <a:gd name="T47" fmla="*/ 34 h 88"/>
                  <a:gd name="T48" fmla="*/ 0 w 266"/>
                  <a:gd name="T49" fmla="*/ 51 h 88"/>
                  <a:gd name="T50" fmla="*/ 0 w 266"/>
                  <a:gd name="T51" fmla="*/ 51 h 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6" h="88">
                    <a:moveTo>
                      <a:pt x="0" y="55"/>
                    </a:moveTo>
                    <a:lnTo>
                      <a:pt x="28" y="88"/>
                    </a:lnTo>
                    <a:lnTo>
                      <a:pt x="66" y="76"/>
                    </a:lnTo>
                    <a:lnTo>
                      <a:pt x="49" y="55"/>
                    </a:lnTo>
                    <a:lnTo>
                      <a:pt x="85" y="32"/>
                    </a:lnTo>
                    <a:lnTo>
                      <a:pt x="95" y="72"/>
                    </a:lnTo>
                    <a:lnTo>
                      <a:pt x="178" y="72"/>
                    </a:lnTo>
                    <a:lnTo>
                      <a:pt x="144" y="61"/>
                    </a:lnTo>
                    <a:lnTo>
                      <a:pt x="144" y="46"/>
                    </a:lnTo>
                    <a:lnTo>
                      <a:pt x="131" y="48"/>
                    </a:lnTo>
                    <a:lnTo>
                      <a:pt x="127" y="36"/>
                    </a:lnTo>
                    <a:lnTo>
                      <a:pt x="133" y="29"/>
                    </a:lnTo>
                    <a:lnTo>
                      <a:pt x="169" y="29"/>
                    </a:lnTo>
                    <a:lnTo>
                      <a:pt x="178" y="63"/>
                    </a:lnTo>
                    <a:lnTo>
                      <a:pt x="190" y="29"/>
                    </a:lnTo>
                    <a:lnTo>
                      <a:pt x="220" y="55"/>
                    </a:lnTo>
                    <a:lnTo>
                      <a:pt x="215" y="32"/>
                    </a:lnTo>
                    <a:lnTo>
                      <a:pt x="249" y="61"/>
                    </a:lnTo>
                    <a:lnTo>
                      <a:pt x="213" y="86"/>
                    </a:lnTo>
                    <a:lnTo>
                      <a:pt x="266" y="61"/>
                    </a:lnTo>
                    <a:lnTo>
                      <a:pt x="220" y="11"/>
                    </a:lnTo>
                    <a:lnTo>
                      <a:pt x="167" y="0"/>
                    </a:lnTo>
                    <a:lnTo>
                      <a:pt x="104" y="2"/>
                    </a:lnTo>
                    <a:lnTo>
                      <a:pt x="21" y="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1" name="Freeform 40"/>
              <p:cNvSpPr>
                <a:spLocks/>
              </p:cNvSpPr>
              <p:nvPr/>
            </p:nvSpPr>
            <p:spPr bwMode="auto">
              <a:xfrm>
                <a:off x="2657" y="1398"/>
                <a:ext cx="128" cy="29"/>
              </a:xfrm>
              <a:custGeom>
                <a:avLst/>
                <a:gdLst>
                  <a:gd name="T0" fmla="*/ 118 w 130"/>
                  <a:gd name="T1" fmla="*/ 0 h 32"/>
                  <a:gd name="T2" fmla="*/ 0 w 130"/>
                  <a:gd name="T3" fmla="*/ 15 h 32"/>
                  <a:gd name="T4" fmla="*/ 56 w 130"/>
                  <a:gd name="T5" fmla="*/ 29 h 32"/>
                  <a:gd name="T6" fmla="*/ 94 w 130"/>
                  <a:gd name="T7" fmla="*/ 27 h 32"/>
                  <a:gd name="T8" fmla="*/ 128 w 130"/>
                  <a:gd name="T9" fmla="*/ 7 h 32"/>
                  <a:gd name="T10" fmla="*/ 118 w 130"/>
                  <a:gd name="T11" fmla="*/ 0 h 32"/>
                  <a:gd name="T12" fmla="*/ 118 w 1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32">
                    <a:moveTo>
                      <a:pt x="120" y="0"/>
                    </a:moveTo>
                    <a:lnTo>
                      <a:pt x="0" y="17"/>
                    </a:lnTo>
                    <a:lnTo>
                      <a:pt x="57" y="32"/>
                    </a:lnTo>
                    <a:lnTo>
                      <a:pt x="95" y="30"/>
                    </a:lnTo>
                    <a:lnTo>
                      <a:pt x="130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2" name="Freeform 41"/>
              <p:cNvSpPr>
                <a:spLocks/>
              </p:cNvSpPr>
              <p:nvPr/>
            </p:nvSpPr>
            <p:spPr bwMode="auto">
              <a:xfrm>
                <a:off x="3036" y="1203"/>
                <a:ext cx="367" cy="92"/>
              </a:xfrm>
              <a:custGeom>
                <a:avLst/>
                <a:gdLst>
                  <a:gd name="T0" fmla="*/ 367 w 375"/>
                  <a:gd name="T1" fmla="*/ 77 h 101"/>
                  <a:gd name="T2" fmla="*/ 289 w 375"/>
                  <a:gd name="T3" fmla="*/ 0 h 101"/>
                  <a:gd name="T4" fmla="*/ 123 w 375"/>
                  <a:gd name="T5" fmla="*/ 0 h 101"/>
                  <a:gd name="T6" fmla="*/ 0 w 375"/>
                  <a:gd name="T7" fmla="*/ 27 h 101"/>
                  <a:gd name="T8" fmla="*/ 0 w 375"/>
                  <a:gd name="T9" fmla="*/ 50 h 101"/>
                  <a:gd name="T10" fmla="*/ 140 w 375"/>
                  <a:gd name="T11" fmla="*/ 50 h 101"/>
                  <a:gd name="T12" fmla="*/ 231 w 375"/>
                  <a:gd name="T13" fmla="*/ 45 h 101"/>
                  <a:gd name="T14" fmla="*/ 346 w 375"/>
                  <a:gd name="T15" fmla="*/ 92 h 101"/>
                  <a:gd name="T16" fmla="*/ 341 w 375"/>
                  <a:gd name="T17" fmla="*/ 64 h 101"/>
                  <a:gd name="T18" fmla="*/ 367 w 375"/>
                  <a:gd name="T19" fmla="*/ 77 h 101"/>
                  <a:gd name="T20" fmla="*/ 367 w 375"/>
                  <a:gd name="T21" fmla="*/ 7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5" h="101">
                    <a:moveTo>
                      <a:pt x="375" y="84"/>
                    </a:moveTo>
                    <a:lnTo>
                      <a:pt x="295" y="0"/>
                    </a:lnTo>
                    <a:lnTo>
                      <a:pt x="126" y="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143" y="55"/>
                    </a:lnTo>
                    <a:lnTo>
                      <a:pt x="236" y="49"/>
                    </a:lnTo>
                    <a:lnTo>
                      <a:pt x="354" y="101"/>
                    </a:lnTo>
                    <a:lnTo>
                      <a:pt x="348" y="70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3" name="Freeform 42"/>
              <p:cNvSpPr>
                <a:spLocks/>
              </p:cNvSpPr>
              <p:nvPr/>
            </p:nvSpPr>
            <p:spPr bwMode="auto">
              <a:xfrm>
                <a:off x="2985" y="1274"/>
                <a:ext cx="73" cy="421"/>
              </a:xfrm>
              <a:custGeom>
                <a:avLst/>
                <a:gdLst>
                  <a:gd name="T0" fmla="*/ 0 w 72"/>
                  <a:gd name="T1" fmla="*/ 61 h 460"/>
                  <a:gd name="T2" fmla="*/ 0 w 72"/>
                  <a:gd name="T3" fmla="*/ 421 h 460"/>
                  <a:gd name="T4" fmla="*/ 34 w 72"/>
                  <a:gd name="T5" fmla="*/ 405 h 460"/>
                  <a:gd name="T6" fmla="*/ 19 w 72"/>
                  <a:gd name="T7" fmla="*/ 301 h 460"/>
                  <a:gd name="T8" fmla="*/ 19 w 72"/>
                  <a:gd name="T9" fmla="*/ 75 h 460"/>
                  <a:gd name="T10" fmla="*/ 73 w 72"/>
                  <a:gd name="T11" fmla="*/ 0 h 460"/>
                  <a:gd name="T12" fmla="*/ 0 w 72"/>
                  <a:gd name="T13" fmla="*/ 61 h 460"/>
                  <a:gd name="T14" fmla="*/ 0 w 72"/>
                  <a:gd name="T15" fmla="*/ 61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60">
                    <a:moveTo>
                      <a:pt x="0" y="67"/>
                    </a:moveTo>
                    <a:lnTo>
                      <a:pt x="0" y="460"/>
                    </a:lnTo>
                    <a:lnTo>
                      <a:pt x="34" y="443"/>
                    </a:lnTo>
                    <a:lnTo>
                      <a:pt x="19" y="329"/>
                    </a:lnTo>
                    <a:lnTo>
                      <a:pt x="19" y="82"/>
                    </a:lnTo>
                    <a:lnTo>
                      <a:pt x="7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4" name="Freeform 43"/>
              <p:cNvSpPr>
                <a:spLocks/>
              </p:cNvSpPr>
              <p:nvPr/>
            </p:nvSpPr>
            <p:spPr bwMode="auto">
              <a:xfrm>
                <a:off x="3042" y="1289"/>
                <a:ext cx="258" cy="80"/>
              </a:xfrm>
              <a:custGeom>
                <a:avLst/>
                <a:gdLst>
                  <a:gd name="T0" fmla="*/ 258 w 262"/>
                  <a:gd name="T1" fmla="*/ 51 h 86"/>
                  <a:gd name="T2" fmla="*/ 232 w 262"/>
                  <a:gd name="T3" fmla="*/ 80 h 86"/>
                  <a:gd name="T4" fmla="*/ 197 w 262"/>
                  <a:gd name="T5" fmla="*/ 69 h 86"/>
                  <a:gd name="T6" fmla="*/ 212 w 262"/>
                  <a:gd name="T7" fmla="*/ 51 h 86"/>
                  <a:gd name="T8" fmla="*/ 176 w 262"/>
                  <a:gd name="T9" fmla="*/ 28 h 86"/>
                  <a:gd name="T10" fmla="*/ 168 w 262"/>
                  <a:gd name="T11" fmla="*/ 63 h 86"/>
                  <a:gd name="T12" fmla="*/ 88 w 262"/>
                  <a:gd name="T13" fmla="*/ 63 h 86"/>
                  <a:gd name="T14" fmla="*/ 118 w 262"/>
                  <a:gd name="T15" fmla="*/ 55 h 86"/>
                  <a:gd name="T16" fmla="*/ 118 w 262"/>
                  <a:gd name="T17" fmla="*/ 37 h 86"/>
                  <a:gd name="T18" fmla="*/ 131 w 262"/>
                  <a:gd name="T19" fmla="*/ 45 h 86"/>
                  <a:gd name="T20" fmla="*/ 135 w 262"/>
                  <a:gd name="T21" fmla="*/ 32 h 86"/>
                  <a:gd name="T22" fmla="*/ 127 w 262"/>
                  <a:gd name="T23" fmla="*/ 25 h 86"/>
                  <a:gd name="T24" fmla="*/ 94 w 262"/>
                  <a:gd name="T25" fmla="*/ 25 h 86"/>
                  <a:gd name="T26" fmla="*/ 88 w 262"/>
                  <a:gd name="T27" fmla="*/ 57 h 86"/>
                  <a:gd name="T28" fmla="*/ 73 w 262"/>
                  <a:gd name="T29" fmla="*/ 25 h 86"/>
                  <a:gd name="T30" fmla="*/ 43 w 262"/>
                  <a:gd name="T31" fmla="*/ 51 h 86"/>
                  <a:gd name="T32" fmla="*/ 48 w 262"/>
                  <a:gd name="T33" fmla="*/ 28 h 86"/>
                  <a:gd name="T34" fmla="*/ 15 w 262"/>
                  <a:gd name="T35" fmla="*/ 55 h 86"/>
                  <a:gd name="T36" fmla="*/ 50 w 262"/>
                  <a:gd name="T37" fmla="*/ 78 h 86"/>
                  <a:gd name="T38" fmla="*/ 0 w 262"/>
                  <a:gd name="T39" fmla="*/ 55 h 86"/>
                  <a:gd name="T40" fmla="*/ 43 w 262"/>
                  <a:gd name="T41" fmla="*/ 9 h 86"/>
                  <a:gd name="T42" fmla="*/ 96 w 262"/>
                  <a:gd name="T43" fmla="*/ 0 h 86"/>
                  <a:gd name="T44" fmla="*/ 158 w 262"/>
                  <a:gd name="T45" fmla="*/ 2 h 86"/>
                  <a:gd name="T46" fmla="*/ 239 w 262"/>
                  <a:gd name="T47" fmla="*/ 32 h 86"/>
                  <a:gd name="T48" fmla="*/ 258 w 262"/>
                  <a:gd name="T49" fmla="*/ 51 h 86"/>
                  <a:gd name="T50" fmla="*/ 258 w 262"/>
                  <a:gd name="T51" fmla="*/ 5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2" h="86">
                    <a:moveTo>
                      <a:pt x="262" y="55"/>
                    </a:moveTo>
                    <a:lnTo>
                      <a:pt x="236" y="86"/>
                    </a:lnTo>
                    <a:lnTo>
                      <a:pt x="200" y="74"/>
                    </a:lnTo>
                    <a:lnTo>
                      <a:pt x="215" y="55"/>
                    </a:lnTo>
                    <a:lnTo>
                      <a:pt x="179" y="30"/>
                    </a:lnTo>
                    <a:lnTo>
                      <a:pt x="171" y="68"/>
                    </a:lnTo>
                    <a:lnTo>
                      <a:pt x="89" y="68"/>
                    </a:lnTo>
                    <a:lnTo>
                      <a:pt x="120" y="59"/>
                    </a:lnTo>
                    <a:lnTo>
                      <a:pt x="120" y="40"/>
                    </a:lnTo>
                    <a:lnTo>
                      <a:pt x="133" y="48"/>
                    </a:lnTo>
                    <a:lnTo>
                      <a:pt x="137" y="34"/>
                    </a:lnTo>
                    <a:lnTo>
                      <a:pt x="129" y="27"/>
                    </a:lnTo>
                    <a:lnTo>
                      <a:pt x="95" y="27"/>
                    </a:lnTo>
                    <a:lnTo>
                      <a:pt x="89" y="61"/>
                    </a:lnTo>
                    <a:lnTo>
                      <a:pt x="74" y="27"/>
                    </a:lnTo>
                    <a:lnTo>
                      <a:pt x="44" y="55"/>
                    </a:lnTo>
                    <a:lnTo>
                      <a:pt x="49" y="30"/>
                    </a:lnTo>
                    <a:lnTo>
                      <a:pt x="15" y="59"/>
                    </a:lnTo>
                    <a:lnTo>
                      <a:pt x="51" y="84"/>
                    </a:lnTo>
                    <a:lnTo>
                      <a:pt x="0" y="59"/>
                    </a:lnTo>
                    <a:lnTo>
                      <a:pt x="44" y="10"/>
                    </a:lnTo>
                    <a:lnTo>
                      <a:pt x="97" y="0"/>
                    </a:lnTo>
                    <a:lnTo>
                      <a:pt x="160" y="2"/>
                    </a:lnTo>
                    <a:lnTo>
                      <a:pt x="243" y="34"/>
                    </a:lnTo>
                    <a:lnTo>
                      <a:pt x="262" y="5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5" name="Freeform 44"/>
              <p:cNvSpPr>
                <a:spLocks/>
              </p:cNvSpPr>
              <p:nvPr/>
            </p:nvSpPr>
            <p:spPr bwMode="auto">
              <a:xfrm>
                <a:off x="3073" y="1396"/>
                <a:ext cx="126" cy="29"/>
              </a:xfrm>
              <a:custGeom>
                <a:avLst/>
                <a:gdLst>
                  <a:gd name="T0" fmla="*/ 8 w 128"/>
                  <a:gd name="T1" fmla="*/ 0 h 32"/>
                  <a:gd name="T2" fmla="*/ 126 w 128"/>
                  <a:gd name="T3" fmla="*/ 15 h 32"/>
                  <a:gd name="T4" fmla="*/ 70 w 128"/>
                  <a:gd name="T5" fmla="*/ 29 h 32"/>
                  <a:gd name="T6" fmla="*/ 32 w 128"/>
                  <a:gd name="T7" fmla="*/ 27 h 32"/>
                  <a:gd name="T8" fmla="*/ 0 w 128"/>
                  <a:gd name="T9" fmla="*/ 9 h 32"/>
                  <a:gd name="T10" fmla="*/ 8 w 128"/>
                  <a:gd name="T11" fmla="*/ 0 h 32"/>
                  <a:gd name="T12" fmla="*/ 8 w 1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32">
                    <a:moveTo>
                      <a:pt x="8" y="0"/>
                    </a:moveTo>
                    <a:lnTo>
                      <a:pt x="128" y="17"/>
                    </a:lnTo>
                    <a:lnTo>
                      <a:pt x="71" y="32"/>
                    </a:lnTo>
                    <a:lnTo>
                      <a:pt x="33" y="3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6" name="Freeform 45"/>
              <p:cNvSpPr>
                <a:spLocks/>
              </p:cNvSpPr>
              <p:nvPr/>
            </p:nvSpPr>
            <p:spPr bwMode="auto">
              <a:xfrm>
                <a:off x="2662" y="2345"/>
                <a:ext cx="227" cy="307"/>
              </a:xfrm>
              <a:custGeom>
                <a:avLst/>
                <a:gdLst>
                  <a:gd name="T0" fmla="*/ 0 w 230"/>
                  <a:gd name="T1" fmla="*/ 0 h 335"/>
                  <a:gd name="T2" fmla="*/ 73 w 230"/>
                  <a:gd name="T3" fmla="*/ 136 h 335"/>
                  <a:gd name="T4" fmla="*/ 120 w 230"/>
                  <a:gd name="T5" fmla="*/ 136 h 335"/>
                  <a:gd name="T6" fmla="*/ 88 w 230"/>
                  <a:gd name="T7" fmla="*/ 167 h 335"/>
                  <a:gd name="T8" fmla="*/ 137 w 230"/>
                  <a:gd name="T9" fmla="*/ 167 h 335"/>
                  <a:gd name="T10" fmla="*/ 106 w 230"/>
                  <a:gd name="T11" fmla="*/ 197 h 335"/>
                  <a:gd name="T12" fmla="*/ 169 w 230"/>
                  <a:gd name="T13" fmla="*/ 203 h 335"/>
                  <a:gd name="T14" fmla="*/ 120 w 230"/>
                  <a:gd name="T15" fmla="*/ 226 h 335"/>
                  <a:gd name="T16" fmla="*/ 193 w 230"/>
                  <a:gd name="T17" fmla="*/ 240 h 335"/>
                  <a:gd name="T18" fmla="*/ 144 w 230"/>
                  <a:gd name="T19" fmla="*/ 261 h 335"/>
                  <a:gd name="T20" fmla="*/ 227 w 230"/>
                  <a:gd name="T21" fmla="*/ 277 h 335"/>
                  <a:gd name="T22" fmla="*/ 120 w 230"/>
                  <a:gd name="T23" fmla="*/ 307 h 335"/>
                  <a:gd name="T24" fmla="*/ 0 w 230"/>
                  <a:gd name="T25" fmla="*/ 0 h 335"/>
                  <a:gd name="T26" fmla="*/ 0 w 230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335">
                    <a:moveTo>
                      <a:pt x="0" y="0"/>
                    </a:moveTo>
                    <a:lnTo>
                      <a:pt x="74" y="148"/>
                    </a:lnTo>
                    <a:lnTo>
                      <a:pt x="122" y="148"/>
                    </a:lnTo>
                    <a:lnTo>
                      <a:pt x="89" y="182"/>
                    </a:lnTo>
                    <a:lnTo>
                      <a:pt x="139" y="182"/>
                    </a:lnTo>
                    <a:lnTo>
                      <a:pt x="107" y="215"/>
                    </a:lnTo>
                    <a:lnTo>
                      <a:pt x="171" y="222"/>
                    </a:lnTo>
                    <a:lnTo>
                      <a:pt x="122" y="247"/>
                    </a:lnTo>
                    <a:lnTo>
                      <a:pt x="196" y="262"/>
                    </a:lnTo>
                    <a:lnTo>
                      <a:pt x="146" y="285"/>
                    </a:lnTo>
                    <a:lnTo>
                      <a:pt x="230" y="302"/>
                    </a:lnTo>
                    <a:lnTo>
                      <a:pt x="122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7" name="Freeform 46"/>
              <p:cNvSpPr>
                <a:spLocks/>
              </p:cNvSpPr>
              <p:nvPr/>
            </p:nvSpPr>
            <p:spPr bwMode="auto">
              <a:xfrm>
                <a:off x="2967" y="2345"/>
                <a:ext cx="228" cy="307"/>
              </a:xfrm>
              <a:custGeom>
                <a:avLst/>
                <a:gdLst>
                  <a:gd name="T0" fmla="*/ 228 w 232"/>
                  <a:gd name="T1" fmla="*/ 0 h 335"/>
                  <a:gd name="T2" fmla="*/ 153 w 232"/>
                  <a:gd name="T3" fmla="*/ 136 h 335"/>
                  <a:gd name="T4" fmla="*/ 106 w 232"/>
                  <a:gd name="T5" fmla="*/ 136 h 335"/>
                  <a:gd name="T6" fmla="*/ 140 w 232"/>
                  <a:gd name="T7" fmla="*/ 167 h 335"/>
                  <a:gd name="T8" fmla="*/ 89 w 232"/>
                  <a:gd name="T9" fmla="*/ 167 h 335"/>
                  <a:gd name="T10" fmla="*/ 121 w 232"/>
                  <a:gd name="T11" fmla="*/ 197 h 335"/>
                  <a:gd name="T12" fmla="*/ 60 w 232"/>
                  <a:gd name="T13" fmla="*/ 203 h 335"/>
                  <a:gd name="T14" fmla="*/ 106 w 232"/>
                  <a:gd name="T15" fmla="*/ 226 h 335"/>
                  <a:gd name="T16" fmla="*/ 33 w 232"/>
                  <a:gd name="T17" fmla="*/ 240 h 335"/>
                  <a:gd name="T18" fmla="*/ 83 w 232"/>
                  <a:gd name="T19" fmla="*/ 261 h 335"/>
                  <a:gd name="T20" fmla="*/ 0 w 232"/>
                  <a:gd name="T21" fmla="*/ 277 h 335"/>
                  <a:gd name="T22" fmla="*/ 106 w 232"/>
                  <a:gd name="T23" fmla="*/ 307 h 335"/>
                  <a:gd name="T24" fmla="*/ 228 w 232"/>
                  <a:gd name="T25" fmla="*/ 0 h 335"/>
                  <a:gd name="T26" fmla="*/ 228 w 232"/>
                  <a:gd name="T27" fmla="*/ 0 h 3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335">
                    <a:moveTo>
                      <a:pt x="232" y="0"/>
                    </a:moveTo>
                    <a:lnTo>
                      <a:pt x="156" y="148"/>
                    </a:lnTo>
                    <a:lnTo>
                      <a:pt x="108" y="148"/>
                    </a:lnTo>
                    <a:lnTo>
                      <a:pt x="142" y="182"/>
                    </a:lnTo>
                    <a:lnTo>
                      <a:pt x="91" y="182"/>
                    </a:lnTo>
                    <a:lnTo>
                      <a:pt x="123" y="215"/>
                    </a:lnTo>
                    <a:lnTo>
                      <a:pt x="61" y="222"/>
                    </a:lnTo>
                    <a:lnTo>
                      <a:pt x="108" y="247"/>
                    </a:lnTo>
                    <a:lnTo>
                      <a:pt x="34" y="262"/>
                    </a:lnTo>
                    <a:lnTo>
                      <a:pt x="84" y="285"/>
                    </a:lnTo>
                    <a:lnTo>
                      <a:pt x="0" y="302"/>
                    </a:lnTo>
                    <a:lnTo>
                      <a:pt x="108" y="335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8" name="Freeform 47"/>
              <p:cNvSpPr>
                <a:spLocks/>
              </p:cNvSpPr>
              <p:nvPr/>
            </p:nvSpPr>
            <p:spPr bwMode="auto">
              <a:xfrm>
                <a:off x="2486" y="2503"/>
                <a:ext cx="884" cy="189"/>
              </a:xfrm>
              <a:custGeom>
                <a:avLst/>
                <a:gdLst>
                  <a:gd name="T0" fmla="*/ 0 w 902"/>
                  <a:gd name="T1" fmla="*/ 0 h 205"/>
                  <a:gd name="T2" fmla="*/ 114 w 902"/>
                  <a:gd name="T3" fmla="*/ 91 h 205"/>
                  <a:gd name="T4" fmla="*/ 258 w 902"/>
                  <a:gd name="T5" fmla="*/ 142 h 205"/>
                  <a:gd name="T6" fmla="*/ 403 w 902"/>
                  <a:gd name="T7" fmla="*/ 165 h 205"/>
                  <a:gd name="T8" fmla="*/ 522 w 902"/>
                  <a:gd name="T9" fmla="*/ 165 h 205"/>
                  <a:gd name="T10" fmla="*/ 634 w 902"/>
                  <a:gd name="T11" fmla="*/ 133 h 205"/>
                  <a:gd name="T12" fmla="*/ 762 w 902"/>
                  <a:gd name="T13" fmla="*/ 91 h 205"/>
                  <a:gd name="T14" fmla="*/ 884 w 902"/>
                  <a:gd name="T15" fmla="*/ 16 h 205"/>
                  <a:gd name="T16" fmla="*/ 750 w 902"/>
                  <a:gd name="T17" fmla="*/ 112 h 205"/>
                  <a:gd name="T18" fmla="*/ 587 w 902"/>
                  <a:gd name="T19" fmla="*/ 179 h 205"/>
                  <a:gd name="T20" fmla="*/ 419 w 902"/>
                  <a:gd name="T21" fmla="*/ 189 h 205"/>
                  <a:gd name="T22" fmla="*/ 258 w 902"/>
                  <a:gd name="T23" fmla="*/ 156 h 205"/>
                  <a:gd name="T24" fmla="*/ 114 w 902"/>
                  <a:gd name="T25" fmla="*/ 98 h 205"/>
                  <a:gd name="T26" fmla="*/ 0 w 902"/>
                  <a:gd name="T27" fmla="*/ 0 h 205"/>
                  <a:gd name="T28" fmla="*/ 0 w 9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2" h="205">
                    <a:moveTo>
                      <a:pt x="0" y="0"/>
                    </a:moveTo>
                    <a:lnTo>
                      <a:pt x="116" y="99"/>
                    </a:lnTo>
                    <a:lnTo>
                      <a:pt x="263" y="154"/>
                    </a:lnTo>
                    <a:lnTo>
                      <a:pt x="411" y="179"/>
                    </a:lnTo>
                    <a:lnTo>
                      <a:pt x="533" y="179"/>
                    </a:lnTo>
                    <a:lnTo>
                      <a:pt x="647" y="144"/>
                    </a:lnTo>
                    <a:lnTo>
                      <a:pt x="778" y="99"/>
                    </a:lnTo>
                    <a:lnTo>
                      <a:pt x="902" y="17"/>
                    </a:lnTo>
                    <a:lnTo>
                      <a:pt x="765" y="122"/>
                    </a:lnTo>
                    <a:lnTo>
                      <a:pt x="599" y="194"/>
                    </a:lnTo>
                    <a:lnTo>
                      <a:pt x="428" y="205"/>
                    </a:lnTo>
                    <a:lnTo>
                      <a:pt x="263" y="169"/>
                    </a:lnTo>
                    <a:lnTo>
                      <a:pt x="116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9" name="Freeform 48"/>
              <p:cNvSpPr>
                <a:spLocks/>
              </p:cNvSpPr>
              <p:nvPr/>
            </p:nvSpPr>
            <p:spPr bwMode="auto">
              <a:xfrm>
                <a:off x="2499" y="2681"/>
                <a:ext cx="858" cy="143"/>
              </a:xfrm>
              <a:custGeom>
                <a:avLst/>
                <a:gdLst>
                  <a:gd name="T0" fmla="*/ 0 w 870"/>
                  <a:gd name="T1" fmla="*/ 16 h 156"/>
                  <a:gd name="T2" fmla="*/ 155 w 870"/>
                  <a:gd name="T3" fmla="*/ 93 h 156"/>
                  <a:gd name="T4" fmla="*/ 356 w 870"/>
                  <a:gd name="T5" fmla="*/ 126 h 156"/>
                  <a:gd name="T6" fmla="*/ 495 w 870"/>
                  <a:gd name="T7" fmla="*/ 126 h 156"/>
                  <a:gd name="T8" fmla="*/ 639 w 870"/>
                  <a:gd name="T9" fmla="*/ 106 h 156"/>
                  <a:gd name="T10" fmla="*/ 770 w 870"/>
                  <a:gd name="T11" fmla="*/ 61 h 156"/>
                  <a:gd name="T12" fmla="*/ 858 w 870"/>
                  <a:gd name="T13" fmla="*/ 0 h 156"/>
                  <a:gd name="T14" fmla="*/ 770 w 870"/>
                  <a:gd name="T15" fmla="*/ 75 h 156"/>
                  <a:gd name="T16" fmla="*/ 600 w 870"/>
                  <a:gd name="T17" fmla="*/ 126 h 156"/>
                  <a:gd name="T18" fmla="*/ 429 w 870"/>
                  <a:gd name="T19" fmla="*/ 143 h 156"/>
                  <a:gd name="T20" fmla="*/ 283 w 870"/>
                  <a:gd name="T21" fmla="*/ 126 h 156"/>
                  <a:gd name="T22" fmla="*/ 148 w 870"/>
                  <a:gd name="T23" fmla="*/ 99 h 156"/>
                  <a:gd name="T24" fmla="*/ 0 w 870"/>
                  <a:gd name="T25" fmla="*/ 16 h 156"/>
                  <a:gd name="T26" fmla="*/ 0 w 870"/>
                  <a:gd name="T27" fmla="*/ 16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0" h="156">
                    <a:moveTo>
                      <a:pt x="0" y="17"/>
                    </a:moveTo>
                    <a:lnTo>
                      <a:pt x="157" y="101"/>
                    </a:lnTo>
                    <a:lnTo>
                      <a:pt x="361" y="137"/>
                    </a:lnTo>
                    <a:lnTo>
                      <a:pt x="502" y="137"/>
                    </a:lnTo>
                    <a:lnTo>
                      <a:pt x="648" y="116"/>
                    </a:lnTo>
                    <a:lnTo>
                      <a:pt x="781" y="66"/>
                    </a:lnTo>
                    <a:lnTo>
                      <a:pt x="870" y="0"/>
                    </a:lnTo>
                    <a:lnTo>
                      <a:pt x="781" y="82"/>
                    </a:lnTo>
                    <a:lnTo>
                      <a:pt x="608" y="137"/>
                    </a:lnTo>
                    <a:lnTo>
                      <a:pt x="435" y="156"/>
                    </a:lnTo>
                    <a:lnTo>
                      <a:pt x="287" y="137"/>
                    </a:lnTo>
                    <a:lnTo>
                      <a:pt x="150" y="10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0" name="Freeform 49"/>
              <p:cNvSpPr>
                <a:spLocks/>
              </p:cNvSpPr>
              <p:nvPr/>
            </p:nvSpPr>
            <p:spPr bwMode="auto">
              <a:xfrm>
                <a:off x="2341" y="2743"/>
                <a:ext cx="73" cy="902"/>
              </a:xfrm>
              <a:custGeom>
                <a:avLst/>
                <a:gdLst>
                  <a:gd name="T0" fmla="*/ 73 w 74"/>
                  <a:gd name="T1" fmla="*/ 60 h 985"/>
                  <a:gd name="T2" fmla="*/ 66 w 74"/>
                  <a:gd name="T3" fmla="*/ 902 h 985"/>
                  <a:gd name="T4" fmla="*/ 0 w 74"/>
                  <a:gd name="T5" fmla="*/ 0 h 985"/>
                  <a:gd name="T6" fmla="*/ 73 w 74"/>
                  <a:gd name="T7" fmla="*/ 60 h 985"/>
                  <a:gd name="T8" fmla="*/ 73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74" y="65"/>
                    </a:moveTo>
                    <a:lnTo>
                      <a:pt x="67" y="985"/>
                    </a:lnTo>
                    <a:lnTo>
                      <a:pt x="0" y="0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1" name="Freeform 50"/>
              <p:cNvSpPr>
                <a:spLocks/>
              </p:cNvSpPr>
              <p:nvPr/>
            </p:nvSpPr>
            <p:spPr bwMode="auto">
              <a:xfrm>
                <a:off x="2148" y="2927"/>
                <a:ext cx="112" cy="718"/>
              </a:xfrm>
              <a:custGeom>
                <a:avLst/>
                <a:gdLst>
                  <a:gd name="T0" fmla="*/ 112 w 114"/>
                  <a:gd name="T1" fmla="*/ 718 h 783"/>
                  <a:gd name="T2" fmla="*/ 66 w 114"/>
                  <a:gd name="T3" fmla="*/ 567 h 783"/>
                  <a:gd name="T4" fmla="*/ 39 w 114"/>
                  <a:gd name="T5" fmla="*/ 420 h 783"/>
                  <a:gd name="T6" fmla="*/ 39 w 114"/>
                  <a:gd name="T7" fmla="*/ 284 h 783"/>
                  <a:gd name="T8" fmla="*/ 66 w 114"/>
                  <a:gd name="T9" fmla="*/ 129 h 783"/>
                  <a:gd name="T10" fmla="*/ 90 w 114"/>
                  <a:gd name="T11" fmla="*/ 0 h 783"/>
                  <a:gd name="T12" fmla="*/ 25 w 114"/>
                  <a:gd name="T13" fmla="*/ 8 h 783"/>
                  <a:gd name="T14" fmla="*/ 0 w 114"/>
                  <a:gd name="T15" fmla="*/ 232 h 783"/>
                  <a:gd name="T16" fmla="*/ 0 w 114"/>
                  <a:gd name="T17" fmla="*/ 366 h 783"/>
                  <a:gd name="T18" fmla="*/ 25 w 114"/>
                  <a:gd name="T19" fmla="*/ 478 h 783"/>
                  <a:gd name="T20" fmla="*/ 56 w 114"/>
                  <a:gd name="T21" fmla="*/ 598 h 783"/>
                  <a:gd name="T22" fmla="*/ 112 w 114"/>
                  <a:gd name="T23" fmla="*/ 718 h 783"/>
                  <a:gd name="T24" fmla="*/ 112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114" y="783"/>
                    </a:moveTo>
                    <a:lnTo>
                      <a:pt x="67" y="618"/>
                    </a:lnTo>
                    <a:lnTo>
                      <a:pt x="40" y="458"/>
                    </a:lnTo>
                    <a:lnTo>
                      <a:pt x="40" y="310"/>
                    </a:lnTo>
                    <a:lnTo>
                      <a:pt x="67" y="141"/>
                    </a:lnTo>
                    <a:lnTo>
                      <a:pt x="92" y="0"/>
                    </a:lnTo>
                    <a:lnTo>
                      <a:pt x="25" y="9"/>
                    </a:lnTo>
                    <a:lnTo>
                      <a:pt x="0" y="253"/>
                    </a:lnTo>
                    <a:lnTo>
                      <a:pt x="0" y="399"/>
                    </a:lnTo>
                    <a:lnTo>
                      <a:pt x="25" y="521"/>
                    </a:lnTo>
                    <a:lnTo>
                      <a:pt x="57" y="652"/>
                    </a:lnTo>
                    <a:lnTo>
                      <a:pt x="114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2" name="Freeform 51"/>
              <p:cNvSpPr>
                <a:spLocks/>
              </p:cNvSpPr>
              <p:nvPr/>
            </p:nvSpPr>
            <p:spPr bwMode="auto">
              <a:xfrm>
                <a:off x="1954" y="2554"/>
                <a:ext cx="163" cy="1091"/>
              </a:xfrm>
              <a:custGeom>
                <a:avLst/>
                <a:gdLst>
                  <a:gd name="T0" fmla="*/ 163 w 165"/>
                  <a:gd name="T1" fmla="*/ 0 h 1190"/>
                  <a:gd name="T2" fmla="*/ 90 w 165"/>
                  <a:gd name="T3" fmla="*/ 329 h 1190"/>
                  <a:gd name="T4" fmla="*/ 63 w 165"/>
                  <a:gd name="T5" fmla="*/ 590 h 1190"/>
                  <a:gd name="T6" fmla="*/ 40 w 165"/>
                  <a:gd name="T7" fmla="*/ 971 h 1190"/>
                  <a:gd name="T8" fmla="*/ 32 w 165"/>
                  <a:gd name="T9" fmla="*/ 1091 h 1190"/>
                  <a:gd name="T10" fmla="*/ 0 w 165"/>
                  <a:gd name="T11" fmla="*/ 568 h 1190"/>
                  <a:gd name="T12" fmla="*/ 9 w 165"/>
                  <a:gd name="T13" fmla="*/ 292 h 1190"/>
                  <a:gd name="T14" fmla="*/ 40 w 165"/>
                  <a:gd name="T15" fmla="*/ 31 h 1190"/>
                  <a:gd name="T16" fmla="*/ 163 w 165"/>
                  <a:gd name="T17" fmla="*/ 0 h 1190"/>
                  <a:gd name="T18" fmla="*/ 163 w 165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190">
                    <a:moveTo>
                      <a:pt x="165" y="0"/>
                    </a:moveTo>
                    <a:lnTo>
                      <a:pt x="91" y="359"/>
                    </a:lnTo>
                    <a:lnTo>
                      <a:pt x="64" y="643"/>
                    </a:lnTo>
                    <a:lnTo>
                      <a:pt x="40" y="1059"/>
                    </a:lnTo>
                    <a:lnTo>
                      <a:pt x="32" y="1190"/>
                    </a:lnTo>
                    <a:lnTo>
                      <a:pt x="0" y="620"/>
                    </a:lnTo>
                    <a:lnTo>
                      <a:pt x="9" y="319"/>
                    </a:lnTo>
                    <a:lnTo>
                      <a:pt x="40" y="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3" name="Freeform 52"/>
              <p:cNvSpPr>
                <a:spLocks/>
              </p:cNvSpPr>
              <p:nvPr/>
            </p:nvSpPr>
            <p:spPr bwMode="auto">
              <a:xfrm>
                <a:off x="1567" y="3189"/>
                <a:ext cx="90" cy="456"/>
              </a:xfrm>
              <a:custGeom>
                <a:avLst/>
                <a:gdLst>
                  <a:gd name="T0" fmla="*/ 90 w 91"/>
                  <a:gd name="T1" fmla="*/ 456 h 498"/>
                  <a:gd name="T2" fmla="*/ 56 w 91"/>
                  <a:gd name="T3" fmla="*/ 259 h 498"/>
                  <a:gd name="T4" fmla="*/ 44 w 91"/>
                  <a:gd name="T5" fmla="*/ 0 h 498"/>
                  <a:gd name="T6" fmla="*/ 0 w 91"/>
                  <a:gd name="T7" fmla="*/ 244 h 498"/>
                  <a:gd name="T8" fmla="*/ 0 w 91"/>
                  <a:gd name="T9" fmla="*/ 350 h 498"/>
                  <a:gd name="T10" fmla="*/ 8 w 91"/>
                  <a:gd name="T11" fmla="*/ 456 h 498"/>
                  <a:gd name="T12" fmla="*/ 90 w 91"/>
                  <a:gd name="T13" fmla="*/ 456 h 498"/>
                  <a:gd name="T14" fmla="*/ 90 w 91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98">
                    <a:moveTo>
                      <a:pt x="91" y="498"/>
                    </a:moveTo>
                    <a:lnTo>
                      <a:pt x="57" y="283"/>
                    </a:lnTo>
                    <a:lnTo>
                      <a:pt x="44" y="0"/>
                    </a:lnTo>
                    <a:lnTo>
                      <a:pt x="0" y="266"/>
                    </a:lnTo>
                    <a:lnTo>
                      <a:pt x="0" y="382"/>
                    </a:lnTo>
                    <a:lnTo>
                      <a:pt x="8" y="498"/>
                    </a:lnTo>
                    <a:lnTo>
                      <a:pt x="91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4" name="Freeform 53"/>
              <p:cNvSpPr>
                <a:spLocks/>
              </p:cNvSpPr>
              <p:nvPr/>
            </p:nvSpPr>
            <p:spPr bwMode="auto">
              <a:xfrm>
                <a:off x="1156" y="2885"/>
                <a:ext cx="193" cy="760"/>
              </a:xfrm>
              <a:custGeom>
                <a:avLst/>
                <a:gdLst>
                  <a:gd name="T0" fmla="*/ 33 w 196"/>
                  <a:gd name="T1" fmla="*/ 760 h 831"/>
                  <a:gd name="T2" fmla="*/ 81 w 196"/>
                  <a:gd name="T3" fmla="*/ 374 h 831"/>
                  <a:gd name="T4" fmla="*/ 129 w 196"/>
                  <a:gd name="T5" fmla="*/ 179 h 831"/>
                  <a:gd name="T6" fmla="*/ 193 w 196"/>
                  <a:gd name="T7" fmla="*/ 0 h 831"/>
                  <a:gd name="T8" fmla="*/ 112 w 196"/>
                  <a:gd name="T9" fmla="*/ 156 h 831"/>
                  <a:gd name="T10" fmla="*/ 48 w 196"/>
                  <a:gd name="T11" fmla="*/ 386 h 831"/>
                  <a:gd name="T12" fmla="*/ 17 w 196"/>
                  <a:gd name="T13" fmla="*/ 609 h 831"/>
                  <a:gd name="T14" fmla="*/ 0 w 196"/>
                  <a:gd name="T15" fmla="*/ 760 h 831"/>
                  <a:gd name="T16" fmla="*/ 33 w 196"/>
                  <a:gd name="T17" fmla="*/ 760 h 831"/>
                  <a:gd name="T18" fmla="*/ 3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34" y="831"/>
                    </a:moveTo>
                    <a:lnTo>
                      <a:pt x="82" y="409"/>
                    </a:lnTo>
                    <a:lnTo>
                      <a:pt x="131" y="196"/>
                    </a:lnTo>
                    <a:lnTo>
                      <a:pt x="196" y="0"/>
                    </a:lnTo>
                    <a:lnTo>
                      <a:pt x="114" y="171"/>
                    </a:lnTo>
                    <a:lnTo>
                      <a:pt x="49" y="422"/>
                    </a:lnTo>
                    <a:lnTo>
                      <a:pt x="17" y="666"/>
                    </a:lnTo>
                    <a:lnTo>
                      <a:pt x="0" y="831"/>
                    </a:lnTo>
                    <a:lnTo>
                      <a:pt x="34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5" name="Freeform 54"/>
              <p:cNvSpPr>
                <a:spLocks/>
              </p:cNvSpPr>
              <p:nvPr/>
            </p:nvSpPr>
            <p:spPr bwMode="auto">
              <a:xfrm>
                <a:off x="3442" y="2743"/>
                <a:ext cx="73" cy="902"/>
              </a:xfrm>
              <a:custGeom>
                <a:avLst/>
                <a:gdLst>
                  <a:gd name="T0" fmla="*/ 0 w 74"/>
                  <a:gd name="T1" fmla="*/ 60 h 985"/>
                  <a:gd name="T2" fmla="*/ 7 w 74"/>
                  <a:gd name="T3" fmla="*/ 902 h 985"/>
                  <a:gd name="T4" fmla="*/ 73 w 74"/>
                  <a:gd name="T5" fmla="*/ 0 h 985"/>
                  <a:gd name="T6" fmla="*/ 0 w 74"/>
                  <a:gd name="T7" fmla="*/ 60 h 985"/>
                  <a:gd name="T8" fmla="*/ 0 w 74"/>
                  <a:gd name="T9" fmla="*/ 60 h 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985">
                    <a:moveTo>
                      <a:pt x="0" y="65"/>
                    </a:moveTo>
                    <a:lnTo>
                      <a:pt x="7" y="985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6" name="Freeform 55"/>
              <p:cNvSpPr>
                <a:spLocks/>
              </p:cNvSpPr>
              <p:nvPr/>
            </p:nvSpPr>
            <p:spPr bwMode="auto">
              <a:xfrm>
                <a:off x="3596" y="2927"/>
                <a:ext cx="112" cy="718"/>
              </a:xfrm>
              <a:custGeom>
                <a:avLst/>
                <a:gdLst>
                  <a:gd name="T0" fmla="*/ 0 w 114"/>
                  <a:gd name="T1" fmla="*/ 718 h 783"/>
                  <a:gd name="T2" fmla="*/ 48 w 114"/>
                  <a:gd name="T3" fmla="*/ 567 h 783"/>
                  <a:gd name="T4" fmla="*/ 75 w 114"/>
                  <a:gd name="T5" fmla="*/ 420 h 783"/>
                  <a:gd name="T6" fmla="*/ 75 w 114"/>
                  <a:gd name="T7" fmla="*/ 284 h 783"/>
                  <a:gd name="T8" fmla="*/ 48 w 114"/>
                  <a:gd name="T9" fmla="*/ 129 h 783"/>
                  <a:gd name="T10" fmla="*/ 26 w 114"/>
                  <a:gd name="T11" fmla="*/ 0 h 783"/>
                  <a:gd name="T12" fmla="*/ 87 w 114"/>
                  <a:gd name="T13" fmla="*/ 8 h 783"/>
                  <a:gd name="T14" fmla="*/ 112 w 114"/>
                  <a:gd name="T15" fmla="*/ 232 h 783"/>
                  <a:gd name="T16" fmla="*/ 112 w 114"/>
                  <a:gd name="T17" fmla="*/ 366 h 783"/>
                  <a:gd name="T18" fmla="*/ 87 w 114"/>
                  <a:gd name="T19" fmla="*/ 478 h 783"/>
                  <a:gd name="T20" fmla="*/ 56 w 114"/>
                  <a:gd name="T21" fmla="*/ 598 h 783"/>
                  <a:gd name="T22" fmla="*/ 0 w 114"/>
                  <a:gd name="T23" fmla="*/ 718 h 783"/>
                  <a:gd name="T24" fmla="*/ 0 w 114"/>
                  <a:gd name="T25" fmla="*/ 718 h 7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783">
                    <a:moveTo>
                      <a:pt x="0" y="783"/>
                    </a:moveTo>
                    <a:lnTo>
                      <a:pt x="49" y="618"/>
                    </a:lnTo>
                    <a:lnTo>
                      <a:pt x="76" y="458"/>
                    </a:lnTo>
                    <a:lnTo>
                      <a:pt x="76" y="310"/>
                    </a:lnTo>
                    <a:lnTo>
                      <a:pt x="49" y="141"/>
                    </a:lnTo>
                    <a:lnTo>
                      <a:pt x="26" y="0"/>
                    </a:lnTo>
                    <a:lnTo>
                      <a:pt x="89" y="9"/>
                    </a:lnTo>
                    <a:lnTo>
                      <a:pt x="114" y="253"/>
                    </a:lnTo>
                    <a:lnTo>
                      <a:pt x="114" y="399"/>
                    </a:lnTo>
                    <a:lnTo>
                      <a:pt x="89" y="521"/>
                    </a:lnTo>
                    <a:lnTo>
                      <a:pt x="57" y="652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7" name="Freeform 56"/>
              <p:cNvSpPr>
                <a:spLocks/>
              </p:cNvSpPr>
              <p:nvPr/>
            </p:nvSpPr>
            <p:spPr bwMode="auto">
              <a:xfrm>
                <a:off x="3744" y="2554"/>
                <a:ext cx="158" cy="1091"/>
              </a:xfrm>
              <a:custGeom>
                <a:avLst/>
                <a:gdLst>
                  <a:gd name="T0" fmla="*/ 0 w 161"/>
                  <a:gd name="T1" fmla="*/ 0 h 1190"/>
                  <a:gd name="T2" fmla="*/ 71 w 161"/>
                  <a:gd name="T3" fmla="*/ 329 h 1190"/>
                  <a:gd name="T4" fmla="*/ 95 w 161"/>
                  <a:gd name="T5" fmla="*/ 590 h 1190"/>
                  <a:gd name="T6" fmla="*/ 119 w 161"/>
                  <a:gd name="T7" fmla="*/ 971 h 1190"/>
                  <a:gd name="T8" fmla="*/ 127 w 161"/>
                  <a:gd name="T9" fmla="*/ 1091 h 1190"/>
                  <a:gd name="T10" fmla="*/ 158 w 161"/>
                  <a:gd name="T11" fmla="*/ 568 h 1190"/>
                  <a:gd name="T12" fmla="*/ 151 w 161"/>
                  <a:gd name="T13" fmla="*/ 292 h 1190"/>
                  <a:gd name="T14" fmla="*/ 119 w 161"/>
                  <a:gd name="T15" fmla="*/ 31 h 1190"/>
                  <a:gd name="T16" fmla="*/ 0 w 161"/>
                  <a:gd name="T17" fmla="*/ 0 h 1190"/>
                  <a:gd name="T18" fmla="*/ 0 w 161"/>
                  <a:gd name="T19" fmla="*/ 0 h 1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90">
                    <a:moveTo>
                      <a:pt x="0" y="0"/>
                    </a:moveTo>
                    <a:lnTo>
                      <a:pt x="72" y="359"/>
                    </a:lnTo>
                    <a:lnTo>
                      <a:pt x="97" y="643"/>
                    </a:lnTo>
                    <a:lnTo>
                      <a:pt x="121" y="1059"/>
                    </a:lnTo>
                    <a:lnTo>
                      <a:pt x="129" y="1190"/>
                    </a:lnTo>
                    <a:lnTo>
                      <a:pt x="161" y="620"/>
                    </a:lnTo>
                    <a:lnTo>
                      <a:pt x="154" y="319"/>
                    </a:lnTo>
                    <a:lnTo>
                      <a:pt x="1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8" name="Freeform 57"/>
              <p:cNvSpPr>
                <a:spLocks/>
              </p:cNvSpPr>
              <p:nvPr/>
            </p:nvSpPr>
            <p:spPr bwMode="auto">
              <a:xfrm>
                <a:off x="4201" y="3189"/>
                <a:ext cx="91" cy="456"/>
              </a:xfrm>
              <a:custGeom>
                <a:avLst/>
                <a:gdLst>
                  <a:gd name="T0" fmla="*/ 0 w 92"/>
                  <a:gd name="T1" fmla="*/ 456 h 498"/>
                  <a:gd name="T2" fmla="*/ 33 w 92"/>
                  <a:gd name="T3" fmla="*/ 259 h 498"/>
                  <a:gd name="T4" fmla="*/ 51 w 92"/>
                  <a:gd name="T5" fmla="*/ 0 h 498"/>
                  <a:gd name="T6" fmla="*/ 91 w 92"/>
                  <a:gd name="T7" fmla="*/ 244 h 498"/>
                  <a:gd name="T8" fmla="*/ 91 w 92"/>
                  <a:gd name="T9" fmla="*/ 350 h 498"/>
                  <a:gd name="T10" fmla="*/ 81 w 92"/>
                  <a:gd name="T11" fmla="*/ 456 h 498"/>
                  <a:gd name="T12" fmla="*/ 0 w 92"/>
                  <a:gd name="T13" fmla="*/ 456 h 498"/>
                  <a:gd name="T14" fmla="*/ 0 w 92"/>
                  <a:gd name="T15" fmla="*/ 456 h 4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498">
                    <a:moveTo>
                      <a:pt x="0" y="498"/>
                    </a:moveTo>
                    <a:lnTo>
                      <a:pt x="33" y="283"/>
                    </a:lnTo>
                    <a:lnTo>
                      <a:pt x="52" y="0"/>
                    </a:lnTo>
                    <a:lnTo>
                      <a:pt x="92" y="266"/>
                    </a:lnTo>
                    <a:lnTo>
                      <a:pt x="92" y="382"/>
                    </a:lnTo>
                    <a:lnTo>
                      <a:pt x="82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9" name="Freeform 58"/>
              <p:cNvSpPr>
                <a:spLocks/>
              </p:cNvSpPr>
              <p:nvPr/>
            </p:nvSpPr>
            <p:spPr bwMode="auto">
              <a:xfrm>
                <a:off x="4507" y="2885"/>
                <a:ext cx="193" cy="760"/>
              </a:xfrm>
              <a:custGeom>
                <a:avLst/>
                <a:gdLst>
                  <a:gd name="T0" fmla="*/ 163 w 196"/>
                  <a:gd name="T1" fmla="*/ 760 h 831"/>
                  <a:gd name="T2" fmla="*/ 112 w 196"/>
                  <a:gd name="T3" fmla="*/ 374 h 831"/>
                  <a:gd name="T4" fmla="*/ 66 w 196"/>
                  <a:gd name="T5" fmla="*/ 179 h 831"/>
                  <a:gd name="T6" fmla="*/ 0 w 196"/>
                  <a:gd name="T7" fmla="*/ 0 h 831"/>
                  <a:gd name="T8" fmla="*/ 81 w 196"/>
                  <a:gd name="T9" fmla="*/ 156 h 831"/>
                  <a:gd name="T10" fmla="*/ 146 w 196"/>
                  <a:gd name="T11" fmla="*/ 386 h 831"/>
                  <a:gd name="T12" fmla="*/ 178 w 196"/>
                  <a:gd name="T13" fmla="*/ 609 h 831"/>
                  <a:gd name="T14" fmla="*/ 193 w 196"/>
                  <a:gd name="T15" fmla="*/ 760 h 831"/>
                  <a:gd name="T16" fmla="*/ 163 w 196"/>
                  <a:gd name="T17" fmla="*/ 760 h 831"/>
                  <a:gd name="T18" fmla="*/ 163 w 196"/>
                  <a:gd name="T19" fmla="*/ 760 h 8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831">
                    <a:moveTo>
                      <a:pt x="166" y="831"/>
                    </a:moveTo>
                    <a:lnTo>
                      <a:pt x="114" y="409"/>
                    </a:lnTo>
                    <a:lnTo>
                      <a:pt x="67" y="196"/>
                    </a:lnTo>
                    <a:lnTo>
                      <a:pt x="0" y="0"/>
                    </a:lnTo>
                    <a:lnTo>
                      <a:pt x="82" y="171"/>
                    </a:lnTo>
                    <a:lnTo>
                      <a:pt x="148" y="422"/>
                    </a:lnTo>
                    <a:lnTo>
                      <a:pt x="181" y="666"/>
                    </a:lnTo>
                    <a:lnTo>
                      <a:pt x="196" y="831"/>
                    </a:lnTo>
                    <a:lnTo>
                      <a:pt x="166" y="8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00" name="Freeform 59"/>
              <p:cNvSpPr>
                <a:spLocks/>
              </p:cNvSpPr>
              <p:nvPr/>
            </p:nvSpPr>
            <p:spPr bwMode="auto">
              <a:xfrm>
                <a:off x="2726" y="1832"/>
                <a:ext cx="424" cy="28"/>
              </a:xfrm>
              <a:custGeom>
                <a:avLst/>
                <a:gdLst>
                  <a:gd name="T0" fmla="*/ 0 w 431"/>
                  <a:gd name="T1" fmla="*/ 28 h 31"/>
                  <a:gd name="T2" fmla="*/ 170 w 431"/>
                  <a:gd name="T3" fmla="*/ 21 h 31"/>
                  <a:gd name="T4" fmla="*/ 204 w 431"/>
                  <a:gd name="T5" fmla="*/ 28 h 31"/>
                  <a:gd name="T6" fmla="*/ 235 w 431"/>
                  <a:gd name="T7" fmla="*/ 21 h 31"/>
                  <a:gd name="T8" fmla="*/ 424 w 431"/>
                  <a:gd name="T9" fmla="*/ 28 h 31"/>
                  <a:gd name="T10" fmla="*/ 372 w 431"/>
                  <a:gd name="T11" fmla="*/ 9 h 31"/>
                  <a:gd name="T12" fmla="*/ 241 w 431"/>
                  <a:gd name="T13" fmla="*/ 0 h 31"/>
                  <a:gd name="T14" fmla="*/ 204 w 431"/>
                  <a:gd name="T15" fmla="*/ 9 h 31"/>
                  <a:gd name="T16" fmla="*/ 162 w 431"/>
                  <a:gd name="T17" fmla="*/ 5 h 31"/>
                  <a:gd name="T18" fmla="*/ 58 w 431"/>
                  <a:gd name="T19" fmla="*/ 9 h 31"/>
                  <a:gd name="T20" fmla="*/ 0 w 431"/>
                  <a:gd name="T21" fmla="*/ 28 h 31"/>
                  <a:gd name="T22" fmla="*/ 0 w 431"/>
                  <a:gd name="T23" fmla="*/ 2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1" h="31">
                    <a:moveTo>
                      <a:pt x="0" y="31"/>
                    </a:moveTo>
                    <a:lnTo>
                      <a:pt x="173" y="23"/>
                    </a:lnTo>
                    <a:lnTo>
                      <a:pt x="207" y="31"/>
                    </a:lnTo>
                    <a:lnTo>
                      <a:pt x="239" y="23"/>
                    </a:lnTo>
                    <a:lnTo>
                      <a:pt x="431" y="31"/>
                    </a:lnTo>
                    <a:lnTo>
                      <a:pt x="378" y="10"/>
                    </a:lnTo>
                    <a:lnTo>
                      <a:pt x="245" y="0"/>
                    </a:lnTo>
                    <a:lnTo>
                      <a:pt x="207" y="10"/>
                    </a:lnTo>
                    <a:lnTo>
                      <a:pt x="165" y="6"/>
                    </a:lnTo>
                    <a:lnTo>
                      <a:pt x="59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01" name="Freeform 60"/>
              <p:cNvSpPr>
                <a:spLocks/>
              </p:cNvSpPr>
              <p:nvPr/>
            </p:nvSpPr>
            <p:spPr bwMode="auto">
              <a:xfrm>
                <a:off x="2317" y="1761"/>
                <a:ext cx="1235" cy="1695"/>
              </a:xfrm>
              <a:custGeom>
                <a:avLst/>
                <a:gdLst>
                  <a:gd name="T0" fmla="*/ 1235 w 1218"/>
                  <a:gd name="T1" fmla="*/ 8 h 1290"/>
                  <a:gd name="T2" fmla="*/ 1170 w 1218"/>
                  <a:gd name="T3" fmla="*/ 72 h 1290"/>
                  <a:gd name="T4" fmla="*/ 1055 w 1218"/>
                  <a:gd name="T5" fmla="*/ 541 h 1290"/>
                  <a:gd name="T6" fmla="*/ 1005 w 1218"/>
                  <a:gd name="T7" fmla="*/ 723 h 1290"/>
                  <a:gd name="T8" fmla="*/ 980 w 1218"/>
                  <a:gd name="T9" fmla="*/ 882 h 1290"/>
                  <a:gd name="T10" fmla="*/ 940 w 1218"/>
                  <a:gd name="T11" fmla="*/ 925 h 1290"/>
                  <a:gd name="T12" fmla="*/ 923 w 1218"/>
                  <a:gd name="T13" fmla="*/ 1117 h 1290"/>
                  <a:gd name="T14" fmla="*/ 890 w 1218"/>
                  <a:gd name="T15" fmla="*/ 1361 h 1290"/>
                  <a:gd name="T16" fmla="*/ 783 w 1218"/>
                  <a:gd name="T17" fmla="*/ 1564 h 1290"/>
                  <a:gd name="T18" fmla="*/ 718 w 1218"/>
                  <a:gd name="T19" fmla="*/ 1649 h 1290"/>
                  <a:gd name="T20" fmla="*/ 644 w 1218"/>
                  <a:gd name="T21" fmla="*/ 1681 h 1290"/>
                  <a:gd name="T22" fmla="*/ 602 w 1218"/>
                  <a:gd name="T23" fmla="*/ 1638 h 1290"/>
                  <a:gd name="T24" fmla="*/ 562 w 1218"/>
                  <a:gd name="T25" fmla="*/ 1595 h 1290"/>
                  <a:gd name="T26" fmla="*/ 504 w 1218"/>
                  <a:gd name="T27" fmla="*/ 1649 h 1290"/>
                  <a:gd name="T28" fmla="*/ 380 w 1218"/>
                  <a:gd name="T29" fmla="*/ 1564 h 1290"/>
                  <a:gd name="T30" fmla="*/ 348 w 1218"/>
                  <a:gd name="T31" fmla="*/ 1457 h 1290"/>
                  <a:gd name="T32" fmla="*/ 322 w 1218"/>
                  <a:gd name="T33" fmla="*/ 1405 h 1290"/>
                  <a:gd name="T34" fmla="*/ 290 w 1218"/>
                  <a:gd name="T35" fmla="*/ 1286 h 1290"/>
                  <a:gd name="T36" fmla="*/ 248 w 1218"/>
                  <a:gd name="T37" fmla="*/ 1159 h 1290"/>
                  <a:gd name="T38" fmla="*/ 208 w 1218"/>
                  <a:gd name="T39" fmla="*/ 988 h 1290"/>
                  <a:gd name="T40" fmla="*/ 192 w 1218"/>
                  <a:gd name="T41" fmla="*/ 786 h 1290"/>
                  <a:gd name="T42" fmla="*/ 166 w 1218"/>
                  <a:gd name="T43" fmla="*/ 487 h 1290"/>
                  <a:gd name="T44" fmla="*/ 100 w 1218"/>
                  <a:gd name="T45" fmla="*/ 318 h 1290"/>
                  <a:gd name="T46" fmla="*/ 60 w 1218"/>
                  <a:gd name="T47" fmla="*/ 233 h 1290"/>
                  <a:gd name="T48" fmla="*/ 2 w 1218"/>
                  <a:gd name="T49" fmla="*/ 72 h 1290"/>
                  <a:gd name="T50" fmla="*/ 10 w 1218"/>
                  <a:gd name="T51" fmla="*/ 8 h 1290"/>
                  <a:gd name="T52" fmla="*/ 26 w 1218"/>
                  <a:gd name="T53" fmla="*/ 30 h 1290"/>
                  <a:gd name="T54" fmla="*/ 84 w 1218"/>
                  <a:gd name="T55" fmla="*/ 51 h 1290"/>
                  <a:gd name="T56" fmla="*/ 150 w 1218"/>
                  <a:gd name="T57" fmla="*/ 147 h 1290"/>
                  <a:gd name="T58" fmla="*/ 184 w 1218"/>
                  <a:gd name="T59" fmla="*/ 233 h 1290"/>
                  <a:gd name="T60" fmla="*/ 192 w 1218"/>
                  <a:gd name="T61" fmla="*/ 306 h 1290"/>
                  <a:gd name="T62" fmla="*/ 282 w 1218"/>
                  <a:gd name="T63" fmla="*/ 402 h 1290"/>
                  <a:gd name="T64" fmla="*/ 627 w 1218"/>
                  <a:gd name="T65" fmla="*/ 531 h 1290"/>
                  <a:gd name="T66" fmla="*/ 841 w 1218"/>
                  <a:gd name="T67" fmla="*/ 520 h 1290"/>
                  <a:gd name="T68" fmla="*/ 874 w 1218"/>
                  <a:gd name="T69" fmla="*/ 477 h 1290"/>
                  <a:gd name="T70" fmla="*/ 940 w 1218"/>
                  <a:gd name="T71" fmla="*/ 456 h 1290"/>
                  <a:gd name="T72" fmla="*/ 972 w 1218"/>
                  <a:gd name="T73" fmla="*/ 414 h 1290"/>
                  <a:gd name="T74" fmla="*/ 1005 w 1218"/>
                  <a:gd name="T75" fmla="*/ 360 h 1290"/>
                  <a:gd name="T76" fmla="*/ 1055 w 1218"/>
                  <a:gd name="T77" fmla="*/ 254 h 1290"/>
                  <a:gd name="T78" fmla="*/ 1088 w 1218"/>
                  <a:gd name="T79" fmla="*/ 200 h 1290"/>
                  <a:gd name="T80" fmla="*/ 1096 w 1218"/>
                  <a:gd name="T81" fmla="*/ 168 h 1290"/>
                  <a:gd name="T82" fmla="*/ 1112 w 1218"/>
                  <a:gd name="T83" fmla="*/ 137 h 1290"/>
                  <a:gd name="T84" fmla="*/ 1170 w 1218"/>
                  <a:gd name="T85" fmla="*/ 83 h 1290"/>
                  <a:gd name="T86" fmla="*/ 1194 w 1218"/>
                  <a:gd name="T87" fmla="*/ 72 h 1290"/>
                  <a:gd name="T88" fmla="*/ 1235 w 1218"/>
                  <a:gd name="T89" fmla="*/ 8 h 12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18" h="1290">
                    <a:moveTo>
                      <a:pt x="1218" y="6"/>
                    </a:moveTo>
                    <a:cubicBezTo>
                      <a:pt x="1200" y="26"/>
                      <a:pt x="1154" y="55"/>
                      <a:pt x="1154" y="55"/>
                    </a:cubicBezTo>
                    <a:cubicBezTo>
                      <a:pt x="1115" y="159"/>
                      <a:pt x="1142" y="344"/>
                      <a:pt x="1040" y="412"/>
                    </a:cubicBezTo>
                    <a:cubicBezTo>
                      <a:pt x="1030" y="542"/>
                      <a:pt x="1049" y="492"/>
                      <a:pt x="991" y="550"/>
                    </a:cubicBezTo>
                    <a:cubicBezTo>
                      <a:pt x="979" y="587"/>
                      <a:pt x="980" y="637"/>
                      <a:pt x="967" y="671"/>
                    </a:cubicBezTo>
                    <a:cubicBezTo>
                      <a:pt x="961" y="687"/>
                      <a:pt x="939" y="691"/>
                      <a:pt x="927" y="704"/>
                    </a:cubicBezTo>
                    <a:cubicBezTo>
                      <a:pt x="934" y="754"/>
                      <a:pt x="949" y="811"/>
                      <a:pt x="910" y="850"/>
                    </a:cubicBezTo>
                    <a:cubicBezTo>
                      <a:pt x="927" y="917"/>
                      <a:pt x="960" y="1016"/>
                      <a:pt x="878" y="1036"/>
                    </a:cubicBezTo>
                    <a:cubicBezTo>
                      <a:pt x="869" y="1182"/>
                      <a:pt x="896" y="1176"/>
                      <a:pt x="772" y="1190"/>
                    </a:cubicBezTo>
                    <a:cubicBezTo>
                      <a:pt x="714" y="1209"/>
                      <a:pt x="766" y="1236"/>
                      <a:pt x="708" y="1255"/>
                    </a:cubicBezTo>
                    <a:cubicBezTo>
                      <a:pt x="676" y="1285"/>
                      <a:pt x="679" y="1290"/>
                      <a:pt x="635" y="1279"/>
                    </a:cubicBezTo>
                    <a:cubicBezTo>
                      <a:pt x="622" y="1267"/>
                      <a:pt x="606" y="1259"/>
                      <a:pt x="594" y="1247"/>
                    </a:cubicBezTo>
                    <a:cubicBezTo>
                      <a:pt x="557" y="1210"/>
                      <a:pt x="602" y="1232"/>
                      <a:pt x="554" y="1214"/>
                    </a:cubicBezTo>
                    <a:cubicBezTo>
                      <a:pt x="504" y="1232"/>
                      <a:pt x="546" y="1239"/>
                      <a:pt x="497" y="1255"/>
                    </a:cubicBezTo>
                    <a:cubicBezTo>
                      <a:pt x="447" y="1243"/>
                      <a:pt x="423" y="1206"/>
                      <a:pt x="375" y="1190"/>
                    </a:cubicBezTo>
                    <a:cubicBezTo>
                      <a:pt x="321" y="1208"/>
                      <a:pt x="357" y="1205"/>
                      <a:pt x="343" y="1109"/>
                    </a:cubicBezTo>
                    <a:cubicBezTo>
                      <a:pt x="339" y="1084"/>
                      <a:pt x="335" y="1085"/>
                      <a:pt x="318" y="1069"/>
                    </a:cubicBezTo>
                    <a:cubicBezTo>
                      <a:pt x="307" y="1036"/>
                      <a:pt x="310" y="1005"/>
                      <a:pt x="286" y="979"/>
                    </a:cubicBezTo>
                    <a:cubicBezTo>
                      <a:pt x="301" y="935"/>
                      <a:pt x="276" y="912"/>
                      <a:pt x="245" y="882"/>
                    </a:cubicBezTo>
                    <a:cubicBezTo>
                      <a:pt x="230" y="836"/>
                      <a:pt x="239" y="789"/>
                      <a:pt x="205" y="752"/>
                    </a:cubicBezTo>
                    <a:cubicBezTo>
                      <a:pt x="216" y="695"/>
                      <a:pt x="233" y="644"/>
                      <a:pt x="189" y="598"/>
                    </a:cubicBezTo>
                    <a:cubicBezTo>
                      <a:pt x="164" y="524"/>
                      <a:pt x="188" y="445"/>
                      <a:pt x="164" y="371"/>
                    </a:cubicBezTo>
                    <a:cubicBezTo>
                      <a:pt x="155" y="300"/>
                      <a:pt x="149" y="289"/>
                      <a:pt x="99" y="242"/>
                    </a:cubicBezTo>
                    <a:cubicBezTo>
                      <a:pt x="80" y="184"/>
                      <a:pt x="97" y="203"/>
                      <a:pt x="59" y="177"/>
                    </a:cubicBezTo>
                    <a:cubicBezTo>
                      <a:pt x="45" y="134"/>
                      <a:pt x="16" y="98"/>
                      <a:pt x="2" y="55"/>
                    </a:cubicBezTo>
                    <a:cubicBezTo>
                      <a:pt x="5" y="39"/>
                      <a:pt x="0" y="19"/>
                      <a:pt x="10" y="6"/>
                    </a:cubicBezTo>
                    <a:cubicBezTo>
                      <a:pt x="15" y="0"/>
                      <a:pt x="19" y="19"/>
                      <a:pt x="26" y="23"/>
                    </a:cubicBezTo>
                    <a:cubicBezTo>
                      <a:pt x="44" y="32"/>
                      <a:pt x="64" y="33"/>
                      <a:pt x="83" y="39"/>
                    </a:cubicBezTo>
                    <a:cubicBezTo>
                      <a:pt x="94" y="73"/>
                      <a:pt x="118" y="92"/>
                      <a:pt x="148" y="112"/>
                    </a:cubicBezTo>
                    <a:cubicBezTo>
                      <a:pt x="166" y="168"/>
                      <a:pt x="151" y="149"/>
                      <a:pt x="181" y="177"/>
                    </a:cubicBezTo>
                    <a:cubicBezTo>
                      <a:pt x="184" y="196"/>
                      <a:pt x="183" y="215"/>
                      <a:pt x="189" y="233"/>
                    </a:cubicBezTo>
                    <a:cubicBezTo>
                      <a:pt x="194" y="248"/>
                      <a:pt x="263" y="296"/>
                      <a:pt x="278" y="306"/>
                    </a:cubicBezTo>
                    <a:cubicBezTo>
                      <a:pt x="319" y="434"/>
                      <a:pt x="521" y="400"/>
                      <a:pt x="618" y="404"/>
                    </a:cubicBezTo>
                    <a:cubicBezTo>
                      <a:pt x="688" y="401"/>
                      <a:pt x="759" y="404"/>
                      <a:pt x="829" y="396"/>
                    </a:cubicBezTo>
                    <a:cubicBezTo>
                      <a:pt x="844" y="394"/>
                      <a:pt x="848" y="369"/>
                      <a:pt x="862" y="363"/>
                    </a:cubicBezTo>
                    <a:cubicBezTo>
                      <a:pt x="883" y="354"/>
                      <a:pt x="906" y="354"/>
                      <a:pt x="927" y="347"/>
                    </a:cubicBezTo>
                    <a:cubicBezTo>
                      <a:pt x="942" y="303"/>
                      <a:pt x="923" y="337"/>
                      <a:pt x="959" y="315"/>
                    </a:cubicBezTo>
                    <a:cubicBezTo>
                      <a:pt x="970" y="308"/>
                      <a:pt x="985" y="284"/>
                      <a:pt x="991" y="274"/>
                    </a:cubicBezTo>
                    <a:cubicBezTo>
                      <a:pt x="1000" y="231"/>
                      <a:pt x="1004" y="217"/>
                      <a:pt x="1040" y="193"/>
                    </a:cubicBezTo>
                    <a:cubicBezTo>
                      <a:pt x="1050" y="178"/>
                      <a:pt x="1064" y="167"/>
                      <a:pt x="1073" y="152"/>
                    </a:cubicBezTo>
                    <a:cubicBezTo>
                      <a:pt x="1077" y="145"/>
                      <a:pt x="1077" y="136"/>
                      <a:pt x="1081" y="128"/>
                    </a:cubicBezTo>
                    <a:cubicBezTo>
                      <a:pt x="1085" y="119"/>
                      <a:pt x="1092" y="112"/>
                      <a:pt x="1097" y="104"/>
                    </a:cubicBezTo>
                    <a:cubicBezTo>
                      <a:pt x="1110" y="63"/>
                      <a:pt x="1097" y="82"/>
                      <a:pt x="1154" y="63"/>
                    </a:cubicBezTo>
                    <a:cubicBezTo>
                      <a:pt x="1162" y="60"/>
                      <a:pt x="1178" y="55"/>
                      <a:pt x="1178" y="55"/>
                    </a:cubicBezTo>
                    <a:cubicBezTo>
                      <a:pt x="1194" y="32"/>
                      <a:pt x="1191" y="6"/>
                      <a:pt x="1218" y="6"/>
                    </a:cubicBez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6167" name="Picture 6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1920" cy="18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98" name="Group 66"/>
          <p:cNvGrpSpPr>
            <a:grpSpLocks/>
          </p:cNvGrpSpPr>
          <p:nvPr/>
        </p:nvGrpSpPr>
        <p:grpSpPr bwMode="auto">
          <a:xfrm>
            <a:off x="3581400" y="381000"/>
            <a:ext cx="2209800" cy="762000"/>
            <a:chOff x="2256" y="240"/>
            <a:chExt cx="1392" cy="480"/>
          </a:xfrm>
        </p:grpSpPr>
        <p:sp>
          <p:nvSpPr>
            <p:cNvPr id="6164" name="AutoShape 64"/>
            <p:cNvSpPr>
              <a:spLocks noChangeArrowheads="1"/>
            </p:cNvSpPr>
            <p:nvPr/>
          </p:nvSpPr>
          <p:spPr bwMode="auto">
            <a:xfrm>
              <a:off x="2256" y="240"/>
              <a:ext cx="1392" cy="480"/>
            </a:xfrm>
            <a:prstGeom prst="wedgeRoundRectCallout">
              <a:avLst>
                <a:gd name="adj1" fmla="val 85343"/>
                <a:gd name="adj2" fmla="val 91042"/>
                <a:gd name="adj3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65" name="Text Box 65"/>
            <p:cNvSpPr txBox="1">
              <a:spLocks noChangeArrowheads="1"/>
            </p:cNvSpPr>
            <p:nvPr/>
          </p:nvSpPr>
          <p:spPr bwMode="auto">
            <a:xfrm>
              <a:off x="2256" y="276"/>
              <a:ext cx="139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nl-NL" sz="1800" b="1" dirty="0">
                  <a:latin typeface="Courier New" pitchFamily="49" charset="0"/>
                </a:rPr>
                <a:t>  </a:t>
              </a:r>
              <a:r>
                <a:rPr lang="nl-NL" sz="2000" b="1" dirty="0" smtClean="0">
                  <a:latin typeface="Comic Sans MS" pitchFamily="66" charset="0"/>
                </a:rPr>
                <a:t>Noah, maak</a:t>
              </a:r>
              <a:endParaRPr lang="nl-NL" sz="2000" b="1" dirty="0">
                <a:latin typeface="Comic Sans MS" pitchFamily="66" charset="0"/>
              </a:endParaRPr>
            </a:p>
            <a:p>
              <a:r>
                <a:rPr lang="nl-NL" sz="2000" b="1" dirty="0">
                  <a:latin typeface="Comic Sans MS" pitchFamily="66" charset="0"/>
                </a:rPr>
                <a:t>e</a:t>
              </a:r>
              <a:r>
                <a:rPr lang="nl-NL" sz="2000" b="1" dirty="0" smtClean="0">
                  <a:latin typeface="Comic Sans MS" pitchFamily="66" charset="0"/>
                </a:rPr>
                <a:t>en boot</a:t>
              </a:r>
              <a:r>
                <a:rPr lang="nl-NL" sz="2000" b="1" dirty="0" smtClean="0">
                  <a:latin typeface="Comic Sans MS" pitchFamily="66" charset="0"/>
                </a:rPr>
                <a:t>...</a:t>
              </a:r>
              <a:endParaRPr lang="nl-NL" sz="1800" b="1" dirty="0">
                <a:latin typeface="Courier New" pitchFamily="49" charset="0"/>
              </a:endParaRPr>
            </a:p>
          </p:txBody>
        </p:sp>
      </p:grpSp>
      <p:grpSp>
        <p:nvGrpSpPr>
          <p:cNvPr id="18545" name="Group 113"/>
          <p:cNvGrpSpPr>
            <a:grpSpLocks/>
          </p:cNvGrpSpPr>
          <p:nvPr/>
        </p:nvGrpSpPr>
        <p:grpSpPr bwMode="auto">
          <a:xfrm>
            <a:off x="3573463" y="2586038"/>
            <a:ext cx="4419600" cy="1371600"/>
            <a:chOff x="2832" y="1632"/>
            <a:chExt cx="2784" cy="864"/>
          </a:xfrm>
        </p:grpSpPr>
        <p:sp>
          <p:nvSpPr>
            <p:cNvPr id="6162" name="AutoShape 110"/>
            <p:cNvSpPr>
              <a:spLocks noChangeArrowheads="1"/>
            </p:cNvSpPr>
            <p:nvPr/>
          </p:nvSpPr>
          <p:spPr bwMode="auto">
            <a:xfrm>
              <a:off x="2832" y="1632"/>
              <a:ext cx="2784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pattFill prst="pct5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63" name="Rectangle 109"/>
            <p:cNvSpPr>
              <a:spLocks noChangeArrowheads="1"/>
            </p:cNvSpPr>
            <p:nvPr/>
          </p:nvSpPr>
          <p:spPr bwMode="auto">
            <a:xfrm>
              <a:off x="2832" y="1632"/>
              <a:ext cx="2736" cy="8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sz="2000" b="1" dirty="0" smtClean="0">
                  <a:latin typeface="Comic Sans MS" pitchFamily="66" charset="0"/>
                </a:rPr>
                <a:t>Bouw het zo:</a:t>
              </a:r>
              <a:endParaRPr lang="nl-NL" sz="2000" b="1" dirty="0">
                <a:latin typeface="Comic Sans MS" pitchFamily="66" charset="0"/>
              </a:endParaRPr>
            </a:p>
            <a:p>
              <a:r>
                <a:rPr lang="nl-NL" sz="2000" b="1" dirty="0" smtClean="0">
                  <a:latin typeface="Comic Sans MS" pitchFamily="66" charset="0"/>
                </a:rPr>
                <a:t>450 voet</a:t>
              </a:r>
              <a:r>
                <a:rPr lang="nl-NL" sz="2000" b="1" dirty="0" smtClean="0">
                  <a:latin typeface="Comic Sans MS" pitchFamily="66" charset="0"/>
                </a:rPr>
                <a:t> lang</a:t>
              </a:r>
              <a:r>
                <a:rPr lang="nl-NL" sz="2000" b="1" dirty="0">
                  <a:latin typeface="Comic Sans MS" pitchFamily="66" charset="0"/>
                </a:rPr>
                <a:t>,</a:t>
              </a:r>
            </a:p>
            <a:p>
              <a:r>
                <a:rPr lang="nl-NL" sz="2000" b="1" dirty="0" smtClean="0">
                  <a:latin typeface="Comic Sans MS" pitchFamily="66" charset="0"/>
                </a:rPr>
                <a:t>75</a:t>
              </a:r>
              <a:r>
                <a:rPr lang="nl-NL" sz="2000" b="1" dirty="0" smtClean="0">
                  <a:latin typeface="Comic Sans MS" pitchFamily="66" charset="0"/>
                </a:rPr>
                <a:t> voet breed, en</a:t>
              </a:r>
              <a:endParaRPr lang="nl-NL" sz="2000" b="1" dirty="0">
                <a:latin typeface="Comic Sans MS" pitchFamily="66" charset="0"/>
              </a:endParaRPr>
            </a:p>
            <a:p>
              <a:r>
                <a:rPr lang="nl-NL" sz="2000" b="1" dirty="0" smtClean="0">
                  <a:latin typeface="Comic Sans MS" pitchFamily="66" charset="0"/>
                </a:rPr>
                <a:t>45 voet</a:t>
              </a:r>
              <a:r>
                <a:rPr lang="nl-NL" sz="2000" b="1" dirty="0" smtClean="0">
                  <a:latin typeface="Comic Sans MS" pitchFamily="66" charset="0"/>
                </a:rPr>
                <a:t> hoog.</a:t>
              </a:r>
              <a:endParaRPr lang="nl-NL" sz="2000" b="1" dirty="0">
                <a:latin typeface="Comic Sans MS" pitchFamily="66" charset="0"/>
              </a:endParaRPr>
            </a:p>
          </p:txBody>
        </p:sp>
      </p:grpSp>
      <p:pic>
        <p:nvPicPr>
          <p:cNvPr id="6161" name="Picture 1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71" name="Picture 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1031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3" name="Freeform 1032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174" name="Group 1033"/>
          <p:cNvGrpSpPr>
            <a:grpSpLocks/>
          </p:cNvGrpSpPr>
          <p:nvPr/>
        </p:nvGrpSpPr>
        <p:grpSpPr bwMode="auto">
          <a:xfrm rot="556679">
            <a:off x="457200" y="228600"/>
            <a:ext cx="3878263" cy="1970088"/>
            <a:chOff x="3936" y="960"/>
            <a:chExt cx="1680" cy="912"/>
          </a:xfrm>
        </p:grpSpPr>
        <p:sp>
          <p:nvSpPr>
            <p:cNvPr id="7313" name="AutoShape 103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14" name="AutoShape 103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75" name="Group 1037"/>
          <p:cNvGrpSpPr>
            <a:grpSpLocks/>
          </p:cNvGrpSpPr>
          <p:nvPr/>
        </p:nvGrpSpPr>
        <p:grpSpPr bwMode="auto">
          <a:xfrm rot="996709">
            <a:off x="4953000" y="457200"/>
            <a:ext cx="3878263" cy="1970088"/>
            <a:chOff x="3936" y="960"/>
            <a:chExt cx="1680" cy="912"/>
          </a:xfrm>
        </p:grpSpPr>
        <p:sp>
          <p:nvSpPr>
            <p:cNvPr id="7311" name="AutoShape 103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12" name="AutoShape 103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76" name="AutoShape 1623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7" name="Text Box 1624"/>
          <p:cNvSpPr txBox="1">
            <a:spLocks noChangeArrowheads="1"/>
          </p:cNvSpPr>
          <p:nvPr/>
        </p:nvSpPr>
        <p:spPr bwMode="auto">
          <a:xfrm>
            <a:off x="0" y="277813"/>
            <a:ext cx="914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3200" b="1" dirty="0">
                <a:latin typeface="Comic Sans MS" pitchFamily="66" charset="0"/>
              </a:rPr>
              <a:t>Noah </a:t>
            </a:r>
            <a:r>
              <a:rPr lang="nl-NL" sz="3200" b="1" dirty="0" smtClean="0">
                <a:latin typeface="Comic Sans MS" pitchFamily="66" charset="0"/>
              </a:rPr>
              <a:t>en zijn zonen gingen aan de slag…</a:t>
            </a:r>
            <a:endParaRPr lang="nl-NL" dirty="0"/>
          </a:p>
        </p:txBody>
      </p:sp>
      <p:sp>
        <p:nvSpPr>
          <p:cNvPr id="7178" name="Freeform 1493"/>
          <p:cNvSpPr>
            <a:spLocks/>
          </p:cNvSpPr>
          <p:nvPr/>
        </p:nvSpPr>
        <p:spPr bwMode="auto">
          <a:xfrm>
            <a:off x="1154113" y="1044575"/>
            <a:ext cx="5932487" cy="4708525"/>
          </a:xfrm>
          <a:custGeom>
            <a:avLst/>
            <a:gdLst>
              <a:gd name="T0" fmla="*/ 5818933 w 4075"/>
              <a:gd name="T1" fmla="*/ 13959 h 3373"/>
              <a:gd name="T2" fmla="*/ 5888812 w 4075"/>
              <a:gd name="T3" fmla="*/ 39086 h 3373"/>
              <a:gd name="T4" fmla="*/ 5862607 w 4075"/>
              <a:gd name="T5" fmla="*/ 173097 h 3373"/>
              <a:gd name="T6" fmla="*/ 5749053 w 4075"/>
              <a:gd name="T7" fmla="*/ 629572 h 3373"/>
              <a:gd name="T8" fmla="*/ 5334143 w 4075"/>
              <a:gd name="T9" fmla="*/ 1668155 h 3373"/>
              <a:gd name="T10" fmla="*/ 4609142 w 4075"/>
              <a:gd name="T11" fmla="*/ 2664860 h 3373"/>
              <a:gd name="T12" fmla="*/ 3731280 w 4075"/>
              <a:gd name="T13" fmla="*/ 3343290 h 3373"/>
              <a:gd name="T14" fmla="*/ 2722393 w 4075"/>
              <a:gd name="T15" fmla="*/ 3841643 h 3373"/>
              <a:gd name="T16" fmla="*/ 1171939 w 4075"/>
              <a:gd name="T17" fmla="*/ 4419564 h 3373"/>
              <a:gd name="T18" fmla="*/ 285342 w 4075"/>
              <a:gd name="T19" fmla="*/ 4658271 h 3373"/>
              <a:gd name="T20" fmla="*/ 154317 w 4075"/>
              <a:gd name="T21" fmla="*/ 4687586 h 3373"/>
              <a:gd name="T22" fmla="*/ 163052 w 4075"/>
              <a:gd name="T23" fmla="*/ 4528448 h 3373"/>
              <a:gd name="T24" fmla="*/ 145583 w 4075"/>
              <a:gd name="T25" fmla="*/ 4314868 h 3373"/>
              <a:gd name="T26" fmla="*/ 141215 w 4075"/>
              <a:gd name="T27" fmla="*/ 3937963 h 3373"/>
              <a:gd name="T28" fmla="*/ 145583 w 4075"/>
              <a:gd name="T29" fmla="*/ 3586185 h 3373"/>
              <a:gd name="T30" fmla="*/ 154317 w 4075"/>
              <a:gd name="T31" fmla="*/ 3175777 h 3373"/>
              <a:gd name="T32" fmla="*/ 163052 w 4075"/>
              <a:gd name="T33" fmla="*/ 2836562 h 3373"/>
              <a:gd name="T34" fmla="*/ 235844 w 4075"/>
              <a:gd name="T35" fmla="*/ 2818414 h 3373"/>
              <a:gd name="T36" fmla="*/ 350854 w 4075"/>
              <a:gd name="T37" fmla="*/ 2782120 h 3373"/>
              <a:gd name="T38" fmla="*/ 311547 w 4075"/>
              <a:gd name="T39" fmla="*/ 2639733 h 3373"/>
              <a:gd name="T40" fmla="*/ 206727 w 4075"/>
              <a:gd name="T41" fmla="*/ 2131609 h 3373"/>
              <a:gd name="T42" fmla="*/ 55321 w 4075"/>
              <a:gd name="T43" fmla="*/ 1070690 h 3373"/>
              <a:gd name="T44" fmla="*/ 2912 w 4075"/>
              <a:gd name="T45" fmla="*/ 233123 h 3373"/>
              <a:gd name="T46" fmla="*/ 72791 w 4075"/>
              <a:gd name="T47" fmla="*/ 65609 h 3373"/>
              <a:gd name="T48" fmla="*/ 416366 w 4075"/>
              <a:gd name="T49" fmla="*/ 47462 h 3373"/>
              <a:gd name="T50" fmla="*/ 975403 w 4075"/>
              <a:gd name="T51" fmla="*/ 51650 h 3373"/>
              <a:gd name="T52" fmla="*/ 1136999 w 4075"/>
              <a:gd name="T53" fmla="*/ 47462 h 3373"/>
              <a:gd name="T54" fmla="*/ 1136999 w 4075"/>
              <a:gd name="T55" fmla="*/ 131219 h 3373"/>
              <a:gd name="T56" fmla="*/ 1150102 w 4075"/>
              <a:gd name="T57" fmla="*/ 516500 h 3373"/>
              <a:gd name="T58" fmla="*/ 1163204 w 4075"/>
              <a:gd name="T59" fmla="*/ 709140 h 3373"/>
              <a:gd name="T60" fmla="*/ 1202511 w 4075"/>
              <a:gd name="T61" fmla="*/ 1123736 h 3373"/>
              <a:gd name="T62" fmla="*/ 1316066 w 4075"/>
              <a:gd name="T63" fmla="*/ 1906862 h 3373"/>
              <a:gd name="T64" fmla="*/ 1433988 w 4075"/>
              <a:gd name="T65" fmla="*/ 2371712 h 3373"/>
              <a:gd name="T66" fmla="*/ 1470383 w 4075"/>
              <a:gd name="T67" fmla="*/ 2494555 h 3373"/>
              <a:gd name="T68" fmla="*/ 1525705 w 4075"/>
              <a:gd name="T69" fmla="*/ 2497347 h 3373"/>
              <a:gd name="T70" fmla="*/ 1993024 w 4075"/>
              <a:gd name="T71" fmla="*/ 2321458 h 3373"/>
              <a:gd name="T72" fmla="*/ 2674351 w 4075"/>
              <a:gd name="T73" fmla="*/ 2003182 h 3373"/>
              <a:gd name="T74" fmla="*/ 2761700 w 4075"/>
              <a:gd name="T75" fmla="*/ 1944552 h 3373"/>
              <a:gd name="T76" fmla="*/ 2731128 w 4075"/>
              <a:gd name="T77" fmla="*/ 1802166 h 3373"/>
              <a:gd name="T78" fmla="*/ 2595736 w 4075"/>
              <a:gd name="T79" fmla="*/ 1291250 h 3373"/>
              <a:gd name="T80" fmla="*/ 2508387 w 4075"/>
              <a:gd name="T81" fmla="*/ 843151 h 3373"/>
              <a:gd name="T82" fmla="*/ 2434139 w 4075"/>
              <a:gd name="T83" fmla="*/ 332235 h 3373"/>
              <a:gd name="T84" fmla="*/ 2416670 w 4075"/>
              <a:gd name="T85" fmla="*/ 60026 h 3373"/>
              <a:gd name="T86" fmla="*/ 2552061 w 4075"/>
              <a:gd name="T87" fmla="*/ 39086 h 3373"/>
              <a:gd name="T88" fmla="*/ 2910194 w 4075"/>
              <a:gd name="T89" fmla="*/ 39086 h 3373"/>
              <a:gd name="T90" fmla="*/ 3137303 w 4075"/>
              <a:gd name="T91" fmla="*/ 18147 h 3373"/>
              <a:gd name="T92" fmla="*/ 3220285 w 4075"/>
              <a:gd name="T93" fmla="*/ 13959 h 3373"/>
              <a:gd name="T94" fmla="*/ 3237755 w 4075"/>
              <a:gd name="T95" fmla="*/ 101904 h 3373"/>
              <a:gd name="T96" fmla="*/ 3272695 w 4075"/>
              <a:gd name="T97" fmla="*/ 457870 h 3373"/>
              <a:gd name="T98" fmla="*/ 3355677 w 4075"/>
              <a:gd name="T99" fmla="*/ 960411 h 3373"/>
              <a:gd name="T100" fmla="*/ 3408086 w 4075"/>
              <a:gd name="T101" fmla="*/ 1165615 h 3373"/>
              <a:gd name="T102" fmla="*/ 3661400 w 4075"/>
              <a:gd name="T103" fmla="*/ 1144676 h 3373"/>
              <a:gd name="T104" fmla="*/ 3809894 w 4075"/>
              <a:gd name="T105" fmla="*/ 1111173 h 3373"/>
              <a:gd name="T106" fmla="*/ 4058840 w 4075"/>
              <a:gd name="T107" fmla="*/ 746831 h 3373"/>
              <a:gd name="T108" fmla="*/ 4194232 w 4075"/>
              <a:gd name="T109" fmla="*/ 508124 h 3373"/>
              <a:gd name="T110" fmla="*/ 4307786 w 4075"/>
              <a:gd name="T111" fmla="*/ 277793 h 3373"/>
              <a:gd name="T112" fmla="*/ 4338359 w 4075"/>
              <a:gd name="T113" fmla="*/ 160534 h 3373"/>
              <a:gd name="T114" fmla="*/ 4382033 w 4075"/>
              <a:gd name="T115" fmla="*/ 55838 h 3373"/>
              <a:gd name="T116" fmla="*/ 4534895 w 4075"/>
              <a:gd name="T117" fmla="*/ 43274 h 3373"/>
              <a:gd name="T118" fmla="*/ 5076462 w 4075"/>
              <a:gd name="T119" fmla="*/ 47462 h 3373"/>
              <a:gd name="T120" fmla="*/ 5548149 w 4075"/>
              <a:gd name="T121" fmla="*/ 30711 h 3373"/>
              <a:gd name="T122" fmla="*/ 5818933 w 4075"/>
              <a:gd name="T123" fmla="*/ 13959 h 33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5" h="3373">
                <a:moveTo>
                  <a:pt x="3997" y="10"/>
                </a:moveTo>
                <a:cubicBezTo>
                  <a:pt x="4075" y="12"/>
                  <a:pt x="4040" y="9"/>
                  <a:pt x="4045" y="28"/>
                </a:cubicBezTo>
                <a:cubicBezTo>
                  <a:pt x="4050" y="47"/>
                  <a:pt x="4043" y="54"/>
                  <a:pt x="4027" y="124"/>
                </a:cubicBezTo>
                <a:cubicBezTo>
                  <a:pt x="4011" y="194"/>
                  <a:pt x="4009" y="273"/>
                  <a:pt x="3949" y="451"/>
                </a:cubicBezTo>
                <a:cubicBezTo>
                  <a:pt x="3892" y="606"/>
                  <a:pt x="3826" y="918"/>
                  <a:pt x="3664" y="1195"/>
                </a:cubicBezTo>
                <a:cubicBezTo>
                  <a:pt x="3500" y="1460"/>
                  <a:pt x="3349" y="1709"/>
                  <a:pt x="3166" y="1909"/>
                </a:cubicBezTo>
                <a:cubicBezTo>
                  <a:pt x="2983" y="2109"/>
                  <a:pt x="2779" y="2255"/>
                  <a:pt x="2563" y="2395"/>
                </a:cubicBezTo>
                <a:cubicBezTo>
                  <a:pt x="2347" y="2535"/>
                  <a:pt x="2163" y="2624"/>
                  <a:pt x="1870" y="2752"/>
                </a:cubicBezTo>
                <a:cubicBezTo>
                  <a:pt x="1577" y="2880"/>
                  <a:pt x="1084" y="3069"/>
                  <a:pt x="805" y="3166"/>
                </a:cubicBezTo>
                <a:cubicBezTo>
                  <a:pt x="526" y="3263"/>
                  <a:pt x="312" y="3305"/>
                  <a:pt x="196" y="3337"/>
                </a:cubicBezTo>
                <a:cubicBezTo>
                  <a:pt x="80" y="3369"/>
                  <a:pt x="120" y="3373"/>
                  <a:pt x="106" y="3358"/>
                </a:cubicBezTo>
                <a:cubicBezTo>
                  <a:pt x="92" y="3343"/>
                  <a:pt x="113" y="3288"/>
                  <a:pt x="112" y="3244"/>
                </a:cubicBezTo>
                <a:cubicBezTo>
                  <a:pt x="111" y="3200"/>
                  <a:pt x="102" y="3161"/>
                  <a:pt x="100" y="3091"/>
                </a:cubicBezTo>
                <a:cubicBezTo>
                  <a:pt x="98" y="3021"/>
                  <a:pt x="97" y="2908"/>
                  <a:pt x="97" y="2821"/>
                </a:cubicBezTo>
                <a:cubicBezTo>
                  <a:pt x="97" y="2734"/>
                  <a:pt x="98" y="2660"/>
                  <a:pt x="100" y="2569"/>
                </a:cubicBezTo>
                <a:cubicBezTo>
                  <a:pt x="102" y="2478"/>
                  <a:pt x="104" y="2364"/>
                  <a:pt x="106" y="2275"/>
                </a:cubicBezTo>
                <a:cubicBezTo>
                  <a:pt x="108" y="2186"/>
                  <a:pt x="103" y="2075"/>
                  <a:pt x="112" y="2032"/>
                </a:cubicBezTo>
                <a:cubicBezTo>
                  <a:pt x="121" y="1989"/>
                  <a:pt x="141" y="2025"/>
                  <a:pt x="162" y="2019"/>
                </a:cubicBezTo>
                <a:cubicBezTo>
                  <a:pt x="183" y="2013"/>
                  <a:pt x="232" y="2014"/>
                  <a:pt x="241" y="1993"/>
                </a:cubicBezTo>
                <a:cubicBezTo>
                  <a:pt x="250" y="1972"/>
                  <a:pt x="231" y="1969"/>
                  <a:pt x="214" y="1891"/>
                </a:cubicBezTo>
                <a:cubicBezTo>
                  <a:pt x="197" y="1813"/>
                  <a:pt x="171" y="1714"/>
                  <a:pt x="142" y="1527"/>
                </a:cubicBezTo>
                <a:cubicBezTo>
                  <a:pt x="113" y="1340"/>
                  <a:pt x="61" y="994"/>
                  <a:pt x="38" y="767"/>
                </a:cubicBezTo>
                <a:cubicBezTo>
                  <a:pt x="15" y="540"/>
                  <a:pt x="0" y="287"/>
                  <a:pt x="2" y="167"/>
                </a:cubicBezTo>
                <a:cubicBezTo>
                  <a:pt x="4" y="47"/>
                  <a:pt x="3" y="69"/>
                  <a:pt x="50" y="47"/>
                </a:cubicBezTo>
                <a:cubicBezTo>
                  <a:pt x="97" y="25"/>
                  <a:pt x="183" y="36"/>
                  <a:pt x="286" y="34"/>
                </a:cubicBezTo>
                <a:cubicBezTo>
                  <a:pt x="389" y="32"/>
                  <a:pt x="588" y="37"/>
                  <a:pt x="670" y="37"/>
                </a:cubicBezTo>
                <a:cubicBezTo>
                  <a:pt x="752" y="37"/>
                  <a:pt x="763" y="25"/>
                  <a:pt x="781" y="34"/>
                </a:cubicBezTo>
                <a:cubicBezTo>
                  <a:pt x="799" y="43"/>
                  <a:pt x="780" y="38"/>
                  <a:pt x="781" y="94"/>
                </a:cubicBezTo>
                <a:cubicBezTo>
                  <a:pt x="782" y="150"/>
                  <a:pt x="787" y="301"/>
                  <a:pt x="790" y="370"/>
                </a:cubicBezTo>
                <a:cubicBezTo>
                  <a:pt x="793" y="439"/>
                  <a:pt x="793" y="436"/>
                  <a:pt x="799" y="508"/>
                </a:cubicBezTo>
                <a:cubicBezTo>
                  <a:pt x="805" y="580"/>
                  <a:pt x="808" y="662"/>
                  <a:pt x="826" y="805"/>
                </a:cubicBezTo>
                <a:cubicBezTo>
                  <a:pt x="844" y="948"/>
                  <a:pt x="878" y="1217"/>
                  <a:pt x="904" y="1366"/>
                </a:cubicBezTo>
                <a:cubicBezTo>
                  <a:pt x="930" y="1515"/>
                  <a:pt x="967" y="1629"/>
                  <a:pt x="985" y="1699"/>
                </a:cubicBezTo>
                <a:cubicBezTo>
                  <a:pt x="1003" y="1769"/>
                  <a:pt x="1000" y="1772"/>
                  <a:pt x="1010" y="1787"/>
                </a:cubicBezTo>
                <a:cubicBezTo>
                  <a:pt x="1020" y="1802"/>
                  <a:pt x="988" y="1810"/>
                  <a:pt x="1048" y="1789"/>
                </a:cubicBezTo>
                <a:cubicBezTo>
                  <a:pt x="1108" y="1768"/>
                  <a:pt x="1238" y="1722"/>
                  <a:pt x="1369" y="1663"/>
                </a:cubicBezTo>
                <a:cubicBezTo>
                  <a:pt x="1500" y="1604"/>
                  <a:pt x="1749" y="1480"/>
                  <a:pt x="1837" y="1435"/>
                </a:cubicBezTo>
                <a:cubicBezTo>
                  <a:pt x="1925" y="1390"/>
                  <a:pt x="1891" y="1417"/>
                  <a:pt x="1897" y="1393"/>
                </a:cubicBezTo>
                <a:cubicBezTo>
                  <a:pt x="1903" y="1369"/>
                  <a:pt x="1895" y="1369"/>
                  <a:pt x="1876" y="1291"/>
                </a:cubicBezTo>
                <a:cubicBezTo>
                  <a:pt x="1857" y="1213"/>
                  <a:pt x="1808" y="1039"/>
                  <a:pt x="1783" y="925"/>
                </a:cubicBezTo>
                <a:cubicBezTo>
                  <a:pt x="1752" y="793"/>
                  <a:pt x="1742" y="751"/>
                  <a:pt x="1723" y="604"/>
                </a:cubicBezTo>
                <a:cubicBezTo>
                  <a:pt x="1705" y="490"/>
                  <a:pt x="1682" y="331"/>
                  <a:pt x="1672" y="238"/>
                </a:cubicBezTo>
                <a:cubicBezTo>
                  <a:pt x="1662" y="145"/>
                  <a:pt x="1647" y="78"/>
                  <a:pt x="1660" y="43"/>
                </a:cubicBezTo>
                <a:cubicBezTo>
                  <a:pt x="1673" y="8"/>
                  <a:pt x="1697" y="30"/>
                  <a:pt x="1753" y="28"/>
                </a:cubicBezTo>
                <a:cubicBezTo>
                  <a:pt x="1809" y="26"/>
                  <a:pt x="1932" y="31"/>
                  <a:pt x="1999" y="28"/>
                </a:cubicBezTo>
                <a:cubicBezTo>
                  <a:pt x="2066" y="25"/>
                  <a:pt x="2120" y="16"/>
                  <a:pt x="2155" y="13"/>
                </a:cubicBezTo>
                <a:cubicBezTo>
                  <a:pt x="2190" y="10"/>
                  <a:pt x="2201" y="0"/>
                  <a:pt x="2212" y="10"/>
                </a:cubicBezTo>
                <a:cubicBezTo>
                  <a:pt x="2223" y="20"/>
                  <a:pt x="2218" y="20"/>
                  <a:pt x="2224" y="73"/>
                </a:cubicBezTo>
                <a:cubicBezTo>
                  <a:pt x="2230" y="126"/>
                  <a:pt x="2235" y="226"/>
                  <a:pt x="2248" y="328"/>
                </a:cubicBezTo>
                <a:cubicBezTo>
                  <a:pt x="2261" y="430"/>
                  <a:pt x="2290" y="604"/>
                  <a:pt x="2305" y="688"/>
                </a:cubicBezTo>
                <a:cubicBezTo>
                  <a:pt x="2320" y="772"/>
                  <a:pt x="2306" y="813"/>
                  <a:pt x="2341" y="835"/>
                </a:cubicBezTo>
                <a:cubicBezTo>
                  <a:pt x="2376" y="857"/>
                  <a:pt x="2469" y="826"/>
                  <a:pt x="2515" y="820"/>
                </a:cubicBezTo>
                <a:cubicBezTo>
                  <a:pt x="2561" y="814"/>
                  <a:pt x="2571" y="844"/>
                  <a:pt x="2617" y="796"/>
                </a:cubicBezTo>
                <a:cubicBezTo>
                  <a:pt x="2662" y="746"/>
                  <a:pt x="2744" y="607"/>
                  <a:pt x="2788" y="535"/>
                </a:cubicBezTo>
                <a:cubicBezTo>
                  <a:pt x="2832" y="463"/>
                  <a:pt x="2853" y="420"/>
                  <a:pt x="2881" y="364"/>
                </a:cubicBezTo>
                <a:cubicBezTo>
                  <a:pt x="2909" y="308"/>
                  <a:pt x="2943" y="240"/>
                  <a:pt x="2959" y="199"/>
                </a:cubicBezTo>
                <a:cubicBezTo>
                  <a:pt x="2982" y="165"/>
                  <a:pt x="2972" y="141"/>
                  <a:pt x="2980" y="115"/>
                </a:cubicBezTo>
                <a:cubicBezTo>
                  <a:pt x="2988" y="89"/>
                  <a:pt x="2988" y="54"/>
                  <a:pt x="3010" y="40"/>
                </a:cubicBezTo>
                <a:cubicBezTo>
                  <a:pt x="3036" y="10"/>
                  <a:pt x="3036" y="32"/>
                  <a:pt x="3115" y="31"/>
                </a:cubicBezTo>
                <a:cubicBezTo>
                  <a:pt x="3194" y="30"/>
                  <a:pt x="3371" y="35"/>
                  <a:pt x="3487" y="34"/>
                </a:cubicBezTo>
                <a:cubicBezTo>
                  <a:pt x="3625" y="31"/>
                  <a:pt x="3720" y="26"/>
                  <a:pt x="3811" y="22"/>
                </a:cubicBezTo>
                <a:cubicBezTo>
                  <a:pt x="3896" y="18"/>
                  <a:pt x="3951" y="12"/>
                  <a:pt x="3997" y="10"/>
                </a:cubicBezTo>
                <a:close/>
              </a:path>
            </a:pathLst>
          </a:custGeom>
          <a:solidFill>
            <a:srgbClr val="754E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9" name="Freeform 1494"/>
          <p:cNvSpPr>
            <a:spLocks/>
          </p:cNvSpPr>
          <p:nvPr/>
        </p:nvSpPr>
        <p:spPr bwMode="auto">
          <a:xfrm>
            <a:off x="3538538" y="2301875"/>
            <a:ext cx="390525" cy="993775"/>
          </a:xfrm>
          <a:custGeom>
            <a:avLst/>
            <a:gdLst>
              <a:gd name="T0" fmla="*/ 375619 w 1179"/>
              <a:gd name="T1" fmla="*/ 436087 h 711"/>
              <a:gd name="T2" fmla="*/ 359720 w 1179"/>
              <a:gd name="T3" fmla="*/ 440280 h 711"/>
              <a:gd name="T4" fmla="*/ 355745 w 1179"/>
              <a:gd name="T5" fmla="*/ 620585 h 711"/>
              <a:gd name="T6" fmla="*/ 354752 w 1179"/>
              <a:gd name="T7" fmla="*/ 792504 h 711"/>
              <a:gd name="T8" fmla="*/ 348790 w 1179"/>
              <a:gd name="T9" fmla="*/ 813470 h 711"/>
              <a:gd name="T10" fmla="*/ 322953 w 1179"/>
              <a:gd name="T11" fmla="*/ 909912 h 711"/>
              <a:gd name="T12" fmla="*/ 315997 w 1179"/>
              <a:gd name="T13" fmla="*/ 943457 h 711"/>
              <a:gd name="T14" fmla="*/ 312023 w 1179"/>
              <a:gd name="T15" fmla="*/ 964423 h 711"/>
              <a:gd name="T16" fmla="*/ 306060 w 1179"/>
              <a:gd name="T17" fmla="*/ 972809 h 711"/>
              <a:gd name="T18" fmla="*/ 293142 w 1179"/>
              <a:gd name="T19" fmla="*/ 989582 h 711"/>
              <a:gd name="T20" fmla="*/ 291155 w 1179"/>
              <a:gd name="T21" fmla="*/ 964423 h 711"/>
              <a:gd name="T22" fmla="*/ 290161 w 1179"/>
              <a:gd name="T23" fmla="*/ 951844 h 711"/>
              <a:gd name="T24" fmla="*/ 299104 w 1179"/>
              <a:gd name="T25" fmla="*/ 796697 h 711"/>
              <a:gd name="T26" fmla="*/ 307054 w 1179"/>
              <a:gd name="T27" fmla="*/ 486405 h 711"/>
              <a:gd name="T28" fmla="*/ 291155 w 1179"/>
              <a:gd name="T29" fmla="*/ 473825 h 711"/>
              <a:gd name="T30" fmla="*/ 223583 w 1179"/>
              <a:gd name="T31" fmla="*/ 498984 h 711"/>
              <a:gd name="T32" fmla="*/ 55647 w 1179"/>
              <a:gd name="T33" fmla="*/ 570268 h 711"/>
              <a:gd name="T34" fmla="*/ 2981 w 1179"/>
              <a:gd name="T35" fmla="*/ 519950 h 711"/>
              <a:gd name="T36" fmla="*/ 5962 w 1179"/>
              <a:gd name="T37" fmla="*/ 482211 h 711"/>
              <a:gd name="T38" fmla="*/ 6956 w 1179"/>
              <a:gd name="T39" fmla="*/ 58704 h 711"/>
              <a:gd name="T40" fmla="*/ 12918 w 1179"/>
              <a:gd name="T41" fmla="*/ 0 h 711"/>
              <a:gd name="T42" fmla="*/ 44717 w 1179"/>
              <a:gd name="T43" fmla="*/ 129987 h 711"/>
              <a:gd name="T44" fmla="*/ 219608 w 1179"/>
              <a:gd name="T45" fmla="*/ 75477 h 711"/>
              <a:gd name="T46" fmla="*/ 374626 w 1179"/>
              <a:gd name="T47" fmla="*/ 8386 h 711"/>
              <a:gd name="T48" fmla="*/ 375619 w 1179"/>
              <a:gd name="T49" fmla="*/ 20966 h 711"/>
              <a:gd name="T50" fmla="*/ 378601 w 1179"/>
              <a:gd name="T51" fmla="*/ 226430 h 711"/>
              <a:gd name="T52" fmla="*/ 379594 w 1179"/>
              <a:gd name="T53" fmla="*/ 301906 h 711"/>
              <a:gd name="T54" fmla="*/ 383569 w 1179"/>
              <a:gd name="T55" fmla="*/ 339645 h 711"/>
              <a:gd name="T56" fmla="*/ 375619 w 1179"/>
              <a:gd name="T57" fmla="*/ 436087 h 7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179" h="711">
                <a:moveTo>
                  <a:pt x="1134" y="312"/>
                </a:moveTo>
                <a:cubicBezTo>
                  <a:pt x="1118" y="313"/>
                  <a:pt x="1094" y="301"/>
                  <a:pt x="1086" y="315"/>
                </a:cubicBezTo>
                <a:cubicBezTo>
                  <a:pt x="1077" y="332"/>
                  <a:pt x="1086" y="409"/>
                  <a:pt x="1074" y="444"/>
                </a:cubicBezTo>
                <a:cubicBezTo>
                  <a:pt x="1073" y="485"/>
                  <a:pt x="1075" y="526"/>
                  <a:pt x="1071" y="567"/>
                </a:cubicBezTo>
                <a:cubicBezTo>
                  <a:pt x="1070" y="575"/>
                  <a:pt x="1058" y="576"/>
                  <a:pt x="1053" y="582"/>
                </a:cubicBezTo>
                <a:cubicBezTo>
                  <a:pt x="1032" y="608"/>
                  <a:pt x="1003" y="632"/>
                  <a:pt x="975" y="651"/>
                </a:cubicBezTo>
                <a:cubicBezTo>
                  <a:pt x="961" y="672"/>
                  <a:pt x="969" y="665"/>
                  <a:pt x="954" y="675"/>
                </a:cubicBezTo>
                <a:cubicBezTo>
                  <a:pt x="951" y="685"/>
                  <a:pt x="953" y="685"/>
                  <a:pt x="942" y="690"/>
                </a:cubicBezTo>
                <a:cubicBezTo>
                  <a:pt x="936" y="693"/>
                  <a:pt x="924" y="696"/>
                  <a:pt x="924" y="696"/>
                </a:cubicBezTo>
                <a:cubicBezTo>
                  <a:pt x="909" y="711"/>
                  <a:pt x="909" y="711"/>
                  <a:pt x="885" y="708"/>
                </a:cubicBezTo>
                <a:cubicBezTo>
                  <a:pt x="883" y="702"/>
                  <a:pt x="881" y="696"/>
                  <a:pt x="879" y="690"/>
                </a:cubicBezTo>
                <a:cubicBezTo>
                  <a:pt x="878" y="687"/>
                  <a:pt x="876" y="681"/>
                  <a:pt x="876" y="681"/>
                </a:cubicBezTo>
                <a:cubicBezTo>
                  <a:pt x="880" y="661"/>
                  <a:pt x="897" y="595"/>
                  <a:pt x="903" y="570"/>
                </a:cubicBezTo>
                <a:cubicBezTo>
                  <a:pt x="915" y="523"/>
                  <a:pt x="928" y="385"/>
                  <a:pt x="927" y="348"/>
                </a:cubicBezTo>
                <a:cubicBezTo>
                  <a:pt x="923" y="310"/>
                  <a:pt x="921" y="338"/>
                  <a:pt x="879" y="339"/>
                </a:cubicBezTo>
                <a:cubicBezTo>
                  <a:pt x="837" y="340"/>
                  <a:pt x="793" y="346"/>
                  <a:pt x="675" y="357"/>
                </a:cubicBezTo>
                <a:cubicBezTo>
                  <a:pt x="551" y="370"/>
                  <a:pt x="279" y="406"/>
                  <a:pt x="168" y="408"/>
                </a:cubicBezTo>
                <a:cubicBezTo>
                  <a:pt x="57" y="410"/>
                  <a:pt x="34" y="382"/>
                  <a:pt x="9" y="372"/>
                </a:cubicBezTo>
                <a:cubicBezTo>
                  <a:pt x="0" y="372"/>
                  <a:pt x="18" y="345"/>
                  <a:pt x="18" y="345"/>
                </a:cubicBezTo>
                <a:cubicBezTo>
                  <a:pt x="19" y="244"/>
                  <a:pt x="19" y="143"/>
                  <a:pt x="21" y="42"/>
                </a:cubicBezTo>
                <a:cubicBezTo>
                  <a:pt x="21" y="27"/>
                  <a:pt x="39" y="0"/>
                  <a:pt x="39" y="0"/>
                </a:cubicBezTo>
                <a:cubicBezTo>
                  <a:pt x="117" y="3"/>
                  <a:pt x="56" y="91"/>
                  <a:pt x="135" y="93"/>
                </a:cubicBezTo>
                <a:cubicBezTo>
                  <a:pt x="244" y="94"/>
                  <a:pt x="497" y="69"/>
                  <a:pt x="663" y="54"/>
                </a:cubicBezTo>
                <a:cubicBezTo>
                  <a:pt x="829" y="39"/>
                  <a:pt x="1053" y="12"/>
                  <a:pt x="1131" y="6"/>
                </a:cubicBezTo>
                <a:cubicBezTo>
                  <a:pt x="1134" y="6"/>
                  <a:pt x="1134" y="12"/>
                  <a:pt x="1134" y="15"/>
                </a:cubicBezTo>
                <a:cubicBezTo>
                  <a:pt x="1137" y="63"/>
                  <a:pt x="1133" y="114"/>
                  <a:pt x="1143" y="162"/>
                </a:cubicBezTo>
                <a:cubicBezTo>
                  <a:pt x="1144" y="180"/>
                  <a:pt x="1143" y="198"/>
                  <a:pt x="1146" y="216"/>
                </a:cubicBezTo>
                <a:cubicBezTo>
                  <a:pt x="1147" y="226"/>
                  <a:pt x="1158" y="243"/>
                  <a:pt x="1158" y="243"/>
                </a:cubicBezTo>
                <a:cubicBezTo>
                  <a:pt x="1155" y="322"/>
                  <a:pt x="1179" y="318"/>
                  <a:pt x="1134" y="312"/>
                </a:cubicBezTo>
                <a:close/>
              </a:path>
            </a:pathLst>
          </a:custGeom>
          <a:solidFill>
            <a:srgbClr val="754E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0" name="Freeform 1495"/>
          <p:cNvSpPr>
            <a:spLocks/>
          </p:cNvSpPr>
          <p:nvPr/>
        </p:nvSpPr>
        <p:spPr bwMode="auto">
          <a:xfrm>
            <a:off x="5507038" y="1074738"/>
            <a:ext cx="815975" cy="206375"/>
          </a:xfrm>
          <a:custGeom>
            <a:avLst/>
            <a:gdLst>
              <a:gd name="T0" fmla="*/ 815975 w 560"/>
              <a:gd name="T1" fmla="*/ 8423 h 147"/>
              <a:gd name="T2" fmla="*/ 798490 w 560"/>
              <a:gd name="T3" fmla="*/ 46329 h 147"/>
              <a:gd name="T4" fmla="*/ 794119 w 560"/>
              <a:gd name="T5" fmla="*/ 84235 h 147"/>
              <a:gd name="T6" fmla="*/ 785376 w 560"/>
              <a:gd name="T7" fmla="*/ 109505 h 147"/>
              <a:gd name="T8" fmla="*/ 746034 w 560"/>
              <a:gd name="T9" fmla="*/ 155834 h 147"/>
              <a:gd name="T10" fmla="*/ 662980 w 560"/>
              <a:gd name="T11" fmla="*/ 155834 h 147"/>
              <a:gd name="T12" fmla="*/ 273934 w 560"/>
              <a:gd name="T13" fmla="*/ 172681 h 147"/>
              <a:gd name="T14" fmla="*/ 85969 w 560"/>
              <a:gd name="T15" fmla="*/ 197952 h 147"/>
              <a:gd name="T16" fmla="*/ 50998 w 560"/>
              <a:gd name="T17" fmla="*/ 117929 h 147"/>
              <a:gd name="T18" fmla="*/ 7285 w 560"/>
              <a:gd name="T19" fmla="*/ 21059 h 147"/>
              <a:gd name="T20" fmla="*/ 160281 w 560"/>
              <a:gd name="T21" fmla="*/ 0 h 147"/>
              <a:gd name="T22" fmla="*/ 815975 w 560"/>
              <a:gd name="T23" fmla="*/ 8423 h 1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0" h="147">
                <a:moveTo>
                  <a:pt x="560" y="6"/>
                </a:moveTo>
                <a:cubicBezTo>
                  <a:pt x="557" y="16"/>
                  <a:pt x="551" y="23"/>
                  <a:pt x="548" y="33"/>
                </a:cubicBezTo>
                <a:cubicBezTo>
                  <a:pt x="547" y="42"/>
                  <a:pt x="547" y="51"/>
                  <a:pt x="545" y="60"/>
                </a:cubicBezTo>
                <a:cubicBezTo>
                  <a:pt x="544" y="66"/>
                  <a:pt x="539" y="78"/>
                  <a:pt x="539" y="78"/>
                </a:cubicBezTo>
                <a:cubicBezTo>
                  <a:pt x="536" y="112"/>
                  <a:pt x="542" y="117"/>
                  <a:pt x="512" y="111"/>
                </a:cubicBezTo>
                <a:cubicBezTo>
                  <a:pt x="504" y="106"/>
                  <a:pt x="455" y="111"/>
                  <a:pt x="455" y="111"/>
                </a:cubicBezTo>
                <a:cubicBezTo>
                  <a:pt x="401" y="113"/>
                  <a:pt x="256" y="118"/>
                  <a:pt x="188" y="123"/>
                </a:cubicBezTo>
                <a:cubicBezTo>
                  <a:pt x="122" y="128"/>
                  <a:pt x="84" y="147"/>
                  <a:pt x="59" y="141"/>
                </a:cubicBezTo>
                <a:cubicBezTo>
                  <a:pt x="54" y="120"/>
                  <a:pt x="50" y="99"/>
                  <a:pt x="35" y="84"/>
                </a:cubicBezTo>
                <a:cubicBezTo>
                  <a:pt x="28" y="66"/>
                  <a:pt x="0" y="29"/>
                  <a:pt x="5" y="15"/>
                </a:cubicBezTo>
                <a:cubicBezTo>
                  <a:pt x="17" y="1"/>
                  <a:pt x="18" y="1"/>
                  <a:pt x="110" y="0"/>
                </a:cubicBezTo>
                <a:cubicBezTo>
                  <a:pt x="529" y="4"/>
                  <a:pt x="247" y="1"/>
                  <a:pt x="560" y="6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1" name="Freeform 1496"/>
          <p:cNvSpPr>
            <a:spLocks/>
          </p:cNvSpPr>
          <p:nvPr/>
        </p:nvSpPr>
        <p:spPr bwMode="auto">
          <a:xfrm>
            <a:off x="6172200" y="1081088"/>
            <a:ext cx="146050" cy="133350"/>
          </a:xfrm>
          <a:custGeom>
            <a:avLst/>
            <a:gdLst>
              <a:gd name="T0" fmla="*/ 119761 w 100"/>
              <a:gd name="T1" fmla="*/ 133350 h 95"/>
              <a:gd name="T2" fmla="*/ 80328 w 100"/>
              <a:gd name="T3" fmla="*/ 82817 h 95"/>
              <a:gd name="T4" fmla="*/ 146050 w 100"/>
              <a:gd name="T5" fmla="*/ 7018 h 95"/>
              <a:gd name="T6" fmla="*/ 119761 w 100"/>
              <a:gd name="T7" fmla="*/ 133350 h 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95">
                <a:moveTo>
                  <a:pt x="82" y="95"/>
                </a:moveTo>
                <a:cubicBezTo>
                  <a:pt x="75" y="84"/>
                  <a:pt x="66" y="66"/>
                  <a:pt x="55" y="59"/>
                </a:cubicBezTo>
                <a:cubicBezTo>
                  <a:pt x="36" y="1"/>
                  <a:pt x="0" y="0"/>
                  <a:pt x="100" y="5"/>
                </a:cubicBezTo>
                <a:cubicBezTo>
                  <a:pt x="92" y="29"/>
                  <a:pt x="72" y="71"/>
                  <a:pt x="82" y="95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2" name="Line 1497"/>
          <p:cNvSpPr>
            <a:spLocks noChangeShapeType="1"/>
          </p:cNvSpPr>
          <p:nvPr/>
        </p:nvSpPr>
        <p:spPr bwMode="auto">
          <a:xfrm flipH="1">
            <a:off x="5535613" y="1087438"/>
            <a:ext cx="700087" cy="0"/>
          </a:xfrm>
          <a:prstGeom prst="line">
            <a:avLst/>
          </a:prstGeom>
          <a:noFill/>
          <a:ln w="19050">
            <a:solidFill>
              <a:srgbClr val="4433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3" name="Freeform 1498"/>
          <p:cNvSpPr>
            <a:spLocks/>
          </p:cNvSpPr>
          <p:nvPr/>
        </p:nvSpPr>
        <p:spPr bwMode="auto">
          <a:xfrm>
            <a:off x="4270375" y="1039813"/>
            <a:ext cx="568325" cy="2265362"/>
          </a:xfrm>
          <a:custGeom>
            <a:avLst/>
            <a:gdLst>
              <a:gd name="T0" fmla="*/ 561057 w 391"/>
              <a:gd name="T1" fmla="*/ 2198364 h 1623"/>
              <a:gd name="T2" fmla="*/ 526173 w 391"/>
              <a:gd name="T3" fmla="*/ 2265362 h 1623"/>
              <a:gd name="T4" fmla="*/ 370647 w 391"/>
              <a:gd name="T5" fmla="*/ 1820106 h 1623"/>
              <a:gd name="T6" fmla="*/ 235470 w 391"/>
              <a:gd name="T7" fmla="*/ 1355309 h 1623"/>
              <a:gd name="T8" fmla="*/ 159887 w 391"/>
              <a:gd name="T9" fmla="*/ 1037070 h 1623"/>
              <a:gd name="T10" fmla="*/ 61048 w 391"/>
              <a:gd name="T11" fmla="*/ 450839 h 1623"/>
              <a:gd name="T12" fmla="*/ 37791 w 391"/>
              <a:gd name="T13" fmla="*/ 328010 h 1623"/>
              <a:gd name="T14" fmla="*/ 21803 w 391"/>
              <a:gd name="T15" fmla="*/ 161911 h 1623"/>
              <a:gd name="T16" fmla="*/ 17442 w 391"/>
              <a:gd name="T17" fmla="*/ 48853 h 1623"/>
              <a:gd name="T18" fmla="*/ 17442 w 391"/>
              <a:gd name="T19" fmla="*/ 40478 h 1623"/>
              <a:gd name="T20" fmla="*/ 119188 w 391"/>
              <a:gd name="T21" fmla="*/ 48853 h 1623"/>
              <a:gd name="T22" fmla="*/ 139538 w 391"/>
              <a:gd name="T23" fmla="*/ 333593 h 1623"/>
              <a:gd name="T24" fmla="*/ 200585 w 391"/>
              <a:gd name="T25" fmla="*/ 769079 h 1623"/>
              <a:gd name="T26" fmla="*/ 276168 w 391"/>
              <a:gd name="T27" fmla="*/ 1148733 h 1623"/>
              <a:gd name="T28" fmla="*/ 415706 w 391"/>
              <a:gd name="T29" fmla="*/ 1623300 h 1623"/>
              <a:gd name="T30" fmla="*/ 510184 w 391"/>
              <a:gd name="T31" fmla="*/ 1882916 h 1623"/>
              <a:gd name="T32" fmla="*/ 566871 w 391"/>
              <a:gd name="T33" fmla="*/ 2036453 h 1623"/>
              <a:gd name="T34" fmla="*/ 561057 w 391"/>
              <a:gd name="T35" fmla="*/ 2198364 h 16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1" h="1623">
                <a:moveTo>
                  <a:pt x="386" y="1575"/>
                </a:moveTo>
                <a:cubicBezTo>
                  <a:pt x="384" y="1601"/>
                  <a:pt x="386" y="1615"/>
                  <a:pt x="362" y="1623"/>
                </a:cubicBezTo>
                <a:cubicBezTo>
                  <a:pt x="342" y="1580"/>
                  <a:pt x="288" y="1413"/>
                  <a:pt x="255" y="1304"/>
                </a:cubicBezTo>
                <a:cubicBezTo>
                  <a:pt x="222" y="1195"/>
                  <a:pt x="186" y="1065"/>
                  <a:pt x="162" y="971"/>
                </a:cubicBezTo>
                <a:cubicBezTo>
                  <a:pt x="153" y="931"/>
                  <a:pt x="130" y="851"/>
                  <a:pt x="110" y="743"/>
                </a:cubicBezTo>
                <a:cubicBezTo>
                  <a:pt x="96" y="669"/>
                  <a:pt x="56" y="408"/>
                  <a:pt x="42" y="323"/>
                </a:cubicBezTo>
                <a:cubicBezTo>
                  <a:pt x="39" y="293"/>
                  <a:pt x="36" y="264"/>
                  <a:pt x="26" y="235"/>
                </a:cubicBezTo>
                <a:cubicBezTo>
                  <a:pt x="23" y="201"/>
                  <a:pt x="18" y="147"/>
                  <a:pt x="15" y="116"/>
                </a:cubicBezTo>
                <a:cubicBezTo>
                  <a:pt x="13" y="83"/>
                  <a:pt x="12" y="49"/>
                  <a:pt x="12" y="35"/>
                </a:cubicBezTo>
                <a:cubicBezTo>
                  <a:pt x="14" y="18"/>
                  <a:pt x="0" y="29"/>
                  <a:pt x="12" y="29"/>
                </a:cubicBezTo>
                <a:cubicBezTo>
                  <a:pt x="24" y="29"/>
                  <a:pt x="68" y="0"/>
                  <a:pt x="82" y="35"/>
                </a:cubicBezTo>
                <a:cubicBezTo>
                  <a:pt x="83" y="103"/>
                  <a:pt x="92" y="171"/>
                  <a:pt x="96" y="239"/>
                </a:cubicBezTo>
                <a:cubicBezTo>
                  <a:pt x="105" y="325"/>
                  <a:pt x="122" y="454"/>
                  <a:pt x="138" y="551"/>
                </a:cubicBezTo>
                <a:cubicBezTo>
                  <a:pt x="154" y="648"/>
                  <a:pt x="177" y="767"/>
                  <a:pt x="190" y="823"/>
                </a:cubicBezTo>
                <a:cubicBezTo>
                  <a:pt x="215" y="925"/>
                  <a:pt x="267" y="1098"/>
                  <a:pt x="286" y="1163"/>
                </a:cubicBezTo>
                <a:cubicBezTo>
                  <a:pt x="311" y="1254"/>
                  <a:pt x="338" y="1310"/>
                  <a:pt x="351" y="1349"/>
                </a:cubicBezTo>
                <a:cubicBezTo>
                  <a:pt x="368" y="1398"/>
                  <a:pt x="383" y="1425"/>
                  <a:pt x="390" y="1459"/>
                </a:cubicBezTo>
                <a:cubicBezTo>
                  <a:pt x="390" y="1480"/>
                  <a:pt x="391" y="1548"/>
                  <a:pt x="386" y="1575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4" name="Freeform 1499"/>
          <p:cNvSpPr>
            <a:spLocks/>
          </p:cNvSpPr>
          <p:nvPr/>
        </p:nvSpPr>
        <p:spPr bwMode="auto">
          <a:xfrm>
            <a:off x="4557713" y="2155825"/>
            <a:ext cx="423862" cy="342900"/>
          </a:xfrm>
          <a:custGeom>
            <a:avLst/>
            <a:gdLst>
              <a:gd name="T0" fmla="*/ 388904 w 291"/>
              <a:gd name="T1" fmla="*/ 12545 h 246"/>
              <a:gd name="T2" fmla="*/ 336468 w 291"/>
              <a:gd name="T3" fmla="*/ 100361 h 246"/>
              <a:gd name="T4" fmla="*/ 196637 w 291"/>
              <a:gd name="T5" fmla="*/ 250902 h 246"/>
              <a:gd name="T6" fmla="*/ 78655 w 291"/>
              <a:gd name="T7" fmla="*/ 342900 h 246"/>
              <a:gd name="T8" fmla="*/ 61176 w 291"/>
              <a:gd name="T9" fmla="*/ 305265 h 246"/>
              <a:gd name="T10" fmla="*/ 13109 w 291"/>
              <a:gd name="T11" fmla="*/ 87816 h 246"/>
              <a:gd name="T12" fmla="*/ 69915 w 291"/>
              <a:gd name="T13" fmla="*/ 62726 h 246"/>
              <a:gd name="T14" fmla="*/ 139831 w 291"/>
              <a:gd name="T15" fmla="*/ 45999 h 246"/>
              <a:gd name="T16" fmla="*/ 388904 w 291"/>
              <a:gd name="T17" fmla="*/ 12545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1" h="246">
                <a:moveTo>
                  <a:pt x="267" y="9"/>
                </a:moveTo>
                <a:cubicBezTo>
                  <a:pt x="291" y="15"/>
                  <a:pt x="253" y="44"/>
                  <a:pt x="231" y="72"/>
                </a:cubicBezTo>
                <a:cubicBezTo>
                  <a:pt x="209" y="100"/>
                  <a:pt x="164" y="151"/>
                  <a:pt x="135" y="180"/>
                </a:cubicBezTo>
                <a:cubicBezTo>
                  <a:pt x="116" y="208"/>
                  <a:pt x="84" y="236"/>
                  <a:pt x="54" y="246"/>
                </a:cubicBezTo>
                <a:cubicBezTo>
                  <a:pt x="49" y="238"/>
                  <a:pt x="42" y="219"/>
                  <a:pt x="42" y="219"/>
                </a:cubicBezTo>
                <a:cubicBezTo>
                  <a:pt x="34" y="187"/>
                  <a:pt x="0" y="94"/>
                  <a:pt x="9" y="63"/>
                </a:cubicBezTo>
                <a:cubicBezTo>
                  <a:pt x="8" y="33"/>
                  <a:pt x="34" y="50"/>
                  <a:pt x="48" y="45"/>
                </a:cubicBezTo>
                <a:cubicBezTo>
                  <a:pt x="62" y="40"/>
                  <a:pt x="60" y="39"/>
                  <a:pt x="96" y="33"/>
                </a:cubicBezTo>
                <a:cubicBezTo>
                  <a:pt x="141" y="25"/>
                  <a:pt x="245" y="0"/>
                  <a:pt x="267" y="9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5" name="Freeform 1500"/>
          <p:cNvSpPr>
            <a:spLocks/>
          </p:cNvSpPr>
          <p:nvPr/>
        </p:nvSpPr>
        <p:spPr bwMode="auto">
          <a:xfrm>
            <a:off x="2112963" y="1066800"/>
            <a:ext cx="635000" cy="3275013"/>
          </a:xfrm>
          <a:custGeom>
            <a:avLst/>
            <a:gdLst>
              <a:gd name="T0" fmla="*/ 610297 w 437"/>
              <a:gd name="T1" fmla="*/ 3275013 h 2346"/>
              <a:gd name="T2" fmla="*/ 505675 w 437"/>
              <a:gd name="T3" fmla="*/ 2998605 h 2346"/>
              <a:gd name="T4" fmla="*/ 300789 w 437"/>
              <a:gd name="T5" fmla="*/ 2228014 h 2346"/>
              <a:gd name="T6" fmla="*/ 148215 w 437"/>
              <a:gd name="T7" fmla="*/ 1411355 h 2346"/>
              <a:gd name="T8" fmla="*/ 30515 w 437"/>
              <a:gd name="T9" fmla="*/ 418800 h 2346"/>
              <a:gd name="T10" fmla="*/ 17437 w 437"/>
              <a:gd name="T11" fmla="*/ 192648 h 2346"/>
              <a:gd name="T12" fmla="*/ 13078 w 437"/>
              <a:gd name="T13" fmla="*/ 29316 h 2346"/>
              <a:gd name="T14" fmla="*/ 95904 w 437"/>
              <a:gd name="T15" fmla="*/ 12564 h 2346"/>
              <a:gd name="T16" fmla="*/ 161293 w 437"/>
              <a:gd name="T17" fmla="*/ 20940 h 2346"/>
              <a:gd name="T18" fmla="*/ 178730 w 437"/>
              <a:gd name="T19" fmla="*/ 87948 h 2346"/>
              <a:gd name="T20" fmla="*/ 178730 w 437"/>
              <a:gd name="T21" fmla="*/ 163332 h 2346"/>
              <a:gd name="T22" fmla="*/ 175824 w 437"/>
              <a:gd name="T23" fmla="*/ 409028 h 2346"/>
              <a:gd name="T24" fmla="*/ 235400 w 437"/>
              <a:gd name="T25" fmla="*/ 1076315 h 2346"/>
              <a:gd name="T26" fmla="*/ 361819 w 437"/>
              <a:gd name="T27" fmla="*/ 1855282 h 2346"/>
              <a:gd name="T28" fmla="*/ 425755 w 437"/>
              <a:gd name="T29" fmla="*/ 2135878 h 2346"/>
              <a:gd name="T30" fmla="*/ 488238 w 437"/>
              <a:gd name="T31" fmla="*/ 2403910 h 2346"/>
              <a:gd name="T32" fmla="*/ 566705 w 437"/>
              <a:gd name="T33" fmla="*/ 2667754 h 2346"/>
              <a:gd name="T34" fmla="*/ 627735 w 437"/>
              <a:gd name="T35" fmla="*/ 2872965 h 2346"/>
              <a:gd name="T36" fmla="*/ 610297 w 437"/>
              <a:gd name="T37" fmla="*/ 3275013 h 23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7" h="2346">
                <a:moveTo>
                  <a:pt x="420" y="2346"/>
                </a:moveTo>
                <a:cubicBezTo>
                  <a:pt x="395" y="2272"/>
                  <a:pt x="376" y="2221"/>
                  <a:pt x="348" y="2148"/>
                </a:cubicBezTo>
                <a:cubicBezTo>
                  <a:pt x="313" y="2001"/>
                  <a:pt x="240" y="1753"/>
                  <a:pt x="207" y="1596"/>
                </a:cubicBezTo>
                <a:cubicBezTo>
                  <a:pt x="169" y="1406"/>
                  <a:pt x="133" y="1227"/>
                  <a:pt x="102" y="1011"/>
                </a:cubicBezTo>
                <a:cubicBezTo>
                  <a:pt x="71" y="795"/>
                  <a:pt x="36" y="445"/>
                  <a:pt x="21" y="300"/>
                </a:cubicBezTo>
                <a:cubicBezTo>
                  <a:pt x="6" y="155"/>
                  <a:pt x="14" y="184"/>
                  <a:pt x="12" y="138"/>
                </a:cubicBezTo>
                <a:cubicBezTo>
                  <a:pt x="10" y="92"/>
                  <a:pt x="0" y="42"/>
                  <a:pt x="9" y="21"/>
                </a:cubicBezTo>
                <a:cubicBezTo>
                  <a:pt x="18" y="0"/>
                  <a:pt x="49" y="10"/>
                  <a:pt x="66" y="9"/>
                </a:cubicBezTo>
                <a:cubicBezTo>
                  <a:pt x="83" y="8"/>
                  <a:pt x="102" y="6"/>
                  <a:pt x="111" y="15"/>
                </a:cubicBezTo>
                <a:cubicBezTo>
                  <a:pt x="121" y="23"/>
                  <a:pt x="121" y="46"/>
                  <a:pt x="123" y="63"/>
                </a:cubicBezTo>
                <a:cubicBezTo>
                  <a:pt x="125" y="80"/>
                  <a:pt x="123" y="79"/>
                  <a:pt x="123" y="117"/>
                </a:cubicBezTo>
                <a:cubicBezTo>
                  <a:pt x="123" y="155"/>
                  <a:pt x="115" y="184"/>
                  <a:pt x="121" y="293"/>
                </a:cubicBezTo>
                <a:cubicBezTo>
                  <a:pt x="127" y="402"/>
                  <a:pt x="141" y="598"/>
                  <a:pt x="162" y="771"/>
                </a:cubicBezTo>
                <a:cubicBezTo>
                  <a:pt x="183" y="944"/>
                  <a:pt x="227" y="1203"/>
                  <a:pt x="249" y="1329"/>
                </a:cubicBezTo>
                <a:cubicBezTo>
                  <a:pt x="271" y="1455"/>
                  <a:pt x="279" y="1465"/>
                  <a:pt x="293" y="1530"/>
                </a:cubicBezTo>
                <a:cubicBezTo>
                  <a:pt x="324" y="1688"/>
                  <a:pt x="320" y="1659"/>
                  <a:pt x="336" y="1722"/>
                </a:cubicBezTo>
                <a:cubicBezTo>
                  <a:pt x="352" y="1785"/>
                  <a:pt x="374" y="1855"/>
                  <a:pt x="390" y="1911"/>
                </a:cubicBezTo>
                <a:cubicBezTo>
                  <a:pt x="400" y="1961"/>
                  <a:pt x="428" y="1981"/>
                  <a:pt x="432" y="2058"/>
                </a:cubicBezTo>
                <a:cubicBezTo>
                  <a:pt x="437" y="2130"/>
                  <a:pt x="424" y="2280"/>
                  <a:pt x="420" y="2346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6" name="Freeform 1501"/>
          <p:cNvSpPr>
            <a:spLocks/>
          </p:cNvSpPr>
          <p:nvPr/>
        </p:nvSpPr>
        <p:spPr bwMode="auto">
          <a:xfrm>
            <a:off x="3468688" y="2643188"/>
            <a:ext cx="377825" cy="138112"/>
          </a:xfrm>
          <a:custGeom>
            <a:avLst/>
            <a:gdLst>
              <a:gd name="T0" fmla="*/ 353286 w 970"/>
              <a:gd name="T1" fmla="*/ 62927 h 169"/>
              <a:gd name="T2" fmla="*/ 299533 w 970"/>
              <a:gd name="T3" fmla="*/ 74368 h 169"/>
              <a:gd name="T4" fmla="*/ 92314 w 970"/>
              <a:gd name="T5" fmla="*/ 116047 h 169"/>
              <a:gd name="T6" fmla="*/ 29603 w 970"/>
              <a:gd name="T7" fmla="*/ 129122 h 169"/>
              <a:gd name="T8" fmla="*/ 7401 w 970"/>
              <a:gd name="T9" fmla="*/ 130757 h 169"/>
              <a:gd name="T10" fmla="*/ 0 w 970"/>
              <a:gd name="T11" fmla="*/ 76820 h 169"/>
              <a:gd name="T12" fmla="*/ 241886 w 970"/>
              <a:gd name="T13" fmla="*/ 30238 h 169"/>
              <a:gd name="T14" fmla="*/ 330694 w 970"/>
              <a:gd name="T15" fmla="*/ 8990 h 169"/>
              <a:gd name="T16" fmla="*/ 362245 w 970"/>
              <a:gd name="T17" fmla="*/ 3269 h 169"/>
              <a:gd name="T18" fmla="*/ 370424 w 970"/>
              <a:gd name="T19" fmla="*/ 8990 h 169"/>
              <a:gd name="T20" fmla="*/ 375098 w 970"/>
              <a:gd name="T21" fmla="*/ 57206 h 169"/>
              <a:gd name="T22" fmla="*/ 353286 w 970"/>
              <a:gd name="T23" fmla="*/ 62927 h 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0" h="169">
                <a:moveTo>
                  <a:pt x="907" y="77"/>
                </a:moveTo>
                <a:cubicBezTo>
                  <a:pt x="879" y="80"/>
                  <a:pt x="881" y="80"/>
                  <a:pt x="769" y="91"/>
                </a:cubicBezTo>
                <a:cubicBezTo>
                  <a:pt x="657" y="102"/>
                  <a:pt x="352" y="131"/>
                  <a:pt x="237" y="142"/>
                </a:cubicBezTo>
                <a:cubicBezTo>
                  <a:pt x="122" y="153"/>
                  <a:pt x="112" y="155"/>
                  <a:pt x="76" y="158"/>
                </a:cubicBezTo>
                <a:cubicBezTo>
                  <a:pt x="43" y="163"/>
                  <a:pt x="25" y="169"/>
                  <a:pt x="19" y="160"/>
                </a:cubicBezTo>
                <a:cubicBezTo>
                  <a:pt x="11" y="137"/>
                  <a:pt x="5" y="118"/>
                  <a:pt x="0" y="94"/>
                </a:cubicBezTo>
                <a:cubicBezTo>
                  <a:pt x="100" y="73"/>
                  <a:pt x="482" y="50"/>
                  <a:pt x="621" y="37"/>
                </a:cubicBezTo>
                <a:cubicBezTo>
                  <a:pt x="718" y="27"/>
                  <a:pt x="794" y="15"/>
                  <a:pt x="849" y="11"/>
                </a:cubicBezTo>
                <a:cubicBezTo>
                  <a:pt x="899" y="6"/>
                  <a:pt x="913" y="4"/>
                  <a:pt x="930" y="4"/>
                </a:cubicBezTo>
                <a:cubicBezTo>
                  <a:pt x="947" y="4"/>
                  <a:pt x="946" y="0"/>
                  <a:pt x="951" y="11"/>
                </a:cubicBezTo>
                <a:cubicBezTo>
                  <a:pt x="956" y="22"/>
                  <a:pt x="970" y="59"/>
                  <a:pt x="963" y="70"/>
                </a:cubicBezTo>
                <a:cubicBezTo>
                  <a:pt x="958" y="79"/>
                  <a:pt x="950" y="73"/>
                  <a:pt x="907" y="77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7" name="Freeform 1502"/>
          <p:cNvSpPr>
            <a:spLocks/>
          </p:cNvSpPr>
          <p:nvPr/>
        </p:nvSpPr>
        <p:spPr bwMode="auto">
          <a:xfrm>
            <a:off x="3538538" y="2316163"/>
            <a:ext cx="282575" cy="471487"/>
          </a:xfrm>
          <a:custGeom>
            <a:avLst/>
            <a:gdLst>
              <a:gd name="T0" fmla="*/ 240902 w 990"/>
              <a:gd name="T1" fmla="*/ 19587 h 337"/>
              <a:gd name="T2" fmla="*/ 147282 w 990"/>
              <a:gd name="T3" fmla="*/ 58761 h 337"/>
              <a:gd name="T4" fmla="*/ 26830 w 990"/>
              <a:gd name="T5" fmla="*/ 109128 h 337"/>
              <a:gd name="T6" fmla="*/ 2283 w 990"/>
              <a:gd name="T7" fmla="*/ 114724 h 337"/>
              <a:gd name="T8" fmla="*/ 11988 w 990"/>
              <a:gd name="T9" fmla="*/ 416923 h 337"/>
              <a:gd name="T10" fmla="*/ 13130 w 990"/>
              <a:gd name="T11" fmla="*/ 450501 h 337"/>
              <a:gd name="T12" fmla="*/ 34252 w 990"/>
              <a:gd name="T13" fmla="*/ 439308 h 337"/>
              <a:gd name="T14" fmla="*/ 81062 w 990"/>
              <a:gd name="T15" fmla="*/ 422520 h 337"/>
              <a:gd name="T16" fmla="*/ 252890 w 990"/>
              <a:gd name="T17" fmla="*/ 349768 h 337"/>
              <a:gd name="T18" fmla="*/ 278008 w 990"/>
              <a:gd name="T19" fmla="*/ 335777 h 337"/>
              <a:gd name="T20" fmla="*/ 280862 w 990"/>
              <a:gd name="T21" fmla="*/ 318988 h 337"/>
              <a:gd name="T22" fmla="*/ 273441 w 990"/>
              <a:gd name="T23" fmla="*/ 131513 h 337"/>
              <a:gd name="T24" fmla="*/ 267162 w 990"/>
              <a:gd name="T25" fmla="*/ 0 h 337"/>
              <a:gd name="T26" fmla="*/ 240902 w 990"/>
              <a:gd name="T27" fmla="*/ 19587 h 3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0" h="337">
                <a:moveTo>
                  <a:pt x="844" y="14"/>
                </a:moveTo>
                <a:cubicBezTo>
                  <a:pt x="776" y="20"/>
                  <a:pt x="641" y="31"/>
                  <a:pt x="516" y="42"/>
                </a:cubicBezTo>
                <a:cubicBezTo>
                  <a:pt x="391" y="53"/>
                  <a:pt x="179" y="71"/>
                  <a:pt x="94" y="78"/>
                </a:cubicBezTo>
                <a:cubicBezTo>
                  <a:pt x="61" y="83"/>
                  <a:pt x="14" y="91"/>
                  <a:pt x="8" y="82"/>
                </a:cubicBezTo>
                <a:cubicBezTo>
                  <a:pt x="0" y="59"/>
                  <a:pt x="47" y="322"/>
                  <a:pt x="42" y="298"/>
                </a:cubicBezTo>
                <a:cubicBezTo>
                  <a:pt x="49" y="337"/>
                  <a:pt x="35" y="319"/>
                  <a:pt x="46" y="322"/>
                </a:cubicBezTo>
                <a:cubicBezTo>
                  <a:pt x="59" y="325"/>
                  <a:pt x="80" y="317"/>
                  <a:pt x="120" y="314"/>
                </a:cubicBezTo>
                <a:cubicBezTo>
                  <a:pt x="160" y="311"/>
                  <a:pt x="156" y="313"/>
                  <a:pt x="284" y="302"/>
                </a:cubicBezTo>
                <a:cubicBezTo>
                  <a:pt x="412" y="291"/>
                  <a:pt x="771" y="260"/>
                  <a:pt x="886" y="250"/>
                </a:cubicBezTo>
                <a:cubicBezTo>
                  <a:pt x="936" y="245"/>
                  <a:pt x="958" y="244"/>
                  <a:pt x="974" y="240"/>
                </a:cubicBezTo>
                <a:cubicBezTo>
                  <a:pt x="990" y="236"/>
                  <a:pt x="987" y="252"/>
                  <a:pt x="984" y="228"/>
                </a:cubicBezTo>
                <a:cubicBezTo>
                  <a:pt x="981" y="204"/>
                  <a:pt x="966" y="132"/>
                  <a:pt x="958" y="94"/>
                </a:cubicBezTo>
                <a:cubicBezTo>
                  <a:pt x="950" y="56"/>
                  <a:pt x="955" y="13"/>
                  <a:pt x="936" y="0"/>
                </a:cubicBezTo>
                <a:cubicBezTo>
                  <a:pt x="931" y="9"/>
                  <a:pt x="887" y="10"/>
                  <a:pt x="844" y="14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8" name="Freeform 1503"/>
          <p:cNvSpPr>
            <a:spLocks/>
          </p:cNvSpPr>
          <p:nvPr/>
        </p:nvSpPr>
        <p:spPr bwMode="auto">
          <a:xfrm>
            <a:off x="3503613" y="2719388"/>
            <a:ext cx="271462" cy="484187"/>
          </a:xfrm>
          <a:custGeom>
            <a:avLst/>
            <a:gdLst>
              <a:gd name="T0" fmla="*/ 230597 w 186"/>
              <a:gd name="T1" fmla="*/ 4198 h 346"/>
              <a:gd name="T2" fmla="*/ 113839 w 186"/>
              <a:gd name="T3" fmla="*/ 6997 h 346"/>
              <a:gd name="T4" fmla="*/ 75893 w 186"/>
              <a:gd name="T5" fmla="*/ 15393 h 346"/>
              <a:gd name="T6" fmla="*/ 61298 w 186"/>
              <a:gd name="T7" fmla="*/ 40582 h 346"/>
              <a:gd name="T8" fmla="*/ 37946 w 186"/>
              <a:gd name="T9" fmla="*/ 286874 h 346"/>
              <a:gd name="T10" fmla="*/ 11676 w 186"/>
              <a:gd name="T11" fmla="*/ 410020 h 346"/>
              <a:gd name="T12" fmla="*/ 2919 w 186"/>
              <a:gd name="T13" fmla="*/ 482788 h 346"/>
              <a:gd name="T14" fmla="*/ 37946 w 186"/>
              <a:gd name="T15" fmla="*/ 465995 h 346"/>
              <a:gd name="T16" fmla="*/ 216002 w 186"/>
              <a:gd name="T17" fmla="*/ 393227 h 346"/>
              <a:gd name="T18" fmla="*/ 224759 w 186"/>
              <a:gd name="T19" fmla="*/ 384831 h 346"/>
              <a:gd name="T20" fmla="*/ 233516 w 186"/>
              <a:gd name="T21" fmla="*/ 382032 h 346"/>
              <a:gd name="T22" fmla="*/ 245191 w 186"/>
              <a:gd name="T23" fmla="*/ 256087 h 346"/>
              <a:gd name="T24" fmla="*/ 262705 w 186"/>
              <a:gd name="T25" fmla="*/ 40582 h 346"/>
              <a:gd name="T26" fmla="*/ 265624 w 186"/>
              <a:gd name="T27" fmla="*/ 6997 h 346"/>
              <a:gd name="T28" fmla="*/ 230597 w 186"/>
              <a:gd name="T29" fmla="*/ 4198 h 3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6" h="346">
                <a:moveTo>
                  <a:pt x="158" y="3"/>
                </a:moveTo>
                <a:cubicBezTo>
                  <a:pt x="142" y="3"/>
                  <a:pt x="96" y="4"/>
                  <a:pt x="78" y="5"/>
                </a:cubicBezTo>
                <a:cubicBezTo>
                  <a:pt x="69" y="6"/>
                  <a:pt x="52" y="11"/>
                  <a:pt x="52" y="11"/>
                </a:cubicBezTo>
                <a:cubicBezTo>
                  <a:pt x="41" y="18"/>
                  <a:pt x="42" y="13"/>
                  <a:pt x="42" y="29"/>
                </a:cubicBezTo>
                <a:cubicBezTo>
                  <a:pt x="36" y="62"/>
                  <a:pt x="32" y="167"/>
                  <a:pt x="26" y="205"/>
                </a:cubicBezTo>
                <a:cubicBezTo>
                  <a:pt x="19" y="254"/>
                  <a:pt x="11" y="270"/>
                  <a:pt x="8" y="293"/>
                </a:cubicBezTo>
                <a:cubicBezTo>
                  <a:pt x="8" y="296"/>
                  <a:pt x="0" y="343"/>
                  <a:pt x="2" y="345"/>
                </a:cubicBezTo>
                <a:cubicBezTo>
                  <a:pt x="3" y="346"/>
                  <a:pt x="17" y="337"/>
                  <a:pt x="26" y="333"/>
                </a:cubicBezTo>
                <a:cubicBezTo>
                  <a:pt x="50" y="322"/>
                  <a:pt x="127" y="291"/>
                  <a:pt x="148" y="281"/>
                </a:cubicBezTo>
                <a:cubicBezTo>
                  <a:pt x="150" y="279"/>
                  <a:pt x="152" y="277"/>
                  <a:pt x="154" y="275"/>
                </a:cubicBezTo>
                <a:cubicBezTo>
                  <a:pt x="156" y="274"/>
                  <a:pt x="160" y="275"/>
                  <a:pt x="160" y="273"/>
                </a:cubicBezTo>
                <a:cubicBezTo>
                  <a:pt x="163" y="244"/>
                  <a:pt x="167" y="212"/>
                  <a:pt x="168" y="183"/>
                </a:cubicBezTo>
                <a:cubicBezTo>
                  <a:pt x="171" y="142"/>
                  <a:pt x="178" y="58"/>
                  <a:pt x="180" y="29"/>
                </a:cubicBezTo>
                <a:cubicBezTo>
                  <a:pt x="182" y="0"/>
                  <a:pt x="186" y="9"/>
                  <a:pt x="182" y="5"/>
                </a:cubicBezTo>
                <a:cubicBezTo>
                  <a:pt x="178" y="1"/>
                  <a:pt x="163" y="3"/>
                  <a:pt x="158" y="3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9" name="Freeform 1504"/>
          <p:cNvSpPr>
            <a:spLocks/>
          </p:cNvSpPr>
          <p:nvPr/>
        </p:nvSpPr>
        <p:spPr bwMode="auto">
          <a:xfrm>
            <a:off x="3727450" y="2716213"/>
            <a:ext cx="69850" cy="396875"/>
          </a:xfrm>
          <a:custGeom>
            <a:avLst/>
            <a:gdLst>
              <a:gd name="T0" fmla="*/ 47557 w 47"/>
              <a:gd name="T1" fmla="*/ 371721 h 284"/>
              <a:gd name="T2" fmla="*/ 2972 w 47"/>
              <a:gd name="T3" fmla="*/ 396875 h 284"/>
              <a:gd name="T4" fmla="*/ 35668 w 47"/>
              <a:gd name="T5" fmla="*/ 72667 h 284"/>
              <a:gd name="T6" fmla="*/ 47557 w 47"/>
              <a:gd name="T7" fmla="*/ 8385 h 284"/>
              <a:gd name="T8" fmla="*/ 56474 w 47"/>
              <a:gd name="T9" fmla="*/ 16769 h 284"/>
              <a:gd name="T10" fmla="*/ 68364 w 47"/>
              <a:gd name="T11" fmla="*/ 2795 h 284"/>
              <a:gd name="T12" fmla="*/ 59447 w 47"/>
              <a:gd name="T13" fmla="*/ 150924 h 284"/>
              <a:gd name="T14" fmla="*/ 50530 w 47"/>
              <a:gd name="T15" fmla="*/ 318618 h 284"/>
              <a:gd name="T16" fmla="*/ 47557 w 47"/>
              <a:gd name="T17" fmla="*/ 371721 h 2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" h="284">
                <a:moveTo>
                  <a:pt x="32" y="266"/>
                </a:moveTo>
                <a:cubicBezTo>
                  <a:pt x="21" y="273"/>
                  <a:pt x="13" y="277"/>
                  <a:pt x="2" y="284"/>
                </a:cubicBezTo>
                <a:cubicBezTo>
                  <a:pt x="0" y="250"/>
                  <a:pt x="19" y="96"/>
                  <a:pt x="24" y="52"/>
                </a:cubicBezTo>
                <a:cubicBezTo>
                  <a:pt x="25" y="39"/>
                  <a:pt x="26" y="18"/>
                  <a:pt x="32" y="6"/>
                </a:cubicBezTo>
                <a:cubicBezTo>
                  <a:pt x="33" y="3"/>
                  <a:pt x="36" y="10"/>
                  <a:pt x="38" y="12"/>
                </a:cubicBezTo>
                <a:cubicBezTo>
                  <a:pt x="44" y="17"/>
                  <a:pt x="38" y="0"/>
                  <a:pt x="46" y="2"/>
                </a:cubicBezTo>
                <a:cubicBezTo>
                  <a:pt x="47" y="18"/>
                  <a:pt x="43" y="73"/>
                  <a:pt x="40" y="108"/>
                </a:cubicBezTo>
                <a:cubicBezTo>
                  <a:pt x="39" y="155"/>
                  <a:pt x="35" y="181"/>
                  <a:pt x="34" y="228"/>
                </a:cubicBezTo>
                <a:cubicBezTo>
                  <a:pt x="34" y="230"/>
                  <a:pt x="32" y="266"/>
                  <a:pt x="32" y="266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0" name="Freeform 1505"/>
          <p:cNvSpPr>
            <a:spLocks/>
          </p:cNvSpPr>
          <p:nvPr/>
        </p:nvSpPr>
        <p:spPr bwMode="auto">
          <a:xfrm>
            <a:off x="1263650" y="1065213"/>
            <a:ext cx="5775325" cy="4705350"/>
          </a:xfrm>
          <a:custGeom>
            <a:avLst/>
            <a:gdLst>
              <a:gd name="T0" fmla="*/ 5478333 w 3967"/>
              <a:gd name="T1" fmla="*/ 16755 h 3370"/>
              <a:gd name="T2" fmla="*/ 5431746 w 3967"/>
              <a:gd name="T3" fmla="*/ 22340 h 3370"/>
              <a:gd name="T4" fmla="*/ 5396806 w 3967"/>
              <a:gd name="T5" fmla="*/ 150795 h 3370"/>
              <a:gd name="T6" fmla="*/ 5251222 w 3967"/>
              <a:gd name="T7" fmla="*/ 541744 h 3370"/>
              <a:gd name="T8" fmla="*/ 5146401 w 3967"/>
              <a:gd name="T9" fmla="*/ 809823 h 3370"/>
              <a:gd name="T10" fmla="*/ 4721295 w 3967"/>
              <a:gd name="T11" fmla="*/ 1507946 h 3370"/>
              <a:gd name="T12" fmla="*/ 3795380 w 3967"/>
              <a:gd name="T13" fmla="*/ 2407129 h 3370"/>
              <a:gd name="T14" fmla="*/ 3084929 w 3967"/>
              <a:gd name="T15" fmla="*/ 2837172 h 3370"/>
              <a:gd name="T16" fmla="*/ 2822878 w 3967"/>
              <a:gd name="T17" fmla="*/ 2971212 h 3370"/>
              <a:gd name="T18" fmla="*/ 2386125 w 3967"/>
              <a:gd name="T19" fmla="*/ 3172272 h 3370"/>
              <a:gd name="T20" fmla="*/ 1163218 w 3967"/>
              <a:gd name="T21" fmla="*/ 3641410 h 3370"/>
              <a:gd name="T22" fmla="*/ 988517 w 3967"/>
              <a:gd name="T23" fmla="*/ 3708430 h 3370"/>
              <a:gd name="T24" fmla="*/ 388710 w 3967"/>
              <a:gd name="T25" fmla="*/ 3898320 h 3370"/>
              <a:gd name="T26" fmla="*/ 62601 w 3967"/>
              <a:gd name="T27" fmla="*/ 3976509 h 3370"/>
              <a:gd name="T28" fmla="*/ 45131 w 3967"/>
              <a:gd name="T29" fmla="*/ 4138474 h 3370"/>
              <a:gd name="T30" fmla="*/ 39308 w 3967"/>
              <a:gd name="T31" fmla="*/ 4367458 h 3370"/>
              <a:gd name="T32" fmla="*/ 45131 w 3967"/>
              <a:gd name="T33" fmla="*/ 4657878 h 3370"/>
              <a:gd name="T34" fmla="*/ 144128 w 3967"/>
              <a:gd name="T35" fmla="*/ 4652293 h 3370"/>
              <a:gd name="T36" fmla="*/ 353770 w 3967"/>
              <a:gd name="T37" fmla="*/ 4602028 h 3370"/>
              <a:gd name="T38" fmla="*/ 1297155 w 3967"/>
              <a:gd name="T39" fmla="*/ 4356288 h 3370"/>
              <a:gd name="T40" fmla="*/ 2170660 w 3967"/>
              <a:gd name="T41" fmla="*/ 4054699 h 3370"/>
              <a:gd name="T42" fmla="*/ 2857818 w 3967"/>
              <a:gd name="T43" fmla="*/ 3747525 h 3370"/>
              <a:gd name="T44" fmla="*/ 3923494 w 3967"/>
              <a:gd name="T45" fmla="*/ 3122007 h 3370"/>
              <a:gd name="T46" fmla="*/ 4593181 w 3967"/>
              <a:gd name="T47" fmla="*/ 2518828 h 3370"/>
              <a:gd name="T48" fmla="*/ 5018287 w 3967"/>
              <a:gd name="T49" fmla="*/ 1999425 h 3370"/>
              <a:gd name="T50" fmla="*/ 5507450 w 3967"/>
              <a:gd name="T51" fmla="*/ 1022052 h 3370"/>
              <a:gd name="T52" fmla="*/ 5728738 w 3967"/>
              <a:gd name="T53" fmla="*/ 228984 h 3370"/>
              <a:gd name="T54" fmla="*/ 5775325 w 3967"/>
              <a:gd name="T55" fmla="*/ 22340 h 3370"/>
              <a:gd name="T56" fmla="*/ 5693798 w 3967"/>
              <a:gd name="T57" fmla="*/ 11170 h 3370"/>
              <a:gd name="T58" fmla="*/ 5478333 w 3967"/>
              <a:gd name="T59" fmla="*/ 16755 h 33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967" h="3370">
                <a:moveTo>
                  <a:pt x="3763" y="12"/>
                </a:moveTo>
                <a:cubicBezTo>
                  <a:pt x="3724" y="15"/>
                  <a:pt x="3740" y="0"/>
                  <a:pt x="3731" y="16"/>
                </a:cubicBezTo>
                <a:cubicBezTo>
                  <a:pt x="3722" y="32"/>
                  <a:pt x="3728" y="46"/>
                  <a:pt x="3707" y="108"/>
                </a:cubicBezTo>
                <a:cubicBezTo>
                  <a:pt x="3686" y="170"/>
                  <a:pt x="3636" y="310"/>
                  <a:pt x="3607" y="388"/>
                </a:cubicBezTo>
                <a:cubicBezTo>
                  <a:pt x="3585" y="454"/>
                  <a:pt x="3559" y="516"/>
                  <a:pt x="3535" y="580"/>
                </a:cubicBezTo>
                <a:cubicBezTo>
                  <a:pt x="3475" y="704"/>
                  <a:pt x="3375" y="904"/>
                  <a:pt x="3243" y="1080"/>
                </a:cubicBezTo>
                <a:cubicBezTo>
                  <a:pt x="3091" y="1270"/>
                  <a:pt x="2754" y="1585"/>
                  <a:pt x="2607" y="1724"/>
                </a:cubicBezTo>
                <a:cubicBezTo>
                  <a:pt x="2420" y="1883"/>
                  <a:pt x="2210" y="1977"/>
                  <a:pt x="2119" y="2032"/>
                </a:cubicBezTo>
                <a:cubicBezTo>
                  <a:pt x="2008" y="2099"/>
                  <a:pt x="1997" y="2100"/>
                  <a:pt x="1939" y="2128"/>
                </a:cubicBezTo>
                <a:cubicBezTo>
                  <a:pt x="1859" y="2168"/>
                  <a:pt x="1735" y="2232"/>
                  <a:pt x="1639" y="2272"/>
                </a:cubicBezTo>
                <a:cubicBezTo>
                  <a:pt x="1449" y="2352"/>
                  <a:pt x="959" y="2544"/>
                  <a:pt x="799" y="2608"/>
                </a:cubicBezTo>
                <a:cubicBezTo>
                  <a:pt x="755" y="2623"/>
                  <a:pt x="725" y="2645"/>
                  <a:pt x="679" y="2656"/>
                </a:cubicBezTo>
                <a:cubicBezTo>
                  <a:pt x="593" y="2698"/>
                  <a:pt x="375" y="2756"/>
                  <a:pt x="267" y="2792"/>
                </a:cubicBezTo>
                <a:cubicBezTo>
                  <a:pt x="183" y="2799"/>
                  <a:pt x="127" y="2844"/>
                  <a:pt x="43" y="2848"/>
                </a:cubicBezTo>
                <a:cubicBezTo>
                  <a:pt x="0" y="2878"/>
                  <a:pt x="34" y="2917"/>
                  <a:pt x="31" y="2964"/>
                </a:cubicBezTo>
                <a:cubicBezTo>
                  <a:pt x="28" y="3011"/>
                  <a:pt x="27" y="3066"/>
                  <a:pt x="27" y="3128"/>
                </a:cubicBezTo>
                <a:cubicBezTo>
                  <a:pt x="27" y="3190"/>
                  <a:pt x="19" y="3302"/>
                  <a:pt x="31" y="3336"/>
                </a:cubicBezTo>
                <a:cubicBezTo>
                  <a:pt x="43" y="3370"/>
                  <a:pt x="64" y="3339"/>
                  <a:pt x="99" y="3332"/>
                </a:cubicBezTo>
                <a:cubicBezTo>
                  <a:pt x="134" y="3325"/>
                  <a:pt x="111" y="3331"/>
                  <a:pt x="243" y="3296"/>
                </a:cubicBezTo>
                <a:cubicBezTo>
                  <a:pt x="385" y="3253"/>
                  <a:pt x="683" y="3185"/>
                  <a:pt x="891" y="3120"/>
                </a:cubicBezTo>
                <a:cubicBezTo>
                  <a:pt x="1099" y="3055"/>
                  <a:pt x="1312" y="2977"/>
                  <a:pt x="1491" y="2904"/>
                </a:cubicBezTo>
                <a:cubicBezTo>
                  <a:pt x="1670" y="2831"/>
                  <a:pt x="1762" y="2795"/>
                  <a:pt x="1963" y="2684"/>
                </a:cubicBezTo>
                <a:cubicBezTo>
                  <a:pt x="2292" y="2526"/>
                  <a:pt x="2485" y="2390"/>
                  <a:pt x="2695" y="2236"/>
                </a:cubicBezTo>
                <a:cubicBezTo>
                  <a:pt x="2890" y="2087"/>
                  <a:pt x="3030" y="1938"/>
                  <a:pt x="3155" y="1804"/>
                </a:cubicBezTo>
                <a:cubicBezTo>
                  <a:pt x="3280" y="1670"/>
                  <a:pt x="3342" y="1611"/>
                  <a:pt x="3447" y="1432"/>
                </a:cubicBezTo>
                <a:cubicBezTo>
                  <a:pt x="3628" y="1181"/>
                  <a:pt x="3705" y="964"/>
                  <a:pt x="3783" y="732"/>
                </a:cubicBezTo>
                <a:cubicBezTo>
                  <a:pt x="3866" y="508"/>
                  <a:pt x="3904" y="283"/>
                  <a:pt x="3935" y="164"/>
                </a:cubicBezTo>
                <a:cubicBezTo>
                  <a:pt x="3942" y="140"/>
                  <a:pt x="3967" y="16"/>
                  <a:pt x="3967" y="16"/>
                </a:cubicBezTo>
                <a:cubicBezTo>
                  <a:pt x="3960" y="0"/>
                  <a:pt x="3945" y="9"/>
                  <a:pt x="3911" y="8"/>
                </a:cubicBezTo>
                <a:cubicBezTo>
                  <a:pt x="3877" y="7"/>
                  <a:pt x="3794" y="11"/>
                  <a:pt x="3763" y="12"/>
                </a:cubicBezTo>
                <a:close/>
              </a:path>
            </a:pathLst>
          </a:custGeom>
          <a:solidFill>
            <a:srgbClr val="4433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1" name="Freeform 1506"/>
          <p:cNvSpPr>
            <a:spLocks/>
          </p:cNvSpPr>
          <p:nvPr/>
        </p:nvSpPr>
        <p:spPr bwMode="auto">
          <a:xfrm>
            <a:off x="1498600" y="3152775"/>
            <a:ext cx="1260475" cy="1649413"/>
          </a:xfrm>
          <a:custGeom>
            <a:avLst/>
            <a:gdLst>
              <a:gd name="T0" fmla="*/ 1238642 w 866"/>
              <a:gd name="T1" fmla="*/ 37677 h 1182"/>
              <a:gd name="T2" fmla="*/ 1186244 w 866"/>
              <a:gd name="T3" fmla="*/ 113031 h 1182"/>
              <a:gd name="T4" fmla="*/ 1133845 w 866"/>
              <a:gd name="T5" fmla="*/ 192571 h 1182"/>
              <a:gd name="T6" fmla="*/ 1072714 w 866"/>
              <a:gd name="T7" fmla="*/ 259552 h 1182"/>
              <a:gd name="T8" fmla="*/ 1011582 w 866"/>
              <a:gd name="T9" fmla="*/ 326534 h 1182"/>
              <a:gd name="T10" fmla="*/ 989749 w 866"/>
              <a:gd name="T11" fmla="*/ 397701 h 1182"/>
              <a:gd name="T12" fmla="*/ 919885 w 866"/>
              <a:gd name="T13" fmla="*/ 447937 h 1182"/>
              <a:gd name="T14" fmla="*/ 867486 w 866"/>
              <a:gd name="T15" fmla="*/ 506546 h 1182"/>
              <a:gd name="T16" fmla="*/ 797622 w 866"/>
              <a:gd name="T17" fmla="*/ 607017 h 1182"/>
              <a:gd name="T18" fmla="*/ 762689 w 866"/>
              <a:gd name="T19" fmla="*/ 653067 h 1182"/>
              <a:gd name="T20" fmla="*/ 701558 w 866"/>
              <a:gd name="T21" fmla="*/ 761912 h 1182"/>
              <a:gd name="T22" fmla="*/ 644793 w 866"/>
              <a:gd name="T23" fmla="*/ 812148 h 1182"/>
              <a:gd name="T24" fmla="*/ 601127 w 866"/>
              <a:gd name="T25" fmla="*/ 845638 h 1182"/>
              <a:gd name="T26" fmla="*/ 561828 w 866"/>
              <a:gd name="T27" fmla="*/ 904247 h 1182"/>
              <a:gd name="T28" fmla="*/ 544362 w 866"/>
              <a:gd name="T29" fmla="*/ 920992 h 1182"/>
              <a:gd name="T30" fmla="*/ 522529 w 866"/>
              <a:gd name="T31" fmla="*/ 983787 h 1182"/>
              <a:gd name="T32" fmla="*/ 500697 w 866"/>
              <a:gd name="T33" fmla="*/ 1000532 h 1182"/>
              <a:gd name="T34" fmla="*/ 452665 w 866"/>
              <a:gd name="T35" fmla="*/ 1050768 h 1182"/>
              <a:gd name="T36" fmla="*/ 413366 w 866"/>
              <a:gd name="T37" fmla="*/ 1113563 h 1182"/>
              <a:gd name="T38" fmla="*/ 347868 w 866"/>
              <a:gd name="T39" fmla="*/ 1172172 h 1182"/>
              <a:gd name="T40" fmla="*/ 312935 w 866"/>
              <a:gd name="T41" fmla="*/ 1209849 h 1182"/>
              <a:gd name="T42" fmla="*/ 282370 w 866"/>
              <a:gd name="T43" fmla="*/ 1322879 h 1182"/>
              <a:gd name="T44" fmla="*/ 190672 w 866"/>
              <a:gd name="T45" fmla="*/ 1364743 h 1182"/>
              <a:gd name="T46" fmla="*/ 147007 w 866"/>
              <a:gd name="T47" fmla="*/ 1498705 h 1182"/>
              <a:gd name="T48" fmla="*/ 77142 w 866"/>
              <a:gd name="T49" fmla="*/ 1519637 h 1182"/>
              <a:gd name="T50" fmla="*/ 42210 w 866"/>
              <a:gd name="T51" fmla="*/ 1649413 h 1182"/>
              <a:gd name="T52" fmla="*/ 11644 w 866"/>
              <a:gd name="T53" fmla="*/ 1594991 h 1182"/>
              <a:gd name="T54" fmla="*/ 125174 w 866"/>
              <a:gd name="T55" fmla="*/ 1394047 h 1182"/>
              <a:gd name="T56" fmla="*/ 269270 w 866"/>
              <a:gd name="T57" fmla="*/ 1205662 h 1182"/>
              <a:gd name="T58" fmla="*/ 352234 w 866"/>
              <a:gd name="T59" fmla="*/ 1117749 h 1182"/>
              <a:gd name="T60" fmla="*/ 391533 w 866"/>
              <a:gd name="T61" fmla="*/ 1059141 h 1182"/>
              <a:gd name="T62" fmla="*/ 531263 w 866"/>
              <a:gd name="T63" fmla="*/ 887501 h 1182"/>
              <a:gd name="T64" fmla="*/ 588028 w 866"/>
              <a:gd name="T65" fmla="*/ 824707 h 1182"/>
              <a:gd name="T66" fmla="*/ 662259 w 866"/>
              <a:gd name="T67" fmla="*/ 736794 h 1182"/>
              <a:gd name="T68" fmla="*/ 705924 w 866"/>
              <a:gd name="T69" fmla="*/ 678185 h 1182"/>
              <a:gd name="T70" fmla="*/ 736490 w 866"/>
              <a:gd name="T71" fmla="*/ 657253 h 1182"/>
              <a:gd name="T72" fmla="*/ 828187 w 866"/>
              <a:gd name="T73" fmla="*/ 531664 h 1182"/>
              <a:gd name="T74" fmla="*/ 928618 w 866"/>
              <a:gd name="T75" fmla="*/ 422819 h 1182"/>
              <a:gd name="T76" fmla="*/ 1011582 w 866"/>
              <a:gd name="T77" fmla="*/ 305602 h 1182"/>
              <a:gd name="T78" fmla="*/ 1112013 w 866"/>
              <a:gd name="T79" fmla="*/ 196757 h 1182"/>
              <a:gd name="T80" fmla="*/ 1216810 w 866"/>
              <a:gd name="T81" fmla="*/ 58609 h 11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66" h="1182">
                <a:moveTo>
                  <a:pt x="866" y="0"/>
                </a:moveTo>
                <a:cubicBezTo>
                  <a:pt x="863" y="10"/>
                  <a:pt x="851" y="27"/>
                  <a:pt x="851" y="27"/>
                </a:cubicBezTo>
                <a:cubicBezTo>
                  <a:pt x="848" y="43"/>
                  <a:pt x="851" y="52"/>
                  <a:pt x="836" y="57"/>
                </a:cubicBezTo>
                <a:cubicBezTo>
                  <a:pt x="827" y="66"/>
                  <a:pt x="826" y="74"/>
                  <a:pt x="815" y="81"/>
                </a:cubicBezTo>
                <a:cubicBezTo>
                  <a:pt x="811" y="94"/>
                  <a:pt x="819" y="131"/>
                  <a:pt x="803" y="108"/>
                </a:cubicBezTo>
                <a:cubicBezTo>
                  <a:pt x="788" y="113"/>
                  <a:pt x="787" y="126"/>
                  <a:pt x="779" y="138"/>
                </a:cubicBezTo>
                <a:cubicBezTo>
                  <a:pt x="774" y="177"/>
                  <a:pt x="779" y="157"/>
                  <a:pt x="758" y="150"/>
                </a:cubicBezTo>
                <a:cubicBezTo>
                  <a:pt x="754" y="185"/>
                  <a:pt x="758" y="172"/>
                  <a:pt x="737" y="186"/>
                </a:cubicBezTo>
                <a:cubicBezTo>
                  <a:pt x="742" y="205"/>
                  <a:pt x="731" y="201"/>
                  <a:pt x="713" y="204"/>
                </a:cubicBezTo>
                <a:cubicBezTo>
                  <a:pt x="706" y="225"/>
                  <a:pt x="723" y="225"/>
                  <a:pt x="695" y="234"/>
                </a:cubicBezTo>
                <a:cubicBezTo>
                  <a:pt x="683" y="252"/>
                  <a:pt x="693" y="234"/>
                  <a:pt x="686" y="267"/>
                </a:cubicBezTo>
                <a:cubicBezTo>
                  <a:pt x="685" y="273"/>
                  <a:pt x="680" y="285"/>
                  <a:pt x="680" y="285"/>
                </a:cubicBezTo>
                <a:cubicBezTo>
                  <a:pt x="659" y="278"/>
                  <a:pt x="660" y="273"/>
                  <a:pt x="665" y="288"/>
                </a:cubicBezTo>
                <a:cubicBezTo>
                  <a:pt x="660" y="302"/>
                  <a:pt x="647" y="316"/>
                  <a:pt x="632" y="321"/>
                </a:cubicBezTo>
                <a:cubicBezTo>
                  <a:pt x="626" y="360"/>
                  <a:pt x="637" y="326"/>
                  <a:pt x="617" y="342"/>
                </a:cubicBezTo>
                <a:cubicBezTo>
                  <a:pt x="606" y="351"/>
                  <a:pt x="620" y="357"/>
                  <a:pt x="596" y="363"/>
                </a:cubicBezTo>
                <a:cubicBezTo>
                  <a:pt x="578" y="375"/>
                  <a:pt x="592" y="398"/>
                  <a:pt x="572" y="405"/>
                </a:cubicBezTo>
                <a:cubicBezTo>
                  <a:pt x="566" y="423"/>
                  <a:pt x="567" y="430"/>
                  <a:pt x="548" y="435"/>
                </a:cubicBezTo>
                <a:cubicBezTo>
                  <a:pt x="542" y="439"/>
                  <a:pt x="533" y="444"/>
                  <a:pt x="530" y="450"/>
                </a:cubicBezTo>
                <a:cubicBezTo>
                  <a:pt x="527" y="456"/>
                  <a:pt x="528" y="464"/>
                  <a:pt x="524" y="468"/>
                </a:cubicBezTo>
                <a:cubicBezTo>
                  <a:pt x="517" y="475"/>
                  <a:pt x="497" y="483"/>
                  <a:pt x="497" y="483"/>
                </a:cubicBezTo>
                <a:cubicBezTo>
                  <a:pt x="490" y="504"/>
                  <a:pt x="494" y="528"/>
                  <a:pt x="482" y="546"/>
                </a:cubicBezTo>
                <a:cubicBezTo>
                  <a:pt x="477" y="566"/>
                  <a:pt x="472" y="551"/>
                  <a:pt x="452" y="564"/>
                </a:cubicBezTo>
                <a:cubicBezTo>
                  <a:pt x="450" y="570"/>
                  <a:pt x="445" y="575"/>
                  <a:pt x="443" y="582"/>
                </a:cubicBezTo>
                <a:cubicBezTo>
                  <a:pt x="435" y="616"/>
                  <a:pt x="450" y="603"/>
                  <a:pt x="431" y="615"/>
                </a:cubicBezTo>
                <a:cubicBezTo>
                  <a:pt x="425" y="613"/>
                  <a:pt x="418" y="602"/>
                  <a:pt x="413" y="606"/>
                </a:cubicBezTo>
                <a:cubicBezTo>
                  <a:pt x="408" y="610"/>
                  <a:pt x="409" y="618"/>
                  <a:pt x="407" y="624"/>
                </a:cubicBezTo>
                <a:cubicBezTo>
                  <a:pt x="402" y="639"/>
                  <a:pt x="397" y="641"/>
                  <a:pt x="386" y="648"/>
                </a:cubicBezTo>
                <a:cubicBezTo>
                  <a:pt x="385" y="651"/>
                  <a:pt x="385" y="655"/>
                  <a:pt x="383" y="657"/>
                </a:cubicBezTo>
                <a:cubicBezTo>
                  <a:pt x="381" y="659"/>
                  <a:pt x="376" y="657"/>
                  <a:pt x="374" y="660"/>
                </a:cubicBezTo>
                <a:cubicBezTo>
                  <a:pt x="368" y="668"/>
                  <a:pt x="368" y="678"/>
                  <a:pt x="365" y="687"/>
                </a:cubicBezTo>
                <a:cubicBezTo>
                  <a:pt x="363" y="693"/>
                  <a:pt x="361" y="699"/>
                  <a:pt x="359" y="705"/>
                </a:cubicBezTo>
                <a:cubicBezTo>
                  <a:pt x="358" y="708"/>
                  <a:pt x="356" y="714"/>
                  <a:pt x="356" y="714"/>
                </a:cubicBezTo>
                <a:cubicBezTo>
                  <a:pt x="351" y="747"/>
                  <a:pt x="350" y="734"/>
                  <a:pt x="344" y="717"/>
                </a:cubicBezTo>
                <a:cubicBezTo>
                  <a:pt x="338" y="721"/>
                  <a:pt x="328" y="722"/>
                  <a:pt x="326" y="729"/>
                </a:cubicBezTo>
                <a:cubicBezTo>
                  <a:pt x="319" y="750"/>
                  <a:pt x="325" y="743"/>
                  <a:pt x="311" y="753"/>
                </a:cubicBezTo>
                <a:cubicBezTo>
                  <a:pt x="305" y="762"/>
                  <a:pt x="295" y="770"/>
                  <a:pt x="290" y="780"/>
                </a:cubicBezTo>
                <a:cubicBezTo>
                  <a:pt x="287" y="786"/>
                  <a:pt x="284" y="798"/>
                  <a:pt x="284" y="798"/>
                </a:cubicBezTo>
                <a:cubicBezTo>
                  <a:pt x="282" y="813"/>
                  <a:pt x="285" y="834"/>
                  <a:pt x="266" y="828"/>
                </a:cubicBezTo>
                <a:cubicBezTo>
                  <a:pt x="258" y="803"/>
                  <a:pt x="245" y="831"/>
                  <a:pt x="239" y="840"/>
                </a:cubicBezTo>
                <a:cubicBezTo>
                  <a:pt x="237" y="847"/>
                  <a:pt x="239" y="857"/>
                  <a:pt x="233" y="861"/>
                </a:cubicBezTo>
                <a:cubicBezTo>
                  <a:pt x="228" y="865"/>
                  <a:pt x="215" y="867"/>
                  <a:pt x="215" y="867"/>
                </a:cubicBezTo>
                <a:cubicBezTo>
                  <a:pt x="201" y="881"/>
                  <a:pt x="206" y="892"/>
                  <a:pt x="212" y="909"/>
                </a:cubicBezTo>
                <a:cubicBezTo>
                  <a:pt x="207" y="925"/>
                  <a:pt x="206" y="936"/>
                  <a:pt x="194" y="948"/>
                </a:cubicBezTo>
                <a:cubicBezTo>
                  <a:pt x="189" y="934"/>
                  <a:pt x="192" y="924"/>
                  <a:pt x="179" y="915"/>
                </a:cubicBezTo>
                <a:cubicBezTo>
                  <a:pt x="170" y="942"/>
                  <a:pt x="161" y="968"/>
                  <a:pt x="131" y="978"/>
                </a:cubicBezTo>
                <a:cubicBezTo>
                  <a:pt x="116" y="1000"/>
                  <a:pt x="118" y="989"/>
                  <a:pt x="122" y="1011"/>
                </a:cubicBezTo>
                <a:cubicBezTo>
                  <a:pt x="118" y="1033"/>
                  <a:pt x="108" y="1053"/>
                  <a:pt x="101" y="1074"/>
                </a:cubicBezTo>
                <a:cubicBezTo>
                  <a:pt x="96" y="1060"/>
                  <a:pt x="97" y="1046"/>
                  <a:pt x="92" y="1032"/>
                </a:cubicBezTo>
                <a:cubicBezTo>
                  <a:pt x="72" y="1045"/>
                  <a:pt x="75" y="1074"/>
                  <a:pt x="53" y="1089"/>
                </a:cubicBezTo>
                <a:cubicBezTo>
                  <a:pt x="39" y="1110"/>
                  <a:pt x="43" y="1100"/>
                  <a:pt x="38" y="1116"/>
                </a:cubicBezTo>
                <a:cubicBezTo>
                  <a:pt x="46" y="1139"/>
                  <a:pt x="42" y="1163"/>
                  <a:pt x="29" y="1182"/>
                </a:cubicBezTo>
                <a:cubicBezTo>
                  <a:pt x="26" y="1175"/>
                  <a:pt x="24" y="1168"/>
                  <a:pt x="20" y="1161"/>
                </a:cubicBezTo>
                <a:cubicBezTo>
                  <a:pt x="16" y="1155"/>
                  <a:pt x="8" y="1143"/>
                  <a:pt x="8" y="1143"/>
                </a:cubicBezTo>
                <a:cubicBezTo>
                  <a:pt x="0" y="1111"/>
                  <a:pt x="6" y="1042"/>
                  <a:pt x="44" y="1029"/>
                </a:cubicBezTo>
                <a:cubicBezTo>
                  <a:pt x="54" y="1014"/>
                  <a:pt x="69" y="1005"/>
                  <a:pt x="86" y="999"/>
                </a:cubicBezTo>
                <a:cubicBezTo>
                  <a:pt x="108" y="977"/>
                  <a:pt x="120" y="951"/>
                  <a:pt x="146" y="933"/>
                </a:cubicBezTo>
                <a:cubicBezTo>
                  <a:pt x="159" y="913"/>
                  <a:pt x="167" y="876"/>
                  <a:pt x="185" y="864"/>
                </a:cubicBezTo>
                <a:cubicBezTo>
                  <a:pt x="191" y="846"/>
                  <a:pt x="210" y="833"/>
                  <a:pt x="224" y="819"/>
                </a:cubicBezTo>
                <a:cubicBezTo>
                  <a:pt x="230" y="813"/>
                  <a:pt x="242" y="801"/>
                  <a:pt x="242" y="801"/>
                </a:cubicBezTo>
                <a:cubicBezTo>
                  <a:pt x="252" y="771"/>
                  <a:pt x="235" y="817"/>
                  <a:pt x="254" y="783"/>
                </a:cubicBezTo>
                <a:cubicBezTo>
                  <a:pt x="269" y="757"/>
                  <a:pt x="250" y="771"/>
                  <a:pt x="269" y="759"/>
                </a:cubicBezTo>
                <a:cubicBezTo>
                  <a:pt x="284" y="715"/>
                  <a:pt x="299" y="712"/>
                  <a:pt x="332" y="687"/>
                </a:cubicBezTo>
                <a:cubicBezTo>
                  <a:pt x="339" y="666"/>
                  <a:pt x="346" y="649"/>
                  <a:pt x="365" y="636"/>
                </a:cubicBezTo>
                <a:cubicBezTo>
                  <a:pt x="373" y="612"/>
                  <a:pt x="361" y="640"/>
                  <a:pt x="377" y="624"/>
                </a:cubicBezTo>
                <a:cubicBezTo>
                  <a:pt x="389" y="612"/>
                  <a:pt x="390" y="600"/>
                  <a:pt x="404" y="591"/>
                </a:cubicBezTo>
                <a:cubicBezTo>
                  <a:pt x="411" y="580"/>
                  <a:pt x="423" y="568"/>
                  <a:pt x="434" y="561"/>
                </a:cubicBezTo>
                <a:cubicBezTo>
                  <a:pt x="443" y="548"/>
                  <a:pt x="442" y="537"/>
                  <a:pt x="455" y="528"/>
                </a:cubicBezTo>
                <a:cubicBezTo>
                  <a:pt x="459" y="516"/>
                  <a:pt x="469" y="502"/>
                  <a:pt x="479" y="495"/>
                </a:cubicBezTo>
                <a:cubicBezTo>
                  <a:pt x="481" y="492"/>
                  <a:pt x="482" y="488"/>
                  <a:pt x="485" y="486"/>
                </a:cubicBezTo>
                <a:cubicBezTo>
                  <a:pt x="487" y="484"/>
                  <a:pt x="492" y="485"/>
                  <a:pt x="494" y="483"/>
                </a:cubicBezTo>
                <a:cubicBezTo>
                  <a:pt x="510" y="467"/>
                  <a:pt x="482" y="479"/>
                  <a:pt x="506" y="471"/>
                </a:cubicBezTo>
                <a:cubicBezTo>
                  <a:pt x="514" y="447"/>
                  <a:pt x="532" y="442"/>
                  <a:pt x="551" y="429"/>
                </a:cubicBezTo>
                <a:cubicBezTo>
                  <a:pt x="557" y="412"/>
                  <a:pt x="561" y="397"/>
                  <a:pt x="569" y="381"/>
                </a:cubicBezTo>
                <a:cubicBezTo>
                  <a:pt x="574" y="371"/>
                  <a:pt x="593" y="360"/>
                  <a:pt x="593" y="360"/>
                </a:cubicBezTo>
                <a:cubicBezTo>
                  <a:pt x="597" y="342"/>
                  <a:pt x="619" y="309"/>
                  <a:pt x="638" y="303"/>
                </a:cubicBezTo>
                <a:cubicBezTo>
                  <a:pt x="644" y="284"/>
                  <a:pt x="644" y="268"/>
                  <a:pt x="665" y="261"/>
                </a:cubicBezTo>
                <a:cubicBezTo>
                  <a:pt x="671" y="244"/>
                  <a:pt x="680" y="229"/>
                  <a:pt x="695" y="219"/>
                </a:cubicBezTo>
                <a:cubicBezTo>
                  <a:pt x="706" y="202"/>
                  <a:pt x="720" y="169"/>
                  <a:pt x="740" y="162"/>
                </a:cubicBezTo>
                <a:cubicBezTo>
                  <a:pt x="748" y="151"/>
                  <a:pt x="755" y="152"/>
                  <a:pt x="764" y="141"/>
                </a:cubicBezTo>
                <a:cubicBezTo>
                  <a:pt x="782" y="118"/>
                  <a:pt x="790" y="89"/>
                  <a:pt x="815" y="72"/>
                </a:cubicBezTo>
                <a:cubicBezTo>
                  <a:pt x="820" y="57"/>
                  <a:pt x="820" y="47"/>
                  <a:pt x="836" y="42"/>
                </a:cubicBezTo>
                <a:cubicBezTo>
                  <a:pt x="842" y="23"/>
                  <a:pt x="860" y="17"/>
                  <a:pt x="866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2" name="Freeform 1507"/>
          <p:cNvSpPr>
            <a:spLocks/>
          </p:cNvSpPr>
          <p:nvPr/>
        </p:nvSpPr>
        <p:spPr bwMode="auto">
          <a:xfrm>
            <a:off x="495300" y="4622800"/>
            <a:ext cx="1049338" cy="1323975"/>
          </a:xfrm>
          <a:custGeom>
            <a:avLst/>
            <a:gdLst>
              <a:gd name="T0" fmla="*/ 966381 w 721"/>
              <a:gd name="T1" fmla="*/ 146643 h 948"/>
              <a:gd name="T2" fmla="*/ 905254 w 721"/>
              <a:gd name="T3" fmla="*/ 217869 h 948"/>
              <a:gd name="T4" fmla="*/ 922719 w 721"/>
              <a:gd name="T5" fmla="*/ 398030 h 948"/>
              <a:gd name="T6" fmla="*/ 892156 w 721"/>
              <a:gd name="T7" fmla="*/ 356133 h 948"/>
              <a:gd name="T8" fmla="*/ 909620 w 721"/>
              <a:gd name="T9" fmla="*/ 243008 h 948"/>
              <a:gd name="T10" fmla="*/ 796100 w 721"/>
              <a:gd name="T11" fmla="*/ 335184 h 948"/>
              <a:gd name="T12" fmla="*/ 774269 w 721"/>
              <a:gd name="T13" fmla="*/ 431549 h 948"/>
              <a:gd name="T14" fmla="*/ 734973 w 721"/>
              <a:gd name="T15" fmla="*/ 553053 h 948"/>
              <a:gd name="T16" fmla="*/ 665114 w 721"/>
              <a:gd name="T17" fmla="*/ 502775 h 948"/>
              <a:gd name="T18" fmla="*/ 630185 w 721"/>
              <a:gd name="T19" fmla="*/ 536294 h 948"/>
              <a:gd name="T20" fmla="*/ 577791 w 721"/>
              <a:gd name="T21" fmla="*/ 603330 h 948"/>
              <a:gd name="T22" fmla="*/ 551594 w 721"/>
              <a:gd name="T23" fmla="*/ 867287 h 948"/>
              <a:gd name="T24" fmla="*/ 534129 w 721"/>
              <a:gd name="T25" fmla="*/ 716455 h 948"/>
              <a:gd name="T26" fmla="*/ 516664 w 721"/>
              <a:gd name="T27" fmla="*/ 645228 h 948"/>
              <a:gd name="T28" fmla="*/ 429341 w 721"/>
              <a:gd name="T29" fmla="*/ 716455 h 948"/>
              <a:gd name="T30" fmla="*/ 416242 w 721"/>
              <a:gd name="T31" fmla="*/ 900806 h 948"/>
              <a:gd name="T32" fmla="*/ 346383 w 721"/>
              <a:gd name="T33" fmla="*/ 800251 h 948"/>
              <a:gd name="T34" fmla="*/ 298355 w 721"/>
              <a:gd name="T35" fmla="*/ 858908 h 948"/>
              <a:gd name="T36" fmla="*/ 276525 w 721"/>
              <a:gd name="T37" fmla="*/ 909185 h 948"/>
              <a:gd name="T38" fmla="*/ 215398 w 721"/>
              <a:gd name="T39" fmla="*/ 1235989 h 948"/>
              <a:gd name="T40" fmla="*/ 193567 w 721"/>
              <a:gd name="T41" fmla="*/ 972032 h 948"/>
              <a:gd name="T42" fmla="*/ 136807 w 721"/>
              <a:gd name="T43" fmla="*/ 1022310 h 948"/>
              <a:gd name="T44" fmla="*/ 80047 w 721"/>
              <a:gd name="T45" fmla="*/ 1173142 h 948"/>
              <a:gd name="T46" fmla="*/ 58216 w 721"/>
              <a:gd name="T47" fmla="*/ 1080967 h 948"/>
              <a:gd name="T48" fmla="*/ 10188 w 721"/>
              <a:gd name="T49" fmla="*/ 1018120 h 948"/>
              <a:gd name="T50" fmla="*/ 18920 w 721"/>
              <a:gd name="T51" fmla="*/ 900806 h 948"/>
              <a:gd name="T52" fmla="*/ 163004 w 721"/>
              <a:gd name="T53" fmla="*/ 766732 h 948"/>
              <a:gd name="T54" fmla="*/ 263426 w 721"/>
              <a:gd name="T55" fmla="*/ 695506 h 948"/>
              <a:gd name="T56" fmla="*/ 372580 w 721"/>
              <a:gd name="T57" fmla="*/ 615900 h 948"/>
              <a:gd name="T58" fmla="*/ 420608 w 721"/>
              <a:gd name="T59" fmla="*/ 561432 h 948"/>
              <a:gd name="T60" fmla="*/ 503566 w 721"/>
              <a:gd name="T61" fmla="*/ 498586 h 948"/>
              <a:gd name="T62" fmla="*/ 599622 w 721"/>
              <a:gd name="T63" fmla="*/ 427359 h 948"/>
              <a:gd name="T64" fmla="*/ 686945 w 721"/>
              <a:gd name="T65" fmla="*/ 326804 h 948"/>
              <a:gd name="T66" fmla="*/ 761170 w 721"/>
              <a:gd name="T67" fmla="*/ 276526 h 948"/>
              <a:gd name="T68" fmla="*/ 831029 w 721"/>
              <a:gd name="T69" fmla="*/ 213680 h 948"/>
              <a:gd name="T70" fmla="*/ 905254 w 721"/>
              <a:gd name="T71" fmla="*/ 129884 h 948"/>
              <a:gd name="T72" fmla="*/ 1049338 w 721"/>
              <a:gd name="T73" fmla="*/ 0 h 948"/>
              <a:gd name="T74" fmla="*/ 1023141 w 721"/>
              <a:gd name="T75" fmla="*/ 83796 h 9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1" h="948">
                <a:moveTo>
                  <a:pt x="694" y="78"/>
                </a:moveTo>
                <a:cubicBezTo>
                  <a:pt x="690" y="91"/>
                  <a:pt x="677" y="101"/>
                  <a:pt x="664" y="105"/>
                </a:cubicBezTo>
                <a:cubicBezTo>
                  <a:pt x="659" y="112"/>
                  <a:pt x="645" y="147"/>
                  <a:pt x="640" y="150"/>
                </a:cubicBezTo>
                <a:cubicBezTo>
                  <a:pt x="635" y="153"/>
                  <a:pt x="622" y="156"/>
                  <a:pt x="622" y="156"/>
                </a:cubicBezTo>
                <a:cubicBezTo>
                  <a:pt x="631" y="159"/>
                  <a:pt x="648" y="153"/>
                  <a:pt x="649" y="162"/>
                </a:cubicBezTo>
                <a:cubicBezTo>
                  <a:pt x="654" y="203"/>
                  <a:pt x="673" y="272"/>
                  <a:pt x="634" y="285"/>
                </a:cubicBezTo>
                <a:cubicBezTo>
                  <a:pt x="623" y="302"/>
                  <a:pt x="621" y="320"/>
                  <a:pt x="610" y="336"/>
                </a:cubicBezTo>
                <a:cubicBezTo>
                  <a:pt x="611" y="309"/>
                  <a:pt x="622" y="281"/>
                  <a:pt x="613" y="255"/>
                </a:cubicBezTo>
                <a:cubicBezTo>
                  <a:pt x="615" y="233"/>
                  <a:pt x="612" y="213"/>
                  <a:pt x="631" y="201"/>
                </a:cubicBezTo>
                <a:cubicBezTo>
                  <a:pt x="635" y="189"/>
                  <a:pt x="632" y="185"/>
                  <a:pt x="625" y="174"/>
                </a:cubicBezTo>
                <a:cubicBezTo>
                  <a:pt x="600" y="179"/>
                  <a:pt x="589" y="205"/>
                  <a:pt x="568" y="219"/>
                </a:cubicBezTo>
                <a:cubicBezTo>
                  <a:pt x="564" y="231"/>
                  <a:pt x="556" y="231"/>
                  <a:pt x="547" y="240"/>
                </a:cubicBezTo>
                <a:cubicBezTo>
                  <a:pt x="540" y="261"/>
                  <a:pt x="546" y="254"/>
                  <a:pt x="532" y="264"/>
                </a:cubicBezTo>
                <a:cubicBezTo>
                  <a:pt x="526" y="283"/>
                  <a:pt x="525" y="289"/>
                  <a:pt x="532" y="309"/>
                </a:cubicBezTo>
                <a:cubicBezTo>
                  <a:pt x="522" y="357"/>
                  <a:pt x="540" y="421"/>
                  <a:pt x="511" y="465"/>
                </a:cubicBezTo>
                <a:cubicBezTo>
                  <a:pt x="484" y="456"/>
                  <a:pt x="503" y="417"/>
                  <a:pt x="505" y="396"/>
                </a:cubicBezTo>
                <a:cubicBezTo>
                  <a:pt x="504" y="380"/>
                  <a:pt x="512" y="317"/>
                  <a:pt x="490" y="324"/>
                </a:cubicBezTo>
                <a:cubicBezTo>
                  <a:pt x="481" y="336"/>
                  <a:pt x="472" y="355"/>
                  <a:pt x="457" y="360"/>
                </a:cubicBezTo>
                <a:cubicBezTo>
                  <a:pt x="449" y="384"/>
                  <a:pt x="461" y="356"/>
                  <a:pt x="445" y="372"/>
                </a:cubicBezTo>
                <a:cubicBezTo>
                  <a:pt x="429" y="388"/>
                  <a:pt x="457" y="376"/>
                  <a:pt x="433" y="384"/>
                </a:cubicBezTo>
                <a:cubicBezTo>
                  <a:pt x="426" y="395"/>
                  <a:pt x="425" y="411"/>
                  <a:pt x="415" y="420"/>
                </a:cubicBezTo>
                <a:cubicBezTo>
                  <a:pt x="410" y="425"/>
                  <a:pt x="397" y="432"/>
                  <a:pt x="397" y="432"/>
                </a:cubicBezTo>
                <a:cubicBezTo>
                  <a:pt x="414" y="457"/>
                  <a:pt x="400" y="502"/>
                  <a:pt x="394" y="531"/>
                </a:cubicBezTo>
                <a:cubicBezTo>
                  <a:pt x="392" y="553"/>
                  <a:pt x="401" y="614"/>
                  <a:pt x="379" y="621"/>
                </a:cubicBezTo>
                <a:cubicBezTo>
                  <a:pt x="375" y="599"/>
                  <a:pt x="375" y="577"/>
                  <a:pt x="382" y="555"/>
                </a:cubicBezTo>
                <a:cubicBezTo>
                  <a:pt x="380" y="536"/>
                  <a:pt x="385" y="519"/>
                  <a:pt x="367" y="513"/>
                </a:cubicBezTo>
                <a:cubicBezTo>
                  <a:pt x="366" y="494"/>
                  <a:pt x="368" y="475"/>
                  <a:pt x="364" y="456"/>
                </a:cubicBezTo>
                <a:cubicBezTo>
                  <a:pt x="363" y="452"/>
                  <a:pt x="358" y="460"/>
                  <a:pt x="355" y="462"/>
                </a:cubicBezTo>
                <a:cubicBezTo>
                  <a:pt x="348" y="469"/>
                  <a:pt x="339" y="475"/>
                  <a:pt x="334" y="483"/>
                </a:cubicBezTo>
                <a:cubicBezTo>
                  <a:pt x="322" y="501"/>
                  <a:pt x="316" y="506"/>
                  <a:pt x="295" y="513"/>
                </a:cubicBezTo>
                <a:cubicBezTo>
                  <a:pt x="290" y="528"/>
                  <a:pt x="282" y="540"/>
                  <a:pt x="301" y="546"/>
                </a:cubicBezTo>
                <a:cubicBezTo>
                  <a:pt x="311" y="577"/>
                  <a:pt x="292" y="614"/>
                  <a:pt x="286" y="645"/>
                </a:cubicBezTo>
                <a:cubicBezTo>
                  <a:pt x="289" y="707"/>
                  <a:pt x="299" y="713"/>
                  <a:pt x="262" y="750"/>
                </a:cubicBezTo>
                <a:cubicBezTo>
                  <a:pt x="225" y="694"/>
                  <a:pt x="317" y="557"/>
                  <a:pt x="238" y="573"/>
                </a:cubicBezTo>
                <a:cubicBezTo>
                  <a:pt x="231" y="594"/>
                  <a:pt x="241" y="569"/>
                  <a:pt x="223" y="591"/>
                </a:cubicBezTo>
                <a:cubicBezTo>
                  <a:pt x="215" y="600"/>
                  <a:pt x="217" y="607"/>
                  <a:pt x="205" y="615"/>
                </a:cubicBezTo>
                <a:cubicBezTo>
                  <a:pt x="198" y="635"/>
                  <a:pt x="185" y="631"/>
                  <a:pt x="163" y="633"/>
                </a:cubicBezTo>
                <a:cubicBezTo>
                  <a:pt x="178" y="638"/>
                  <a:pt x="182" y="636"/>
                  <a:pt x="190" y="651"/>
                </a:cubicBezTo>
                <a:cubicBezTo>
                  <a:pt x="176" y="672"/>
                  <a:pt x="180" y="662"/>
                  <a:pt x="175" y="678"/>
                </a:cubicBezTo>
                <a:cubicBezTo>
                  <a:pt x="174" y="748"/>
                  <a:pt x="214" y="863"/>
                  <a:pt x="148" y="885"/>
                </a:cubicBezTo>
                <a:cubicBezTo>
                  <a:pt x="147" y="821"/>
                  <a:pt x="150" y="757"/>
                  <a:pt x="145" y="693"/>
                </a:cubicBezTo>
                <a:cubicBezTo>
                  <a:pt x="145" y="689"/>
                  <a:pt x="137" y="695"/>
                  <a:pt x="133" y="696"/>
                </a:cubicBezTo>
                <a:cubicBezTo>
                  <a:pt x="120" y="700"/>
                  <a:pt x="94" y="708"/>
                  <a:pt x="94" y="708"/>
                </a:cubicBezTo>
                <a:cubicBezTo>
                  <a:pt x="86" y="720"/>
                  <a:pt x="81" y="723"/>
                  <a:pt x="94" y="732"/>
                </a:cubicBezTo>
                <a:cubicBezTo>
                  <a:pt x="128" y="783"/>
                  <a:pt x="135" y="925"/>
                  <a:pt x="67" y="948"/>
                </a:cubicBezTo>
                <a:cubicBezTo>
                  <a:pt x="58" y="914"/>
                  <a:pt x="58" y="875"/>
                  <a:pt x="55" y="840"/>
                </a:cubicBezTo>
                <a:cubicBezTo>
                  <a:pt x="58" y="808"/>
                  <a:pt x="61" y="786"/>
                  <a:pt x="58" y="753"/>
                </a:cubicBezTo>
                <a:cubicBezTo>
                  <a:pt x="44" y="758"/>
                  <a:pt x="47" y="763"/>
                  <a:pt x="40" y="774"/>
                </a:cubicBezTo>
                <a:cubicBezTo>
                  <a:pt x="31" y="787"/>
                  <a:pt x="16" y="793"/>
                  <a:pt x="7" y="807"/>
                </a:cubicBezTo>
                <a:cubicBezTo>
                  <a:pt x="0" y="779"/>
                  <a:pt x="0" y="756"/>
                  <a:pt x="7" y="729"/>
                </a:cubicBezTo>
                <a:cubicBezTo>
                  <a:pt x="9" y="721"/>
                  <a:pt x="13" y="705"/>
                  <a:pt x="13" y="705"/>
                </a:cubicBezTo>
                <a:cubicBezTo>
                  <a:pt x="13" y="701"/>
                  <a:pt x="6" y="659"/>
                  <a:pt x="13" y="645"/>
                </a:cubicBezTo>
                <a:cubicBezTo>
                  <a:pt x="19" y="633"/>
                  <a:pt x="59" y="609"/>
                  <a:pt x="73" y="600"/>
                </a:cubicBezTo>
                <a:cubicBezTo>
                  <a:pt x="79" y="581"/>
                  <a:pt x="95" y="560"/>
                  <a:pt x="112" y="549"/>
                </a:cubicBezTo>
                <a:cubicBezTo>
                  <a:pt x="119" y="538"/>
                  <a:pt x="141" y="523"/>
                  <a:pt x="154" y="519"/>
                </a:cubicBezTo>
                <a:cubicBezTo>
                  <a:pt x="162" y="511"/>
                  <a:pt x="181" y="498"/>
                  <a:pt x="181" y="498"/>
                </a:cubicBezTo>
                <a:cubicBezTo>
                  <a:pt x="195" y="477"/>
                  <a:pt x="207" y="467"/>
                  <a:pt x="229" y="456"/>
                </a:cubicBezTo>
                <a:cubicBezTo>
                  <a:pt x="238" y="451"/>
                  <a:pt x="256" y="441"/>
                  <a:pt x="256" y="441"/>
                </a:cubicBezTo>
                <a:cubicBezTo>
                  <a:pt x="259" y="432"/>
                  <a:pt x="262" y="420"/>
                  <a:pt x="271" y="414"/>
                </a:cubicBezTo>
                <a:cubicBezTo>
                  <a:pt x="277" y="410"/>
                  <a:pt x="289" y="402"/>
                  <a:pt x="289" y="402"/>
                </a:cubicBezTo>
                <a:cubicBezTo>
                  <a:pt x="303" y="381"/>
                  <a:pt x="294" y="386"/>
                  <a:pt x="310" y="381"/>
                </a:cubicBezTo>
                <a:cubicBezTo>
                  <a:pt x="321" y="370"/>
                  <a:pt x="333" y="366"/>
                  <a:pt x="346" y="357"/>
                </a:cubicBezTo>
                <a:cubicBezTo>
                  <a:pt x="354" y="345"/>
                  <a:pt x="363" y="346"/>
                  <a:pt x="376" y="342"/>
                </a:cubicBezTo>
                <a:cubicBezTo>
                  <a:pt x="388" y="324"/>
                  <a:pt x="392" y="313"/>
                  <a:pt x="412" y="306"/>
                </a:cubicBezTo>
                <a:cubicBezTo>
                  <a:pt x="418" y="288"/>
                  <a:pt x="433" y="277"/>
                  <a:pt x="448" y="267"/>
                </a:cubicBezTo>
                <a:cubicBezTo>
                  <a:pt x="452" y="254"/>
                  <a:pt x="464" y="246"/>
                  <a:pt x="472" y="234"/>
                </a:cubicBezTo>
                <a:cubicBezTo>
                  <a:pt x="476" y="228"/>
                  <a:pt x="490" y="222"/>
                  <a:pt x="490" y="222"/>
                </a:cubicBezTo>
                <a:cubicBezTo>
                  <a:pt x="498" y="210"/>
                  <a:pt x="510" y="207"/>
                  <a:pt x="523" y="198"/>
                </a:cubicBezTo>
                <a:cubicBezTo>
                  <a:pt x="526" y="196"/>
                  <a:pt x="532" y="192"/>
                  <a:pt x="532" y="192"/>
                </a:cubicBezTo>
                <a:cubicBezTo>
                  <a:pt x="543" y="176"/>
                  <a:pt x="560" y="170"/>
                  <a:pt x="571" y="153"/>
                </a:cubicBezTo>
                <a:cubicBezTo>
                  <a:pt x="574" y="137"/>
                  <a:pt x="576" y="132"/>
                  <a:pt x="589" y="123"/>
                </a:cubicBezTo>
                <a:cubicBezTo>
                  <a:pt x="597" y="111"/>
                  <a:pt x="610" y="101"/>
                  <a:pt x="622" y="93"/>
                </a:cubicBezTo>
                <a:cubicBezTo>
                  <a:pt x="634" y="75"/>
                  <a:pt x="636" y="67"/>
                  <a:pt x="658" y="63"/>
                </a:cubicBezTo>
                <a:cubicBezTo>
                  <a:pt x="680" y="30"/>
                  <a:pt x="678" y="7"/>
                  <a:pt x="721" y="0"/>
                </a:cubicBezTo>
                <a:cubicBezTo>
                  <a:pt x="717" y="14"/>
                  <a:pt x="713" y="28"/>
                  <a:pt x="709" y="42"/>
                </a:cubicBezTo>
                <a:cubicBezTo>
                  <a:pt x="707" y="48"/>
                  <a:pt x="703" y="60"/>
                  <a:pt x="703" y="60"/>
                </a:cubicBezTo>
                <a:cubicBezTo>
                  <a:pt x="700" y="87"/>
                  <a:pt x="706" y="90"/>
                  <a:pt x="694" y="78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3" name="Freeform 1509"/>
          <p:cNvSpPr>
            <a:spLocks/>
          </p:cNvSpPr>
          <p:nvPr/>
        </p:nvSpPr>
        <p:spPr bwMode="auto">
          <a:xfrm>
            <a:off x="3511550" y="2916238"/>
            <a:ext cx="288925" cy="73025"/>
          </a:xfrm>
          <a:custGeom>
            <a:avLst/>
            <a:gdLst>
              <a:gd name="T0" fmla="*/ 264243 w 199"/>
              <a:gd name="T1" fmla="*/ 64758 h 53"/>
              <a:gd name="T2" fmla="*/ 264243 w 199"/>
              <a:gd name="T3" fmla="*/ 39957 h 53"/>
              <a:gd name="T4" fmla="*/ 238109 w 199"/>
              <a:gd name="T5" fmla="*/ 31690 h 53"/>
              <a:gd name="T6" fmla="*/ 216331 w 199"/>
              <a:gd name="T7" fmla="*/ 15156 h 53"/>
              <a:gd name="T8" fmla="*/ 211975 w 199"/>
              <a:gd name="T9" fmla="*/ 27557 h 53"/>
              <a:gd name="T10" fmla="*/ 168419 w 199"/>
              <a:gd name="T11" fmla="*/ 31690 h 53"/>
              <a:gd name="T12" fmla="*/ 20326 w 199"/>
              <a:gd name="T13" fmla="*/ 44091 h 53"/>
              <a:gd name="T14" fmla="*/ 46460 w 199"/>
              <a:gd name="T15" fmla="*/ 27557 h 53"/>
              <a:gd name="T16" fmla="*/ 155352 w 199"/>
              <a:gd name="T17" fmla="*/ 15156 h 53"/>
              <a:gd name="T18" fmla="*/ 246820 w 199"/>
              <a:gd name="T19" fmla="*/ 11023 h 53"/>
              <a:gd name="T20" fmla="*/ 281666 w 199"/>
              <a:gd name="T21" fmla="*/ 35824 h 53"/>
              <a:gd name="T22" fmla="*/ 264243 w 199"/>
              <a:gd name="T23" fmla="*/ 64758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9" h="53">
                <a:moveTo>
                  <a:pt x="182" y="47"/>
                </a:moveTo>
                <a:cubicBezTo>
                  <a:pt x="184" y="42"/>
                  <a:pt x="188" y="34"/>
                  <a:pt x="182" y="29"/>
                </a:cubicBezTo>
                <a:cubicBezTo>
                  <a:pt x="177" y="25"/>
                  <a:pt x="164" y="23"/>
                  <a:pt x="164" y="23"/>
                </a:cubicBezTo>
                <a:cubicBezTo>
                  <a:pt x="162" y="20"/>
                  <a:pt x="156" y="7"/>
                  <a:pt x="149" y="11"/>
                </a:cubicBezTo>
                <a:cubicBezTo>
                  <a:pt x="146" y="12"/>
                  <a:pt x="149" y="19"/>
                  <a:pt x="146" y="20"/>
                </a:cubicBezTo>
                <a:cubicBezTo>
                  <a:pt x="137" y="23"/>
                  <a:pt x="126" y="22"/>
                  <a:pt x="116" y="23"/>
                </a:cubicBezTo>
                <a:cubicBezTo>
                  <a:pt x="84" y="34"/>
                  <a:pt x="14" y="32"/>
                  <a:pt x="14" y="32"/>
                </a:cubicBezTo>
                <a:cubicBezTo>
                  <a:pt x="0" y="30"/>
                  <a:pt x="17" y="23"/>
                  <a:pt x="32" y="20"/>
                </a:cubicBezTo>
                <a:cubicBezTo>
                  <a:pt x="47" y="17"/>
                  <a:pt x="84" y="13"/>
                  <a:pt x="107" y="11"/>
                </a:cubicBezTo>
                <a:cubicBezTo>
                  <a:pt x="139" y="0"/>
                  <a:pt x="119" y="5"/>
                  <a:pt x="170" y="8"/>
                </a:cubicBezTo>
                <a:cubicBezTo>
                  <a:pt x="177" y="19"/>
                  <a:pt x="183" y="19"/>
                  <a:pt x="194" y="26"/>
                </a:cubicBezTo>
                <a:cubicBezTo>
                  <a:pt x="191" y="53"/>
                  <a:pt x="199" y="53"/>
                  <a:pt x="182" y="47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194" name="Group 1510"/>
          <p:cNvGrpSpPr>
            <a:grpSpLocks/>
          </p:cNvGrpSpPr>
          <p:nvPr/>
        </p:nvGrpSpPr>
        <p:grpSpPr bwMode="auto">
          <a:xfrm>
            <a:off x="44450" y="2847975"/>
            <a:ext cx="4122738" cy="563563"/>
            <a:chOff x="1336" y="1120"/>
            <a:chExt cx="1007" cy="403"/>
          </a:xfrm>
        </p:grpSpPr>
        <p:sp>
          <p:nvSpPr>
            <p:cNvPr id="7309" name="Freeform 1511"/>
            <p:cNvSpPr>
              <a:spLocks/>
            </p:cNvSpPr>
            <p:nvPr/>
          </p:nvSpPr>
          <p:spPr bwMode="auto">
            <a:xfrm>
              <a:off x="1373" y="1354"/>
              <a:ext cx="970" cy="169"/>
            </a:xfrm>
            <a:custGeom>
              <a:avLst/>
              <a:gdLst>
                <a:gd name="T0" fmla="*/ 907 w 970"/>
                <a:gd name="T1" fmla="*/ 77 h 169"/>
                <a:gd name="T2" fmla="*/ 769 w 970"/>
                <a:gd name="T3" fmla="*/ 91 h 169"/>
                <a:gd name="T4" fmla="*/ 237 w 970"/>
                <a:gd name="T5" fmla="*/ 142 h 169"/>
                <a:gd name="T6" fmla="*/ 76 w 970"/>
                <a:gd name="T7" fmla="*/ 158 h 169"/>
                <a:gd name="T8" fmla="*/ 19 w 970"/>
                <a:gd name="T9" fmla="*/ 160 h 169"/>
                <a:gd name="T10" fmla="*/ 0 w 970"/>
                <a:gd name="T11" fmla="*/ 94 h 169"/>
                <a:gd name="T12" fmla="*/ 621 w 970"/>
                <a:gd name="T13" fmla="*/ 37 h 169"/>
                <a:gd name="T14" fmla="*/ 849 w 970"/>
                <a:gd name="T15" fmla="*/ 11 h 169"/>
                <a:gd name="T16" fmla="*/ 930 w 970"/>
                <a:gd name="T17" fmla="*/ 4 h 169"/>
                <a:gd name="T18" fmla="*/ 951 w 970"/>
                <a:gd name="T19" fmla="*/ 11 h 169"/>
                <a:gd name="T20" fmla="*/ 963 w 970"/>
                <a:gd name="T21" fmla="*/ 70 h 169"/>
                <a:gd name="T22" fmla="*/ 907 w 970"/>
                <a:gd name="T23" fmla="*/ 77 h 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0" h="169">
                  <a:moveTo>
                    <a:pt x="907" y="77"/>
                  </a:moveTo>
                  <a:cubicBezTo>
                    <a:pt x="879" y="80"/>
                    <a:pt x="881" y="80"/>
                    <a:pt x="769" y="91"/>
                  </a:cubicBezTo>
                  <a:cubicBezTo>
                    <a:pt x="657" y="102"/>
                    <a:pt x="352" y="131"/>
                    <a:pt x="237" y="142"/>
                  </a:cubicBezTo>
                  <a:cubicBezTo>
                    <a:pt x="122" y="153"/>
                    <a:pt x="112" y="155"/>
                    <a:pt x="76" y="158"/>
                  </a:cubicBezTo>
                  <a:cubicBezTo>
                    <a:pt x="43" y="163"/>
                    <a:pt x="25" y="169"/>
                    <a:pt x="19" y="160"/>
                  </a:cubicBezTo>
                  <a:cubicBezTo>
                    <a:pt x="11" y="137"/>
                    <a:pt x="5" y="118"/>
                    <a:pt x="0" y="94"/>
                  </a:cubicBezTo>
                  <a:cubicBezTo>
                    <a:pt x="100" y="73"/>
                    <a:pt x="482" y="50"/>
                    <a:pt x="621" y="37"/>
                  </a:cubicBezTo>
                  <a:cubicBezTo>
                    <a:pt x="718" y="27"/>
                    <a:pt x="794" y="15"/>
                    <a:pt x="849" y="11"/>
                  </a:cubicBezTo>
                  <a:cubicBezTo>
                    <a:pt x="899" y="6"/>
                    <a:pt x="913" y="4"/>
                    <a:pt x="930" y="4"/>
                  </a:cubicBezTo>
                  <a:cubicBezTo>
                    <a:pt x="947" y="4"/>
                    <a:pt x="946" y="0"/>
                    <a:pt x="951" y="11"/>
                  </a:cubicBezTo>
                  <a:cubicBezTo>
                    <a:pt x="956" y="22"/>
                    <a:pt x="970" y="59"/>
                    <a:pt x="963" y="70"/>
                  </a:cubicBezTo>
                  <a:cubicBezTo>
                    <a:pt x="958" y="79"/>
                    <a:pt x="950" y="73"/>
                    <a:pt x="907" y="77"/>
                  </a:cubicBezTo>
                  <a:close/>
                </a:path>
              </a:pathLst>
            </a:custGeom>
            <a:solidFill>
              <a:srgbClr val="4433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10" name="Freeform 1512"/>
            <p:cNvSpPr>
              <a:spLocks/>
            </p:cNvSpPr>
            <p:nvPr/>
          </p:nvSpPr>
          <p:spPr bwMode="auto">
            <a:xfrm>
              <a:off x="1336" y="1120"/>
              <a:ext cx="990" cy="337"/>
            </a:xfrm>
            <a:custGeom>
              <a:avLst/>
              <a:gdLst>
                <a:gd name="T0" fmla="*/ 844 w 990"/>
                <a:gd name="T1" fmla="*/ 14 h 337"/>
                <a:gd name="T2" fmla="*/ 516 w 990"/>
                <a:gd name="T3" fmla="*/ 42 h 337"/>
                <a:gd name="T4" fmla="*/ 94 w 990"/>
                <a:gd name="T5" fmla="*/ 78 h 337"/>
                <a:gd name="T6" fmla="*/ 8 w 990"/>
                <a:gd name="T7" fmla="*/ 82 h 337"/>
                <a:gd name="T8" fmla="*/ 42 w 990"/>
                <a:gd name="T9" fmla="*/ 298 h 337"/>
                <a:gd name="T10" fmla="*/ 46 w 990"/>
                <a:gd name="T11" fmla="*/ 322 h 337"/>
                <a:gd name="T12" fmla="*/ 120 w 990"/>
                <a:gd name="T13" fmla="*/ 314 h 337"/>
                <a:gd name="T14" fmla="*/ 284 w 990"/>
                <a:gd name="T15" fmla="*/ 302 h 337"/>
                <a:gd name="T16" fmla="*/ 886 w 990"/>
                <a:gd name="T17" fmla="*/ 250 h 337"/>
                <a:gd name="T18" fmla="*/ 974 w 990"/>
                <a:gd name="T19" fmla="*/ 240 h 337"/>
                <a:gd name="T20" fmla="*/ 984 w 990"/>
                <a:gd name="T21" fmla="*/ 228 h 337"/>
                <a:gd name="T22" fmla="*/ 958 w 990"/>
                <a:gd name="T23" fmla="*/ 94 h 337"/>
                <a:gd name="T24" fmla="*/ 936 w 990"/>
                <a:gd name="T25" fmla="*/ 0 h 337"/>
                <a:gd name="T26" fmla="*/ 844 w 990"/>
                <a:gd name="T27" fmla="*/ 14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90" h="337">
                  <a:moveTo>
                    <a:pt x="844" y="14"/>
                  </a:moveTo>
                  <a:cubicBezTo>
                    <a:pt x="776" y="20"/>
                    <a:pt x="641" y="31"/>
                    <a:pt x="516" y="42"/>
                  </a:cubicBezTo>
                  <a:cubicBezTo>
                    <a:pt x="391" y="53"/>
                    <a:pt x="179" y="71"/>
                    <a:pt x="94" y="78"/>
                  </a:cubicBezTo>
                  <a:cubicBezTo>
                    <a:pt x="61" y="83"/>
                    <a:pt x="14" y="91"/>
                    <a:pt x="8" y="82"/>
                  </a:cubicBezTo>
                  <a:cubicBezTo>
                    <a:pt x="0" y="59"/>
                    <a:pt x="47" y="322"/>
                    <a:pt x="42" y="298"/>
                  </a:cubicBezTo>
                  <a:cubicBezTo>
                    <a:pt x="49" y="337"/>
                    <a:pt x="35" y="319"/>
                    <a:pt x="46" y="322"/>
                  </a:cubicBezTo>
                  <a:cubicBezTo>
                    <a:pt x="59" y="325"/>
                    <a:pt x="80" y="317"/>
                    <a:pt x="120" y="314"/>
                  </a:cubicBezTo>
                  <a:cubicBezTo>
                    <a:pt x="160" y="311"/>
                    <a:pt x="156" y="313"/>
                    <a:pt x="284" y="302"/>
                  </a:cubicBezTo>
                  <a:cubicBezTo>
                    <a:pt x="412" y="291"/>
                    <a:pt x="771" y="260"/>
                    <a:pt x="886" y="250"/>
                  </a:cubicBezTo>
                  <a:cubicBezTo>
                    <a:pt x="936" y="245"/>
                    <a:pt x="958" y="244"/>
                    <a:pt x="974" y="240"/>
                  </a:cubicBezTo>
                  <a:cubicBezTo>
                    <a:pt x="990" y="236"/>
                    <a:pt x="987" y="252"/>
                    <a:pt x="984" y="228"/>
                  </a:cubicBezTo>
                  <a:cubicBezTo>
                    <a:pt x="981" y="204"/>
                    <a:pt x="966" y="132"/>
                    <a:pt x="958" y="94"/>
                  </a:cubicBezTo>
                  <a:cubicBezTo>
                    <a:pt x="950" y="56"/>
                    <a:pt x="955" y="13"/>
                    <a:pt x="936" y="0"/>
                  </a:cubicBezTo>
                  <a:cubicBezTo>
                    <a:pt x="931" y="9"/>
                    <a:pt x="887" y="10"/>
                    <a:pt x="844" y="14"/>
                  </a:cubicBezTo>
                  <a:close/>
                </a:path>
              </a:pathLst>
            </a:custGeom>
            <a:solidFill>
              <a:srgbClr val="CD9A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4041" name="Group 1513"/>
          <p:cNvGrpSpPr>
            <a:grpSpLocks/>
          </p:cNvGrpSpPr>
          <p:nvPr/>
        </p:nvGrpSpPr>
        <p:grpSpPr bwMode="auto">
          <a:xfrm>
            <a:off x="1792288" y="838200"/>
            <a:ext cx="3214687" cy="2344738"/>
            <a:chOff x="48" y="528"/>
            <a:chExt cx="2448" cy="1795"/>
          </a:xfrm>
        </p:grpSpPr>
        <p:grpSp>
          <p:nvGrpSpPr>
            <p:cNvPr id="7206" name="Group 1514"/>
            <p:cNvGrpSpPr>
              <a:grpSpLocks/>
            </p:cNvGrpSpPr>
            <p:nvPr/>
          </p:nvGrpSpPr>
          <p:grpSpPr bwMode="auto">
            <a:xfrm>
              <a:off x="768" y="1786"/>
              <a:ext cx="388" cy="537"/>
              <a:chOff x="912" y="3408"/>
              <a:chExt cx="646" cy="923"/>
            </a:xfrm>
          </p:grpSpPr>
          <p:grpSp>
            <p:nvGrpSpPr>
              <p:cNvPr id="7288" name="Group 1515"/>
              <p:cNvGrpSpPr>
                <a:grpSpLocks/>
              </p:cNvGrpSpPr>
              <p:nvPr/>
            </p:nvGrpSpPr>
            <p:grpSpPr bwMode="auto">
              <a:xfrm>
                <a:off x="1104" y="3408"/>
                <a:ext cx="454" cy="807"/>
                <a:chOff x="3213" y="2736"/>
                <a:chExt cx="454" cy="807"/>
              </a:xfrm>
            </p:grpSpPr>
            <p:sp>
              <p:nvSpPr>
                <p:cNvPr id="7299" name="Freeform 1516"/>
                <p:cNvSpPr>
                  <a:spLocks/>
                </p:cNvSpPr>
                <p:nvPr/>
              </p:nvSpPr>
              <p:spPr bwMode="auto">
                <a:xfrm>
                  <a:off x="3237" y="2736"/>
                  <a:ext cx="405" cy="779"/>
                </a:xfrm>
                <a:custGeom>
                  <a:avLst/>
                  <a:gdLst>
                    <a:gd name="T0" fmla="*/ 199 w 481"/>
                    <a:gd name="T1" fmla="*/ 618 h 1004"/>
                    <a:gd name="T2" fmla="*/ 262 w 481"/>
                    <a:gd name="T3" fmla="*/ 655 h 1004"/>
                    <a:gd name="T4" fmla="*/ 291 w 481"/>
                    <a:gd name="T5" fmla="*/ 672 h 1004"/>
                    <a:gd name="T6" fmla="*/ 316 w 481"/>
                    <a:gd name="T7" fmla="*/ 684 h 1004"/>
                    <a:gd name="T8" fmla="*/ 355 w 481"/>
                    <a:gd name="T9" fmla="*/ 708 h 1004"/>
                    <a:gd name="T10" fmla="*/ 373 w 481"/>
                    <a:gd name="T11" fmla="*/ 716 h 1004"/>
                    <a:gd name="T12" fmla="*/ 399 w 481"/>
                    <a:gd name="T13" fmla="*/ 737 h 1004"/>
                    <a:gd name="T14" fmla="*/ 405 w 481"/>
                    <a:gd name="T15" fmla="*/ 772 h 1004"/>
                    <a:gd name="T16" fmla="*/ 332 w 481"/>
                    <a:gd name="T17" fmla="*/ 778 h 1004"/>
                    <a:gd name="T18" fmla="*/ 256 w 481"/>
                    <a:gd name="T19" fmla="*/ 770 h 1004"/>
                    <a:gd name="T20" fmla="*/ 200 w 481"/>
                    <a:gd name="T21" fmla="*/ 761 h 1004"/>
                    <a:gd name="T22" fmla="*/ 142 w 481"/>
                    <a:gd name="T23" fmla="*/ 729 h 1004"/>
                    <a:gd name="T24" fmla="*/ 40 w 481"/>
                    <a:gd name="T25" fmla="*/ 670 h 1004"/>
                    <a:gd name="T26" fmla="*/ 5 w 481"/>
                    <a:gd name="T27" fmla="*/ 649 h 1004"/>
                    <a:gd name="T28" fmla="*/ 5 w 481"/>
                    <a:gd name="T29" fmla="*/ 628 h 1004"/>
                    <a:gd name="T30" fmla="*/ 24 w 481"/>
                    <a:gd name="T31" fmla="*/ 599 h 1004"/>
                    <a:gd name="T32" fmla="*/ 51 w 481"/>
                    <a:gd name="T33" fmla="*/ 582 h 1004"/>
                    <a:gd name="T34" fmla="*/ 83 w 481"/>
                    <a:gd name="T35" fmla="*/ 510 h 1004"/>
                    <a:gd name="T36" fmla="*/ 98 w 481"/>
                    <a:gd name="T37" fmla="*/ 401 h 1004"/>
                    <a:gd name="T38" fmla="*/ 113 w 481"/>
                    <a:gd name="T39" fmla="*/ 279 h 1004"/>
                    <a:gd name="T40" fmla="*/ 77 w 481"/>
                    <a:gd name="T41" fmla="*/ 155 h 1004"/>
                    <a:gd name="T42" fmla="*/ 56 w 481"/>
                    <a:gd name="T43" fmla="*/ 62 h 1004"/>
                    <a:gd name="T44" fmla="*/ 144 w 481"/>
                    <a:gd name="T45" fmla="*/ 6 h 1004"/>
                    <a:gd name="T46" fmla="*/ 255 w 481"/>
                    <a:gd name="T47" fmla="*/ 140 h 1004"/>
                    <a:gd name="T48" fmla="*/ 268 w 481"/>
                    <a:gd name="T49" fmla="*/ 160 h 1004"/>
                    <a:gd name="T50" fmla="*/ 274 w 481"/>
                    <a:gd name="T51" fmla="*/ 188 h 1004"/>
                    <a:gd name="T52" fmla="*/ 262 w 481"/>
                    <a:gd name="T53" fmla="*/ 246 h 1004"/>
                    <a:gd name="T54" fmla="*/ 226 w 481"/>
                    <a:gd name="T55" fmla="*/ 338 h 1004"/>
                    <a:gd name="T56" fmla="*/ 186 w 481"/>
                    <a:gd name="T57" fmla="*/ 435 h 1004"/>
                    <a:gd name="T58" fmla="*/ 174 w 481"/>
                    <a:gd name="T59" fmla="*/ 472 h 1004"/>
                    <a:gd name="T60" fmla="*/ 167 w 481"/>
                    <a:gd name="T61" fmla="*/ 503 h 1004"/>
                    <a:gd name="T62" fmla="*/ 152 w 481"/>
                    <a:gd name="T63" fmla="*/ 532 h 1004"/>
                    <a:gd name="T64" fmla="*/ 131 w 481"/>
                    <a:gd name="T65" fmla="*/ 574 h 1004"/>
                    <a:gd name="T66" fmla="*/ 223 w 481"/>
                    <a:gd name="T67" fmla="*/ 632 h 10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81" h="1004">
                      <a:moveTo>
                        <a:pt x="236" y="797"/>
                      </a:moveTo>
                      <a:cubicBezTo>
                        <a:pt x="252" y="810"/>
                        <a:pt x="299" y="833"/>
                        <a:pt x="311" y="844"/>
                      </a:cubicBezTo>
                      <a:cubicBezTo>
                        <a:pt x="326" y="856"/>
                        <a:pt x="338" y="860"/>
                        <a:pt x="346" y="866"/>
                      </a:cubicBezTo>
                      <a:cubicBezTo>
                        <a:pt x="357" y="872"/>
                        <a:pt x="369" y="878"/>
                        <a:pt x="375" y="881"/>
                      </a:cubicBezTo>
                      <a:cubicBezTo>
                        <a:pt x="387" y="889"/>
                        <a:pt x="411" y="905"/>
                        <a:pt x="422" y="912"/>
                      </a:cubicBezTo>
                      <a:cubicBezTo>
                        <a:pt x="430" y="915"/>
                        <a:pt x="436" y="921"/>
                        <a:pt x="443" y="923"/>
                      </a:cubicBezTo>
                      <a:cubicBezTo>
                        <a:pt x="451" y="932"/>
                        <a:pt x="467" y="938"/>
                        <a:pt x="474" y="950"/>
                      </a:cubicBezTo>
                      <a:cubicBezTo>
                        <a:pt x="480" y="962"/>
                        <a:pt x="480" y="985"/>
                        <a:pt x="481" y="995"/>
                      </a:cubicBezTo>
                      <a:cubicBezTo>
                        <a:pt x="468" y="1003"/>
                        <a:pt x="423" y="1004"/>
                        <a:pt x="394" y="1003"/>
                      </a:cubicBezTo>
                      <a:cubicBezTo>
                        <a:pt x="364" y="1003"/>
                        <a:pt x="330" y="996"/>
                        <a:pt x="304" y="992"/>
                      </a:cubicBezTo>
                      <a:cubicBezTo>
                        <a:pt x="297" y="992"/>
                        <a:pt x="244" y="983"/>
                        <a:pt x="238" y="981"/>
                      </a:cubicBezTo>
                      <a:cubicBezTo>
                        <a:pt x="217" y="972"/>
                        <a:pt x="181" y="948"/>
                        <a:pt x="169" y="939"/>
                      </a:cubicBezTo>
                      <a:cubicBezTo>
                        <a:pt x="138" y="920"/>
                        <a:pt x="74" y="881"/>
                        <a:pt x="47" y="863"/>
                      </a:cubicBezTo>
                      <a:cubicBezTo>
                        <a:pt x="27" y="850"/>
                        <a:pt x="13" y="846"/>
                        <a:pt x="6" y="837"/>
                      </a:cubicBezTo>
                      <a:cubicBezTo>
                        <a:pt x="0" y="828"/>
                        <a:pt x="3" y="821"/>
                        <a:pt x="6" y="810"/>
                      </a:cubicBezTo>
                      <a:cubicBezTo>
                        <a:pt x="21" y="801"/>
                        <a:pt x="15" y="783"/>
                        <a:pt x="28" y="772"/>
                      </a:cubicBezTo>
                      <a:cubicBezTo>
                        <a:pt x="37" y="762"/>
                        <a:pt x="42" y="770"/>
                        <a:pt x="61" y="750"/>
                      </a:cubicBezTo>
                      <a:cubicBezTo>
                        <a:pt x="76" y="733"/>
                        <a:pt x="85" y="687"/>
                        <a:pt x="99" y="657"/>
                      </a:cubicBezTo>
                      <a:cubicBezTo>
                        <a:pt x="105" y="638"/>
                        <a:pt x="110" y="566"/>
                        <a:pt x="116" y="517"/>
                      </a:cubicBezTo>
                      <a:cubicBezTo>
                        <a:pt x="122" y="468"/>
                        <a:pt x="138" y="413"/>
                        <a:pt x="134" y="360"/>
                      </a:cubicBezTo>
                      <a:cubicBezTo>
                        <a:pt x="131" y="325"/>
                        <a:pt x="102" y="247"/>
                        <a:pt x="91" y="200"/>
                      </a:cubicBezTo>
                      <a:cubicBezTo>
                        <a:pt x="84" y="189"/>
                        <a:pt x="47" y="106"/>
                        <a:pt x="67" y="80"/>
                      </a:cubicBezTo>
                      <a:cubicBezTo>
                        <a:pt x="80" y="61"/>
                        <a:pt x="142" y="12"/>
                        <a:pt x="171" y="8"/>
                      </a:cubicBezTo>
                      <a:cubicBezTo>
                        <a:pt x="196" y="0"/>
                        <a:pt x="278" y="147"/>
                        <a:pt x="303" y="180"/>
                      </a:cubicBezTo>
                      <a:cubicBezTo>
                        <a:pt x="328" y="213"/>
                        <a:pt x="315" y="196"/>
                        <a:pt x="318" y="206"/>
                      </a:cubicBezTo>
                      <a:cubicBezTo>
                        <a:pt x="320" y="216"/>
                        <a:pt x="328" y="223"/>
                        <a:pt x="326" y="242"/>
                      </a:cubicBezTo>
                      <a:cubicBezTo>
                        <a:pt x="325" y="260"/>
                        <a:pt x="320" y="285"/>
                        <a:pt x="311" y="317"/>
                      </a:cubicBezTo>
                      <a:cubicBezTo>
                        <a:pt x="302" y="349"/>
                        <a:pt x="283" y="394"/>
                        <a:pt x="269" y="435"/>
                      </a:cubicBezTo>
                      <a:cubicBezTo>
                        <a:pt x="257" y="472"/>
                        <a:pt x="233" y="531"/>
                        <a:pt x="221" y="561"/>
                      </a:cubicBezTo>
                      <a:cubicBezTo>
                        <a:pt x="217" y="577"/>
                        <a:pt x="215" y="594"/>
                        <a:pt x="207" y="608"/>
                      </a:cubicBezTo>
                      <a:cubicBezTo>
                        <a:pt x="202" y="617"/>
                        <a:pt x="202" y="638"/>
                        <a:pt x="198" y="648"/>
                      </a:cubicBezTo>
                      <a:cubicBezTo>
                        <a:pt x="194" y="662"/>
                        <a:pt x="179" y="670"/>
                        <a:pt x="181" y="686"/>
                      </a:cubicBezTo>
                      <a:cubicBezTo>
                        <a:pt x="182" y="699"/>
                        <a:pt x="142" y="722"/>
                        <a:pt x="155" y="740"/>
                      </a:cubicBezTo>
                      <a:cubicBezTo>
                        <a:pt x="169" y="762"/>
                        <a:pt x="244" y="804"/>
                        <a:pt x="265" y="815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0" name="Freeform 1517"/>
                <p:cNvSpPr>
                  <a:spLocks/>
                </p:cNvSpPr>
                <p:nvPr/>
              </p:nvSpPr>
              <p:spPr bwMode="auto">
                <a:xfrm>
                  <a:off x="3394" y="2873"/>
                  <a:ext cx="105" cy="84"/>
                </a:xfrm>
                <a:custGeom>
                  <a:avLst/>
                  <a:gdLst>
                    <a:gd name="T0" fmla="*/ 92 w 212"/>
                    <a:gd name="T1" fmla="*/ 84 h 198"/>
                    <a:gd name="T2" fmla="*/ 80 w 212"/>
                    <a:gd name="T3" fmla="*/ 82 h 198"/>
                    <a:gd name="T4" fmla="*/ 82 w 212"/>
                    <a:gd name="T5" fmla="*/ 77 h 198"/>
                    <a:gd name="T6" fmla="*/ 92 w 212"/>
                    <a:gd name="T7" fmla="*/ 62 h 198"/>
                    <a:gd name="T8" fmla="*/ 82 w 212"/>
                    <a:gd name="T9" fmla="*/ 38 h 198"/>
                    <a:gd name="T10" fmla="*/ 58 w 212"/>
                    <a:gd name="T11" fmla="*/ 39 h 198"/>
                    <a:gd name="T12" fmla="*/ 46 w 212"/>
                    <a:gd name="T13" fmla="*/ 43 h 198"/>
                    <a:gd name="T14" fmla="*/ 18 w 212"/>
                    <a:gd name="T15" fmla="*/ 36 h 198"/>
                    <a:gd name="T16" fmla="*/ 2 w 212"/>
                    <a:gd name="T17" fmla="*/ 29 h 198"/>
                    <a:gd name="T18" fmla="*/ 8 w 212"/>
                    <a:gd name="T19" fmla="*/ 26 h 198"/>
                    <a:gd name="T20" fmla="*/ 18 w 212"/>
                    <a:gd name="T21" fmla="*/ 24 h 198"/>
                    <a:gd name="T22" fmla="*/ 20 w 212"/>
                    <a:gd name="T23" fmla="*/ 19 h 198"/>
                    <a:gd name="T24" fmla="*/ 26 w 212"/>
                    <a:gd name="T25" fmla="*/ 17 h 198"/>
                    <a:gd name="T26" fmla="*/ 42 w 212"/>
                    <a:gd name="T27" fmla="*/ 0 h 198"/>
                    <a:gd name="T28" fmla="*/ 52 w 212"/>
                    <a:gd name="T29" fmla="*/ 2 h 198"/>
                    <a:gd name="T30" fmla="*/ 50 w 212"/>
                    <a:gd name="T31" fmla="*/ 7 h 198"/>
                    <a:gd name="T32" fmla="*/ 86 w 212"/>
                    <a:gd name="T33" fmla="*/ 16 h 198"/>
                    <a:gd name="T34" fmla="*/ 102 w 212"/>
                    <a:gd name="T35" fmla="*/ 26 h 198"/>
                    <a:gd name="T36" fmla="*/ 92 w 212"/>
                    <a:gd name="T37" fmla="*/ 84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2" h="198">
                      <a:moveTo>
                        <a:pt x="185" y="197"/>
                      </a:moveTo>
                      <a:cubicBezTo>
                        <a:pt x="177" y="196"/>
                        <a:pt x="167" y="198"/>
                        <a:pt x="161" y="193"/>
                      </a:cubicBezTo>
                      <a:cubicBezTo>
                        <a:pt x="158" y="190"/>
                        <a:pt x="163" y="185"/>
                        <a:pt x="165" y="181"/>
                      </a:cubicBezTo>
                      <a:cubicBezTo>
                        <a:pt x="171" y="169"/>
                        <a:pt x="177" y="156"/>
                        <a:pt x="185" y="145"/>
                      </a:cubicBezTo>
                      <a:cubicBezTo>
                        <a:pt x="173" y="108"/>
                        <a:pt x="172" y="148"/>
                        <a:pt x="165" y="89"/>
                      </a:cubicBezTo>
                      <a:cubicBezTo>
                        <a:pt x="149" y="90"/>
                        <a:pt x="133" y="90"/>
                        <a:pt x="117" y="93"/>
                      </a:cubicBezTo>
                      <a:cubicBezTo>
                        <a:pt x="109" y="94"/>
                        <a:pt x="93" y="101"/>
                        <a:pt x="93" y="101"/>
                      </a:cubicBezTo>
                      <a:cubicBezTo>
                        <a:pt x="75" y="89"/>
                        <a:pt x="57" y="92"/>
                        <a:pt x="37" y="85"/>
                      </a:cubicBezTo>
                      <a:cubicBezTo>
                        <a:pt x="63" y="59"/>
                        <a:pt x="44" y="84"/>
                        <a:pt x="5" y="69"/>
                      </a:cubicBezTo>
                      <a:cubicBezTo>
                        <a:pt x="0" y="67"/>
                        <a:pt x="12" y="63"/>
                        <a:pt x="17" y="61"/>
                      </a:cubicBezTo>
                      <a:cubicBezTo>
                        <a:pt x="23" y="59"/>
                        <a:pt x="30" y="58"/>
                        <a:pt x="37" y="57"/>
                      </a:cubicBezTo>
                      <a:cubicBezTo>
                        <a:pt x="38" y="53"/>
                        <a:pt x="38" y="48"/>
                        <a:pt x="41" y="45"/>
                      </a:cubicBezTo>
                      <a:cubicBezTo>
                        <a:pt x="44" y="42"/>
                        <a:pt x="50" y="44"/>
                        <a:pt x="53" y="41"/>
                      </a:cubicBezTo>
                      <a:cubicBezTo>
                        <a:pt x="70" y="20"/>
                        <a:pt x="47" y="14"/>
                        <a:pt x="85" y="1"/>
                      </a:cubicBezTo>
                      <a:cubicBezTo>
                        <a:pt x="92" y="2"/>
                        <a:pt x="100" y="0"/>
                        <a:pt x="105" y="5"/>
                      </a:cubicBezTo>
                      <a:cubicBezTo>
                        <a:pt x="108" y="8"/>
                        <a:pt x="98" y="14"/>
                        <a:pt x="101" y="17"/>
                      </a:cubicBezTo>
                      <a:cubicBezTo>
                        <a:pt x="112" y="28"/>
                        <a:pt x="163" y="36"/>
                        <a:pt x="173" y="37"/>
                      </a:cubicBezTo>
                      <a:cubicBezTo>
                        <a:pt x="179" y="55"/>
                        <a:pt x="187" y="56"/>
                        <a:pt x="205" y="61"/>
                      </a:cubicBezTo>
                      <a:cubicBezTo>
                        <a:pt x="201" y="159"/>
                        <a:pt x="212" y="143"/>
                        <a:pt x="185" y="197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1" name="Freeform 1518"/>
                <p:cNvSpPr>
                  <a:spLocks/>
                </p:cNvSpPr>
                <p:nvPr/>
              </p:nvSpPr>
              <p:spPr bwMode="auto">
                <a:xfrm>
                  <a:off x="3284" y="3315"/>
                  <a:ext cx="187" cy="132"/>
                </a:xfrm>
                <a:custGeom>
                  <a:avLst/>
                  <a:gdLst>
                    <a:gd name="T0" fmla="*/ 77 w 376"/>
                    <a:gd name="T1" fmla="*/ 0 h 307"/>
                    <a:gd name="T2" fmla="*/ 74 w 376"/>
                    <a:gd name="T3" fmla="*/ 17 h 307"/>
                    <a:gd name="T4" fmla="*/ 68 w 376"/>
                    <a:gd name="T5" fmla="*/ 31 h 307"/>
                    <a:gd name="T6" fmla="*/ 52 w 376"/>
                    <a:gd name="T7" fmla="*/ 41 h 307"/>
                    <a:gd name="T8" fmla="*/ 58 w 376"/>
                    <a:gd name="T9" fmla="*/ 46 h 307"/>
                    <a:gd name="T10" fmla="*/ 64 w 376"/>
                    <a:gd name="T11" fmla="*/ 53 h 307"/>
                    <a:gd name="T12" fmla="*/ 58 w 376"/>
                    <a:gd name="T13" fmla="*/ 56 h 307"/>
                    <a:gd name="T14" fmla="*/ 48 w 376"/>
                    <a:gd name="T15" fmla="*/ 58 h 307"/>
                    <a:gd name="T16" fmla="*/ 72 w 376"/>
                    <a:gd name="T17" fmla="*/ 84 h 307"/>
                    <a:gd name="T18" fmla="*/ 60 w 376"/>
                    <a:gd name="T19" fmla="*/ 87 h 307"/>
                    <a:gd name="T20" fmla="*/ 68 w 376"/>
                    <a:gd name="T21" fmla="*/ 92 h 307"/>
                    <a:gd name="T22" fmla="*/ 74 w 376"/>
                    <a:gd name="T23" fmla="*/ 94 h 307"/>
                    <a:gd name="T24" fmla="*/ 86 w 376"/>
                    <a:gd name="T25" fmla="*/ 101 h 307"/>
                    <a:gd name="T26" fmla="*/ 92 w 376"/>
                    <a:gd name="T27" fmla="*/ 104 h 307"/>
                    <a:gd name="T28" fmla="*/ 103 w 376"/>
                    <a:gd name="T29" fmla="*/ 120 h 307"/>
                    <a:gd name="T30" fmla="*/ 109 w 376"/>
                    <a:gd name="T31" fmla="*/ 123 h 307"/>
                    <a:gd name="T32" fmla="*/ 84 w 376"/>
                    <a:gd name="T33" fmla="*/ 122 h 307"/>
                    <a:gd name="T34" fmla="*/ 62 w 376"/>
                    <a:gd name="T35" fmla="*/ 103 h 307"/>
                    <a:gd name="T36" fmla="*/ 50 w 376"/>
                    <a:gd name="T37" fmla="*/ 98 h 307"/>
                    <a:gd name="T38" fmla="*/ 34 w 376"/>
                    <a:gd name="T39" fmla="*/ 86 h 307"/>
                    <a:gd name="T40" fmla="*/ 22 w 376"/>
                    <a:gd name="T41" fmla="*/ 79 h 307"/>
                    <a:gd name="T42" fmla="*/ 0 w 376"/>
                    <a:gd name="T43" fmla="*/ 63 h 307"/>
                    <a:gd name="T44" fmla="*/ 20 w 376"/>
                    <a:gd name="T45" fmla="*/ 80 h 307"/>
                    <a:gd name="T46" fmla="*/ 26 w 376"/>
                    <a:gd name="T47" fmla="*/ 84 h 307"/>
                    <a:gd name="T48" fmla="*/ 44 w 376"/>
                    <a:gd name="T49" fmla="*/ 94 h 307"/>
                    <a:gd name="T50" fmla="*/ 92 w 376"/>
                    <a:gd name="T51" fmla="*/ 122 h 307"/>
                    <a:gd name="T52" fmla="*/ 103 w 376"/>
                    <a:gd name="T53" fmla="*/ 125 h 307"/>
                    <a:gd name="T54" fmla="*/ 115 w 376"/>
                    <a:gd name="T55" fmla="*/ 132 h 307"/>
                    <a:gd name="T56" fmla="*/ 135 w 376"/>
                    <a:gd name="T57" fmla="*/ 123 h 307"/>
                    <a:gd name="T58" fmla="*/ 157 w 376"/>
                    <a:gd name="T59" fmla="*/ 94 h 307"/>
                    <a:gd name="T60" fmla="*/ 175 w 376"/>
                    <a:gd name="T61" fmla="*/ 89 h 307"/>
                    <a:gd name="T62" fmla="*/ 187 w 376"/>
                    <a:gd name="T63" fmla="*/ 82 h 307"/>
                    <a:gd name="T64" fmla="*/ 169 w 376"/>
                    <a:gd name="T65" fmla="*/ 65 h 307"/>
                    <a:gd name="T66" fmla="*/ 141 w 376"/>
                    <a:gd name="T67" fmla="*/ 49 h 307"/>
                    <a:gd name="T68" fmla="*/ 129 w 376"/>
                    <a:gd name="T69" fmla="*/ 43 h 307"/>
                    <a:gd name="T70" fmla="*/ 115 w 376"/>
                    <a:gd name="T71" fmla="*/ 29 h 307"/>
                    <a:gd name="T72" fmla="*/ 101 w 376"/>
                    <a:gd name="T73" fmla="*/ 18 h 307"/>
                    <a:gd name="T74" fmla="*/ 77 w 376"/>
                    <a:gd name="T75" fmla="*/ 0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76" h="307">
                      <a:moveTo>
                        <a:pt x="155" y="0"/>
                      </a:moveTo>
                      <a:cubicBezTo>
                        <a:pt x="128" y="9"/>
                        <a:pt x="162" y="18"/>
                        <a:pt x="148" y="39"/>
                      </a:cubicBezTo>
                      <a:cubicBezTo>
                        <a:pt x="153" y="57"/>
                        <a:pt x="155" y="65"/>
                        <a:pt x="136" y="71"/>
                      </a:cubicBezTo>
                      <a:cubicBezTo>
                        <a:pt x="123" y="123"/>
                        <a:pt x="149" y="39"/>
                        <a:pt x="104" y="95"/>
                      </a:cubicBezTo>
                      <a:cubicBezTo>
                        <a:pt x="100" y="99"/>
                        <a:pt x="112" y="103"/>
                        <a:pt x="116" y="107"/>
                      </a:cubicBezTo>
                      <a:cubicBezTo>
                        <a:pt x="120" y="112"/>
                        <a:pt x="124" y="118"/>
                        <a:pt x="128" y="123"/>
                      </a:cubicBezTo>
                      <a:cubicBezTo>
                        <a:pt x="124" y="126"/>
                        <a:pt x="121" y="129"/>
                        <a:pt x="116" y="131"/>
                      </a:cubicBezTo>
                      <a:cubicBezTo>
                        <a:pt x="110" y="133"/>
                        <a:pt x="99" y="129"/>
                        <a:pt x="96" y="135"/>
                      </a:cubicBezTo>
                      <a:cubicBezTo>
                        <a:pt x="87" y="156"/>
                        <a:pt x="133" y="179"/>
                        <a:pt x="144" y="195"/>
                      </a:cubicBezTo>
                      <a:cubicBezTo>
                        <a:pt x="136" y="198"/>
                        <a:pt x="128" y="200"/>
                        <a:pt x="120" y="203"/>
                      </a:cubicBezTo>
                      <a:cubicBezTo>
                        <a:pt x="114" y="205"/>
                        <a:pt x="130" y="212"/>
                        <a:pt x="136" y="215"/>
                      </a:cubicBezTo>
                      <a:cubicBezTo>
                        <a:pt x="140" y="217"/>
                        <a:pt x="144" y="217"/>
                        <a:pt x="148" y="219"/>
                      </a:cubicBezTo>
                      <a:cubicBezTo>
                        <a:pt x="156" y="224"/>
                        <a:pt x="164" y="230"/>
                        <a:pt x="172" y="235"/>
                      </a:cubicBezTo>
                      <a:cubicBezTo>
                        <a:pt x="176" y="238"/>
                        <a:pt x="184" y="243"/>
                        <a:pt x="184" y="243"/>
                      </a:cubicBezTo>
                      <a:cubicBezTo>
                        <a:pt x="188" y="256"/>
                        <a:pt x="198" y="269"/>
                        <a:pt x="208" y="279"/>
                      </a:cubicBezTo>
                      <a:cubicBezTo>
                        <a:pt x="211" y="282"/>
                        <a:pt x="225" y="287"/>
                        <a:pt x="220" y="287"/>
                      </a:cubicBezTo>
                      <a:cubicBezTo>
                        <a:pt x="203" y="289"/>
                        <a:pt x="185" y="284"/>
                        <a:pt x="168" y="283"/>
                      </a:cubicBezTo>
                      <a:cubicBezTo>
                        <a:pt x="157" y="272"/>
                        <a:pt x="135" y="248"/>
                        <a:pt x="124" y="239"/>
                      </a:cubicBezTo>
                      <a:cubicBezTo>
                        <a:pt x="117" y="233"/>
                        <a:pt x="107" y="232"/>
                        <a:pt x="100" y="227"/>
                      </a:cubicBezTo>
                      <a:cubicBezTo>
                        <a:pt x="87" y="207"/>
                        <a:pt x="96" y="218"/>
                        <a:pt x="68" y="199"/>
                      </a:cubicBezTo>
                      <a:cubicBezTo>
                        <a:pt x="60" y="194"/>
                        <a:pt x="44" y="183"/>
                        <a:pt x="44" y="183"/>
                      </a:cubicBezTo>
                      <a:cubicBezTo>
                        <a:pt x="31" y="164"/>
                        <a:pt x="18" y="159"/>
                        <a:pt x="0" y="147"/>
                      </a:cubicBezTo>
                      <a:cubicBezTo>
                        <a:pt x="21" y="179"/>
                        <a:pt x="8" y="166"/>
                        <a:pt x="40" y="187"/>
                      </a:cubicBezTo>
                      <a:cubicBezTo>
                        <a:pt x="44" y="190"/>
                        <a:pt x="52" y="195"/>
                        <a:pt x="52" y="195"/>
                      </a:cubicBezTo>
                      <a:cubicBezTo>
                        <a:pt x="63" y="211"/>
                        <a:pt x="69" y="214"/>
                        <a:pt x="88" y="219"/>
                      </a:cubicBezTo>
                      <a:cubicBezTo>
                        <a:pt x="119" y="242"/>
                        <a:pt x="151" y="261"/>
                        <a:pt x="184" y="283"/>
                      </a:cubicBezTo>
                      <a:cubicBezTo>
                        <a:pt x="191" y="288"/>
                        <a:pt x="200" y="288"/>
                        <a:pt x="208" y="291"/>
                      </a:cubicBezTo>
                      <a:cubicBezTo>
                        <a:pt x="217" y="294"/>
                        <a:pt x="232" y="307"/>
                        <a:pt x="232" y="307"/>
                      </a:cubicBezTo>
                      <a:cubicBezTo>
                        <a:pt x="246" y="303"/>
                        <a:pt x="272" y="287"/>
                        <a:pt x="272" y="287"/>
                      </a:cubicBezTo>
                      <a:cubicBezTo>
                        <a:pt x="287" y="265"/>
                        <a:pt x="288" y="231"/>
                        <a:pt x="316" y="219"/>
                      </a:cubicBezTo>
                      <a:cubicBezTo>
                        <a:pt x="316" y="219"/>
                        <a:pt x="346" y="209"/>
                        <a:pt x="352" y="207"/>
                      </a:cubicBezTo>
                      <a:cubicBezTo>
                        <a:pt x="361" y="204"/>
                        <a:pt x="376" y="191"/>
                        <a:pt x="376" y="191"/>
                      </a:cubicBezTo>
                      <a:cubicBezTo>
                        <a:pt x="371" y="175"/>
                        <a:pt x="354" y="160"/>
                        <a:pt x="340" y="151"/>
                      </a:cubicBezTo>
                      <a:cubicBezTo>
                        <a:pt x="328" y="133"/>
                        <a:pt x="305" y="122"/>
                        <a:pt x="284" y="115"/>
                      </a:cubicBezTo>
                      <a:cubicBezTo>
                        <a:pt x="275" y="112"/>
                        <a:pt x="260" y="99"/>
                        <a:pt x="260" y="99"/>
                      </a:cubicBezTo>
                      <a:cubicBezTo>
                        <a:pt x="252" y="86"/>
                        <a:pt x="238" y="81"/>
                        <a:pt x="232" y="67"/>
                      </a:cubicBezTo>
                      <a:cubicBezTo>
                        <a:pt x="222" y="44"/>
                        <a:pt x="224" y="57"/>
                        <a:pt x="203" y="43"/>
                      </a:cubicBezTo>
                      <a:cubicBezTo>
                        <a:pt x="200" y="38"/>
                        <a:pt x="135" y="0"/>
                        <a:pt x="1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2" name="Freeform 1519"/>
                <p:cNvSpPr>
                  <a:spLocks/>
                </p:cNvSpPr>
                <p:nvPr/>
              </p:nvSpPr>
              <p:spPr bwMode="auto">
                <a:xfrm>
                  <a:off x="3531" y="3452"/>
                  <a:ext cx="92" cy="42"/>
                </a:xfrm>
                <a:custGeom>
                  <a:avLst/>
                  <a:gdLst>
                    <a:gd name="T0" fmla="*/ 90 w 186"/>
                    <a:gd name="T1" fmla="*/ 42 h 99"/>
                    <a:gd name="T2" fmla="*/ 80 w 186"/>
                    <a:gd name="T3" fmla="*/ 40 h 99"/>
                    <a:gd name="T4" fmla="*/ 86 w 186"/>
                    <a:gd name="T5" fmla="*/ 38 h 99"/>
                    <a:gd name="T6" fmla="*/ 74 w 186"/>
                    <a:gd name="T7" fmla="*/ 33 h 99"/>
                    <a:gd name="T8" fmla="*/ 66 w 186"/>
                    <a:gd name="T9" fmla="*/ 26 h 99"/>
                    <a:gd name="T10" fmla="*/ 54 w 186"/>
                    <a:gd name="T11" fmla="*/ 20 h 99"/>
                    <a:gd name="T12" fmla="*/ 41 w 186"/>
                    <a:gd name="T13" fmla="*/ 14 h 99"/>
                    <a:gd name="T14" fmla="*/ 21 w 186"/>
                    <a:gd name="T15" fmla="*/ 26 h 99"/>
                    <a:gd name="T16" fmla="*/ 23 w 186"/>
                    <a:gd name="T17" fmla="*/ 36 h 99"/>
                    <a:gd name="T18" fmla="*/ 9 w 186"/>
                    <a:gd name="T19" fmla="*/ 25 h 99"/>
                    <a:gd name="T20" fmla="*/ 13 w 186"/>
                    <a:gd name="T21" fmla="*/ 20 h 99"/>
                    <a:gd name="T22" fmla="*/ 19 w 186"/>
                    <a:gd name="T23" fmla="*/ 16 h 99"/>
                    <a:gd name="T24" fmla="*/ 21 w 186"/>
                    <a:gd name="T25" fmla="*/ 11 h 99"/>
                    <a:gd name="T26" fmla="*/ 33 w 186"/>
                    <a:gd name="T27" fmla="*/ 8 h 99"/>
                    <a:gd name="T28" fmla="*/ 41 w 186"/>
                    <a:gd name="T29" fmla="*/ 1 h 99"/>
                    <a:gd name="T30" fmla="*/ 52 w 186"/>
                    <a:gd name="T31" fmla="*/ 4 h 99"/>
                    <a:gd name="T32" fmla="*/ 76 w 186"/>
                    <a:gd name="T33" fmla="*/ 18 h 99"/>
                    <a:gd name="T34" fmla="*/ 92 w 186"/>
                    <a:gd name="T35" fmla="*/ 35 h 99"/>
                    <a:gd name="T36" fmla="*/ 90 w 186"/>
                    <a:gd name="T37" fmla="*/ 42 h 9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6" h="99">
                      <a:moveTo>
                        <a:pt x="182" y="98"/>
                      </a:moveTo>
                      <a:cubicBezTo>
                        <a:pt x="175" y="97"/>
                        <a:pt x="167" y="99"/>
                        <a:pt x="162" y="94"/>
                      </a:cubicBezTo>
                      <a:cubicBezTo>
                        <a:pt x="159" y="91"/>
                        <a:pt x="174" y="94"/>
                        <a:pt x="174" y="90"/>
                      </a:cubicBezTo>
                      <a:cubicBezTo>
                        <a:pt x="174" y="85"/>
                        <a:pt x="153" y="79"/>
                        <a:pt x="150" y="78"/>
                      </a:cubicBezTo>
                      <a:cubicBezTo>
                        <a:pt x="143" y="58"/>
                        <a:pt x="151" y="72"/>
                        <a:pt x="134" y="62"/>
                      </a:cubicBezTo>
                      <a:cubicBezTo>
                        <a:pt x="126" y="57"/>
                        <a:pt x="110" y="46"/>
                        <a:pt x="110" y="46"/>
                      </a:cubicBezTo>
                      <a:cubicBezTo>
                        <a:pt x="104" y="28"/>
                        <a:pt x="99" y="23"/>
                        <a:pt x="82" y="34"/>
                      </a:cubicBezTo>
                      <a:cubicBezTo>
                        <a:pt x="94" y="71"/>
                        <a:pt x="54" y="26"/>
                        <a:pt x="42" y="62"/>
                      </a:cubicBezTo>
                      <a:cubicBezTo>
                        <a:pt x="49" y="83"/>
                        <a:pt x="70" y="78"/>
                        <a:pt x="46" y="86"/>
                      </a:cubicBezTo>
                      <a:cubicBezTo>
                        <a:pt x="0" y="78"/>
                        <a:pt x="38" y="89"/>
                        <a:pt x="18" y="58"/>
                      </a:cubicBezTo>
                      <a:cubicBezTo>
                        <a:pt x="21" y="54"/>
                        <a:pt x="23" y="49"/>
                        <a:pt x="26" y="46"/>
                      </a:cubicBezTo>
                      <a:cubicBezTo>
                        <a:pt x="29" y="43"/>
                        <a:pt x="35" y="42"/>
                        <a:pt x="38" y="38"/>
                      </a:cubicBezTo>
                      <a:cubicBezTo>
                        <a:pt x="41" y="35"/>
                        <a:pt x="39" y="28"/>
                        <a:pt x="42" y="26"/>
                      </a:cubicBezTo>
                      <a:cubicBezTo>
                        <a:pt x="49" y="21"/>
                        <a:pt x="66" y="18"/>
                        <a:pt x="66" y="18"/>
                      </a:cubicBezTo>
                      <a:cubicBezTo>
                        <a:pt x="69" y="9"/>
                        <a:pt x="68" y="0"/>
                        <a:pt x="82" y="2"/>
                      </a:cubicBezTo>
                      <a:cubicBezTo>
                        <a:pt x="90" y="3"/>
                        <a:pt x="106" y="10"/>
                        <a:pt x="106" y="10"/>
                      </a:cubicBezTo>
                      <a:cubicBezTo>
                        <a:pt x="126" y="40"/>
                        <a:pt x="104" y="36"/>
                        <a:pt x="154" y="42"/>
                      </a:cubicBezTo>
                      <a:cubicBezTo>
                        <a:pt x="173" y="48"/>
                        <a:pt x="180" y="64"/>
                        <a:pt x="186" y="82"/>
                      </a:cubicBezTo>
                      <a:cubicBezTo>
                        <a:pt x="185" y="87"/>
                        <a:pt x="182" y="98"/>
                        <a:pt x="182" y="98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3" name="Freeform 1520"/>
                <p:cNvSpPr>
                  <a:spLocks/>
                </p:cNvSpPr>
                <p:nvPr/>
              </p:nvSpPr>
              <p:spPr bwMode="auto">
                <a:xfrm>
                  <a:off x="3213" y="3363"/>
                  <a:ext cx="454" cy="180"/>
                </a:xfrm>
                <a:custGeom>
                  <a:avLst/>
                  <a:gdLst>
                    <a:gd name="T0" fmla="*/ 448 w 913"/>
                    <a:gd name="T1" fmla="*/ 165 h 420"/>
                    <a:gd name="T2" fmla="*/ 418 w 913"/>
                    <a:gd name="T3" fmla="*/ 166 h 420"/>
                    <a:gd name="T4" fmla="*/ 406 w 913"/>
                    <a:gd name="T5" fmla="*/ 171 h 420"/>
                    <a:gd name="T6" fmla="*/ 368 w 913"/>
                    <a:gd name="T7" fmla="*/ 178 h 420"/>
                    <a:gd name="T8" fmla="*/ 225 w 913"/>
                    <a:gd name="T9" fmla="*/ 170 h 420"/>
                    <a:gd name="T10" fmla="*/ 148 w 913"/>
                    <a:gd name="T11" fmla="*/ 134 h 420"/>
                    <a:gd name="T12" fmla="*/ 124 w 913"/>
                    <a:gd name="T13" fmla="*/ 125 h 420"/>
                    <a:gd name="T14" fmla="*/ 108 w 913"/>
                    <a:gd name="T15" fmla="*/ 122 h 420"/>
                    <a:gd name="T16" fmla="*/ 96 w 913"/>
                    <a:gd name="T17" fmla="*/ 115 h 420"/>
                    <a:gd name="T18" fmla="*/ 92 w 913"/>
                    <a:gd name="T19" fmla="*/ 110 h 420"/>
                    <a:gd name="T20" fmla="*/ 68 w 913"/>
                    <a:gd name="T21" fmla="*/ 99 h 420"/>
                    <a:gd name="T22" fmla="*/ 52 w 913"/>
                    <a:gd name="T23" fmla="*/ 87 h 420"/>
                    <a:gd name="T24" fmla="*/ 24 w 913"/>
                    <a:gd name="T25" fmla="*/ 94 h 420"/>
                    <a:gd name="T26" fmla="*/ 18 w 913"/>
                    <a:gd name="T27" fmla="*/ 93 h 420"/>
                    <a:gd name="T28" fmla="*/ 6 w 913"/>
                    <a:gd name="T29" fmla="*/ 60 h 420"/>
                    <a:gd name="T30" fmla="*/ 4 w 913"/>
                    <a:gd name="T31" fmla="*/ 38 h 420"/>
                    <a:gd name="T32" fmla="*/ 22 w 913"/>
                    <a:gd name="T33" fmla="*/ 26 h 420"/>
                    <a:gd name="T34" fmla="*/ 36 w 913"/>
                    <a:gd name="T35" fmla="*/ 0 h 420"/>
                    <a:gd name="T36" fmla="*/ 40 w 913"/>
                    <a:gd name="T37" fmla="*/ 7 h 420"/>
                    <a:gd name="T38" fmla="*/ 46 w 913"/>
                    <a:gd name="T39" fmla="*/ 14 h 420"/>
                    <a:gd name="T40" fmla="*/ 50 w 913"/>
                    <a:gd name="T41" fmla="*/ 29 h 420"/>
                    <a:gd name="T42" fmla="*/ 68 w 913"/>
                    <a:gd name="T43" fmla="*/ 39 h 420"/>
                    <a:gd name="T44" fmla="*/ 114 w 913"/>
                    <a:gd name="T45" fmla="*/ 74 h 420"/>
                    <a:gd name="T46" fmla="*/ 126 w 913"/>
                    <a:gd name="T47" fmla="*/ 82 h 420"/>
                    <a:gd name="T48" fmla="*/ 138 w 913"/>
                    <a:gd name="T49" fmla="*/ 86 h 420"/>
                    <a:gd name="T50" fmla="*/ 191 w 913"/>
                    <a:gd name="T51" fmla="*/ 108 h 420"/>
                    <a:gd name="T52" fmla="*/ 203 w 913"/>
                    <a:gd name="T53" fmla="*/ 106 h 420"/>
                    <a:gd name="T54" fmla="*/ 209 w 913"/>
                    <a:gd name="T55" fmla="*/ 96 h 420"/>
                    <a:gd name="T56" fmla="*/ 221 w 913"/>
                    <a:gd name="T57" fmla="*/ 87 h 420"/>
                    <a:gd name="T58" fmla="*/ 223 w 913"/>
                    <a:gd name="T59" fmla="*/ 82 h 420"/>
                    <a:gd name="T60" fmla="*/ 227 w 913"/>
                    <a:gd name="T61" fmla="*/ 77 h 420"/>
                    <a:gd name="T62" fmla="*/ 241 w 913"/>
                    <a:gd name="T63" fmla="*/ 55 h 420"/>
                    <a:gd name="T64" fmla="*/ 269 w 913"/>
                    <a:gd name="T65" fmla="*/ 39 h 420"/>
                    <a:gd name="T66" fmla="*/ 283 w 913"/>
                    <a:gd name="T67" fmla="*/ 27 h 420"/>
                    <a:gd name="T68" fmla="*/ 311 w 913"/>
                    <a:gd name="T69" fmla="*/ 39 h 420"/>
                    <a:gd name="T70" fmla="*/ 323 w 913"/>
                    <a:gd name="T71" fmla="*/ 43 h 420"/>
                    <a:gd name="T72" fmla="*/ 329 w 913"/>
                    <a:gd name="T73" fmla="*/ 45 h 420"/>
                    <a:gd name="T74" fmla="*/ 347 w 913"/>
                    <a:gd name="T75" fmla="*/ 57 h 420"/>
                    <a:gd name="T76" fmla="*/ 359 w 913"/>
                    <a:gd name="T77" fmla="*/ 63 h 420"/>
                    <a:gd name="T78" fmla="*/ 359 w 913"/>
                    <a:gd name="T79" fmla="*/ 74 h 420"/>
                    <a:gd name="T80" fmla="*/ 347 w 913"/>
                    <a:gd name="T81" fmla="*/ 77 h 420"/>
                    <a:gd name="T82" fmla="*/ 321 w 913"/>
                    <a:gd name="T83" fmla="*/ 111 h 420"/>
                    <a:gd name="T84" fmla="*/ 307 w 913"/>
                    <a:gd name="T85" fmla="*/ 125 h 420"/>
                    <a:gd name="T86" fmla="*/ 295 w 913"/>
                    <a:gd name="T87" fmla="*/ 132 h 420"/>
                    <a:gd name="T88" fmla="*/ 420 w 913"/>
                    <a:gd name="T89" fmla="*/ 134 h 420"/>
                    <a:gd name="T90" fmla="*/ 428 w 913"/>
                    <a:gd name="T91" fmla="*/ 110 h 420"/>
                    <a:gd name="T92" fmla="*/ 440 w 913"/>
                    <a:gd name="T93" fmla="*/ 151 h 420"/>
                    <a:gd name="T94" fmla="*/ 448 w 913"/>
                    <a:gd name="T95" fmla="*/ 165 h 42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13" h="420">
                      <a:moveTo>
                        <a:pt x="901" y="384"/>
                      </a:moveTo>
                      <a:cubicBezTo>
                        <a:pt x="881" y="385"/>
                        <a:pt x="861" y="386"/>
                        <a:pt x="841" y="388"/>
                      </a:cubicBezTo>
                      <a:cubicBezTo>
                        <a:pt x="826" y="390"/>
                        <a:pt x="831" y="394"/>
                        <a:pt x="817" y="400"/>
                      </a:cubicBezTo>
                      <a:cubicBezTo>
                        <a:pt x="794" y="410"/>
                        <a:pt x="765" y="413"/>
                        <a:pt x="741" y="416"/>
                      </a:cubicBezTo>
                      <a:cubicBezTo>
                        <a:pt x="632" y="414"/>
                        <a:pt x="551" y="420"/>
                        <a:pt x="453" y="396"/>
                      </a:cubicBezTo>
                      <a:cubicBezTo>
                        <a:pt x="404" y="363"/>
                        <a:pt x="348" y="340"/>
                        <a:pt x="297" y="312"/>
                      </a:cubicBezTo>
                      <a:cubicBezTo>
                        <a:pt x="251" y="286"/>
                        <a:pt x="296" y="302"/>
                        <a:pt x="249" y="292"/>
                      </a:cubicBezTo>
                      <a:cubicBezTo>
                        <a:pt x="238" y="290"/>
                        <a:pt x="217" y="284"/>
                        <a:pt x="217" y="284"/>
                      </a:cubicBezTo>
                      <a:cubicBezTo>
                        <a:pt x="209" y="279"/>
                        <a:pt x="198" y="276"/>
                        <a:pt x="193" y="268"/>
                      </a:cubicBezTo>
                      <a:cubicBezTo>
                        <a:pt x="190" y="264"/>
                        <a:pt x="189" y="259"/>
                        <a:pt x="185" y="256"/>
                      </a:cubicBezTo>
                      <a:cubicBezTo>
                        <a:pt x="150" y="234"/>
                        <a:pt x="170" y="265"/>
                        <a:pt x="137" y="232"/>
                      </a:cubicBezTo>
                      <a:cubicBezTo>
                        <a:pt x="125" y="220"/>
                        <a:pt x="121" y="209"/>
                        <a:pt x="105" y="204"/>
                      </a:cubicBezTo>
                      <a:cubicBezTo>
                        <a:pt x="77" y="208"/>
                        <a:pt x="72" y="212"/>
                        <a:pt x="49" y="220"/>
                      </a:cubicBezTo>
                      <a:cubicBezTo>
                        <a:pt x="45" y="219"/>
                        <a:pt x="39" y="220"/>
                        <a:pt x="37" y="216"/>
                      </a:cubicBezTo>
                      <a:cubicBezTo>
                        <a:pt x="25" y="190"/>
                        <a:pt x="30" y="165"/>
                        <a:pt x="13" y="140"/>
                      </a:cubicBezTo>
                      <a:cubicBezTo>
                        <a:pt x="8" y="121"/>
                        <a:pt x="0" y="106"/>
                        <a:pt x="9" y="88"/>
                      </a:cubicBezTo>
                      <a:cubicBezTo>
                        <a:pt x="16" y="74"/>
                        <a:pt x="45" y="60"/>
                        <a:pt x="45" y="60"/>
                      </a:cubicBezTo>
                      <a:cubicBezTo>
                        <a:pt x="52" y="40"/>
                        <a:pt x="61" y="18"/>
                        <a:pt x="73" y="0"/>
                      </a:cubicBezTo>
                      <a:cubicBezTo>
                        <a:pt x="76" y="5"/>
                        <a:pt x="78" y="11"/>
                        <a:pt x="81" y="16"/>
                      </a:cubicBezTo>
                      <a:cubicBezTo>
                        <a:pt x="85" y="22"/>
                        <a:pt x="90" y="26"/>
                        <a:pt x="93" y="32"/>
                      </a:cubicBezTo>
                      <a:cubicBezTo>
                        <a:pt x="101" y="47"/>
                        <a:pt x="93" y="49"/>
                        <a:pt x="101" y="68"/>
                      </a:cubicBezTo>
                      <a:cubicBezTo>
                        <a:pt x="107" y="81"/>
                        <a:pt x="125" y="88"/>
                        <a:pt x="137" y="92"/>
                      </a:cubicBezTo>
                      <a:cubicBezTo>
                        <a:pt x="166" y="121"/>
                        <a:pt x="195" y="149"/>
                        <a:pt x="229" y="172"/>
                      </a:cubicBezTo>
                      <a:cubicBezTo>
                        <a:pt x="248" y="185"/>
                        <a:pt x="233" y="183"/>
                        <a:pt x="253" y="192"/>
                      </a:cubicBezTo>
                      <a:cubicBezTo>
                        <a:pt x="261" y="195"/>
                        <a:pt x="277" y="200"/>
                        <a:pt x="277" y="200"/>
                      </a:cubicBezTo>
                      <a:cubicBezTo>
                        <a:pt x="307" y="230"/>
                        <a:pt x="353" y="220"/>
                        <a:pt x="385" y="252"/>
                      </a:cubicBezTo>
                      <a:cubicBezTo>
                        <a:pt x="393" y="251"/>
                        <a:pt x="402" y="252"/>
                        <a:pt x="409" y="248"/>
                      </a:cubicBezTo>
                      <a:cubicBezTo>
                        <a:pt x="417" y="244"/>
                        <a:pt x="415" y="231"/>
                        <a:pt x="421" y="224"/>
                      </a:cubicBezTo>
                      <a:cubicBezTo>
                        <a:pt x="431" y="212"/>
                        <a:pt x="433" y="212"/>
                        <a:pt x="445" y="204"/>
                      </a:cubicBezTo>
                      <a:cubicBezTo>
                        <a:pt x="446" y="200"/>
                        <a:pt x="447" y="196"/>
                        <a:pt x="449" y="192"/>
                      </a:cubicBezTo>
                      <a:cubicBezTo>
                        <a:pt x="451" y="188"/>
                        <a:pt x="455" y="184"/>
                        <a:pt x="457" y="180"/>
                      </a:cubicBezTo>
                      <a:cubicBezTo>
                        <a:pt x="466" y="159"/>
                        <a:pt x="463" y="135"/>
                        <a:pt x="485" y="128"/>
                      </a:cubicBezTo>
                      <a:cubicBezTo>
                        <a:pt x="498" y="109"/>
                        <a:pt x="522" y="105"/>
                        <a:pt x="541" y="92"/>
                      </a:cubicBezTo>
                      <a:cubicBezTo>
                        <a:pt x="545" y="79"/>
                        <a:pt x="569" y="64"/>
                        <a:pt x="569" y="64"/>
                      </a:cubicBezTo>
                      <a:cubicBezTo>
                        <a:pt x="591" y="70"/>
                        <a:pt x="604" y="85"/>
                        <a:pt x="625" y="92"/>
                      </a:cubicBezTo>
                      <a:cubicBezTo>
                        <a:pt x="633" y="95"/>
                        <a:pt x="641" y="97"/>
                        <a:pt x="649" y="100"/>
                      </a:cubicBezTo>
                      <a:cubicBezTo>
                        <a:pt x="653" y="101"/>
                        <a:pt x="661" y="104"/>
                        <a:pt x="661" y="104"/>
                      </a:cubicBezTo>
                      <a:cubicBezTo>
                        <a:pt x="680" y="123"/>
                        <a:pt x="668" y="113"/>
                        <a:pt x="697" y="132"/>
                      </a:cubicBezTo>
                      <a:cubicBezTo>
                        <a:pt x="705" y="137"/>
                        <a:pt x="721" y="148"/>
                        <a:pt x="721" y="148"/>
                      </a:cubicBezTo>
                      <a:cubicBezTo>
                        <a:pt x="723" y="154"/>
                        <a:pt x="730" y="166"/>
                        <a:pt x="721" y="172"/>
                      </a:cubicBezTo>
                      <a:cubicBezTo>
                        <a:pt x="714" y="177"/>
                        <a:pt x="697" y="180"/>
                        <a:pt x="697" y="180"/>
                      </a:cubicBezTo>
                      <a:cubicBezTo>
                        <a:pt x="690" y="202"/>
                        <a:pt x="665" y="247"/>
                        <a:pt x="645" y="260"/>
                      </a:cubicBezTo>
                      <a:cubicBezTo>
                        <a:pt x="640" y="274"/>
                        <a:pt x="629" y="283"/>
                        <a:pt x="617" y="292"/>
                      </a:cubicBezTo>
                      <a:cubicBezTo>
                        <a:pt x="609" y="298"/>
                        <a:pt x="593" y="308"/>
                        <a:pt x="593" y="308"/>
                      </a:cubicBezTo>
                      <a:cubicBezTo>
                        <a:pt x="668" y="358"/>
                        <a:pt x="655" y="353"/>
                        <a:pt x="845" y="312"/>
                      </a:cubicBezTo>
                      <a:cubicBezTo>
                        <a:pt x="864" y="308"/>
                        <a:pt x="845" y="267"/>
                        <a:pt x="861" y="256"/>
                      </a:cubicBezTo>
                      <a:cubicBezTo>
                        <a:pt x="913" y="266"/>
                        <a:pt x="873" y="252"/>
                        <a:pt x="885" y="352"/>
                      </a:cubicBezTo>
                      <a:cubicBezTo>
                        <a:pt x="886" y="364"/>
                        <a:pt x="897" y="373"/>
                        <a:pt x="901" y="38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4" name="Freeform 1521"/>
                <p:cNvSpPr>
                  <a:spLocks/>
                </p:cNvSpPr>
                <p:nvPr/>
              </p:nvSpPr>
              <p:spPr bwMode="auto">
                <a:xfrm>
                  <a:off x="3243" y="3431"/>
                  <a:ext cx="296" cy="98"/>
                </a:xfrm>
                <a:custGeom>
                  <a:avLst/>
                  <a:gdLst>
                    <a:gd name="T0" fmla="*/ 296 w 596"/>
                    <a:gd name="T1" fmla="*/ 98 h 228"/>
                    <a:gd name="T2" fmla="*/ 199 w 596"/>
                    <a:gd name="T3" fmla="*/ 91 h 228"/>
                    <a:gd name="T4" fmla="*/ 153 w 596"/>
                    <a:gd name="T5" fmla="*/ 79 h 228"/>
                    <a:gd name="T6" fmla="*/ 119 w 596"/>
                    <a:gd name="T7" fmla="*/ 58 h 228"/>
                    <a:gd name="T8" fmla="*/ 107 w 596"/>
                    <a:gd name="T9" fmla="*/ 50 h 228"/>
                    <a:gd name="T10" fmla="*/ 89 w 596"/>
                    <a:gd name="T11" fmla="*/ 46 h 228"/>
                    <a:gd name="T12" fmla="*/ 54 w 596"/>
                    <a:gd name="T13" fmla="*/ 41 h 228"/>
                    <a:gd name="T14" fmla="*/ 52 w 596"/>
                    <a:gd name="T15" fmla="*/ 34 h 228"/>
                    <a:gd name="T16" fmla="*/ 46 w 596"/>
                    <a:gd name="T17" fmla="*/ 33 h 228"/>
                    <a:gd name="T18" fmla="*/ 36 w 596"/>
                    <a:gd name="T19" fmla="*/ 17 h 228"/>
                    <a:gd name="T20" fmla="*/ 0 w 596"/>
                    <a:gd name="T21" fmla="*/ 9 h 228"/>
                    <a:gd name="T22" fmla="*/ 16 w 596"/>
                    <a:gd name="T23" fmla="*/ 9 h 228"/>
                    <a:gd name="T24" fmla="*/ 44 w 596"/>
                    <a:gd name="T25" fmla="*/ 9 h 228"/>
                    <a:gd name="T26" fmla="*/ 46 w 596"/>
                    <a:gd name="T27" fmla="*/ 14 h 228"/>
                    <a:gd name="T28" fmla="*/ 52 w 596"/>
                    <a:gd name="T29" fmla="*/ 17 h 228"/>
                    <a:gd name="T30" fmla="*/ 99 w 596"/>
                    <a:gd name="T31" fmla="*/ 38 h 228"/>
                    <a:gd name="T32" fmla="*/ 151 w 596"/>
                    <a:gd name="T33" fmla="*/ 53 h 228"/>
                    <a:gd name="T34" fmla="*/ 205 w 596"/>
                    <a:gd name="T35" fmla="*/ 67 h 228"/>
                    <a:gd name="T36" fmla="*/ 197 w 596"/>
                    <a:gd name="T37" fmla="*/ 84 h 228"/>
                    <a:gd name="T38" fmla="*/ 292 w 596"/>
                    <a:gd name="T39" fmla="*/ 89 h 228"/>
                    <a:gd name="T40" fmla="*/ 296 w 596"/>
                    <a:gd name="T41" fmla="*/ 98 h 2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96" h="228">
                      <a:moveTo>
                        <a:pt x="596" y="228"/>
                      </a:moveTo>
                      <a:cubicBezTo>
                        <a:pt x="408" y="223"/>
                        <a:pt x="492" y="225"/>
                        <a:pt x="400" y="212"/>
                      </a:cubicBezTo>
                      <a:cubicBezTo>
                        <a:pt x="413" y="174"/>
                        <a:pt x="313" y="184"/>
                        <a:pt x="308" y="184"/>
                      </a:cubicBezTo>
                      <a:cubicBezTo>
                        <a:pt x="285" y="169"/>
                        <a:pt x="260" y="156"/>
                        <a:pt x="240" y="136"/>
                      </a:cubicBezTo>
                      <a:cubicBezTo>
                        <a:pt x="234" y="130"/>
                        <a:pt x="225" y="119"/>
                        <a:pt x="216" y="116"/>
                      </a:cubicBezTo>
                      <a:cubicBezTo>
                        <a:pt x="204" y="112"/>
                        <a:pt x="192" y="111"/>
                        <a:pt x="180" y="108"/>
                      </a:cubicBezTo>
                      <a:cubicBezTo>
                        <a:pt x="141" y="82"/>
                        <a:pt x="218" y="130"/>
                        <a:pt x="108" y="96"/>
                      </a:cubicBezTo>
                      <a:cubicBezTo>
                        <a:pt x="103" y="94"/>
                        <a:pt x="107" y="84"/>
                        <a:pt x="104" y="80"/>
                      </a:cubicBezTo>
                      <a:cubicBezTo>
                        <a:pt x="101" y="77"/>
                        <a:pt x="96" y="77"/>
                        <a:pt x="92" y="76"/>
                      </a:cubicBezTo>
                      <a:cubicBezTo>
                        <a:pt x="84" y="65"/>
                        <a:pt x="81" y="51"/>
                        <a:pt x="72" y="40"/>
                      </a:cubicBezTo>
                      <a:cubicBezTo>
                        <a:pt x="58" y="22"/>
                        <a:pt x="19" y="22"/>
                        <a:pt x="0" y="20"/>
                      </a:cubicBezTo>
                      <a:cubicBezTo>
                        <a:pt x="7" y="0"/>
                        <a:pt x="16" y="12"/>
                        <a:pt x="32" y="20"/>
                      </a:cubicBezTo>
                      <a:cubicBezTo>
                        <a:pt x="49" y="18"/>
                        <a:pt x="71" y="12"/>
                        <a:pt x="88" y="20"/>
                      </a:cubicBezTo>
                      <a:cubicBezTo>
                        <a:pt x="92" y="22"/>
                        <a:pt x="89" y="29"/>
                        <a:pt x="92" y="32"/>
                      </a:cubicBezTo>
                      <a:cubicBezTo>
                        <a:pt x="95" y="36"/>
                        <a:pt x="100" y="37"/>
                        <a:pt x="104" y="40"/>
                      </a:cubicBezTo>
                      <a:cubicBezTo>
                        <a:pt x="117" y="79"/>
                        <a:pt x="166" y="85"/>
                        <a:pt x="200" y="88"/>
                      </a:cubicBezTo>
                      <a:cubicBezTo>
                        <a:pt x="235" y="100"/>
                        <a:pt x="269" y="112"/>
                        <a:pt x="304" y="124"/>
                      </a:cubicBezTo>
                      <a:cubicBezTo>
                        <a:pt x="320" y="172"/>
                        <a:pt x="362" y="154"/>
                        <a:pt x="412" y="156"/>
                      </a:cubicBezTo>
                      <a:cubicBezTo>
                        <a:pt x="408" y="171"/>
                        <a:pt x="401" y="181"/>
                        <a:pt x="396" y="196"/>
                      </a:cubicBezTo>
                      <a:cubicBezTo>
                        <a:pt x="460" y="203"/>
                        <a:pt x="525" y="197"/>
                        <a:pt x="588" y="208"/>
                      </a:cubicBezTo>
                      <a:cubicBezTo>
                        <a:pt x="593" y="223"/>
                        <a:pt x="590" y="216"/>
                        <a:pt x="596" y="228"/>
                      </a:cubicBezTo>
                      <a:close/>
                    </a:path>
                  </a:pathLst>
                </a:custGeom>
                <a:solidFill>
                  <a:srgbClr val="C18345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5" name="Freeform 1522"/>
                <p:cNvSpPr>
                  <a:spLocks/>
                </p:cNvSpPr>
                <p:nvPr/>
              </p:nvSpPr>
              <p:spPr bwMode="auto">
                <a:xfrm>
                  <a:off x="3430" y="3398"/>
                  <a:ext cx="115" cy="109"/>
                </a:xfrm>
                <a:custGeom>
                  <a:avLst/>
                  <a:gdLst>
                    <a:gd name="T0" fmla="*/ 115 w 231"/>
                    <a:gd name="T1" fmla="*/ 33 h 252"/>
                    <a:gd name="T2" fmla="*/ 111 w 231"/>
                    <a:gd name="T3" fmla="*/ 42 h 252"/>
                    <a:gd name="T4" fmla="*/ 91 w 231"/>
                    <a:gd name="T5" fmla="*/ 56 h 252"/>
                    <a:gd name="T6" fmla="*/ 83 w 231"/>
                    <a:gd name="T7" fmla="*/ 64 h 252"/>
                    <a:gd name="T8" fmla="*/ 81 w 231"/>
                    <a:gd name="T9" fmla="*/ 70 h 252"/>
                    <a:gd name="T10" fmla="*/ 69 w 231"/>
                    <a:gd name="T11" fmla="*/ 75 h 252"/>
                    <a:gd name="T12" fmla="*/ 65 w 231"/>
                    <a:gd name="T13" fmla="*/ 85 h 252"/>
                    <a:gd name="T14" fmla="*/ 61 w 231"/>
                    <a:gd name="T15" fmla="*/ 96 h 252"/>
                    <a:gd name="T16" fmla="*/ 59 w 231"/>
                    <a:gd name="T17" fmla="*/ 101 h 252"/>
                    <a:gd name="T18" fmla="*/ 67 w 231"/>
                    <a:gd name="T19" fmla="*/ 80 h 252"/>
                    <a:gd name="T20" fmla="*/ 39 w 231"/>
                    <a:gd name="T21" fmla="*/ 78 h 252"/>
                    <a:gd name="T22" fmla="*/ 53 w 231"/>
                    <a:gd name="T23" fmla="*/ 94 h 252"/>
                    <a:gd name="T24" fmla="*/ 43 w 231"/>
                    <a:gd name="T25" fmla="*/ 104 h 252"/>
                    <a:gd name="T26" fmla="*/ 51 w 231"/>
                    <a:gd name="T27" fmla="*/ 101 h 252"/>
                    <a:gd name="T28" fmla="*/ 25 w 231"/>
                    <a:gd name="T29" fmla="*/ 99 h 252"/>
                    <a:gd name="T30" fmla="*/ 13 w 231"/>
                    <a:gd name="T31" fmla="*/ 96 h 252"/>
                    <a:gd name="T32" fmla="*/ 3 w 231"/>
                    <a:gd name="T33" fmla="*/ 90 h 252"/>
                    <a:gd name="T34" fmla="*/ 5 w 231"/>
                    <a:gd name="T35" fmla="*/ 71 h 252"/>
                    <a:gd name="T36" fmla="*/ 29 w 231"/>
                    <a:gd name="T37" fmla="*/ 75 h 252"/>
                    <a:gd name="T38" fmla="*/ 19 w 231"/>
                    <a:gd name="T39" fmla="*/ 63 h 252"/>
                    <a:gd name="T40" fmla="*/ 33 w 231"/>
                    <a:gd name="T41" fmla="*/ 44 h 252"/>
                    <a:gd name="T42" fmla="*/ 51 w 231"/>
                    <a:gd name="T43" fmla="*/ 26 h 252"/>
                    <a:gd name="T44" fmla="*/ 71 w 231"/>
                    <a:gd name="T45" fmla="*/ 13 h 252"/>
                    <a:gd name="T46" fmla="*/ 83 w 231"/>
                    <a:gd name="T47" fmla="*/ 19 h 252"/>
                    <a:gd name="T48" fmla="*/ 115 w 231"/>
                    <a:gd name="T49" fmla="*/ 21 h 252"/>
                    <a:gd name="T50" fmla="*/ 115 w 231"/>
                    <a:gd name="T51" fmla="*/ 33 h 2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1" h="252">
                      <a:moveTo>
                        <a:pt x="231" y="77"/>
                      </a:moveTo>
                      <a:cubicBezTo>
                        <a:pt x="218" y="81"/>
                        <a:pt x="196" y="88"/>
                        <a:pt x="223" y="97"/>
                      </a:cubicBezTo>
                      <a:cubicBezTo>
                        <a:pt x="218" y="112"/>
                        <a:pt x="199" y="124"/>
                        <a:pt x="183" y="129"/>
                      </a:cubicBezTo>
                      <a:cubicBezTo>
                        <a:pt x="173" y="159"/>
                        <a:pt x="188" y="123"/>
                        <a:pt x="167" y="149"/>
                      </a:cubicBezTo>
                      <a:cubicBezTo>
                        <a:pt x="164" y="152"/>
                        <a:pt x="166" y="158"/>
                        <a:pt x="163" y="161"/>
                      </a:cubicBezTo>
                      <a:cubicBezTo>
                        <a:pt x="157" y="167"/>
                        <a:pt x="146" y="168"/>
                        <a:pt x="139" y="173"/>
                      </a:cubicBezTo>
                      <a:cubicBezTo>
                        <a:pt x="128" y="190"/>
                        <a:pt x="108" y="189"/>
                        <a:pt x="131" y="197"/>
                      </a:cubicBezTo>
                      <a:cubicBezTo>
                        <a:pt x="128" y="205"/>
                        <a:pt x="126" y="213"/>
                        <a:pt x="123" y="221"/>
                      </a:cubicBezTo>
                      <a:cubicBezTo>
                        <a:pt x="122" y="225"/>
                        <a:pt x="119" y="233"/>
                        <a:pt x="119" y="233"/>
                      </a:cubicBezTo>
                      <a:cubicBezTo>
                        <a:pt x="113" y="216"/>
                        <a:pt x="125" y="200"/>
                        <a:pt x="135" y="185"/>
                      </a:cubicBezTo>
                      <a:cubicBezTo>
                        <a:pt x="111" y="167"/>
                        <a:pt x="38" y="167"/>
                        <a:pt x="79" y="181"/>
                      </a:cubicBezTo>
                      <a:cubicBezTo>
                        <a:pt x="50" y="200"/>
                        <a:pt x="89" y="211"/>
                        <a:pt x="107" y="217"/>
                      </a:cubicBezTo>
                      <a:cubicBezTo>
                        <a:pt x="91" y="222"/>
                        <a:pt x="81" y="222"/>
                        <a:pt x="87" y="241"/>
                      </a:cubicBezTo>
                      <a:cubicBezTo>
                        <a:pt x="54" y="252"/>
                        <a:pt x="97" y="235"/>
                        <a:pt x="103" y="233"/>
                      </a:cubicBezTo>
                      <a:cubicBezTo>
                        <a:pt x="85" y="227"/>
                        <a:pt x="71" y="234"/>
                        <a:pt x="51" y="229"/>
                      </a:cubicBezTo>
                      <a:cubicBezTo>
                        <a:pt x="43" y="227"/>
                        <a:pt x="27" y="221"/>
                        <a:pt x="27" y="221"/>
                      </a:cubicBezTo>
                      <a:cubicBezTo>
                        <a:pt x="59" y="200"/>
                        <a:pt x="19" y="230"/>
                        <a:pt x="7" y="209"/>
                      </a:cubicBezTo>
                      <a:cubicBezTo>
                        <a:pt x="0" y="196"/>
                        <a:pt x="10" y="180"/>
                        <a:pt x="11" y="165"/>
                      </a:cubicBezTo>
                      <a:cubicBezTo>
                        <a:pt x="31" y="178"/>
                        <a:pt x="34" y="177"/>
                        <a:pt x="59" y="173"/>
                      </a:cubicBezTo>
                      <a:cubicBezTo>
                        <a:pt x="53" y="155"/>
                        <a:pt x="45" y="163"/>
                        <a:pt x="39" y="145"/>
                      </a:cubicBezTo>
                      <a:cubicBezTo>
                        <a:pt x="45" y="128"/>
                        <a:pt x="52" y="111"/>
                        <a:pt x="67" y="101"/>
                      </a:cubicBezTo>
                      <a:cubicBezTo>
                        <a:pt x="72" y="85"/>
                        <a:pt x="89" y="70"/>
                        <a:pt x="103" y="61"/>
                      </a:cubicBezTo>
                      <a:cubicBezTo>
                        <a:pt x="110" y="41"/>
                        <a:pt x="126" y="40"/>
                        <a:pt x="143" y="29"/>
                      </a:cubicBezTo>
                      <a:cubicBezTo>
                        <a:pt x="163" y="0"/>
                        <a:pt x="142" y="41"/>
                        <a:pt x="167" y="45"/>
                      </a:cubicBezTo>
                      <a:cubicBezTo>
                        <a:pt x="188" y="48"/>
                        <a:pt x="210" y="48"/>
                        <a:pt x="231" y="49"/>
                      </a:cubicBezTo>
                      <a:cubicBezTo>
                        <a:pt x="220" y="66"/>
                        <a:pt x="221" y="57"/>
                        <a:pt x="231" y="77"/>
                      </a:cubicBezTo>
                      <a:close/>
                    </a:path>
                  </a:pathLst>
                </a:custGeom>
                <a:solidFill>
                  <a:srgbClr val="C18345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6" name="Freeform 1523"/>
                <p:cNvSpPr>
                  <a:spLocks/>
                </p:cNvSpPr>
                <p:nvPr/>
              </p:nvSpPr>
              <p:spPr bwMode="auto">
                <a:xfrm>
                  <a:off x="3555" y="3509"/>
                  <a:ext cx="72" cy="26"/>
                </a:xfrm>
                <a:custGeom>
                  <a:avLst/>
                  <a:gdLst>
                    <a:gd name="T0" fmla="*/ 72 w 144"/>
                    <a:gd name="T1" fmla="*/ 19 h 59"/>
                    <a:gd name="T2" fmla="*/ 46 w 144"/>
                    <a:gd name="T3" fmla="*/ 22 h 59"/>
                    <a:gd name="T4" fmla="*/ 34 w 144"/>
                    <a:gd name="T5" fmla="*/ 26 h 59"/>
                    <a:gd name="T6" fmla="*/ 22 w 144"/>
                    <a:gd name="T7" fmla="*/ 24 h 59"/>
                    <a:gd name="T8" fmla="*/ 24 w 144"/>
                    <a:gd name="T9" fmla="*/ 19 h 59"/>
                    <a:gd name="T10" fmla="*/ 0 w 144"/>
                    <a:gd name="T11" fmla="*/ 10 h 59"/>
                    <a:gd name="T12" fmla="*/ 28 w 144"/>
                    <a:gd name="T13" fmla="*/ 6 h 59"/>
                    <a:gd name="T14" fmla="*/ 30 w 144"/>
                    <a:gd name="T15" fmla="*/ 11 h 59"/>
                    <a:gd name="T16" fmla="*/ 44 w 144"/>
                    <a:gd name="T17" fmla="*/ 13 h 59"/>
                    <a:gd name="T18" fmla="*/ 72 w 144"/>
                    <a:gd name="T19" fmla="*/ 19 h 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4" h="59">
                      <a:moveTo>
                        <a:pt x="144" y="42"/>
                      </a:moveTo>
                      <a:cubicBezTo>
                        <a:pt x="119" y="45"/>
                        <a:pt x="112" y="44"/>
                        <a:pt x="92" y="50"/>
                      </a:cubicBezTo>
                      <a:cubicBezTo>
                        <a:pt x="84" y="52"/>
                        <a:pt x="68" y="58"/>
                        <a:pt x="68" y="58"/>
                      </a:cubicBezTo>
                      <a:cubicBezTo>
                        <a:pt x="60" y="57"/>
                        <a:pt x="50" y="59"/>
                        <a:pt x="44" y="54"/>
                      </a:cubicBezTo>
                      <a:cubicBezTo>
                        <a:pt x="41" y="51"/>
                        <a:pt x="51" y="45"/>
                        <a:pt x="48" y="42"/>
                      </a:cubicBezTo>
                      <a:cubicBezTo>
                        <a:pt x="41" y="35"/>
                        <a:pt x="11" y="30"/>
                        <a:pt x="0" y="22"/>
                      </a:cubicBezTo>
                      <a:cubicBezTo>
                        <a:pt x="15" y="0"/>
                        <a:pt x="10" y="0"/>
                        <a:pt x="56" y="14"/>
                      </a:cubicBezTo>
                      <a:cubicBezTo>
                        <a:pt x="60" y="15"/>
                        <a:pt x="56" y="24"/>
                        <a:pt x="60" y="26"/>
                      </a:cubicBezTo>
                      <a:cubicBezTo>
                        <a:pt x="68" y="30"/>
                        <a:pt x="79" y="29"/>
                        <a:pt x="88" y="30"/>
                      </a:cubicBezTo>
                      <a:cubicBezTo>
                        <a:pt x="114" y="39"/>
                        <a:pt x="96" y="33"/>
                        <a:pt x="144" y="42"/>
                      </a:cubicBezTo>
                      <a:close/>
                    </a:path>
                  </a:pathLst>
                </a:custGeom>
                <a:solidFill>
                  <a:srgbClr val="C18345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7" name="Freeform 1524"/>
                <p:cNvSpPr>
                  <a:spLocks/>
                </p:cNvSpPr>
                <p:nvPr/>
              </p:nvSpPr>
              <p:spPr bwMode="auto">
                <a:xfrm>
                  <a:off x="3260" y="2905"/>
                  <a:ext cx="230" cy="560"/>
                </a:xfrm>
                <a:custGeom>
                  <a:avLst/>
                  <a:gdLst>
                    <a:gd name="T0" fmla="*/ 168 w 461"/>
                    <a:gd name="T1" fmla="*/ 16 h 1296"/>
                    <a:gd name="T2" fmla="*/ 186 w 461"/>
                    <a:gd name="T3" fmla="*/ 39 h 1296"/>
                    <a:gd name="T4" fmla="*/ 213 w 461"/>
                    <a:gd name="T5" fmla="*/ 34 h 1296"/>
                    <a:gd name="T6" fmla="*/ 198 w 461"/>
                    <a:gd name="T7" fmla="*/ 54 h 1296"/>
                    <a:gd name="T8" fmla="*/ 177 w 461"/>
                    <a:gd name="T9" fmla="*/ 86 h 1296"/>
                    <a:gd name="T10" fmla="*/ 174 w 461"/>
                    <a:gd name="T11" fmla="*/ 122 h 1296"/>
                    <a:gd name="T12" fmla="*/ 198 w 461"/>
                    <a:gd name="T13" fmla="*/ 91 h 1296"/>
                    <a:gd name="T14" fmla="*/ 198 w 461"/>
                    <a:gd name="T15" fmla="*/ 114 h 1296"/>
                    <a:gd name="T16" fmla="*/ 168 w 461"/>
                    <a:gd name="T17" fmla="*/ 200 h 1296"/>
                    <a:gd name="T18" fmla="*/ 126 w 461"/>
                    <a:gd name="T19" fmla="*/ 321 h 1296"/>
                    <a:gd name="T20" fmla="*/ 93 w 461"/>
                    <a:gd name="T21" fmla="*/ 430 h 1296"/>
                    <a:gd name="T22" fmla="*/ 84 w 461"/>
                    <a:gd name="T23" fmla="*/ 469 h 1296"/>
                    <a:gd name="T24" fmla="*/ 102 w 461"/>
                    <a:gd name="T25" fmla="*/ 493 h 1296"/>
                    <a:gd name="T26" fmla="*/ 126 w 461"/>
                    <a:gd name="T27" fmla="*/ 519 h 1296"/>
                    <a:gd name="T28" fmla="*/ 156 w 461"/>
                    <a:gd name="T29" fmla="*/ 524 h 1296"/>
                    <a:gd name="T30" fmla="*/ 171 w 461"/>
                    <a:gd name="T31" fmla="*/ 503 h 1296"/>
                    <a:gd name="T32" fmla="*/ 198 w 461"/>
                    <a:gd name="T33" fmla="*/ 493 h 1296"/>
                    <a:gd name="T34" fmla="*/ 156 w 461"/>
                    <a:gd name="T35" fmla="*/ 539 h 1296"/>
                    <a:gd name="T36" fmla="*/ 138 w 461"/>
                    <a:gd name="T37" fmla="*/ 542 h 1296"/>
                    <a:gd name="T38" fmla="*/ 126 w 461"/>
                    <a:gd name="T39" fmla="*/ 529 h 1296"/>
                    <a:gd name="T40" fmla="*/ 129 w 461"/>
                    <a:gd name="T41" fmla="*/ 542 h 1296"/>
                    <a:gd name="T42" fmla="*/ 90 w 461"/>
                    <a:gd name="T43" fmla="*/ 537 h 1296"/>
                    <a:gd name="T44" fmla="*/ 60 w 461"/>
                    <a:gd name="T45" fmla="*/ 513 h 1296"/>
                    <a:gd name="T46" fmla="*/ 30 w 461"/>
                    <a:gd name="T47" fmla="*/ 493 h 1296"/>
                    <a:gd name="T48" fmla="*/ 0 w 461"/>
                    <a:gd name="T49" fmla="*/ 469 h 1296"/>
                    <a:gd name="T50" fmla="*/ 24 w 461"/>
                    <a:gd name="T51" fmla="*/ 441 h 1296"/>
                    <a:gd name="T52" fmla="*/ 21 w 461"/>
                    <a:gd name="T53" fmla="*/ 461 h 1296"/>
                    <a:gd name="T54" fmla="*/ 90 w 461"/>
                    <a:gd name="T55" fmla="*/ 381 h 1296"/>
                    <a:gd name="T56" fmla="*/ 102 w 461"/>
                    <a:gd name="T57" fmla="*/ 355 h 1296"/>
                    <a:gd name="T58" fmla="*/ 114 w 461"/>
                    <a:gd name="T59" fmla="*/ 285 h 1296"/>
                    <a:gd name="T60" fmla="*/ 129 w 461"/>
                    <a:gd name="T61" fmla="*/ 233 h 1296"/>
                    <a:gd name="T62" fmla="*/ 138 w 461"/>
                    <a:gd name="T63" fmla="*/ 194 h 1296"/>
                    <a:gd name="T64" fmla="*/ 147 w 461"/>
                    <a:gd name="T65" fmla="*/ 184 h 1296"/>
                    <a:gd name="T66" fmla="*/ 144 w 461"/>
                    <a:gd name="T67" fmla="*/ 39 h 1296"/>
                    <a:gd name="T68" fmla="*/ 105 w 461"/>
                    <a:gd name="T69" fmla="*/ 13 h 1296"/>
                    <a:gd name="T70" fmla="*/ 132 w 461"/>
                    <a:gd name="T71" fmla="*/ 0 h 12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61" h="1296">
                      <a:moveTo>
                        <a:pt x="276" y="12"/>
                      </a:moveTo>
                      <a:cubicBezTo>
                        <a:pt x="298" y="19"/>
                        <a:pt x="313" y="30"/>
                        <a:pt x="336" y="36"/>
                      </a:cubicBezTo>
                      <a:cubicBezTo>
                        <a:pt x="352" y="84"/>
                        <a:pt x="328" y="32"/>
                        <a:pt x="360" y="48"/>
                      </a:cubicBezTo>
                      <a:cubicBezTo>
                        <a:pt x="362" y="49"/>
                        <a:pt x="370" y="82"/>
                        <a:pt x="372" y="90"/>
                      </a:cubicBezTo>
                      <a:cubicBezTo>
                        <a:pt x="397" y="73"/>
                        <a:pt x="399" y="48"/>
                        <a:pt x="426" y="30"/>
                      </a:cubicBezTo>
                      <a:cubicBezTo>
                        <a:pt x="461" y="42"/>
                        <a:pt x="441" y="55"/>
                        <a:pt x="426" y="78"/>
                      </a:cubicBezTo>
                      <a:cubicBezTo>
                        <a:pt x="436" y="107"/>
                        <a:pt x="434" y="127"/>
                        <a:pt x="408" y="144"/>
                      </a:cubicBezTo>
                      <a:cubicBezTo>
                        <a:pt x="404" y="138"/>
                        <a:pt x="403" y="126"/>
                        <a:pt x="396" y="126"/>
                      </a:cubicBezTo>
                      <a:cubicBezTo>
                        <a:pt x="387" y="126"/>
                        <a:pt x="380" y="158"/>
                        <a:pt x="378" y="162"/>
                      </a:cubicBezTo>
                      <a:cubicBezTo>
                        <a:pt x="371" y="175"/>
                        <a:pt x="362" y="186"/>
                        <a:pt x="354" y="198"/>
                      </a:cubicBezTo>
                      <a:cubicBezTo>
                        <a:pt x="350" y="204"/>
                        <a:pt x="342" y="216"/>
                        <a:pt x="342" y="216"/>
                      </a:cubicBezTo>
                      <a:cubicBezTo>
                        <a:pt x="344" y="238"/>
                        <a:pt x="338" y="262"/>
                        <a:pt x="348" y="282"/>
                      </a:cubicBezTo>
                      <a:cubicBezTo>
                        <a:pt x="352" y="290"/>
                        <a:pt x="362" y="271"/>
                        <a:pt x="366" y="264"/>
                      </a:cubicBezTo>
                      <a:cubicBezTo>
                        <a:pt x="403" y="198"/>
                        <a:pt x="354" y="252"/>
                        <a:pt x="396" y="210"/>
                      </a:cubicBezTo>
                      <a:cubicBezTo>
                        <a:pt x="398" y="204"/>
                        <a:pt x="399" y="198"/>
                        <a:pt x="402" y="192"/>
                      </a:cubicBezTo>
                      <a:cubicBezTo>
                        <a:pt x="432" y="132"/>
                        <a:pt x="398" y="255"/>
                        <a:pt x="396" y="264"/>
                      </a:cubicBezTo>
                      <a:cubicBezTo>
                        <a:pt x="394" y="291"/>
                        <a:pt x="389" y="360"/>
                        <a:pt x="378" y="390"/>
                      </a:cubicBezTo>
                      <a:cubicBezTo>
                        <a:pt x="369" y="413"/>
                        <a:pt x="346" y="439"/>
                        <a:pt x="336" y="462"/>
                      </a:cubicBezTo>
                      <a:cubicBezTo>
                        <a:pt x="315" y="509"/>
                        <a:pt x="303" y="560"/>
                        <a:pt x="282" y="606"/>
                      </a:cubicBezTo>
                      <a:cubicBezTo>
                        <a:pt x="262" y="650"/>
                        <a:pt x="267" y="699"/>
                        <a:pt x="252" y="744"/>
                      </a:cubicBezTo>
                      <a:cubicBezTo>
                        <a:pt x="247" y="793"/>
                        <a:pt x="237" y="839"/>
                        <a:pt x="228" y="888"/>
                      </a:cubicBezTo>
                      <a:cubicBezTo>
                        <a:pt x="221" y="927"/>
                        <a:pt x="221" y="973"/>
                        <a:pt x="186" y="996"/>
                      </a:cubicBezTo>
                      <a:cubicBezTo>
                        <a:pt x="169" y="1021"/>
                        <a:pt x="167" y="1049"/>
                        <a:pt x="150" y="1074"/>
                      </a:cubicBezTo>
                      <a:cubicBezTo>
                        <a:pt x="156" y="1078"/>
                        <a:pt x="169" y="1079"/>
                        <a:pt x="168" y="1086"/>
                      </a:cubicBezTo>
                      <a:cubicBezTo>
                        <a:pt x="166" y="1100"/>
                        <a:pt x="144" y="1122"/>
                        <a:pt x="144" y="1122"/>
                      </a:cubicBezTo>
                      <a:cubicBezTo>
                        <a:pt x="157" y="1124"/>
                        <a:pt x="193" y="1123"/>
                        <a:pt x="204" y="1140"/>
                      </a:cubicBezTo>
                      <a:cubicBezTo>
                        <a:pt x="228" y="1176"/>
                        <a:pt x="190" y="1157"/>
                        <a:pt x="228" y="1170"/>
                      </a:cubicBezTo>
                      <a:cubicBezTo>
                        <a:pt x="242" y="1211"/>
                        <a:pt x="223" y="1167"/>
                        <a:pt x="252" y="1200"/>
                      </a:cubicBezTo>
                      <a:cubicBezTo>
                        <a:pt x="261" y="1211"/>
                        <a:pt x="276" y="1236"/>
                        <a:pt x="276" y="1236"/>
                      </a:cubicBezTo>
                      <a:cubicBezTo>
                        <a:pt x="288" y="1228"/>
                        <a:pt x="300" y="1220"/>
                        <a:pt x="312" y="1212"/>
                      </a:cubicBezTo>
                      <a:cubicBezTo>
                        <a:pt x="318" y="1208"/>
                        <a:pt x="330" y="1200"/>
                        <a:pt x="330" y="1200"/>
                      </a:cubicBezTo>
                      <a:cubicBezTo>
                        <a:pt x="334" y="1188"/>
                        <a:pt x="338" y="1176"/>
                        <a:pt x="342" y="1164"/>
                      </a:cubicBezTo>
                      <a:cubicBezTo>
                        <a:pt x="346" y="1152"/>
                        <a:pt x="367" y="1159"/>
                        <a:pt x="378" y="1152"/>
                      </a:cubicBezTo>
                      <a:cubicBezTo>
                        <a:pt x="384" y="1148"/>
                        <a:pt x="390" y="1144"/>
                        <a:pt x="396" y="1140"/>
                      </a:cubicBezTo>
                      <a:cubicBezTo>
                        <a:pt x="394" y="1151"/>
                        <a:pt x="356" y="1206"/>
                        <a:pt x="342" y="1224"/>
                      </a:cubicBezTo>
                      <a:cubicBezTo>
                        <a:pt x="324" y="1236"/>
                        <a:pt x="330" y="1236"/>
                        <a:pt x="312" y="1248"/>
                      </a:cubicBezTo>
                      <a:cubicBezTo>
                        <a:pt x="310" y="1251"/>
                        <a:pt x="292" y="1283"/>
                        <a:pt x="282" y="1278"/>
                      </a:cubicBezTo>
                      <a:cubicBezTo>
                        <a:pt x="275" y="1274"/>
                        <a:pt x="281" y="1261"/>
                        <a:pt x="276" y="1254"/>
                      </a:cubicBezTo>
                      <a:cubicBezTo>
                        <a:pt x="272" y="1248"/>
                        <a:pt x="264" y="1246"/>
                        <a:pt x="258" y="1242"/>
                      </a:cubicBezTo>
                      <a:cubicBezTo>
                        <a:pt x="256" y="1236"/>
                        <a:pt x="258" y="1224"/>
                        <a:pt x="252" y="1224"/>
                      </a:cubicBezTo>
                      <a:cubicBezTo>
                        <a:pt x="245" y="1224"/>
                        <a:pt x="239" y="1235"/>
                        <a:pt x="240" y="1242"/>
                      </a:cubicBezTo>
                      <a:cubicBezTo>
                        <a:pt x="241" y="1249"/>
                        <a:pt x="252" y="1250"/>
                        <a:pt x="258" y="1254"/>
                      </a:cubicBezTo>
                      <a:cubicBezTo>
                        <a:pt x="272" y="1296"/>
                        <a:pt x="282" y="1294"/>
                        <a:pt x="252" y="1284"/>
                      </a:cubicBezTo>
                      <a:cubicBezTo>
                        <a:pt x="236" y="1260"/>
                        <a:pt x="208" y="1249"/>
                        <a:pt x="180" y="1242"/>
                      </a:cubicBezTo>
                      <a:cubicBezTo>
                        <a:pt x="168" y="1234"/>
                        <a:pt x="149" y="1232"/>
                        <a:pt x="144" y="1218"/>
                      </a:cubicBezTo>
                      <a:cubicBezTo>
                        <a:pt x="136" y="1193"/>
                        <a:pt x="143" y="1204"/>
                        <a:pt x="120" y="1188"/>
                      </a:cubicBezTo>
                      <a:cubicBezTo>
                        <a:pt x="112" y="1176"/>
                        <a:pt x="104" y="1164"/>
                        <a:pt x="96" y="1152"/>
                      </a:cubicBezTo>
                      <a:cubicBezTo>
                        <a:pt x="89" y="1141"/>
                        <a:pt x="72" y="1144"/>
                        <a:pt x="60" y="1140"/>
                      </a:cubicBezTo>
                      <a:cubicBezTo>
                        <a:pt x="54" y="1138"/>
                        <a:pt x="42" y="1134"/>
                        <a:pt x="42" y="1134"/>
                      </a:cubicBezTo>
                      <a:cubicBezTo>
                        <a:pt x="14" y="1092"/>
                        <a:pt x="30" y="1106"/>
                        <a:pt x="0" y="1086"/>
                      </a:cubicBezTo>
                      <a:cubicBezTo>
                        <a:pt x="8" y="1062"/>
                        <a:pt x="21" y="1052"/>
                        <a:pt x="42" y="1038"/>
                      </a:cubicBezTo>
                      <a:cubicBezTo>
                        <a:pt x="44" y="1032"/>
                        <a:pt x="54" y="1020"/>
                        <a:pt x="48" y="1020"/>
                      </a:cubicBezTo>
                      <a:cubicBezTo>
                        <a:pt x="41" y="1020"/>
                        <a:pt x="37" y="1031"/>
                        <a:pt x="36" y="1038"/>
                      </a:cubicBezTo>
                      <a:cubicBezTo>
                        <a:pt x="35" y="1048"/>
                        <a:pt x="40" y="1058"/>
                        <a:pt x="42" y="1068"/>
                      </a:cubicBezTo>
                      <a:cubicBezTo>
                        <a:pt x="77" y="1033"/>
                        <a:pt x="76" y="996"/>
                        <a:pt x="120" y="966"/>
                      </a:cubicBezTo>
                      <a:cubicBezTo>
                        <a:pt x="140" y="936"/>
                        <a:pt x="168" y="918"/>
                        <a:pt x="180" y="882"/>
                      </a:cubicBezTo>
                      <a:cubicBezTo>
                        <a:pt x="182" y="866"/>
                        <a:pt x="180" y="849"/>
                        <a:pt x="186" y="834"/>
                      </a:cubicBezTo>
                      <a:cubicBezTo>
                        <a:pt x="189" y="827"/>
                        <a:pt x="203" y="829"/>
                        <a:pt x="204" y="822"/>
                      </a:cubicBezTo>
                      <a:cubicBezTo>
                        <a:pt x="211" y="787"/>
                        <a:pt x="206" y="750"/>
                        <a:pt x="210" y="714"/>
                      </a:cubicBezTo>
                      <a:cubicBezTo>
                        <a:pt x="212" y="695"/>
                        <a:pt x="222" y="678"/>
                        <a:pt x="228" y="660"/>
                      </a:cubicBezTo>
                      <a:cubicBezTo>
                        <a:pt x="230" y="654"/>
                        <a:pt x="234" y="642"/>
                        <a:pt x="234" y="642"/>
                      </a:cubicBezTo>
                      <a:cubicBezTo>
                        <a:pt x="239" y="605"/>
                        <a:pt x="246" y="576"/>
                        <a:pt x="258" y="540"/>
                      </a:cubicBezTo>
                      <a:cubicBezTo>
                        <a:pt x="262" y="528"/>
                        <a:pt x="270" y="504"/>
                        <a:pt x="270" y="504"/>
                      </a:cubicBezTo>
                      <a:cubicBezTo>
                        <a:pt x="272" y="486"/>
                        <a:pt x="270" y="467"/>
                        <a:pt x="276" y="450"/>
                      </a:cubicBezTo>
                      <a:cubicBezTo>
                        <a:pt x="278" y="444"/>
                        <a:pt x="276" y="468"/>
                        <a:pt x="282" y="468"/>
                      </a:cubicBezTo>
                      <a:cubicBezTo>
                        <a:pt x="284" y="468"/>
                        <a:pt x="290" y="443"/>
                        <a:pt x="294" y="426"/>
                      </a:cubicBezTo>
                      <a:cubicBezTo>
                        <a:pt x="304" y="97"/>
                        <a:pt x="283" y="308"/>
                        <a:pt x="330" y="168"/>
                      </a:cubicBezTo>
                      <a:cubicBezTo>
                        <a:pt x="338" y="99"/>
                        <a:pt x="353" y="99"/>
                        <a:pt x="288" y="90"/>
                      </a:cubicBezTo>
                      <a:cubicBezTo>
                        <a:pt x="258" y="80"/>
                        <a:pt x="231" y="78"/>
                        <a:pt x="204" y="60"/>
                      </a:cubicBezTo>
                      <a:cubicBezTo>
                        <a:pt x="206" y="50"/>
                        <a:pt x="205" y="39"/>
                        <a:pt x="210" y="30"/>
                      </a:cubicBezTo>
                      <a:cubicBezTo>
                        <a:pt x="217" y="18"/>
                        <a:pt x="236" y="17"/>
                        <a:pt x="246" y="12"/>
                      </a:cubicBezTo>
                      <a:cubicBezTo>
                        <a:pt x="252" y="9"/>
                        <a:pt x="257" y="0"/>
                        <a:pt x="264" y="0"/>
                      </a:cubicBezTo>
                      <a:cubicBezTo>
                        <a:pt x="270" y="0"/>
                        <a:pt x="272" y="8"/>
                        <a:pt x="276" y="12"/>
                      </a:cubicBezTo>
                      <a:close/>
                    </a:path>
                  </a:pathLst>
                </a:cu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308" name="Freeform 1525"/>
                <p:cNvSpPr>
                  <a:spLocks/>
                </p:cNvSpPr>
                <p:nvPr/>
              </p:nvSpPr>
              <p:spPr bwMode="auto">
                <a:xfrm>
                  <a:off x="3527" y="3441"/>
                  <a:ext cx="114" cy="65"/>
                </a:xfrm>
                <a:custGeom>
                  <a:avLst/>
                  <a:gdLst>
                    <a:gd name="T0" fmla="*/ 95 w 230"/>
                    <a:gd name="T1" fmla="*/ 48 h 150"/>
                    <a:gd name="T2" fmla="*/ 71 w 230"/>
                    <a:gd name="T3" fmla="*/ 35 h 150"/>
                    <a:gd name="T4" fmla="*/ 57 w 230"/>
                    <a:gd name="T5" fmla="*/ 19 h 150"/>
                    <a:gd name="T6" fmla="*/ 39 w 230"/>
                    <a:gd name="T7" fmla="*/ 14 h 150"/>
                    <a:gd name="T8" fmla="*/ 24 w 230"/>
                    <a:gd name="T9" fmla="*/ 35 h 150"/>
                    <a:gd name="T10" fmla="*/ 21 w 230"/>
                    <a:gd name="T11" fmla="*/ 48 h 150"/>
                    <a:gd name="T12" fmla="*/ 21 w 230"/>
                    <a:gd name="T13" fmla="*/ 53 h 150"/>
                    <a:gd name="T14" fmla="*/ 36 w 230"/>
                    <a:gd name="T15" fmla="*/ 50 h 150"/>
                    <a:gd name="T16" fmla="*/ 45 w 230"/>
                    <a:gd name="T17" fmla="*/ 45 h 150"/>
                    <a:gd name="T18" fmla="*/ 54 w 230"/>
                    <a:gd name="T19" fmla="*/ 50 h 150"/>
                    <a:gd name="T20" fmla="*/ 83 w 230"/>
                    <a:gd name="T21" fmla="*/ 53 h 150"/>
                    <a:gd name="T22" fmla="*/ 0 w 230"/>
                    <a:gd name="T23" fmla="*/ 61 h 150"/>
                    <a:gd name="T24" fmla="*/ 3 w 230"/>
                    <a:gd name="T25" fmla="*/ 53 h 150"/>
                    <a:gd name="T26" fmla="*/ 12 w 230"/>
                    <a:gd name="T27" fmla="*/ 50 h 150"/>
                    <a:gd name="T28" fmla="*/ 27 w 230"/>
                    <a:gd name="T29" fmla="*/ 32 h 150"/>
                    <a:gd name="T30" fmla="*/ 42 w 230"/>
                    <a:gd name="T31" fmla="*/ 16 h 150"/>
                    <a:gd name="T32" fmla="*/ 39 w 230"/>
                    <a:gd name="T33" fmla="*/ 3 h 150"/>
                    <a:gd name="T34" fmla="*/ 65 w 230"/>
                    <a:gd name="T35" fmla="*/ 6 h 150"/>
                    <a:gd name="T36" fmla="*/ 80 w 230"/>
                    <a:gd name="T37" fmla="*/ 29 h 150"/>
                    <a:gd name="T38" fmla="*/ 83 w 230"/>
                    <a:gd name="T39" fmla="*/ 37 h 150"/>
                    <a:gd name="T40" fmla="*/ 107 w 230"/>
                    <a:gd name="T41" fmla="*/ 40 h 150"/>
                    <a:gd name="T42" fmla="*/ 95 w 230"/>
                    <a:gd name="T43" fmla="*/ 48 h 1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0" h="150">
                      <a:moveTo>
                        <a:pt x="192" y="110"/>
                      </a:moveTo>
                      <a:cubicBezTo>
                        <a:pt x="183" y="84"/>
                        <a:pt x="170" y="87"/>
                        <a:pt x="144" y="80"/>
                      </a:cubicBezTo>
                      <a:cubicBezTo>
                        <a:pt x="137" y="69"/>
                        <a:pt x="126" y="51"/>
                        <a:pt x="114" y="44"/>
                      </a:cubicBezTo>
                      <a:cubicBezTo>
                        <a:pt x="103" y="38"/>
                        <a:pt x="78" y="32"/>
                        <a:pt x="78" y="32"/>
                      </a:cubicBezTo>
                      <a:cubicBezTo>
                        <a:pt x="88" y="80"/>
                        <a:pt x="84" y="56"/>
                        <a:pt x="48" y="80"/>
                      </a:cubicBezTo>
                      <a:cubicBezTo>
                        <a:pt x="46" y="90"/>
                        <a:pt x="48" y="102"/>
                        <a:pt x="42" y="110"/>
                      </a:cubicBezTo>
                      <a:cubicBezTo>
                        <a:pt x="33" y="123"/>
                        <a:pt x="3" y="109"/>
                        <a:pt x="42" y="122"/>
                      </a:cubicBezTo>
                      <a:cubicBezTo>
                        <a:pt x="52" y="120"/>
                        <a:pt x="62" y="120"/>
                        <a:pt x="72" y="116"/>
                      </a:cubicBezTo>
                      <a:cubicBezTo>
                        <a:pt x="79" y="113"/>
                        <a:pt x="83" y="104"/>
                        <a:pt x="90" y="104"/>
                      </a:cubicBezTo>
                      <a:cubicBezTo>
                        <a:pt x="97" y="104"/>
                        <a:pt x="101" y="114"/>
                        <a:pt x="108" y="116"/>
                      </a:cubicBezTo>
                      <a:cubicBezTo>
                        <a:pt x="128" y="121"/>
                        <a:pt x="148" y="120"/>
                        <a:pt x="168" y="122"/>
                      </a:cubicBezTo>
                      <a:cubicBezTo>
                        <a:pt x="47" y="135"/>
                        <a:pt x="170" y="150"/>
                        <a:pt x="0" y="140"/>
                      </a:cubicBezTo>
                      <a:cubicBezTo>
                        <a:pt x="2" y="134"/>
                        <a:pt x="2" y="126"/>
                        <a:pt x="6" y="122"/>
                      </a:cubicBezTo>
                      <a:cubicBezTo>
                        <a:pt x="10" y="118"/>
                        <a:pt x="20" y="121"/>
                        <a:pt x="24" y="116"/>
                      </a:cubicBezTo>
                      <a:cubicBezTo>
                        <a:pt x="59" y="67"/>
                        <a:pt x="14" y="87"/>
                        <a:pt x="54" y="74"/>
                      </a:cubicBezTo>
                      <a:cubicBezTo>
                        <a:pt x="59" y="69"/>
                        <a:pt x="83" y="48"/>
                        <a:pt x="84" y="38"/>
                      </a:cubicBezTo>
                      <a:cubicBezTo>
                        <a:pt x="85" y="28"/>
                        <a:pt x="69" y="13"/>
                        <a:pt x="78" y="8"/>
                      </a:cubicBezTo>
                      <a:cubicBezTo>
                        <a:pt x="94" y="0"/>
                        <a:pt x="114" y="12"/>
                        <a:pt x="132" y="14"/>
                      </a:cubicBezTo>
                      <a:cubicBezTo>
                        <a:pt x="143" y="31"/>
                        <a:pt x="153" y="50"/>
                        <a:pt x="162" y="68"/>
                      </a:cubicBezTo>
                      <a:cubicBezTo>
                        <a:pt x="165" y="74"/>
                        <a:pt x="162" y="83"/>
                        <a:pt x="168" y="86"/>
                      </a:cubicBezTo>
                      <a:cubicBezTo>
                        <a:pt x="183" y="93"/>
                        <a:pt x="200" y="90"/>
                        <a:pt x="216" y="92"/>
                      </a:cubicBezTo>
                      <a:cubicBezTo>
                        <a:pt x="224" y="126"/>
                        <a:pt x="230" y="118"/>
                        <a:pt x="192" y="110"/>
                      </a:cubicBezTo>
                      <a:close/>
                    </a:path>
                  </a:pathLst>
                </a:cu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7289" name="Group 1526"/>
              <p:cNvGrpSpPr>
                <a:grpSpLocks/>
              </p:cNvGrpSpPr>
              <p:nvPr/>
            </p:nvGrpSpPr>
            <p:grpSpPr bwMode="auto">
              <a:xfrm>
                <a:off x="912" y="3456"/>
                <a:ext cx="340" cy="875"/>
                <a:chOff x="687" y="3096"/>
                <a:chExt cx="405" cy="1128"/>
              </a:xfrm>
            </p:grpSpPr>
            <p:sp>
              <p:nvSpPr>
                <p:cNvPr id="7290" name="Freeform 1527"/>
                <p:cNvSpPr>
                  <a:spLocks/>
                </p:cNvSpPr>
                <p:nvPr/>
              </p:nvSpPr>
              <p:spPr bwMode="auto">
                <a:xfrm>
                  <a:off x="713" y="3096"/>
                  <a:ext cx="356" cy="1081"/>
                </a:xfrm>
                <a:custGeom>
                  <a:avLst/>
                  <a:gdLst>
                    <a:gd name="T0" fmla="*/ 356 w 356"/>
                    <a:gd name="T1" fmla="*/ 1014 h 1081"/>
                    <a:gd name="T2" fmla="*/ 316 w 356"/>
                    <a:gd name="T3" fmla="*/ 1043 h 1081"/>
                    <a:gd name="T4" fmla="*/ 304 w 356"/>
                    <a:gd name="T5" fmla="*/ 1052 h 1081"/>
                    <a:gd name="T6" fmla="*/ 290 w 356"/>
                    <a:gd name="T7" fmla="*/ 1061 h 1081"/>
                    <a:gd name="T8" fmla="*/ 252 w 356"/>
                    <a:gd name="T9" fmla="*/ 1081 h 1081"/>
                    <a:gd name="T10" fmla="*/ 202 w 356"/>
                    <a:gd name="T11" fmla="*/ 1079 h 1081"/>
                    <a:gd name="T12" fmla="*/ 192 w 356"/>
                    <a:gd name="T13" fmla="*/ 1077 h 1081"/>
                    <a:gd name="T14" fmla="*/ 164 w 356"/>
                    <a:gd name="T15" fmla="*/ 1072 h 1081"/>
                    <a:gd name="T16" fmla="*/ 145 w 356"/>
                    <a:gd name="T17" fmla="*/ 1057 h 1081"/>
                    <a:gd name="T18" fmla="*/ 140 w 356"/>
                    <a:gd name="T19" fmla="*/ 1050 h 1081"/>
                    <a:gd name="T20" fmla="*/ 133 w 356"/>
                    <a:gd name="T21" fmla="*/ 1045 h 1081"/>
                    <a:gd name="T22" fmla="*/ 123 w 356"/>
                    <a:gd name="T23" fmla="*/ 1034 h 1081"/>
                    <a:gd name="T24" fmla="*/ 112 w 356"/>
                    <a:gd name="T25" fmla="*/ 947 h 1081"/>
                    <a:gd name="T26" fmla="*/ 126 w 356"/>
                    <a:gd name="T27" fmla="*/ 838 h 1081"/>
                    <a:gd name="T28" fmla="*/ 154 w 356"/>
                    <a:gd name="T29" fmla="*/ 739 h 1081"/>
                    <a:gd name="T30" fmla="*/ 132 w 356"/>
                    <a:gd name="T31" fmla="*/ 689 h 1081"/>
                    <a:gd name="T32" fmla="*/ 108 w 356"/>
                    <a:gd name="T33" fmla="*/ 616 h 1081"/>
                    <a:gd name="T34" fmla="*/ 69 w 356"/>
                    <a:gd name="T35" fmla="*/ 469 h 1081"/>
                    <a:gd name="T36" fmla="*/ 52 w 356"/>
                    <a:gd name="T37" fmla="*/ 317 h 1081"/>
                    <a:gd name="T38" fmla="*/ 50 w 356"/>
                    <a:gd name="T39" fmla="*/ 288 h 1081"/>
                    <a:gd name="T40" fmla="*/ 29 w 356"/>
                    <a:gd name="T41" fmla="*/ 313 h 1081"/>
                    <a:gd name="T42" fmla="*/ 14 w 356"/>
                    <a:gd name="T43" fmla="*/ 322 h 1081"/>
                    <a:gd name="T44" fmla="*/ 8 w 356"/>
                    <a:gd name="T45" fmla="*/ 191 h 1081"/>
                    <a:gd name="T46" fmla="*/ 23 w 356"/>
                    <a:gd name="T47" fmla="*/ 48 h 1081"/>
                    <a:gd name="T48" fmla="*/ 175 w 356"/>
                    <a:gd name="T49" fmla="*/ 0 h 1081"/>
                    <a:gd name="T50" fmla="*/ 223 w 356"/>
                    <a:gd name="T51" fmla="*/ 16 h 1081"/>
                    <a:gd name="T52" fmla="*/ 166 w 356"/>
                    <a:gd name="T53" fmla="*/ 172 h 1081"/>
                    <a:gd name="T54" fmla="*/ 183 w 356"/>
                    <a:gd name="T55" fmla="*/ 206 h 1081"/>
                    <a:gd name="T56" fmla="*/ 199 w 356"/>
                    <a:gd name="T57" fmla="*/ 248 h 1081"/>
                    <a:gd name="T58" fmla="*/ 204 w 356"/>
                    <a:gd name="T59" fmla="*/ 255 h 1081"/>
                    <a:gd name="T60" fmla="*/ 202 w 356"/>
                    <a:gd name="T61" fmla="*/ 346 h 1081"/>
                    <a:gd name="T62" fmla="*/ 202 w 356"/>
                    <a:gd name="T63" fmla="*/ 413 h 1081"/>
                    <a:gd name="T64" fmla="*/ 218 w 356"/>
                    <a:gd name="T65" fmla="*/ 464 h 1081"/>
                    <a:gd name="T66" fmla="*/ 235 w 356"/>
                    <a:gd name="T67" fmla="*/ 547 h 1081"/>
                    <a:gd name="T68" fmla="*/ 233 w 356"/>
                    <a:gd name="T69" fmla="*/ 660 h 1081"/>
                    <a:gd name="T70" fmla="*/ 242 w 356"/>
                    <a:gd name="T71" fmla="*/ 682 h 1081"/>
                    <a:gd name="T72" fmla="*/ 254 w 356"/>
                    <a:gd name="T73" fmla="*/ 740 h 1081"/>
                    <a:gd name="T74" fmla="*/ 282 w 356"/>
                    <a:gd name="T75" fmla="*/ 796 h 1081"/>
                    <a:gd name="T76" fmla="*/ 304 w 356"/>
                    <a:gd name="T77" fmla="*/ 838 h 1081"/>
                    <a:gd name="T78" fmla="*/ 337 w 356"/>
                    <a:gd name="T79" fmla="*/ 916 h 1081"/>
                    <a:gd name="T80" fmla="*/ 342 w 356"/>
                    <a:gd name="T81" fmla="*/ 936 h 1081"/>
                    <a:gd name="T82" fmla="*/ 347 w 356"/>
                    <a:gd name="T83" fmla="*/ 950 h 1081"/>
                    <a:gd name="T84" fmla="*/ 356 w 356"/>
                    <a:gd name="T85" fmla="*/ 1014 h 108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6" h="1081">
                      <a:moveTo>
                        <a:pt x="356" y="1014"/>
                      </a:moveTo>
                      <a:cubicBezTo>
                        <a:pt x="339" y="1038"/>
                        <a:pt x="344" y="1034"/>
                        <a:pt x="316" y="1043"/>
                      </a:cubicBezTo>
                      <a:cubicBezTo>
                        <a:pt x="307" y="1055"/>
                        <a:pt x="316" y="1046"/>
                        <a:pt x="304" y="1052"/>
                      </a:cubicBezTo>
                      <a:cubicBezTo>
                        <a:pt x="299" y="1055"/>
                        <a:pt x="290" y="1061"/>
                        <a:pt x="290" y="1061"/>
                      </a:cubicBezTo>
                      <a:cubicBezTo>
                        <a:pt x="279" y="1076"/>
                        <a:pt x="268" y="1076"/>
                        <a:pt x="252" y="1081"/>
                      </a:cubicBezTo>
                      <a:cubicBezTo>
                        <a:pt x="235" y="1080"/>
                        <a:pt x="218" y="1080"/>
                        <a:pt x="202" y="1079"/>
                      </a:cubicBezTo>
                      <a:cubicBezTo>
                        <a:pt x="199" y="1079"/>
                        <a:pt x="195" y="1077"/>
                        <a:pt x="192" y="1077"/>
                      </a:cubicBezTo>
                      <a:cubicBezTo>
                        <a:pt x="183" y="1075"/>
                        <a:pt x="164" y="1072"/>
                        <a:pt x="164" y="1072"/>
                      </a:cubicBezTo>
                      <a:cubicBezTo>
                        <a:pt x="156" y="1067"/>
                        <a:pt x="153" y="1062"/>
                        <a:pt x="145" y="1057"/>
                      </a:cubicBezTo>
                      <a:cubicBezTo>
                        <a:pt x="143" y="1054"/>
                        <a:pt x="142" y="1051"/>
                        <a:pt x="140" y="1050"/>
                      </a:cubicBezTo>
                      <a:cubicBezTo>
                        <a:pt x="138" y="1048"/>
                        <a:pt x="135" y="1048"/>
                        <a:pt x="133" y="1045"/>
                      </a:cubicBezTo>
                      <a:cubicBezTo>
                        <a:pt x="120" y="1030"/>
                        <a:pt x="144" y="1047"/>
                        <a:pt x="123" y="1034"/>
                      </a:cubicBezTo>
                      <a:cubicBezTo>
                        <a:pt x="122" y="1019"/>
                        <a:pt x="111" y="980"/>
                        <a:pt x="112" y="947"/>
                      </a:cubicBezTo>
                      <a:cubicBezTo>
                        <a:pt x="112" y="915"/>
                        <a:pt x="119" y="873"/>
                        <a:pt x="126" y="838"/>
                      </a:cubicBezTo>
                      <a:cubicBezTo>
                        <a:pt x="127" y="790"/>
                        <a:pt x="140" y="779"/>
                        <a:pt x="154" y="739"/>
                      </a:cubicBezTo>
                      <a:cubicBezTo>
                        <a:pt x="160" y="715"/>
                        <a:pt x="140" y="709"/>
                        <a:pt x="132" y="689"/>
                      </a:cubicBezTo>
                      <a:cubicBezTo>
                        <a:pt x="125" y="668"/>
                        <a:pt x="119" y="652"/>
                        <a:pt x="108" y="616"/>
                      </a:cubicBezTo>
                      <a:cubicBezTo>
                        <a:pt x="92" y="571"/>
                        <a:pt x="85" y="524"/>
                        <a:pt x="69" y="469"/>
                      </a:cubicBezTo>
                      <a:cubicBezTo>
                        <a:pt x="62" y="446"/>
                        <a:pt x="55" y="347"/>
                        <a:pt x="52" y="317"/>
                      </a:cubicBezTo>
                      <a:cubicBezTo>
                        <a:pt x="52" y="308"/>
                        <a:pt x="53" y="297"/>
                        <a:pt x="50" y="288"/>
                      </a:cubicBezTo>
                      <a:cubicBezTo>
                        <a:pt x="46" y="287"/>
                        <a:pt x="35" y="307"/>
                        <a:pt x="29" y="313"/>
                      </a:cubicBezTo>
                      <a:cubicBezTo>
                        <a:pt x="24" y="316"/>
                        <a:pt x="14" y="322"/>
                        <a:pt x="14" y="322"/>
                      </a:cubicBezTo>
                      <a:cubicBezTo>
                        <a:pt x="10" y="302"/>
                        <a:pt x="0" y="219"/>
                        <a:pt x="8" y="191"/>
                      </a:cubicBezTo>
                      <a:cubicBezTo>
                        <a:pt x="17" y="182"/>
                        <a:pt x="11" y="56"/>
                        <a:pt x="23" y="48"/>
                      </a:cubicBezTo>
                      <a:cubicBezTo>
                        <a:pt x="26" y="45"/>
                        <a:pt x="175" y="0"/>
                        <a:pt x="175" y="0"/>
                      </a:cubicBezTo>
                      <a:cubicBezTo>
                        <a:pt x="189" y="1"/>
                        <a:pt x="206" y="14"/>
                        <a:pt x="223" y="16"/>
                      </a:cubicBezTo>
                      <a:cubicBezTo>
                        <a:pt x="221" y="45"/>
                        <a:pt x="173" y="140"/>
                        <a:pt x="166" y="172"/>
                      </a:cubicBezTo>
                      <a:cubicBezTo>
                        <a:pt x="168" y="174"/>
                        <a:pt x="182" y="202"/>
                        <a:pt x="183" y="206"/>
                      </a:cubicBezTo>
                      <a:cubicBezTo>
                        <a:pt x="187" y="278"/>
                        <a:pt x="170" y="235"/>
                        <a:pt x="199" y="248"/>
                      </a:cubicBezTo>
                      <a:cubicBezTo>
                        <a:pt x="202" y="249"/>
                        <a:pt x="202" y="253"/>
                        <a:pt x="204" y="255"/>
                      </a:cubicBezTo>
                      <a:cubicBezTo>
                        <a:pt x="204" y="286"/>
                        <a:pt x="202" y="316"/>
                        <a:pt x="202" y="346"/>
                      </a:cubicBezTo>
                      <a:cubicBezTo>
                        <a:pt x="204" y="376"/>
                        <a:pt x="199" y="393"/>
                        <a:pt x="202" y="413"/>
                      </a:cubicBezTo>
                      <a:cubicBezTo>
                        <a:pt x="208" y="421"/>
                        <a:pt x="213" y="442"/>
                        <a:pt x="218" y="464"/>
                      </a:cubicBezTo>
                      <a:cubicBezTo>
                        <a:pt x="224" y="486"/>
                        <a:pt x="233" y="514"/>
                        <a:pt x="235" y="547"/>
                      </a:cubicBezTo>
                      <a:cubicBezTo>
                        <a:pt x="237" y="579"/>
                        <a:pt x="231" y="637"/>
                        <a:pt x="233" y="660"/>
                      </a:cubicBezTo>
                      <a:cubicBezTo>
                        <a:pt x="233" y="684"/>
                        <a:pt x="220" y="680"/>
                        <a:pt x="242" y="682"/>
                      </a:cubicBezTo>
                      <a:cubicBezTo>
                        <a:pt x="262" y="695"/>
                        <a:pt x="252" y="718"/>
                        <a:pt x="254" y="740"/>
                      </a:cubicBezTo>
                      <a:cubicBezTo>
                        <a:pt x="255" y="753"/>
                        <a:pt x="271" y="788"/>
                        <a:pt x="282" y="796"/>
                      </a:cubicBezTo>
                      <a:cubicBezTo>
                        <a:pt x="288" y="812"/>
                        <a:pt x="291" y="827"/>
                        <a:pt x="304" y="838"/>
                      </a:cubicBezTo>
                      <a:cubicBezTo>
                        <a:pt x="313" y="864"/>
                        <a:pt x="324" y="892"/>
                        <a:pt x="337" y="916"/>
                      </a:cubicBezTo>
                      <a:cubicBezTo>
                        <a:pt x="341" y="922"/>
                        <a:pt x="340" y="930"/>
                        <a:pt x="342" y="936"/>
                      </a:cubicBezTo>
                      <a:cubicBezTo>
                        <a:pt x="343" y="941"/>
                        <a:pt x="347" y="950"/>
                        <a:pt x="347" y="950"/>
                      </a:cubicBezTo>
                      <a:cubicBezTo>
                        <a:pt x="348" y="973"/>
                        <a:pt x="352" y="991"/>
                        <a:pt x="356" y="1014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1" name="Freeform 1528"/>
                <p:cNvSpPr>
                  <a:spLocks/>
                </p:cNvSpPr>
                <p:nvPr/>
              </p:nvSpPr>
              <p:spPr bwMode="auto">
                <a:xfrm>
                  <a:off x="692" y="3267"/>
                  <a:ext cx="187" cy="238"/>
                </a:xfrm>
                <a:custGeom>
                  <a:avLst/>
                  <a:gdLst>
                    <a:gd name="T0" fmla="*/ 122 w 317"/>
                    <a:gd name="T1" fmla="*/ 217 h 427"/>
                    <a:gd name="T2" fmla="*/ 110 w 317"/>
                    <a:gd name="T3" fmla="*/ 170 h 427"/>
                    <a:gd name="T4" fmla="*/ 113 w 317"/>
                    <a:gd name="T5" fmla="*/ 155 h 427"/>
                    <a:gd name="T6" fmla="*/ 96 w 317"/>
                    <a:gd name="T7" fmla="*/ 128 h 427"/>
                    <a:gd name="T8" fmla="*/ 101 w 317"/>
                    <a:gd name="T9" fmla="*/ 111 h 427"/>
                    <a:gd name="T10" fmla="*/ 88 w 317"/>
                    <a:gd name="T11" fmla="*/ 95 h 427"/>
                    <a:gd name="T12" fmla="*/ 76 w 317"/>
                    <a:gd name="T13" fmla="*/ 86 h 427"/>
                    <a:gd name="T14" fmla="*/ 80 w 317"/>
                    <a:gd name="T15" fmla="*/ 73 h 427"/>
                    <a:gd name="T16" fmla="*/ 113 w 317"/>
                    <a:gd name="T17" fmla="*/ 80 h 427"/>
                    <a:gd name="T18" fmla="*/ 177 w 317"/>
                    <a:gd name="T19" fmla="*/ 95 h 427"/>
                    <a:gd name="T20" fmla="*/ 156 w 317"/>
                    <a:gd name="T21" fmla="*/ 95 h 427"/>
                    <a:gd name="T22" fmla="*/ 76 w 317"/>
                    <a:gd name="T23" fmla="*/ 58 h 427"/>
                    <a:gd name="T24" fmla="*/ 67 w 317"/>
                    <a:gd name="T25" fmla="*/ 43 h 427"/>
                    <a:gd name="T26" fmla="*/ 152 w 317"/>
                    <a:gd name="T27" fmla="*/ 13 h 427"/>
                    <a:gd name="T28" fmla="*/ 159 w 317"/>
                    <a:gd name="T29" fmla="*/ 30 h 427"/>
                    <a:gd name="T30" fmla="*/ 152 w 317"/>
                    <a:gd name="T31" fmla="*/ 48 h 427"/>
                    <a:gd name="T32" fmla="*/ 179 w 317"/>
                    <a:gd name="T33" fmla="*/ 53 h 427"/>
                    <a:gd name="T34" fmla="*/ 173 w 317"/>
                    <a:gd name="T35" fmla="*/ 71 h 427"/>
                    <a:gd name="T36" fmla="*/ 179 w 317"/>
                    <a:gd name="T37" fmla="*/ 73 h 427"/>
                    <a:gd name="T38" fmla="*/ 150 w 317"/>
                    <a:gd name="T39" fmla="*/ 6 h 427"/>
                    <a:gd name="T40" fmla="*/ 88 w 317"/>
                    <a:gd name="T41" fmla="*/ 13 h 427"/>
                    <a:gd name="T42" fmla="*/ 64 w 317"/>
                    <a:gd name="T43" fmla="*/ 38 h 427"/>
                    <a:gd name="T44" fmla="*/ 51 w 317"/>
                    <a:gd name="T45" fmla="*/ 48 h 427"/>
                    <a:gd name="T46" fmla="*/ 41 w 317"/>
                    <a:gd name="T47" fmla="*/ 63 h 427"/>
                    <a:gd name="T48" fmla="*/ 28 w 317"/>
                    <a:gd name="T49" fmla="*/ 91 h 427"/>
                    <a:gd name="T50" fmla="*/ 12 w 317"/>
                    <a:gd name="T51" fmla="*/ 108 h 427"/>
                    <a:gd name="T52" fmla="*/ 5 w 317"/>
                    <a:gd name="T53" fmla="*/ 122 h 427"/>
                    <a:gd name="T54" fmla="*/ 21 w 317"/>
                    <a:gd name="T55" fmla="*/ 108 h 427"/>
                    <a:gd name="T56" fmla="*/ 55 w 317"/>
                    <a:gd name="T57" fmla="*/ 61 h 427"/>
                    <a:gd name="T58" fmla="*/ 76 w 317"/>
                    <a:gd name="T59" fmla="*/ 61 h 427"/>
                    <a:gd name="T60" fmla="*/ 101 w 317"/>
                    <a:gd name="T61" fmla="*/ 125 h 427"/>
                    <a:gd name="T62" fmla="*/ 117 w 317"/>
                    <a:gd name="T63" fmla="*/ 225 h 4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17" h="427">
                      <a:moveTo>
                        <a:pt x="219" y="413"/>
                      </a:moveTo>
                      <a:cubicBezTo>
                        <a:pt x="211" y="402"/>
                        <a:pt x="202" y="403"/>
                        <a:pt x="207" y="389"/>
                      </a:cubicBezTo>
                      <a:cubicBezTo>
                        <a:pt x="206" y="359"/>
                        <a:pt x="211" y="328"/>
                        <a:pt x="204" y="299"/>
                      </a:cubicBezTo>
                      <a:cubicBezTo>
                        <a:pt x="202" y="293"/>
                        <a:pt x="186" y="305"/>
                        <a:pt x="186" y="305"/>
                      </a:cubicBezTo>
                      <a:cubicBezTo>
                        <a:pt x="187" y="299"/>
                        <a:pt x="188" y="293"/>
                        <a:pt x="189" y="287"/>
                      </a:cubicBezTo>
                      <a:cubicBezTo>
                        <a:pt x="190" y="284"/>
                        <a:pt x="194" y="280"/>
                        <a:pt x="192" y="278"/>
                      </a:cubicBezTo>
                      <a:cubicBezTo>
                        <a:pt x="188" y="274"/>
                        <a:pt x="174" y="272"/>
                        <a:pt x="174" y="272"/>
                      </a:cubicBezTo>
                      <a:cubicBezTo>
                        <a:pt x="165" y="259"/>
                        <a:pt x="167" y="245"/>
                        <a:pt x="162" y="230"/>
                      </a:cubicBezTo>
                      <a:cubicBezTo>
                        <a:pt x="163" y="223"/>
                        <a:pt x="163" y="216"/>
                        <a:pt x="165" y="209"/>
                      </a:cubicBezTo>
                      <a:cubicBezTo>
                        <a:pt x="166" y="206"/>
                        <a:pt x="173" y="203"/>
                        <a:pt x="171" y="200"/>
                      </a:cubicBezTo>
                      <a:cubicBezTo>
                        <a:pt x="167" y="195"/>
                        <a:pt x="153" y="194"/>
                        <a:pt x="153" y="194"/>
                      </a:cubicBezTo>
                      <a:cubicBezTo>
                        <a:pt x="157" y="178"/>
                        <a:pt x="169" y="175"/>
                        <a:pt x="150" y="170"/>
                      </a:cubicBezTo>
                      <a:cubicBezTo>
                        <a:pt x="149" y="167"/>
                        <a:pt x="150" y="163"/>
                        <a:pt x="147" y="161"/>
                      </a:cubicBezTo>
                      <a:cubicBezTo>
                        <a:pt x="142" y="157"/>
                        <a:pt x="129" y="155"/>
                        <a:pt x="129" y="155"/>
                      </a:cubicBezTo>
                      <a:cubicBezTo>
                        <a:pt x="130" y="152"/>
                        <a:pt x="133" y="149"/>
                        <a:pt x="132" y="146"/>
                      </a:cubicBezTo>
                      <a:cubicBezTo>
                        <a:pt x="125" y="125"/>
                        <a:pt x="107" y="125"/>
                        <a:pt x="135" y="131"/>
                      </a:cubicBezTo>
                      <a:cubicBezTo>
                        <a:pt x="141" y="150"/>
                        <a:pt x="147" y="131"/>
                        <a:pt x="150" y="122"/>
                      </a:cubicBezTo>
                      <a:cubicBezTo>
                        <a:pt x="163" y="131"/>
                        <a:pt x="177" y="139"/>
                        <a:pt x="192" y="143"/>
                      </a:cubicBezTo>
                      <a:cubicBezTo>
                        <a:pt x="198" y="168"/>
                        <a:pt x="201" y="169"/>
                        <a:pt x="228" y="173"/>
                      </a:cubicBezTo>
                      <a:cubicBezTo>
                        <a:pt x="251" y="181"/>
                        <a:pt x="277" y="178"/>
                        <a:pt x="300" y="170"/>
                      </a:cubicBezTo>
                      <a:cubicBezTo>
                        <a:pt x="304" y="157"/>
                        <a:pt x="301" y="153"/>
                        <a:pt x="288" y="149"/>
                      </a:cubicBezTo>
                      <a:cubicBezTo>
                        <a:pt x="276" y="153"/>
                        <a:pt x="273" y="161"/>
                        <a:pt x="264" y="170"/>
                      </a:cubicBezTo>
                      <a:cubicBezTo>
                        <a:pt x="240" y="146"/>
                        <a:pt x="238" y="143"/>
                        <a:pt x="201" y="140"/>
                      </a:cubicBezTo>
                      <a:cubicBezTo>
                        <a:pt x="193" y="117"/>
                        <a:pt x="152" y="109"/>
                        <a:pt x="129" y="104"/>
                      </a:cubicBezTo>
                      <a:cubicBezTo>
                        <a:pt x="124" y="83"/>
                        <a:pt x="115" y="89"/>
                        <a:pt x="120" y="104"/>
                      </a:cubicBezTo>
                      <a:cubicBezTo>
                        <a:pt x="129" y="91"/>
                        <a:pt x="127" y="85"/>
                        <a:pt x="114" y="77"/>
                      </a:cubicBezTo>
                      <a:cubicBezTo>
                        <a:pt x="136" y="70"/>
                        <a:pt x="136" y="49"/>
                        <a:pt x="159" y="41"/>
                      </a:cubicBezTo>
                      <a:cubicBezTo>
                        <a:pt x="168" y="4"/>
                        <a:pt x="231" y="24"/>
                        <a:pt x="258" y="23"/>
                      </a:cubicBezTo>
                      <a:cubicBezTo>
                        <a:pt x="259" y="32"/>
                        <a:pt x="258" y="42"/>
                        <a:pt x="261" y="50"/>
                      </a:cubicBezTo>
                      <a:cubicBezTo>
                        <a:pt x="262" y="53"/>
                        <a:pt x="269" y="50"/>
                        <a:pt x="270" y="53"/>
                      </a:cubicBezTo>
                      <a:cubicBezTo>
                        <a:pt x="271" y="56"/>
                        <a:pt x="266" y="59"/>
                        <a:pt x="264" y="62"/>
                      </a:cubicBezTo>
                      <a:cubicBezTo>
                        <a:pt x="261" y="68"/>
                        <a:pt x="259" y="80"/>
                        <a:pt x="258" y="86"/>
                      </a:cubicBezTo>
                      <a:cubicBezTo>
                        <a:pt x="261" y="88"/>
                        <a:pt x="263" y="91"/>
                        <a:pt x="267" y="92"/>
                      </a:cubicBezTo>
                      <a:cubicBezTo>
                        <a:pt x="279" y="94"/>
                        <a:pt x="292" y="91"/>
                        <a:pt x="303" y="95"/>
                      </a:cubicBezTo>
                      <a:cubicBezTo>
                        <a:pt x="306" y="96"/>
                        <a:pt x="301" y="101"/>
                        <a:pt x="300" y="104"/>
                      </a:cubicBezTo>
                      <a:cubicBezTo>
                        <a:pt x="293" y="133"/>
                        <a:pt x="301" y="107"/>
                        <a:pt x="294" y="128"/>
                      </a:cubicBezTo>
                      <a:cubicBezTo>
                        <a:pt x="293" y="135"/>
                        <a:pt x="284" y="147"/>
                        <a:pt x="291" y="149"/>
                      </a:cubicBezTo>
                      <a:cubicBezTo>
                        <a:pt x="298" y="151"/>
                        <a:pt x="303" y="131"/>
                        <a:pt x="303" y="131"/>
                      </a:cubicBezTo>
                      <a:cubicBezTo>
                        <a:pt x="307" y="103"/>
                        <a:pt x="317" y="81"/>
                        <a:pt x="282" y="74"/>
                      </a:cubicBezTo>
                      <a:cubicBezTo>
                        <a:pt x="274" y="49"/>
                        <a:pt x="292" y="18"/>
                        <a:pt x="255" y="11"/>
                      </a:cubicBezTo>
                      <a:cubicBezTo>
                        <a:pt x="243" y="9"/>
                        <a:pt x="231" y="9"/>
                        <a:pt x="219" y="8"/>
                      </a:cubicBezTo>
                      <a:cubicBezTo>
                        <a:pt x="191" y="10"/>
                        <a:pt x="165" y="0"/>
                        <a:pt x="150" y="23"/>
                      </a:cubicBezTo>
                      <a:cubicBezTo>
                        <a:pt x="145" y="47"/>
                        <a:pt x="137" y="39"/>
                        <a:pt x="120" y="50"/>
                      </a:cubicBezTo>
                      <a:cubicBezTo>
                        <a:pt x="116" y="56"/>
                        <a:pt x="112" y="62"/>
                        <a:pt x="108" y="68"/>
                      </a:cubicBezTo>
                      <a:cubicBezTo>
                        <a:pt x="106" y="71"/>
                        <a:pt x="108" y="77"/>
                        <a:pt x="105" y="80"/>
                      </a:cubicBezTo>
                      <a:cubicBezTo>
                        <a:pt x="100" y="84"/>
                        <a:pt x="87" y="86"/>
                        <a:pt x="87" y="86"/>
                      </a:cubicBezTo>
                      <a:cubicBezTo>
                        <a:pt x="90" y="95"/>
                        <a:pt x="97" y="111"/>
                        <a:pt x="87" y="119"/>
                      </a:cubicBezTo>
                      <a:cubicBezTo>
                        <a:pt x="82" y="123"/>
                        <a:pt x="69" y="113"/>
                        <a:pt x="69" y="113"/>
                      </a:cubicBezTo>
                      <a:cubicBezTo>
                        <a:pt x="51" y="117"/>
                        <a:pt x="52" y="122"/>
                        <a:pt x="48" y="140"/>
                      </a:cubicBezTo>
                      <a:cubicBezTo>
                        <a:pt x="52" y="152"/>
                        <a:pt x="52" y="148"/>
                        <a:pt x="48" y="164"/>
                      </a:cubicBezTo>
                      <a:cubicBezTo>
                        <a:pt x="46" y="170"/>
                        <a:pt x="42" y="182"/>
                        <a:pt x="42" y="182"/>
                      </a:cubicBezTo>
                      <a:cubicBezTo>
                        <a:pt x="38" y="222"/>
                        <a:pt x="41" y="208"/>
                        <a:pt x="21" y="194"/>
                      </a:cubicBezTo>
                      <a:cubicBezTo>
                        <a:pt x="10" y="201"/>
                        <a:pt x="12" y="208"/>
                        <a:pt x="0" y="212"/>
                      </a:cubicBezTo>
                      <a:cubicBezTo>
                        <a:pt x="3" y="214"/>
                        <a:pt x="5" y="218"/>
                        <a:pt x="9" y="218"/>
                      </a:cubicBezTo>
                      <a:cubicBezTo>
                        <a:pt x="15" y="218"/>
                        <a:pt x="27" y="212"/>
                        <a:pt x="27" y="212"/>
                      </a:cubicBezTo>
                      <a:cubicBezTo>
                        <a:pt x="29" y="206"/>
                        <a:pt x="35" y="201"/>
                        <a:pt x="36" y="194"/>
                      </a:cubicBezTo>
                      <a:cubicBezTo>
                        <a:pt x="45" y="139"/>
                        <a:pt x="27" y="161"/>
                        <a:pt x="48" y="140"/>
                      </a:cubicBezTo>
                      <a:cubicBezTo>
                        <a:pt x="57" y="112"/>
                        <a:pt x="59" y="113"/>
                        <a:pt x="93" y="110"/>
                      </a:cubicBezTo>
                      <a:cubicBezTo>
                        <a:pt x="99" y="108"/>
                        <a:pt x="104" y="101"/>
                        <a:pt x="111" y="101"/>
                      </a:cubicBezTo>
                      <a:cubicBezTo>
                        <a:pt x="118" y="101"/>
                        <a:pt x="123" y="108"/>
                        <a:pt x="129" y="110"/>
                      </a:cubicBezTo>
                      <a:cubicBezTo>
                        <a:pt x="139" y="120"/>
                        <a:pt x="146" y="130"/>
                        <a:pt x="156" y="140"/>
                      </a:cubicBezTo>
                      <a:cubicBezTo>
                        <a:pt x="163" y="169"/>
                        <a:pt x="147" y="200"/>
                        <a:pt x="171" y="224"/>
                      </a:cubicBezTo>
                      <a:cubicBezTo>
                        <a:pt x="174" y="234"/>
                        <a:pt x="177" y="244"/>
                        <a:pt x="180" y="254"/>
                      </a:cubicBezTo>
                      <a:cubicBezTo>
                        <a:pt x="180" y="262"/>
                        <a:pt x="170" y="395"/>
                        <a:pt x="198" y="404"/>
                      </a:cubicBezTo>
                      <a:cubicBezTo>
                        <a:pt x="202" y="422"/>
                        <a:pt x="205" y="427"/>
                        <a:pt x="219" y="413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2" name="Freeform 1529"/>
                <p:cNvSpPr>
                  <a:spLocks/>
                </p:cNvSpPr>
                <p:nvPr/>
              </p:nvSpPr>
              <p:spPr bwMode="auto">
                <a:xfrm>
                  <a:off x="849" y="3613"/>
                  <a:ext cx="58" cy="322"/>
                </a:xfrm>
                <a:custGeom>
                  <a:avLst/>
                  <a:gdLst>
                    <a:gd name="T0" fmla="*/ 56 w 99"/>
                    <a:gd name="T1" fmla="*/ 313 h 580"/>
                    <a:gd name="T2" fmla="*/ 40 w 99"/>
                    <a:gd name="T3" fmla="*/ 320 h 580"/>
                    <a:gd name="T4" fmla="*/ 35 w 99"/>
                    <a:gd name="T5" fmla="*/ 321 h 580"/>
                    <a:gd name="T6" fmla="*/ 31 w 99"/>
                    <a:gd name="T7" fmla="*/ 313 h 580"/>
                    <a:gd name="T8" fmla="*/ 28 w 99"/>
                    <a:gd name="T9" fmla="*/ 305 h 580"/>
                    <a:gd name="T10" fmla="*/ 29 w 99"/>
                    <a:gd name="T11" fmla="*/ 296 h 580"/>
                    <a:gd name="T12" fmla="*/ 31 w 99"/>
                    <a:gd name="T13" fmla="*/ 301 h 580"/>
                    <a:gd name="T14" fmla="*/ 33 w 99"/>
                    <a:gd name="T15" fmla="*/ 296 h 580"/>
                    <a:gd name="T16" fmla="*/ 43 w 99"/>
                    <a:gd name="T17" fmla="*/ 273 h 580"/>
                    <a:gd name="T18" fmla="*/ 49 w 99"/>
                    <a:gd name="T19" fmla="*/ 250 h 580"/>
                    <a:gd name="T20" fmla="*/ 42 w 99"/>
                    <a:gd name="T21" fmla="*/ 233 h 580"/>
                    <a:gd name="T22" fmla="*/ 35 w 99"/>
                    <a:gd name="T23" fmla="*/ 122 h 580"/>
                    <a:gd name="T24" fmla="*/ 33 w 99"/>
                    <a:gd name="T25" fmla="*/ 98 h 580"/>
                    <a:gd name="T26" fmla="*/ 29 w 99"/>
                    <a:gd name="T27" fmla="*/ 108 h 580"/>
                    <a:gd name="T28" fmla="*/ 22 w 99"/>
                    <a:gd name="T29" fmla="*/ 47 h 580"/>
                    <a:gd name="T30" fmla="*/ 8 w 99"/>
                    <a:gd name="T31" fmla="*/ 33 h 580"/>
                    <a:gd name="T32" fmla="*/ 6 w 99"/>
                    <a:gd name="T33" fmla="*/ 0 h 580"/>
                    <a:gd name="T34" fmla="*/ 12 w 99"/>
                    <a:gd name="T35" fmla="*/ 12 h 580"/>
                    <a:gd name="T36" fmla="*/ 19 w 99"/>
                    <a:gd name="T37" fmla="*/ 32 h 580"/>
                    <a:gd name="T38" fmla="*/ 21 w 99"/>
                    <a:gd name="T39" fmla="*/ 57 h 580"/>
                    <a:gd name="T40" fmla="*/ 31 w 99"/>
                    <a:gd name="T41" fmla="*/ 60 h 580"/>
                    <a:gd name="T42" fmla="*/ 42 w 99"/>
                    <a:gd name="T43" fmla="*/ 117 h 580"/>
                    <a:gd name="T44" fmla="*/ 40 w 99"/>
                    <a:gd name="T45" fmla="*/ 203 h 580"/>
                    <a:gd name="T46" fmla="*/ 38 w 99"/>
                    <a:gd name="T47" fmla="*/ 280 h 580"/>
                    <a:gd name="T48" fmla="*/ 40 w 99"/>
                    <a:gd name="T49" fmla="*/ 275 h 580"/>
                    <a:gd name="T50" fmla="*/ 38 w 99"/>
                    <a:gd name="T51" fmla="*/ 286 h 580"/>
                    <a:gd name="T52" fmla="*/ 40 w 99"/>
                    <a:gd name="T53" fmla="*/ 293 h 580"/>
                    <a:gd name="T54" fmla="*/ 54 w 99"/>
                    <a:gd name="T55" fmla="*/ 295 h 580"/>
                    <a:gd name="T56" fmla="*/ 56 w 99"/>
                    <a:gd name="T57" fmla="*/ 313 h 5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99" h="580">
                      <a:moveTo>
                        <a:pt x="95" y="564"/>
                      </a:moveTo>
                      <a:cubicBezTo>
                        <a:pt x="81" y="574"/>
                        <a:pt x="89" y="569"/>
                        <a:pt x="68" y="576"/>
                      </a:cubicBezTo>
                      <a:cubicBezTo>
                        <a:pt x="65" y="577"/>
                        <a:pt x="59" y="579"/>
                        <a:pt x="59" y="579"/>
                      </a:cubicBezTo>
                      <a:cubicBezTo>
                        <a:pt x="28" y="574"/>
                        <a:pt x="48" y="580"/>
                        <a:pt x="53" y="564"/>
                      </a:cubicBezTo>
                      <a:cubicBezTo>
                        <a:pt x="43" y="561"/>
                        <a:pt x="30" y="555"/>
                        <a:pt x="47" y="549"/>
                      </a:cubicBezTo>
                      <a:cubicBezTo>
                        <a:pt x="48" y="544"/>
                        <a:pt x="46" y="538"/>
                        <a:pt x="50" y="534"/>
                      </a:cubicBezTo>
                      <a:cubicBezTo>
                        <a:pt x="52" y="532"/>
                        <a:pt x="50" y="543"/>
                        <a:pt x="53" y="543"/>
                      </a:cubicBezTo>
                      <a:cubicBezTo>
                        <a:pt x="56" y="543"/>
                        <a:pt x="55" y="537"/>
                        <a:pt x="56" y="534"/>
                      </a:cubicBezTo>
                      <a:cubicBezTo>
                        <a:pt x="59" y="510"/>
                        <a:pt x="56" y="504"/>
                        <a:pt x="74" y="492"/>
                      </a:cubicBezTo>
                      <a:cubicBezTo>
                        <a:pt x="77" y="478"/>
                        <a:pt x="78" y="464"/>
                        <a:pt x="83" y="450"/>
                      </a:cubicBezTo>
                      <a:cubicBezTo>
                        <a:pt x="79" y="439"/>
                        <a:pt x="74" y="431"/>
                        <a:pt x="71" y="420"/>
                      </a:cubicBezTo>
                      <a:cubicBezTo>
                        <a:pt x="73" y="374"/>
                        <a:pt x="96" y="231"/>
                        <a:pt x="59" y="219"/>
                      </a:cubicBezTo>
                      <a:cubicBezTo>
                        <a:pt x="58" y="205"/>
                        <a:pt x="61" y="190"/>
                        <a:pt x="56" y="177"/>
                      </a:cubicBezTo>
                      <a:cubicBezTo>
                        <a:pt x="54" y="171"/>
                        <a:pt x="50" y="195"/>
                        <a:pt x="50" y="195"/>
                      </a:cubicBezTo>
                      <a:cubicBezTo>
                        <a:pt x="34" y="162"/>
                        <a:pt x="42" y="121"/>
                        <a:pt x="38" y="84"/>
                      </a:cubicBezTo>
                      <a:cubicBezTo>
                        <a:pt x="18" y="104"/>
                        <a:pt x="33" y="73"/>
                        <a:pt x="14" y="60"/>
                      </a:cubicBezTo>
                      <a:cubicBezTo>
                        <a:pt x="0" y="103"/>
                        <a:pt x="8" y="84"/>
                        <a:pt x="11" y="0"/>
                      </a:cubicBezTo>
                      <a:cubicBezTo>
                        <a:pt x="13" y="7"/>
                        <a:pt x="19" y="14"/>
                        <a:pt x="20" y="21"/>
                      </a:cubicBezTo>
                      <a:cubicBezTo>
                        <a:pt x="28" y="59"/>
                        <a:pt x="11" y="50"/>
                        <a:pt x="32" y="57"/>
                      </a:cubicBezTo>
                      <a:cubicBezTo>
                        <a:pt x="33" y="72"/>
                        <a:pt x="29" y="88"/>
                        <a:pt x="35" y="102"/>
                      </a:cubicBezTo>
                      <a:cubicBezTo>
                        <a:pt x="37" y="108"/>
                        <a:pt x="53" y="108"/>
                        <a:pt x="53" y="108"/>
                      </a:cubicBezTo>
                      <a:cubicBezTo>
                        <a:pt x="58" y="249"/>
                        <a:pt x="40" y="164"/>
                        <a:pt x="71" y="210"/>
                      </a:cubicBezTo>
                      <a:cubicBezTo>
                        <a:pt x="80" y="261"/>
                        <a:pt x="85" y="316"/>
                        <a:pt x="68" y="366"/>
                      </a:cubicBezTo>
                      <a:cubicBezTo>
                        <a:pt x="67" y="412"/>
                        <a:pt x="65" y="458"/>
                        <a:pt x="65" y="504"/>
                      </a:cubicBezTo>
                      <a:cubicBezTo>
                        <a:pt x="65" y="507"/>
                        <a:pt x="68" y="492"/>
                        <a:pt x="68" y="495"/>
                      </a:cubicBezTo>
                      <a:cubicBezTo>
                        <a:pt x="68" y="502"/>
                        <a:pt x="66" y="509"/>
                        <a:pt x="65" y="516"/>
                      </a:cubicBezTo>
                      <a:cubicBezTo>
                        <a:pt x="66" y="520"/>
                        <a:pt x="64" y="526"/>
                        <a:pt x="68" y="528"/>
                      </a:cubicBezTo>
                      <a:cubicBezTo>
                        <a:pt x="75" y="532"/>
                        <a:pt x="87" y="525"/>
                        <a:pt x="92" y="531"/>
                      </a:cubicBezTo>
                      <a:cubicBezTo>
                        <a:pt x="99" y="540"/>
                        <a:pt x="94" y="553"/>
                        <a:pt x="95" y="564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3" name="Freeform 1530"/>
                <p:cNvSpPr>
                  <a:spLocks/>
                </p:cNvSpPr>
                <p:nvPr/>
              </p:nvSpPr>
              <p:spPr bwMode="auto">
                <a:xfrm>
                  <a:off x="860" y="4045"/>
                  <a:ext cx="189" cy="130"/>
                </a:xfrm>
                <a:custGeom>
                  <a:avLst/>
                  <a:gdLst>
                    <a:gd name="T0" fmla="*/ 189 w 319"/>
                    <a:gd name="T1" fmla="*/ 62 h 232"/>
                    <a:gd name="T2" fmla="*/ 177 w 319"/>
                    <a:gd name="T3" fmla="*/ 72 h 232"/>
                    <a:gd name="T4" fmla="*/ 169 w 319"/>
                    <a:gd name="T5" fmla="*/ 82 h 232"/>
                    <a:gd name="T6" fmla="*/ 132 w 319"/>
                    <a:gd name="T7" fmla="*/ 103 h 232"/>
                    <a:gd name="T8" fmla="*/ 121 w 319"/>
                    <a:gd name="T9" fmla="*/ 114 h 232"/>
                    <a:gd name="T10" fmla="*/ 111 w 319"/>
                    <a:gd name="T11" fmla="*/ 121 h 232"/>
                    <a:gd name="T12" fmla="*/ 105 w 319"/>
                    <a:gd name="T13" fmla="*/ 124 h 232"/>
                    <a:gd name="T14" fmla="*/ 49 w 319"/>
                    <a:gd name="T15" fmla="*/ 121 h 232"/>
                    <a:gd name="T16" fmla="*/ 47 w 319"/>
                    <a:gd name="T17" fmla="*/ 114 h 232"/>
                    <a:gd name="T18" fmla="*/ 34 w 319"/>
                    <a:gd name="T19" fmla="*/ 111 h 232"/>
                    <a:gd name="T20" fmla="*/ 8 w 319"/>
                    <a:gd name="T21" fmla="*/ 101 h 232"/>
                    <a:gd name="T22" fmla="*/ 11 w 319"/>
                    <a:gd name="T23" fmla="*/ 64 h 232"/>
                    <a:gd name="T24" fmla="*/ 1 w 319"/>
                    <a:gd name="T25" fmla="*/ 71 h 232"/>
                    <a:gd name="T26" fmla="*/ 2 w 319"/>
                    <a:gd name="T27" fmla="*/ 66 h 232"/>
                    <a:gd name="T28" fmla="*/ 13 w 319"/>
                    <a:gd name="T29" fmla="*/ 55 h 232"/>
                    <a:gd name="T30" fmla="*/ 29 w 319"/>
                    <a:gd name="T31" fmla="*/ 52 h 232"/>
                    <a:gd name="T32" fmla="*/ 50 w 319"/>
                    <a:gd name="T33" fmla="*/ 47 h 232"/>
                    <a:gd name="T34" fmla="*/ 52 w 319"/>
                    <a:gd name="T35" fmla="*/ 34 h 232"/>
                    <a:gd name="T36" fmla="*/ 95 w 319"/>
                    <a:gd name="T37" fmla="*/ 35 h 232"/>
                    <a:gd name="T38" fmla="*/ 89 w 319"/>
                    <a:gd name="T39" fmla="*/ 39 h 232"/>
                    <a:gd name="T40" fmla="*/ 73 w 319"/>
                    <a:gd name="T41" fmla="*/ 59 h 232"/>
                    <a:gd name="T42" fmla="*/ 36 w 319"/>
                    <a:gd name="T43" fmla="*/ 66 h 232"/>
                    <a:gd name="T44" fmla="*/ 25 w 319"/>
                    <a:gd name="T45" fmla="*/ 82 h 232"/>
                    <a:gd name="T46" fmla="*/ 41 w 319"/>
                    <a:gd name="T47" fmla="*/ 99 h 232"/>
                    <a:gd name="T48" fmla="*/ 63 w 319"/>
                    <a:gd name="T49" fmla="*/ 121 h 232"/>
                    <a:gd name="T50" fmla="*/ 98 w 319"/>
                    <a:gd name="T51" fmla="*/ 109 h 232"/>
                    <a:gd name="T52" fmla="*/ 125 w 319"/>
                    <a:gd name="T53" fmla="*/ 97 h 232"/>
                    <a:gd name="T54" fmla="*/ 148 w 319"/>
                    <a:gd name="T55" fmla="*/ 84 h 232"/>
                    <a:gd name="T56" fmla="*/ 164 w 319"/>
                    <a:gd name="T57" fmla="*/ 72 h 232"/>
                    <a:gd name="T58" fmla="*/ 162 w 319"/>
                    <a:gd name="T59" fmla="*/ 67 h 232"/>
                    <a:gd name="T60" fmla="*/ 166 w 319"/>
                    <a:gd name="T61" fmla="*/ 62 h 232"/>
                    <a:gd name="T62" fmla="*/ 162 w 319"/>
                    <a:gd name="T63" fmla="*/ 52 h 232"/>
                    <a:gd name="T64" fmla="*/ 153 w 319"/>
                    <a:gd name="T65" fmla="*/ 39 h 232"/>
                    <a:gd name="T66" fmla="*/ 152 w 319"/>
                    <a:gd name="T67" fmla="*/ 32 h 232"/>
                    <a:gd name="T68" fmla="*/ 132 w 319"/>
                    <a:gd name="T69" fmla="*/ 30 h 232"/>
                    <a:gd name="T70" fmla="*/ 121 w 319"/>
                    <a:gd name="T71" fmla="*/ 39 h 232"/>
                    <a:gd name="T72" fmla="*/ 97 w 319"/>
                    <a:gd name="T73" fmla="*/ 35 h 232"/>
                    <a:gd name="T74" fmla="*/ 107 w 319"/>
                    <a:gd name="T75" fmla="*/ 25 h 232"/>
                    <a:gd name="T76" fmla="*/ 120 w 319"/>
                    <a:gd name="T77" fmla="*/ 8 h 232"/>
                    <a:gd name="T78" fmla="*/ 177 w 319"/>
                    <a:gd name="T79" fmla="*/ 10 h 232"/>
                    <a:gd name="T80" fmla="*/ 178 w 319"/>
                    <a:gd name="T81" fmla="*/ 45 h 232"/>
                    <a:gd name="T82" fmla="*/ 184 w 319"/>
                    <a:gd name="T83" fmla="*/ 47 h 232"/>
                    <a:gd name="T84" fmla="*/ 189 w 319"/>
                    <a:gd name="T85" fmla="*/ 62 h 23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19" h="232">
                      <a:moveTo>
                        <a:pt x="319" y="111"/>
                      </a:moveTo>
                      <a:cubicBezTo>
                        <a:pt x="307" y="115"/>
                        <a:pt x="302" y="117"/>
                        <a:pt x="298" y="129"/>
                      </a:cubicBezTo>
                      <a:cubicBezTo>
                        <a:pt x="307" y="143"/>
                        <a:pt x="299" y="143"/>
                        <a:pt x="286" y="147"/>
                      </a:cubicBezTo>
                      <a:cubicBezTo>
                        <a:pt x="280" y="178"/>
                        <a:pt x="253" y="179"/>
                        <a:pt x="223" y="183"/>
                      </a:cubicBezTo>
                      <a:cubicBezTo>
                        <a:pt x="208" y="188"/>
                        <a:pt x="214" y="195"/>
                        <a:pt x="205" y="204"/>
                      </a:cubicBezTo>
                      <a:cubicBezTo>
                        <a:pt x="200" y="209"/>
                        <a:pt x="193" y="212"/>
                        <a:pt x="187" y="216"/>
                      </a:cubicBezTo>
                      <a:cubicBezTo>
                        <a:pt x="184" y="218"/>
                        <a:pt x="178" y="222"/>
                        <a:pt x="178" y="222"/>
                      </a:cubicBezTo>
                      <a:cubicBezTo>
                        <a:pt x="146" y="221"/>
                        <a:pt x="110" y="232"/>
                        <a:pt x="82" y="216"/>
                      </a:cubicBezTo>
                      <a:cubicBezTo>
                        <a:pt x="78" y="214"/>
                        <a:pt x="82" y="207"/>
                        <a:pt x="79" y="204"/>
                      </a:cubicBezTo>
                      <a:cubicBezTo>
                        <a:pt x="74" y="198"/>
                        <a:pt x="65" y="200"/>
                        <a:pt x="58" y="198"/>
                      </a:cubicBezTo>
                      <a:cubicBezTo>
                        <a:pt x="45" y="190"/>
                        <a:pt x="28" y="185"/>
                        <a:pt x="13" y="180"/>
                      </a:cubicBezTo>
                      <a:cubicBezTo>
                        <a:pt x="24" y="164"/>
                        <a:pt x="17" y="134"/>
                        <a:pt x="19" y="114"/>
                      </a:cubicBezTo>
                      <a:cubicBezTo>
                        <a:pt x="12" y="92"/>
                        <a:pt x="4" y="116"/>
                        <a:pt x="1" y="126"/>
                      </a:cubicBezTo>
                      <a:cubicBezTo>
                        <a:pt x="0" y="129"/>
                        <a:pt x="2" y="119"/>
                        <a:pt x="4" y="117"/>
                      </a:cubicBezTo>
                      <a:cubicBezTo>
                        <a:pt x="10" y="111"/>
                        <a:pt x="22" y="99"/>
                        <a:pt x="22" y="99"/>
                      </a:cubicBezTo>
                      <a:cubicBezTo>
                        <a:pt x="27" y="80"/>
                        <a:pt x="34" y="88"/>
                        <a:pt x="49" y="93"/>
                      </a:cubicBezTo>
                      <a:cubicBezTo>
                        <a:pt x="61" y="90"/>
                        <a:pt x="73" y="86"/>
                        <a:pt x="85" y="84"/>
                      </a:cubicBezTo>
                      <a:cubicBezTo>
                        <a:pt x="74" y="73"/>
                        <a:pt x="72" y="65"/>
                        <a:pt x="88" y="60"/>
                      </a:cubicBezTo>
                      <a:cubicBezTo>
                        <a:pt x="112" y="61"/>
                        <a:pt x="136" y="60"/>
                        <a:pt x="160" y="63"/>
                      </a:cubicBezTo>
                      <a:cubicBezTo>
                        <a:pt x="164" y="64"/>
                        <a:pt x="153" y="66"/>
                        <a:pt x="151" y="69"/>
                      </a:cubicBezTo>
                      <a:cubicBezTo>
                        <a:pt x="143" y="79"/>
                        <a:pt x="131" y="94"/>
                        <a:pt x="124" y="105"/>
                      </a:cubicBezTo>
                      <a:cubicBezTo>
                        <a:pt x="98" y="96"/>
                        <a:pt x="84" y="112"/>
                        <a:pt x="61" y="117"/>
                      </a:cubicBezTo>
                      <a:cubicBezTo>
                        <a:pt x="58" y="133"/>
                        <a:pt x="56" y="138"/>
                        <a:pt x="43" y="147"/>
                      </a:cubicBezTo>
                      <a:cubicBezTo>
                        <a:pt x="36" y="169"/>
                        <a:pt x="55" y="167"/>
                        <a:pt x="70" y="177"/>
                      </a:cubicBezTo>
                      <a:cubicBezTo>
                        <a:pt x="76" y="200"/>
                        <a:pt x="84" y="211"/>
                        <a:pt x="106" y="216"/>
                      </a:cubicBezTo>
                      <a:cubicBezTo>
                        <a:pt x="129" y="212"/>
                        <a:pt x="147" y="208"/>
                        <a:pt x="166" y="195"/>
                      </a:cubicBezTo>
                      <a:cubicBezTo>
                        <a:pt x="174" y="170"/>
                        <a:pt x="178" y="177"/>
                        <a:pt x="211" y="174"/>
                      </a:cubicBezTo>
                      <a:cubicBezTo>
                        <a:pt x="218" y="152"/>
                        <a:pt x="227" y="153"/>
                        <a:pt x="250" y="150"/>
                      </a:cubicBezTo>
                      <a:cubicBezTo>
                        <a:pt x="243" y="129"/>
                        <a:pt x="259" y="131"/>
                        <a:pt x="277" y="129"/>
                      </a:cubicBezTo>
                      <a:cubicBezTo>
                        <a:pt x="276" y="126"/>
                        <a:pt x="273" y="123"/>
                        <a:pt x="274" y="120"/>
                      </a:cubicBezTo>
                      <a:cubicBezTo>
                        <a:pt x="275" y="116"/>
                        <a:pt x="280" y="115"/>
                        <a:pt x="280" y="111"/>
                      </a:cubicBezTo>
                      <a:cubicBezTo>
                        <a:pt x="280" y="105"/>
                        <a:pt x="274" y="93"/>
                        <a:pt x="274" y="93"/>
                      </a:cubicBezTo>
                      <a:cubicBezTo>
                        <a:pt x="266" y="40"/>
                        <a:pt x="280" y="90"/>
                        <a:pt x="259" y="69"/>
                      </a:cubicBezTo>
                      <a:cubicBezTo>
                        <a:pt x="256" y="66"/>
                        <a:pt x="260" y="59"/>
                        <a:pt x="256" y="57"/>
                      </a:cubicBezTo>
                      <a:cubicBezTo>
                        <a:pt x="246" y="53"/>
                        <a:pt x="234" y="55"/>
                        <a:pt x="223" y="54"/>
                      </a:cubicBezTo>
                      <a:cubicBezTo>
                        <a:pt x="209" y="49"/>
                        <a:pt x="212" y="58"/>
                        <a:pt x="205" y="69"/>
                      </a:cubicBezTo>
                      <a:cubicBezTo>
                        <a:pt x="199" y="41"/>
                        <a:pt x="184" y="58"/>
                        <a:pt x="163" y="63"/>
                      </a:cubicBezTo>
                      <a:cubicBezTo>
                        <a:pt x="174" y="55"/>
                        <a:pt x="186" y="60"/>
                        <a:pt x="181" y="45"/>
                      </a:cubicBezTo>
                      <a:cubicBezTo>
                        <a:pt x="196" y="35"/>
                        <a:pt x="185" y="21"/>
                        <a:pt x="202" y="15"/>
                      </a:cubicBezTo>
                      <a:cubicBezTo>
                        <a:pt x="234" y="16"/>
                        <a:pt x="271" y="0"/>
                        <a:pt x="298" y="18"/>
                      </a:cubicBezTo>
                      <a:cubicBezTo>
                        <a:pt x="315" y="30"/>
                        <a:pt x="297" y="60"/>
                        <a:pt x="301" y="81"/>
                      </a:cubicBezTo>
                      <a:cubicBezTo>
                        <a:pt x="302" y="84"/>
                        <a:pt x="307" y="83"/>
                        <a:pt x="310" y="84"/>
                      </a:cubicBezTo>
                      <a:cubicBezTo>
                        <a:pt x="312" y="93"/>
                        <a:pt x="312" y="104"/>
                        <a:pt x="319" y="111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4" name="Freeform 1531"/>
                <p:cNvSpPr>
                  <a:spLocks/>
                </p:cNvSpPr>
                <p:nvPr/>
              </p:nvSpPr>
              <p:spPr bwMode="auto">
                <a:xfrm>
                  <a:off x="898" y="3663"/>
                  <a:ext cx="93" cy="250"/>
                </a:xfrm>
                <a:custGeom>
                  <a:avLst/>
                  <a:gdLst>
                    <a:gd name="T0" fmla="*/ 90 w 159"/>
                    <a:gd name="T1" fmla="*/ 250 h 451"/>
                    <a:gd name="T2" fmla="*/ 64 w 159"/>
                    <a:gd name="T3" fmla="*/ 242 h 451"/>
                    <a:gd name="T4" fmla="*/ 46 w 159"/>
                    <a:gd name="T5" fmla="*/ 198 h 451"/>
                    <a:gd name="T6" fmla="*/ 39 w 159"/>
                    <a:gd name="T7" fmla="*/ 134 h 451"/>
                    <a:gd name="T8" fmla="*/ 23 w 159"/>
                    <a:gd name="T9" fmla="*/ 125 h 451"/>
                    <a:gd name="T10" fmla="*/ 20 w 159"/>
                    <a:gd name="T11" fmla="*/ 22 h 451"/>
                    <a:gd name="T12" fmla="*/ 11 w 159"/>
                    <a:gd name="T13" fmla="*/ 21 h 451"/>
                    <a:gd name="T14" fmla="*/ 6 w 159"/>
                    <a:gd name="T15" fmla="*/ 17 h 451"/>
                    <a:gd name="T16" fmla="*/ 1 w 159"/>
                    <a:gd name="T17" fmla="*/ 7 h 451"/>
                    <a:gd name="T18" fmla="*/ 2 w 159"/>
                    <a:gd name="T19" fmla="*/ 1 h 451"/>
                    <a:gd name="T20" fmla="*/ 6 w 159"/>
                    <a:gd name="T21" fmla="*/ 6 h 451"/>
                    <a:gd name="T22" fmla="*/ 8 w 159"/>
                    <a:gd name="T23" fmla="*/ 21 h 451"/>
                    <a:gd name="T24" fmla="*/ 23 w 159"/>
                    <a:gd name="T25" fmla="*/ 30 h 451"/>
                    <a:gd name="T26" fmla="*/ 29 w 159"/>
                    <a:gd name="T27" fmla="*/ 142 h 451"/>
                    <a:gd name="T28" fmla="*/ 51 w 159"/>
                    <a:gd name="T29" fmla="*/ 149 h 451"/>
                    <a:gd name="T30" fmla="*/ 57 w 159"/>
                    <a:gd name="T31" fmla="*/ 195 h 451"/>
                    <a:gd name="T32" fmla="*/ 66 w 159"/>
                    <a:gd name="T33" fmla="*/ 203 h 451"/>
                    <a:gd name="T34" fmla="*/ 67 w 159"/>
                    <a:gd name="T35" fmla="*/ 225 h 451"/>
                    <a:gd name="T36" fmla="*/ 88 w 159"/>
                    <a:gd name="T37" fmla="*/ 235 h 451"/>
                    <a:gd name="T38" fmla="*/ 90 w 159"/>
                    <a:gd name="T39" fmla="*/ 250 h 4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59" h="451">
                      <a:moveTo>
                        <a:pt x="154" y="451"/>
                      </a:moveTo>
                      <a:cubicBezTo>
                        <a:pt x="139" y="446"/>
                        <a:pt x="124" y="441"/>
                        <a:pt x="109" y="436"/>
                      </a:cubicBezTo>
                      <a:cubicBezTo>
                        <a:pt x="131" y="370"/>
                        <a:pt x="130" y="363"/>
                        <a:pt x="79" y="358"/>
                      </a:cubicBezTo>
                      <a:cubicBezTo>
                        <a:pt x="73" y="306"/>
                        <a:pt x="70" y="316"/>
                        <a:pt x="67" y="241"/>
                      </a:cubicBezTo>
                      <a:cubicBezTo>
                        <a:pt x="47" y="254"/>
                        <a:pt x="59" y="232"/>
                        <a:pt x="40" y="226"/>
                      </a:cubicBezTo>
                      <a:cubicBezTo>
                        <a:pt x="38" y="164"/>
                        <a:pt x="41" y="102"/>
                        <a:pt x="34" y="40"/>
                      </a:cubicBezTo>
                      <a:cubicBezTo>
                        <a:pt x="33" y="35"/>
                        <a:pt x="24" y="39"/>
                        <a:pt x="19" y="37"/>
                      </a:cubicBezTo>
                      <a:cubicBezTo>
                        <a:pt x="16" y="36"/>
                        <a:pt x="13" y="33"/>
                        <a:pt x="10" y="31"/>
                      </a:cubicBezTo>
                      <a:cubicBezTo>
                        <a:pt x="34" y="23"/>
                        <a:pt x="14" y="16"/>
                        <a:pt x="1" y="13"/>
                      </a:cubicBezTo>
                      <a:cubicBezTo>
                        <a:pt x="2" y="9"/>
                        <a:pt x="0" y="2"/>
                        <a:pt x="4" y="1"/>
                      </a:cubicBezTo>
                      <a:cubicBezTo>
                        <a:pt x="7" y="0"/>
                        <a:pt x="9" y="7"/>
                        <a:pt x="10" y="10"/>
                      </a:cubicBezTo>
                      <a:cubicBezTo>
                        <a:pt x="12" y="19"/>
                        <a:pt x="11" y="28"/>
                        <a:pt x="13" y="37"/>
                      </a:cubicBezTo>
                      <a:cubicBezTo>
                        <a:pt x="16" y="49"/>
                        <a:pt x="30" y="52"/>
                        <a:pt x="40" y="55"/>
                      </a:cubicBezTo>
                      <a:cubicBezTo>
                        <a:pt x="44" y="122"/>
                        <a:pt x="47" y="188"/>
                        <a:pt x="49" y="256"/>
                      </a:cubicBezTo>
                      <a:cubicBezTo>
                        <a:pt x="69" y="243"/>
                        <a:pt x="73" y="258"/>
                        <a:pt x="88" y="268"/>
                      </a:cubicBezTo>
                      <a:cubicBezTo>
                        <a:pt x="83" y="294"/>
                        <a:pt x="60" y="377"/>
                        <a:pt x="97" y="352"/>
                      </a:cubicBezTo>
                      <a:cubicBezTo>
                        <a:pt x="101" y="358"/>
                        <a:pt x="110" y="360"/>
                        <a:pt x="112" y="367"/>
                      </a:cubicBezTo>
                      <a:cubicBezTo>
                        <a:pt x="115" y="380"/>
                        <a:pt x="112" y="393"/>
                        <a:pt x="115" y="406"/>
                      </a:cubicBezTo>
                      <a:cubicBezTo>
                        <a:pt x="117" y="412"/>
                        <a:pt x="145" y="422"/>
                        <a:pt x="151" y="424"/>
                      </a:cubicBezTo>
                      <a:cubicBezTo>
                        <a:pt x="154" y="434"/>
                        <a:pt x="159" y="441"/>
                        <a:pt x="154" y="451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5" name="Freeform 1532"/>
                <p:cNvSpPr>
                  <a:spLocks/>
                </p:cNvSpPr>
                <p:nvPr/>
              </p:nvSpPr>
              <p:spPr bwMode="auto">
                <a:xfrm>
                  <a:off x="798" y="3823"/>
                  <a:ext cx="294" cy="401"/>
                </a:xfrm>
                <a:custGeom>
                  <a:avLst/>
                  <a:gdLst>
                    <a:gd name="T0" fmla="*/ 246 w 495"/>
                    <a:gd name="T1" fmla="*/ 171 h 722"/>
                    <a:gd name="T2" fmla="*/ 268 w 495"/>
                    <a:gd name="T3" fmla="*/ 224 h 722"/>
                    <a:gd name="T4" fmla="*/ 289 w 495"/>
                    <a:gd name="T5" fmla="*/ 259 h 722"/>
                    <a:gd name="T6" fmla="*/ 284 w 495"/>
                    <a:gd name="T7" fmla="*/ 330 h 722"/>
                    <a:gd name="T8" fmla="*/ 252 w 495"/>
                    <a:gd name="T9" fmla="*/ 350 h 722"/>
                    <a:gd name="T10" fmla="*/ 176 w 495"/>
                    <a:gd name="T11" fmla="*/ 401 h 722"/>
                    <a:gd name="T12" fmla="*/ 69 w 495"/>
                    <a:gd name="T13" fmla="*/ 396 h 722"/>
                    <a:gd name="T14" fmla="*/ 10 w 495"/>
                    <a:gd name="T15" fmla="*/ 320 h 722"/>
                    <a:gd name="T16" fmla="*/ 2 w 495"/>
                    <a:gd name="T17" fmla="*/ 156 h 722"/>
                    <a:gd name="T18" fmla="*/ 26 w 495"/>
                    <a:gd name="T19" fmla="*/ 133 h 722"/>
                    <a:gd name="T20" fmla="*/ 27 w 495"/>
                    <a:gd name="T21" fmla="*/ 54 h 722"/>
                    <a:gd name="T22" fmla="*/ 70 w 495"/>
                    <a:gd name="T23" fmla="*/ 3 h 722"/>
                    <a:gd name="T24" fmla="*/ 69 w 495"/>
                    <a:gd name="T25" fmla="*/ 17 h 722"/>
                    <a:gd name="T26" fmla="*/ 65 w 495"/>
                    <a:gd name="T27" fmla="*/ 134 h 722"/>
                    <a:gd name="T28" fmla="*/ 81 w 495"/>
                    <a:gd name="T29" fmla="*/ 128 h 722"/>
                    <a:gd name="T30" fmla="*/ 146 w 495"/>
                    <a:gd name="T31" fmla="*/ 103 h 722"/>
                    <a:gd name="T32" fmla="*/ 221 w 495"/>
                    <a:gd name="T33" fmla="*/ 104 h 722"/>
                    <a:gd name="T34" fmla="*/ 225 w 495"/>
                    <a:gd name="T35" fmla="*/ 123 h 722"/>
                    <a:gd name="T36" fmla="*/ 234 w 495"/>
                    <a:gd name="T37" fmla="*/ 116 h 722"/>
                    <a:gd name="T38" fmla="*/ 247 w 495"/>
                    <a:gd name="T39" fmla="*/ 174 h 722"/>
                    <a:gd name="T40" fmla="*/ 244 w 495"/>
                    <a:gd name="T41" fmla="*/ 201 h 722"/>
                    <a:gd name="T42" fmla="*/ 239 w 495"/>
                    <a:gd name="T43" fmla="*/ 217 h 722"/>
                    <a:gd name="T44" fmla="*/ 157 w 495"/>
                    <a:gd name="T45" fmla="*/ 221 h 722"/>
                    <a:gd name="T46" fmla="*/ 143 w 495"/>
                    <a:gd name="T47" fmla="*/ 234 h 722"/>
                    <a:gd name="T48" fmla="*/ 102 w 495"/>
                    <a:gd name="T49" fmla="*/ 240 h 722"/>
                    <a:gd name="T50" fmla="*/ 68 w 495"/>
                    <a:gd name="T51" fmla="*/ 258 h 722"/>
                    <a:gd name="T52" fmla="*/ 58 w 495"/>
                    <a:gd name="T53" fmla="*/ 275 h 722"/>
                    <a:gd name="T54" fmla="*/ 96 w 495"/>
                    <a:gd name="T55" fmla="*/ 360 h 722"/>
                    <a:gd name="T56" fmla="*/ 209 w 495"/>
                    <a:gd name="T57" fmla="*/ 340 h 722"/>
                    <a:gd name="T58" fmla="*/ 215 w 495"/>
                    <a:gd name="T59" fmla="*/ 331 h 722"/>
                    <a:gd name="T60" fmla="*/ 236 w 495"/>
                    <a:gd name="T61" fmla="*/ 321 h 722"/>
                    <a:gd name="T62" fmla="*/ 242 w 495"/>
                    <a:gd name="T63" fmla="*/ 310 h 722"/>
                    <a:gd name="T64" fmla="*/ 268 w 495"/>
                    <a:gd name="T65" fmla="*/ 290 h 722"/>
                    <a:gd name="T66" fmla="*/ 252 w 495"/>
                    <a:gd name="T67" fmla="*/ 249 h 722"/>
                    <a:gd name="T68" fmla="*/ 242 w 495"/>
                    <a:gd name="T69" fmla="*/ 220 h 722"/>
                    <a:gd name="T70" fmla="*/ 246 w 495"/>
                    <a:gd name="T71" fmla="*/ 171 h 7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95" h="722">
                      <a:moveTo>
                        <a:pt x="414" y="308"/>
                      </a:moveTo>
                      <a:cubicBezTo>
                        <a:pt x="417" y="326"/>
                        <a:pt x="445" y="387"/>
                        <a:pt x="452" y="404"/>
                      </a:cubicBezTo>
                      <a:cubicBezTo>
                        <a:pt x="460" y="424"/>
                        <a:pt x="486" y="466"/>
                        <a:pt x="486" y="466"/>
                      </a:cubicBezTo>
                      <a:cubicBezTo>
                        <a:pt x="483" y="512"/>
                        <a:pt x="495" y="552"/>
                        <a:pt x="479" y="595"/>
                      </a:cubicBezTo>
                      <a:cubicBezTo>
                        <a:pt x="472" y="615"/>
                        <a:pt x="425" y="631"/>
                        <a:pt x="425" y="631"/>
                      </a:cubicBezTo>
                      <a:cubicBezTo>
                        <a:pt x="407" y="687"/>
                        <a:pt x="353" y="703"/>
                        <a:pt x="296" y="722"/>
                      </a:cubicBezTo>
                      <a:cubicBezTo>
                        <a:pt x="213" y="715"/>
                        <a:pt x="199" y="720"/>
                        <a:pt x="116" y="713"/>
                      </a:cubicBezTo>
                      <a:cubicBezTo>
                        <a:pt x="69" y="689"/>
                        <a:pt x="35" y="649"/>
                        <a:pt x="16" y="577"/>
                      </a:cubicBezTo>
                      <a:cubicBezTo>
                        <a:pt x="8" y="535"/>
                        <a:pt x="0" y="336"/>
                        <a:pt x="4" y="280"/>
                      </a:cubicBezTo>
                      <a:cubicBezTo>
                        <a:pt x="8" y="224"/>
                        <a:pt x="36" y="270"/>
                        <a:pt x="43" y="240"/>
                      </a:cubicBezTo>
                      <a:cubicBezTo>
                        <a:pt x="51" y="207"/>
                        <a:pt x="38" y="130"/>
                        <a:pt x="46" y="98"/>
                      </a:cubicBezTo>
                      <a:cubicBezTo>
                        <a:pt x="58" y="59"/>
                        <a:pt x="106" y="17"/>
                        <a:pt x="118" y="6"/>
                      </a:cubicBezTo>
                      <a:cubicBezTo>
                        <a:pt x="127" y="0"/>
                        <a:pt x="116" y="31"/>
                        <a:pt x="116" y="31"/>
                      </a:cubicBezTo>
                      <a:cubicBezTo>
                        <a:pt x="113" y="107"/>
                        <a:pt x="104" y="167"/>
                        <a:pt x="110" y="242"/>
                      </a:cubicBezTo>
                      <a:cubicBezTo>
                        <a:pt x="111" y="253"/>
                        <a:pt x="129" y="238"/>
                        <a:pt x="136" y="230"/>
                      </a:cubicBezTo>
                      <a:cubicBezTo>
                        <a:pt x="157" y="223"/>
                        <a:pt x="207" y="193"/>
                        <a:pt x="246" y="186"/>
                      </a:cubicBezTo>
                      <a:cubicBezTo>
                        <a:pt x="285" y="179"/>
                        <a:pt x="350" y="182"/>
                        <a:pt x="372" y="188"/>
                      </a:cubicBezTo>
                      <a:cubicBezTo>
                        <a:pt x="381" y="190"/>
                        <a:pt x="377" y="213"/>
                        <a:pt x="379" y="222"/>
                      </a:cubicBezTo>
                      <a:cubicBezTo>
                        <a:pt x="381" y="238"/>
                        <a:pt x="388" y="193"/>
                        <a:pt x="394" y="208"/>
                      </a:cubicBezTo>
                      <a:cubicBezTo>
                        <a:pt x="400" y="223"/>
                        <a:pt x="413" y="287"/>
                        <a:pt x="416" y="313"/>
                      </a:cubicBezTo>
                      <a:cubicBezTo>
                        <a:pt x="420" y="334"/>
                        <a:pt x="412" y="349"/>
                        <a:pt x="410" y="362"/>
                      </a:cubicBezTo>
                      <a:cubicBezTo>
                        <a:pt x="408" y="375"/>
                        <a:pt x="426" y="384"/>
                        <a:pt x="402" y="390"/>
                      </a:cubicBezTo>
                      <a:cubicBezTo>
                        <a:pt x="378" y="396"/>
                        <a:pt x="291" y="393"/>
                        <a:pt x="264" y="398"/>
                      </a:cubicBezTo>
                      <a:cubicBezTo>
                        <a:pt x="230" y="402"/>
                        <a:pt x="255" y="416"/>
                        <a:pt x="240" y="422"/>
                      </a:cubicBezTo>
                      <a:cubicBezTo>
                        <a:pt x="225" y="428"/>
                        <a:pt x="193" y="425"/>
                        <a:pt x="172" y="432"/>
                      </a:cubicBezTo>
                      <a:cubicBezTo>
                        <a:pt x="151" y="439"/>
                        <a:pt x="126" y="454"/>
                        <a:pt x="114" y="464"/>
                      </a:cubicBezTo>
                      <a:cubicBezTo>
                        <a:pt x="94" y="493"/>
                        <a:pt x="118" y="466"/>
                        <a:pt x="98" y="495"/>
                      </a:cubicBezTo>
                      <a:cubicBezTo>
                        <a:pt x="104" y="555"/>
                        <a:pt x="95" y="627"/>
                        <a:pt x="161" y="649"/>
                      </a:cubicBezTo>
                      <a:cubicBezTo>
                        <a:pt x="255" y="643"/>
                        <a:pt x="287" y="656"/>
                        <a:pt x="352" y="613"/>
                      </a:cubicBezTo>
                      <a:cubicBezTo>
                        <a:pt x="387" y="602"/>
                        <a:pt x="353" y="605"/>
                        <a:pt x="362" y="596"/>
                      </a:cubicBezTo>
                      <a:cubicBezTo>
                        <a:pt x="370" y="590"/>
                        <a:pt x="390" y="584"/>
                        <a:pt x="398" y="578"/>
                      </a:cubicBezTo>
                      <a:cubicBezTo>
                        <a:pt x="406" y="572"/>
                        <a:pt x="398" y="567"/>
                        <a:pt x="407" y="558"/>
                      </a:cubicBezTo>
                      <a:cubicBezTo>
                        <a:pt x="424" y="543"/>
                        <a:pt x="449" y="540"/>
                        <a:pt x="452" y="522"/>
                      </a:cubicBezTo>
                      <a:cubicBezTo>
                        <a:pt x="467" y="486"/>
                        <a:pt x="443" y="468"/>
                        <a:pt x="425" y="449"/>
                      </a:cubicBezTo>
                      <a:cubicBezTo>
                        <a:pt x="417" y="423"/>
                        <a:pt x="408" y="415"/>
                        <a:pt x="408" y="396"/>
                      </a:cubicBezTo>
                      <a:cubicBezTo>
                        <a:pt x="406" y="373"/>
                        <a:pt x="410" y="320"/>
                        <a:pt x="414" y="308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6" name="Freeform 1533"/>
                <p:cNvSpPr>
                  <a:spLocks/>
                </p:cNvSpPr>
                <p:nvPr/>
              </p:nvSpPr>
              <p:spPr bwMode="auto">
                <a:xfrm>
                  <a:off x="805" y="3945"/>
                  <a:ext cx="232" cy="147"/>
                </a:xfrm>
                <a:custGeom>
                  <a:avLst/>
                  <a:gdLst>
                    <a:gd name="T0" fmla="*/ 231 w 391"/>
                    <a:gd name="T1" fmla="*/ 73 h 263"/>
                    <a:gd name="T2" fmla="*/ 119 w 391"/>
                    <a:gd name="T3" fmla="*/ 82 h 263"/>
                    <a:gd name="T4" fmla="*/ 100 w 391"/>
                    <a:gd name="T5" fmla="*/ 93 h 263"/>
                    <a:gd name="T6" fmla="*/ 79 w 391"/>
                    <a:gd name="T7" fmla="*/ 96 h 263"/>
                    <a:gd name="T8" fmla="*/ 81 w 391"/>
                    <a:gd name="T9" fmla="*/ 102 h 263"/>
                    <a:gd name="T10" fmla="*/ 43 w 391"/>
                    <a:gd name="T11" fmla="*/ 113 h 263"/>
                    <a:gd name="T12" fmla="*/ 29 w 391"/>
                    <a:gd name="T13" fmla="*/ 122 h 263"/>
                    <a:gd name="T14" fmla="*/ 12 w 391"/>
                    <a:gd name="T15" fmla="*/ 147 h 263"/>
                    <a:gd name="T16" fmla="*/ 20 w 391"/>
                    <a:gd name="T17" fmla="*/ 105 h 263"/>
                    <a:gd name="T18" fmla="*/ 12 w 391"/>
                    <a:gd name="T19" fmla="*/ 98 h 263"/>
                    <a:gd name="T20" fmla="*/ 10 w 391"/>
                    <a:gd name="T21" fmla="*/ 35 h 263"/>
                    <a:gd name="T22" fmla="*/ 24 w 391"/>
                    <a:gd name="T23" fmla="*/ 40 h 263"/>
                    <a:gd name="T24" fmla="*/ 31 w 391"/>
                    <a:gd name="T25" fmla="*/ 42 h 263"/>
                    <a:gd name="T26" fmla="*/ 36 w 391"/>
                    <a:gd name="T27" fmla="*/ 49 h 263"/>
                    <a:gd name="T28" fmla="*/ 39 w 391"/>
                    <a:gd name="T29" fmla="*/ 58 h 263"/>
                    <a:gd name="T30" fmla="*/ 53 w 391"/>
                    <a:gd name="T31" fmla="*/ 53 h 263"/>
                    <a:gd name="T32" fmla="*/ 60 w 391"/>
                    <a:gd name="T33" fmla="*/ 46 h 263"/>
                    <a:gd name="T34" fmla="*/ 74 w 391"/>
                    <a:gd name="T35" fmla="*/ 42 h 263"/>
                    <a:gd name="T36" fmla="*/ 131 w 391"/>
                    <a:gd name="T37" fmla="*/ 22 h 263"/>
                    <a:gd name="T38" fmla="*/ 176 w 391"/>
                    <a:gd name="T39" fmla="*/ 4 h 263"/>
                    <a:gd name="T40" fmla="*/ 202 w 391"/>
                    <a:gd name="T41" fmla="*/ 4 h 263"/>
                    <a:gd name="T42" fmla="*/ 221 w 391"/>
                    <a:gd name="T43" fmla="*/ 44 h 263"/>
                    <a:gd name="T44" fmla="*/ 231 w 391"/>
                    <a:gd name="T45" fmla="*/ 73 h 2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91" h="263">
                      <a:moveTo>
                        <a:pt x="389" y="131"/>
                      </a:moveTo>
                      <a:cubicBezTo>
                        <a:pt x="322" y="132"/>
                        <a:pt x="96" y="112"/>
                        <a:pt x="201" y="147"/>
                      </a:cubicBezTo>
                      <a:cubicBezTo>
                        <a:pt x="196" y="171"/>
                        <a:pt x="192" y="175"/>
                        <a:pt x="169" y="167"/>
                      </a:cubicBezTo>
                      <a:cubicBezTo>
                        <a:pt x="157" y="168"/>
                        <a:pt x="144" y="166"/>
                        <a:pt x="133" y="171"/>
                      </a:cubicBezTo>
                      <a:cubicBezTo>
                        <a:pt x="129" y="173"/>
                        <a:pt x="139" y="179"/>
                        <a:pt x="137" y="183"/>
                      </a:cubicBezTo>
                      <a:cubicBezTo>
                        <a:pt x="131" y="199"/>
                        <a:pt x="86" y="201"/>
                        <a:pt x="73" y="203"/>
                      </a:cubicBezTo>
                      <a:cubicBezTo>
                        <a:pt x="65" y="208"/>
                        <a:pt x="54" y="211"/>
                        <a:pt x="49" y="219"/>
                      </a:cubicBezTo>
                      <a:cubicBezTo>
                        <a:pt x="37" y="236"/>
                        <a:pt x="39" y="251"/>
                        <a:pt x="21" y="263"/>
                      </a:cubicBezTo>
                      <a:cubicBezTo>
                        <a:pt x="12" y="237"/>
                        <a:pt x="0" y="195"/>
                        <a:pt x="33" y="187"/>
                      </a:cubicBezTo>
                      <a:cubicBezTo>
                        <a:pt x="5" y="178"/>
                        <a:pt x="1" y="182"/>
                        <a:pt x="21" y="175"/>
                      </a:cubicBezTo>
                      <a:cubicBezTo>
                        <a:pt x="17" y="126"/>
                        <a:pt x="13" y="112"/>
                        <a:pt x="17" y="63"/>
                      </a:cubicBezTo>
                      <a:cubicBezTo>
                        <a:pt x="25" y="66"/>
                        <a:pt x="33" y="68"/>
                        <a:pt x="41" y="71"/>
                      </a:cubicBezTo>
                      <a:cubicBezTo>
                        <a:pt x="45" y="72"/>
                        <a:pt x="53" y="75"/>
                        <a:pt x="53" y="75"/>
                      </a:cubicBezTo>
                      <a:cubicBezTo>
                        <a:pt x="56" y="79"/>
                        <a:pt x="59" y="83"/>
                        <a:pt x="61" y="87"/>
                      </a:cubicBezTo>
                      <a:cubicBezTo>
                        <a:pt x="63" y="92"/>
                        <a:pt x="60" y="101"/>
                        <a:pt x="65" y="103"/>
                      </a:cubicBezTo>
                      <a:cubicBezTo>
                        <a:pt x="73" y="105"/>
                        <a:pt x="89" y="95"/>
                        <a:pt x="89" y="95"/>
                      </a:cubicBezTo>
                      <a:cubicBezTo>
                        <a:pt x="93" y="91"/>
                        <a:pt x="96" y="86"/>
                        <a:pt x="101" y="83"/>
                      </a:cubicBezTo>
                      <a:cubicBezTo>
                        <a:pt x="108" y="79"/>
                        <a:pt x="125" y="75"/>
                        <a:pt x="125" y="75"/>
                      </a:cubicBezTo>
                      <a:cubicBezTo>
                        <a:pt x="142" y="24"/>
                        <a:pt x="149" y="43"/>
                        <a:pt x="221" y="39"/>
                      </a:cubicBezTo>
                      <a:cubicBezTo>
                        <a:pt x="247" y="0"/>
                        <a:pt x="232" y="12"/>
                        <a:pt x="297" y="7"/>
                      </a:cubicBezTo>
                      <a:cubicBezTo>
                        <a:pt x="314" y="18"/>
                        <a:pt x="321" y="11"/>
                        <a:pt x="341" y="7"/>
                      </a:cubicBezTo>
                      <a:cubicBezTo>
                        <a:pt x="391" y="19"/>
                        <a:pt x="330" y="65"/>
                        <a:pt x="373" y="79"/>
                      </a:cubicBezTo>
                      <a:cubicBezTo>
                        <a:pt x="382" y="93"/>
                        <a:pt x="389" y="114"/>
                        <a:pt x="389" y="131"/>
                      </a:cubicBezTo>
                      <a:close/>
                    </a:path>
                  </a:pathLst>
                </a:custGeom>
                <a:solidFill>
                  <a:srgbClr val="C18345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7" name="Freeform 1534"/>
                <p:cNvSpPr>
                  <a:spLocks/>
                </p:cNvSpPr>
                <p:nvPr/>
              </p:nvSpPr>
              <p:spPr bwMode="auto">
                <a:xfrm>
                  <a:off x="687" y="3326"/>
                  <a:ext cx="292" cy="567"/>
                </a:xfrm>
                <a:custGeom>
                  <a:avLst/>
                  <a:gdLst>
                    <a:gd name="T0" fmla="*/ 283 w 494"/>
                    <a:gd name="T1" fmla="*/ 564 h 1020"/>
                    <a:gd name="T2" fmla="*/ 269 w 494"/>
                    <a:gd name="T3" fmla="*/ 544 h 1020"/>
                    <a:gd name="T4" fmla="*/ 265 w 494"/>
                    <a:gd name="T5" fmla="*/ 534 h 1020"/>
                    <a:gd name="T6" fmla="*/ 251 w 494"/>
                    <a:gd name="T7" fmla="*/ 514 h 1020"/>
                    <a:gd name="T8" fmla="*/ 244 w 494"/>
                    <a:gd name="T9" fmla="*/ 504 h 1020"/>
                    <a:gd name="T10" fmla="*/ 233 w 494"/>
                    <a:gd name="T11" fmla="*/ 494 h 1020"/>
                    <a:gd name="T12" fmla="*/ 226 w 494"/>
                    <a:gd name="T13" fmla="*/ 484 h 1020"/>
                    <a:gd name="T14" fmla="*/ 216 w 494"/>
                    <a:gd name="T15" fmla="*/ 480 h 1020"/>
                    <a:gd name="T16" fmla="*/ 216 w 494"/>
                    <a:gd name="T17" fmla="*/ 437 h 1020"/>
                    <a:gd name="T18" fmla="*/ 226 w 494"/>
                    <a:gd name="T19" fmla="*/ 447 h 1020"/>
                    <a:gd name="T20" fmla="*/ 223 w 494"/>
                    <a:gd name="T21" fmla="*/ 427 h 1020"/>
                    <a:gd name="T22" fmla="*/ 241 w 494"/>
                    <a:gd name="T23" fmla="*/ 404 h 1020"/>
                    <a:gd name="T24" fmla="*/ 230 w 494"/>
                    <a:gd name="T25" fmla="*/ 404 h 1020"/>
                    <a:gd name="T26" fmla="*/ 219 w 494"/>
                    <a:gd name="T27" fmla="*/ 400 h 1020"/>
                    <a:gd name="T28" fmla="*/ 209 w 494"/>
                    <a:gd name="T29" fmla="*/ 400 h 1020"/>
                    <a:gd name="T30" fmla="*/ 212 w 494"/>
                    <a:gd name="T31" fmla="*/ 390 h 1020"/>
                    <a:gd name="T32" fmla="*/ 223 w 494"/>
                    <a:gd name="T33" fmla="*/ 337 h 1020"/>
                    <a:gd name="T34" fmla="*/ 219 w 494"/>
                    <a:gd name="T35" fmla="*/ 324 h 1020"/>
                    <a:gd name="T36" fmla="*/ 209 w 494"/>
                    <a:gd name="T37" fmla="*/ 314 h 1020"/>
                    <a:gd name="T38" fmla="*/ 212 w 494"/>
                    <a:gd name="T39" fmla="*/ 377 h 1020"/>
                    <a:gd name="T40" fmla="*/ 219 w 494"/>
                    <a:gd name="T41" fmla="*/ 397 h 1020"/>
                    <a:gd name="T42" fmla="*/ 237 w 494"/>
                    <a:gd name="T43" fmla="*/ 530 h 1020"/>
                    <a:gd name="T44" fmla="*/ 194 w 494"/>
                    <a:gd name="T45" fmla="*/ 567 h 1020"/>
                    <a:gd name="T46" fmla="*/ 209 w 494"/>
                    <a:gd name="T47" fmla="*/ 507 h 1020"/>
                    <a:gd name="T48" fmla="*/ 198 w 494"/>
                    <a:gd name="T49" fmla="*/ 484 h 1020"/>
                    <a:gd name="T50" fmla="*/ 187 w 494"/>
                    <a:gd name="T51" fmla="*/ 380 h 1020"/>
                    <a:gd name="T52" fmla="*/ 173 w 494"/>
                    <a:gd name="T53" fmla="*/ 380 h 1020"/>
                    <a:gd name="T54" fmla="*/ 148 w 494"/>
                    <a:gd name="T55" fmla="*/ 304 h 1020"/>
                    <a:gd name="T56" fmla="*/ 124 w 494"/>
                    <a:gd name="T57" fmla="*/ 230 h 1020"/>
                    <a:gd name="T58" fmla="*/ 120 w 494"/>
                    <a:gd name="T59" fmla="*/ 143 h 1020"/>
                    <a:gd name="T60" fmla="*/ 106 w 494"/>
                    <a:gd name="T61" fmla="*/ 90 h 1020"/>
                    <a:gd name="T62" fmla="*/ 74 w 494"/>
                    <a:gd name="T63" fmla="*/ 30 h 1020"/>
                    <a:gd name="T64" fmla="*/ 63 w 494"/>
                    <a:gd name="T65" fmla="*/ 33 h 1020"/>
                    <a:gd name="T66" fmla="*/ 56 w 494"/>
                    <a:gd name="T67" fmla="*/ 53 h 1020"/>
                    <a:gd name="T68" fmla="*/ 35 w 494"/>
                    <a:gd name="T69" fmla="*/ 63 h 1020"/>
                    <a:gd name="T70" fmla="*/ 3 w 494"/>
                    <a:gd name="T71" fmla="*/ 70 h 1020"/>
                    <a:gd name="T72" fmla="*/ 7 w 494"/>
                    <a:gd name="T73" fmla="*/ 60 h 1020"/>
                    <a:gd name="T74" fmla="*/ 21 w 494"/>
                    <a:gd name="T75" fmla="*/ 13 h 1020"/>
                    <a:gd name="T76" fmla="*/ 42 w 494"/>
                    <a:gd name="T77" fmla="*/ 0 h 1020"/>
                    <a:gd name="T78" fmla="*/ 28 w 494"/>
                    <a:gd name="T79" fmla="*/ 27 h 1020"/>
                    <a:gd name="T80" fmla="*/ 21 w 494"/>
                    <a:gd name="T81" fmla="*/ 53 h 1020"/>
                    <a:gd name="T82" fmla="*/ 38 w 494"/>
                    <a:gd name="T83" fmla="*/ 50 h 1020"/>
                    <a:gd name="T84" fmla="*/ 70 w 494"/>
                    <a:gd name="T85" fmla="*/ 23 h 1020"/>
                    <a:gd name="T86" fmla="*/ 95 w 494"/>
                    <a:gd name="T87" fmla="*/ 50 h 1020"/>
                    <a:gd name="T88" fmla="*/ 109 w 494"/>
                    <a:gd name="T89" fmla="*/ 47 h 1020"/>
                    <a:gd name="T90" fmla="*/ 120 w 494"/>
                    <a:gd name="T91" fmla="*/ 40 h 1020"/>
                    <a:gd name="T92" fmla="*/ 131 w 494"/>
                    <a:gd name="T93" fmla="*/ 47 h 1020"/>
                    <a:gd name="T94" fmla="*/ 163 w 494"/>
                    <a:gd name="T95" fmla="*/ 53 h 1020"/>
                    <a:gd name="T96" fmla="*/ 209 w 494"/>
                    <a:gd name="T97" fmla="*/ 27 h 1020"/>
                    <a:gd name="T98" fmla="*/ 212 w 494"/>
                    <a:gd name="T99" fmla="*/ 67 h 1020"/>
                    <a:gd name="T100" fmla="*/ 216 w 494"/>
                    <a:gd name="T101" fmla="*/ 173 h 1020"/>
                    <a:gd name="T102" fmla="*/ 226 w 494"/>
                    <a:gd name="T103" fmla="*/ 290 h 1020"/>
                    <a:gd name="T104" fmla="*/ 223 w 494"/>
                    <a:gd name="T105" fmla="*/ 350 h 1020"/>
                    <a:gd name="T106" fmla="*/ 233 w 494"/>
                    <a:gd name="T107" fmla="*/ 357 h 1020"/>
                    <a:gd name="T108" fmla="*/ 237 w 494"/>
                    <a:gd name="T109" fmla="*/ 367 h 1020"/>
                    <a:gd name="T110" fmla="*/ 244 w 494"/>
                    <a:gd name="T111" fmla="*/ 444 h 1020"/>
                    <a:gd name="T112" fmla="*/ 262 w 494"/>
                    <a:gd name="T113" fmla="*/ 514 h 1020"/>
                    <a:gd name="T114" fmla="*/ 283 w 494"/>
                    <a:gd name="T115" fmla="*/ 564 h 10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4" h="1020">
                      <a:moveTo>
                        <a:pt x="479" y="1014"/>
                      </a:moveTo>
                      <a:cubicBezTo>
                        <a:pt x="471" y="1002"/>
                        <a:pt x="460" y="992"/>
                        <a:pt x="455" y="978"/>
                      </a:cubicBezTo>
                      <a:cubicBezTo>
                        <a:pt x="453" y="972"/>
                        <a:pt x="452" y="966"/>
                        <a:pt x="449" y="960"/>
                      </a:cubicBezTo>
                      <a:cubicBezTo>
                        <a:pt x="442" y="947"/>
                        <a:pt x="433" y="936"/>
                        <a:pt x="425" y="924"/>
                      </a:cubicBezTo>
                      <a:cubicBezTo>
                        <a:pt x="421" y="918"/>
                        <a:pt x="413" y="906"/>
                        <a:pt x="413" y="906"/>
                      </a:cubicBezTo>
                      <a:cubicBezTo>
                        <a:pt x="425" y="857"/>
                        <a:pt x="423" y="897"/>
                        <a:pt x="395" y="888"/>
                      </a:cubicBezTo>
                      <a:cubicBezTo>
                        <a:pt x="388" y="886"/>
                        <a:pt x="389" y="875"/>
                        <a:pt x="383" y="870"/>
                      </a:cubicBezTo>
                      <a:cubicBezTo>
                        <a:pt x="378" y="866"/>
                        <a:pt x="371" y="866"/>
                        <a:pt x="365" y="864"/>
                      </a:cubicBezTo>
                      <a:cubicBezTo>
                        <a:pt x="347" y="838"/>
                        <a:pt x="360" y="819"/>
                        <a:pt x="365" y="786"/>
                      </a:cubicBezTo>
                      <a:cubicBezTo>
                        <a:pt x="371" y="792"/>
                        <a:pt x="375" y="804"/>
                        <a:pt x="383" y="804"/>
                      </a:cubicBezTo>
                      <a:cubicBezTo>
                        <a:pt x="405" y="804"/>
                        <a:pt x="383" y="778"/>
                        <a:pt x="377" y="768"/>
                      </a:cubicBezTo>
                      <a:cubicBezTo>
                        <a:pt x="383" y="738"/>
                        <a:pt x="374" y="715"/>
                        <a:pt x="407" y="726"/>
                      </a:cubicBezTo>
                      <a:cubicBezTo>
                        <a:pt x="384" y="796"/>
                        <a:pt x="404" y="753"/>
                        <a:pt x="389" y="726"/>
                      </a:cubicBezTo>
                      <a:cubicBezTo>
                        <a:pt x="386" y="721"/>
                        <a:pt x="377" y="722"/>
                        <a:pt x="371" y="720"/>
                      </a:cubicBezTo>
                      <a:cubicBezTo>
                        <a:pt x="370" y="724"/>
                        <a:pt x="361" y="767"/>
                        <a:pt x="353" y="720"/>
                      </a:cubicBezTo>
                      <a:cubicBezTo>
                        <a:pt x="352" y="714"/>
                        <a:pt x="357" y="708"/>
                        <a:pt x="359" y="702"/>
                      </a:cubicBezTo>
                      <a:cubicBezTo>
                        <a:pt x="356" y="661"/>
                        <a:pt x="335" y="620"/>
                        <a:pt x="377" y="606"/>
                      </a:cubicBezTo>
                      <a:cubicBezTo>
                        <a:pt x="391" y="563"/>
                        <a:pt x="400" y="563"/>
                        <a:pt x="371" y="582"/>
                      </a:cubicBezTo>
                      <a:cubicBezTo>
                        <a:pt x="357" y="540"/>
                        <a:pt x="363" y="534"/>
                        <a:pt x="353" y="564"/>
                      </a:cubicBezTo>
                      <a:cubicBezTo>
                        <a:pt x="355" y="602"/>
                        <a:pt x="354" y="640"/>
                        <a:pt x="359" y="678"/>
                      </a:cubicBezTo>
                      <a:cubicBezTo>
                        <a:pt x="361" y="691"/>
                        <a:pt x="371" y="714"/>
                        <a:pt x="371" y="714"/>
                      </a:cubicBezTo>
                      <a:cubicBezTo>
                        <a:pt x="373" y="762"/>
                        <a:pt x="359" y="912"/>
                        <a:pt x="401" y="954"/>
                      </a:cubicBezTo>
                      <a:cubicBezTo>
                        <a:pt x="389" y="990"/>
                        <a:pt x="364" y="1008"/>
                        <a:pt x="329" y="1020"/>
                      </a:cubicBezTo>
                      <a:cubicBezTo>
                        <a:pt x="321" y="988"/>
                        <a:pt x="334" y="940"/>
                        <a:pt x="353" y="912"/>
                      </a:cubicBezTo>
                      <a:cubicBezTo>
                        <a:pt x="349" y="897"/>
                        <a:pt x="336" y="885"/>
                        <a:pt x="335" y="870"/>
                      </a:cubicBezTo>
                      <a:cubicBezTo>
                        <a:pt x="316" y="676"/>
                        <a:pt x="362" y="751"/>
                        <a:pt x="317" y="684"/>
                      </a:cubicBezTo>
                      <a:cubicBezTo>
                        <a:pt x="313" y="635"/>
                        <a:pt x="309" y="731"/>
                        <a:pt x="293" y="684"/>
                      </a:cubicBezTo>
                      <a:cubicBezTo>
                        <a:pt x="291" y="662"/>
                        <a:pt x="254" y="568"/>
                        <a:pt x="251" y="546"/>
                      </a:cubicBezTo>
                      <a:cubicBezTo>
                        <a:pt x="237" y="526"/>
                        <a:pt x="223" y="449"/>
                        <a:pt x="209" y="414"/>
                      </a:cubicBezTo>
                      <a:cubicBezTo>
                        <a:pt x="197" y="387"/>
                        <a:pt x="208" y="300"/>
                        <a:pt x="203" y="258"/>
                      </a:cubicBezTo>
                      <a:cubicBezTo>
                        <a:pt x="198" y="212"/>
                        <a:pt x="202" y="196"/>
                        <a:pt x="179" y="162"/>
                      </a:cubicBezTo>
                      <a:cubicBezTo>
                        <a:pt x="166" y="112"/>
                        <a:pt x="180" y="72"/>
                        <a:pt x="125" y="54"/>
                      </a:cubicBezTo>
                      <a:cubicBezTo>
                        <a:pt x="119" y="56"/>
                        <a:pt x="111" y="55"/>
                        <a:pt x="107" y="60"/>
                      </a:cubicBezTo>
                      <a:cubicBezTo>
                        <a:pt x="100" y="70"/>
                        <a:pt x="107" y="92"/>
                        <a:pt x="95" y="96"/>
                      </a:cubicBezTo>
                      <a:cubicBezTo>
                        <a:pt x="70" y="104"/>
                        <a:pt x="82" y="98"/>
                        <a:pt x="59" y="114"/>
                      </a:cubicBezTo>
                      <a:cubicBezTo>
                        <a:pt x="51" y="139"/>
                        <a:pt x="52" y="153"/>
                        <a:pt x="5" y="126"/>
                      </a:cubicBezTo>
                      <a:cubicBezTo>
                        <a:pt x="0" y="123"/>
                        <a:pt x="9" y="114"/>
                        <a:pt x="11" y="108"/>
                      </a:cubicBezTo>
                      <a:cubicBezTo>
                        <a:pt x="14" y="95"/>
                        <a:pt x="27" y="30"/>
                        <a:pt x="35" y="24"/>
                      </a:cubicBezTo>
                      <a:cubicBezTo>
                        <a:pt x="47" y="16"/>
                        <a:pt x="71" y="0"/>
                        <a:pt x="71" y="0"/>
                      </a:cubicBezTo>
                      <a:cubicBezTo>
                        <a:pt x="58" y="78"/>
                        <a:pt x="79" y="9"/>
                        <a:pt x="47" y="48"/>
                      </a:cubicBezTo>
                      <a:cubicBezTo>
                        <a:pt x="42" y="54"/>
                        <a:pt x="35" y="95"/>
                        <a:pt x="35" y="96"/>
                      </a:cubicBezTo>
                      <a:cubicBezTo>
                        <a:pt x="47" y="132"/>
                        <a:pt x="57" y="114"/>
                        <a:pt x="65" y="90"/>
                      </a:cubicBezTo>
                      <a:cubicBezTo>
                        <a:pt x="72" y="41"/>
                        <a:pt x="71" y="32"/>
                        <a:pt x="119" y="42"/>
                      </a:cubicBezTo>
                      <a:cubicBezTo>
                        <a:pt x="127" y="66"/>
                        <a:pt x="140" y="76"/>
                        <a:pt x="161" y="90"/>
                      </a:cubicBezTo>
                      <a:cubicBezTo>
                        <a:pt x="169" y="88"/>
                        <a:pt x="177" y="87"/>
                        <a:pt x="185" y="84"/>
                      </a:cubicBezTo>
                      <a:cubicBezTo>
                        <a:pt x="192" y="81"/>
                        <a:pt x="196" y="72"/>
                        <a:pt x="203" y="72"/>
                      </a:cubicBezTo>
                      <a:cubicBezTo>
                        <a:pt x="210" y="72"/>
                        <a:pt x="214" y="82"/>
                        <a:pt x="221" y="84"/>
                      </a:cubicBezTo>
                      <a:cubicBezTo>
                        <a:pt x="238" y="90"/>
                        <a:pt x="258" y="90"/>
                        <a:pt x="275" y="96"/>
                      </a:cubicBezTo>
                      <a:cubicBezTo>
                        <a:pt x="324" y="86"/>
                        <a:pt x="317" y="72"/>
                        <a:pt x="353" y="48"/>
                      </a:cubicBezTo>
                      <a:cubicBezTo>
                        <a:pt x="362" y="74"/>
                        <a:pt x="350" y="94"/>
                        <a:pt x="359" y="120"/>
                      </a:cubicBezTo>
                      <a:cubicBezTo>
                        <a:pt x="361" y="179"/>
                        <a:pt x="362" y="227"/>
                        <a:pt x="365" y="312"/>
                      </a:cubicBezTo>
                      <a:cubicBezTo>
                        <a:pt x="369" y="379"/>
                        <a:pt x="381" y="469"/>
                        <a:pt x="383" y="522"/>
                      </a:cubicBezTo>
                      <a:cubicBezTo>
                        <a:pt x="385" y="575"/>
                        <a:pt x="375" y="610"/>
                        <a:pt x="377" y="630"/>
                      </a:cubicBezTo>
                      <a:cubicBezTo>
                        <a:pt x="377" y="637"/>
                        <a:pt x="390" y="636"/>
                        <a:pt x="395" y="642"/>
                      </a:cubicBezTo>
                      <a:cubicBezTo>
                        <a:pt x="399" y="647"/>
                        <a:pt x="399" y="654"/>
                        <a:pt x="401" y="660"/>
                      </a:cubicBezTo>
                      <a:cubicBezTo>
                        <a:pt x="407" y="699"/>
                        <a:pt x="384" y="769"/>
                        <a:pt x="413" y="798"/>
                      </a:cubicBezTo>
                      <a:cubicBezTo>
                        <a:pt x="428" y="843"/>
                        <a:pt x="458" y="880"/>
                        <a:pt x="443" y="924"/>
                      </a:cubicBezTo>
                      <a:cubicBezTo>
                        <a:pt x="475" y="935"/>
                        <a:pt x="494" y="984"/>
                        <a:pt x="479" y="1014"/>
                      </a:cubicBezTo>
                      <a:close/>
                    </a:path>
                  </a:pathLst>
                </a:cu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98" name="Freeform 1535"/>
                <p:cNvSpPr>
                  <a:spLocks/>
                </p:cNvSpPr>
                <p:nvPr/>
              </p:nvSpPr>
              <p:spPr bwMode="auto">
                <a:xfrm>
                  <a:off x="869" y="4037"/>
                  <a:ext cx="177" cy="132"/>
                </a:xfrm>
                <a:custGeom>
                  <a:avLst/>
                  <a:gdLst>
                    <a:gd name="T0" fmla="*/ 138 w 297"/>
                    <a:gd name="T1" fmla="*/ 119 h 236"/>
                    <a:gd name="T2" fmla="*/ 88 w 297"/>
                    <a:gd name="T3" fmla="*/ 132 h 236"/>
                    <a:gd name="T4" fmla="*/ 48 w 297"/>
                    <a:gd name="T5" fmla="*/ 129 h 236"/>
                    <a:gd name="T6" fmla="*/ 20 w 297"/>
                    <a:gd name="T7" fmla="*/ 109 h 236"/>
                    <a:gd name="T8" fmla="*/ 9 w 297"/>
                    <a:gd name="T9" fmla="*/ 112 h 236"/>
                    <a:gd name="T10" fmla="*/ 2 w 297"/>
                    <a:gd name="T11" fmla="*/ 92 h 236"/>
                    <a:gd name="T12" fmla="*/ 5 w 297"/>
                    <a:gd name="T13" fmla="*/ 68 h 236"/>
                    <a:gd name="T14" fmla="*/ 16 w 297"/>
                    <a:gd name="T15" fmla="*/ 75 h 236"/>
                    <a:gd name="T16" fmla="*/ 45 w 297"/>
                    <a:gd name="T17" fmla="*/ 82 h 236"/>
                    <a:gd name="T18" fmla="*/ 23 w 297"/>
                    <a:gd name="T19" fmla="*/ 105 h 236"/>
                    <a:gd name="T20" fmla="*/ 52 w 297"/>
                    <a:gd name="T21" fmla="*/ 125 h 236"/>
                    <a:gd name="T22" fmla="*/ 102 w 297"/>
                    <a:gd name="T23" fmla="*/ 115 h 236"/>
                    <a:gd name="T24" fmla="*/ 152 w 297"/>
                    <a:gd name="T25" fmla="*/ 102 h 236"/>
                    <a:gd name="T26" fmla="*/ 177 w 297"/>
                    <a:gd name="T27" fmla="*/ 75 h 236"/>
                    <a:gd name="T28" fmla="*/ 173 w 297"/>
                    <a:gd name="T29" fmla="*/ 28 h 236"/>
                    <a:gd name="T30" fmla="*/ 102 w 297"/>
                    <a:gd name="T31" fmla="*/ 25 h 236"/>
                    <a:gd name="T32" fmla="*/ 113 w 297"/>
                    <a:gd name="T33" fmla="*/ 28 h 236"/>
                    <a:gd name="T34" fmla="*/ 91 w 297"/>
                    <a:gd name="T35" fmla="*/ 25 h 236"/>
                    <a:gd name="T36" fmla="*/ 113 w 297"/>
                    <a:gd name="T37" fmla="*/ 15 h 236"/>
                    <a:gd name="T38" fmla="*/ 138 w 297"/>
                    <a:gd name="T39" fmla="*/ 18 h 236"/>
                    <a:gd name="T40" fmla="*/ 159 w 297"/>
                    <a:gd name="T41" fmla="*/ 25 h 236"/>
                    <a:gd name="T42" fmla="*/ 170 w 297"/>
                    <a:gd name="T43" fmla="*/ 35 h 236"/>
                    <a:gd name="T44" fmla="*/ 177 w 297"/>
                    <a:gd name="T45" fmla="*/ 55 h 236"/>
                    <a:gd name="T46" fmla="*/ 148 w 297"/>
                    <a:gd name="T47" fmla="*/ 102 h 236"/>
                    <a:gd name="T48" fmla="*/ 138 w 297"/>
                    <a:gd name="T49" fmla="*/ 119 h 2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97" h="236">
                      <a:moveTo>
                        <a:pt x="231" y="212"/>
                      </a:moveTo>
                      <a:cubicBezTo>
                        <a:pt x="188" y="217"/>
                        <a:pt x="182" y="224"/>
                        <a:pt x="147" y="236"/>
                      </a:cubicBezTo>
                      <a:cubicBezTo>
                        <a:pt x="125" y="234"/>
                        <a:pt x="103" y="235"/>
                        <a:pt x="81" y="230"/>
                      </a:cubicBezTo>
                      <a:cubicBezTo>
                        <a:pt x="59" y="225"/>
                        <a:pt x="55" y="201"/>
                        <a:pt x="33" y="194"/>
                      </a:cubicBezTo>
                      <a:cubicBezTo>
                        <a:pt x="27" y="196"/>
                        <a:pt x="19" y="204"/>
                        <a:pt x="15" y="200"/>
                      </a:cubicBezTo>
                      <a:cubicBezTo>
                        <a:pt x="6" y="191"/>
                        <a:pt x="3" y="164"/>
                        <a:pt x="3" y="164"/>
                      </a:cubicBezTo>
                      <a:cubicBezTo>
                        <a:pt x="5" y="150"/>
                        <a:pt x="0" y="133"/>
                        <a:pt x="9" y="122"/>
                      </a:cubicBezTo>
                      <a:cubicBezTo>
                        <a:pt x="14" y="116"/>
                        <a:pt x="21" y="131"/>
                        <a:pt x="27" y="134"/>
                      </a:cubicBezTo>
                      <a:cubicBezTo>
                        <a:pt x="39" y="140"/>
                        <a:pt x="64" y="144"/>
                        <a:pt x="75" y="146"/>
                      </a:cubicBezTo>
                      <a:cubicBezTo>
                        <a:pt x="67" y="171"/>
                        <a:pt x="54" y="166"/>
                        <a:pt x="39" y="188"/>
                      </a:cubicBezTo>
                      <a:cubicBezTo>
                        <a:pt x="59" y="201"/>
                        <a:pt x="64" y="216"/>
                        <a:pt x="87" y="224"/>
                      </a:cubicBezTo>
                      <a:cubicBezTo>
                        <a:pt x="138" y="207"/>
                        <a:pt x="110" y="214"/>
                        <a:pt x="171" y="206"/>
                      </a:cubicBezTo>
                      <a:cubicBezTo>
                        <a:pt x="199" y="188"/>
                        <a:pt x="222" y="187"/>
                        <a:pt x="255" y="182"/>
                      </a:cubicBezTo>
                      <a:cubicBezTo>
                        <a:pt x="265" y="102"/>
                        <a:pt x="247" y="151"/>
                        <a:pt x="297" y="134"/>
                      </a:cubicBezTo>
                      <a:cubicBezTo>
                        <a:pt x="288" y="97"/>
                        <a:pt x="285" y="91"/>
                        <a:pt x="291" y="50"/>
                      </a:cubicBezTo>
                      <a:cubicBezTo>
                        <a:pt x="274" y="0"/>
                        <a:pt x="211" y="34"/>
                        <a:pt x="171" y="44"/>
                      </a:cubicBezTo>
                      <a:cubicBezTo>
                        <a:pt x="177" y="46"/>
                        <a:pt x="195" y="48"/>
                        <a:pt x="189" y="50"/>
                      </a:cubicBezTo>
                      <a:cubicBezTo>
                        <a:pt x="129" y="70"/>
                        <a:pt x="119" y="61"/>
                        <a:pt x="153" y="44"/>
                      </a:cubicBezTo>
                      <a:cubicBezTo>
                        <a:pt x="203" y="19"/>
                        <a:pt x="137" y="60"/>
                        <a:pt x="189" y="26"/>
                      </a:cubicBezTo>
                      <a:cubicBezTo>
                        <a:pt x="203" y="28"/>
                        <a:pt x="217" y="29"/>
                        <a:pt x="231" y="32"/>
                      </a:cubicBezTo>
                      <a:cubicBezTo>
                        <a:pt x="243" y="35"/>
                        <a:pt x="267" y="44"/>
                        <a:pt x="267" y="44"/>
                      </a:cubicBezTo>
                      <a:cubicBezTo>
                        <a:pt x="273" y="50"/>
                        <a:pt x="281" y="55"/>
                        <a:pt x="285" y="62"/>
                      </a:cubicBezTo>
                      <a:cubicBezTo>
                        <a:pt x="291" y="73"/>
                        <a:pt x="297" y="98"/>
                        <a:pt x="297" y="98"/>
                      </a:cubicBezTo>
                      <a:cubicBezTo>
                        <a:pt x="291" y="136"/>
                        <a:pt x="281" y="161"/>
                        <a:pt x="249" y="182"/>
                      </a:cubicBezTo>
                      <a:cubicBezTo>
                        <a:pt x="235" y="204"/>
                        <a:pt x="240" y="194"/>
                        <a:pt x="231" y="212"/>
                      </a:cubicBezTo>
                      <a:close/>
                    </a:path>
                  </a:pathLst>
                </a:cu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7207" name="Freeform 1536"/>
            <p:cNvSpPr>
              <a:spLocks/>
            </p:cNvSpPr>
            <p:nvPr/>
          </p:nvSpPr>
          <p:spPr bwMode="auto">
            <a:xfrm>
              <a:off x="869" y="645"/>
              <a:ext cx="425" cy="391"/>
            </a:xfrm>
            <a:custGeom>
              <a:avLst/>
              <a:gdLst>
                <a:gd name="T0" fmla="*/ 388 w 857"/>
                <a:gd name="T1" fmla="*/ 361 h 842"/>
                <a:gd name="T2" fmla="*/ 387 w 857"/>
                <a:gd name="T3" fmla="*/ 368 h 842"/>
                <a:gd name="T4" fmla="*/ 339 w 857"/>
                <a:gd name="T5" fmla="*/ 369 h 842"/>
                <a:gd name="T6" fmla="*/ 338 w 857"/>
                <a:gd name="T7" fmla="*/ 373 h 842"/>
                <a:gd name="T8" fmla="*/ 307 w 857"/>
                <a:gd name="T9" fmla="*/ 382 h 842"/>
                <a:gd name="T10" fmla="*/ 272 w 857"/>
                <a:gd name="T11" fmla="*/ 376 h 842"/>
                <a:gd name="T12" fmla="*/ 260 w 857"/>
                <a:gd name="T13" fmla="*/ 386 h 842"/>
                <a:gd name="T14" fmla="*/ 229 w 857"/>
                <a:gd name="T15" fmla="*/ 389 h 842"/>
                <a:gd name="T16" fmla="*/ 193 w 857"/>
                <a:gd name="T17" fmla="*/ 372 h 842"/>
                <a:gd name="T18" fmla="*/ 182 w 857"/>
                <a:gd name="T19" fmla="*/ 343 h 842"/>
                <a:gd name="T20" fmla="*/ 177 w 857"/>
                <a:gd name="T21" fmla="*/ 343 h 842"/>
                <a:gd name="T22" fmla="*/ 170 w 857"/>
                <a:gd name="T23" fmla="*/ 348 h 842"/>
                <a:gd name="T24" fmla="*/ 158 w 857"/>
                <a:gd name="T25" fmla="*/ 355 h 842"/>
                <a:gd name="T26" fmla="*/ 141 w 857"/>
                <a:gd name="T27" fmla="*/ 376 h 842"/>
                <a:gd name="T28" fmla="*/ 89 w 857"/>
                <a:gd name="T29" fmla="*/ 375 h 842"/>
                <a:gd name="T30" fmla="*/ 73 w 857"/>
                <a:gd name="T31" fmla="*/ 369 h 842"/>
                <a:gd name="T32" fmla="*/ 50 w 857"/>
                <a:gd name="T33" fmla="*/ 369 h 842"/>
                <a:gd name="T34" fmla="*/ 61 w 857"/>
                <a:gd name="T35" fmla="*/ 351 h 842"/>
                <a:gd name="T36" fmla="*/ 49 w 857"/>
                <a:gd name="T37" fmla="*/ 323 h 842"/>
                <a:gd name="T38" fmla="*/ 28 w 857"/>
                <a:gd name="T39" fmla="*/ 308 h 842"/>
                <a:gd name="T40" fmla="*/ 16 w 857"/>
                <a:gd name="T41" fmla="*/ 297 h 842"/>
                <a:gd name="T42" fmla="*/ 10 w 857"/>
                <a:gd name="T43" fmla="*/ 284 h 842"/>
                <a:gd name="T44" fmla="*/ 16 w 857"/>
                <a:gd name="T45" fmla="*/ 244 h 842"/>
                <a:gd name="T46" fmla="*/ 25 w 857"/>
                <a:gd name="T47" fmla="*/ 240 h 842"/>
                <a:gd name="T48" fmla="*/ 33 w 857"/>
                <a:gd name="T49" fmla="*/ 219 h 842"/>
                <a:gd name="T50" fmla="*/ 39 w 857"/>
                <a:gd name="T51" fmla="*/ 210 h 842"/>
                <a:gd name="T52" fmla="*/ 28 w 857"/>
                <a:gd name="T53" fmla="*/ 189 h 842"/>
                <a:gd name="T54" fmla="*/ 9 w 857"/>
                <a:gd name="T55" fmla="*/ 156 h 842"/>
                <a:gd name="T56" fmla="*/ 0 w 857"/>
                <a:gd name="T57" fmla="*/ 145 h 842"/>
                <a:gd name="T58" fmla="*/ 12 w 857"/>
                <a:gd name="T59" fmla="*/ 116 h 842"/>
                <a:gd name="T60" fmla="*/ 31 w 857"/>
                <a:gd name="T61" fmla="*/ 81 h 842"/>
                <a:gd name="T62" fmla="*/ 49 w 857"/>
                <a:gd name="T63" fmla="*/ 56 h 842"/>
                <a:gd name="T64" fmla="*/ 62 w 857"/>
                <a:gd name="T65" fmla="*/ 49 h 842"/>
                <a:gd name="T66" fmla="*/ 173 w 857"/>
                <a:gd name="T67" fmla="*/ 35 h 842"/>
                <a:gd name="T68" fmla="*/ 192 w 857"/>
                <a:gd name="T69" fmla="*/ 31 h 842"/>
                <a:gd name="T70" fmla="*/ 201 w 857"/>
                <a:gd name="T71" fmla="*/ 28 h 842"/>
                <a:gd name="T72" fmla="*/ 217 w 857"/>
                <a:gd name="T73" fmla="*/ 14 h 842"/>
                <a:gd name="T74" fmla="*/ 229 w 857"/>
                <a:gd name="T75" fmla="*/ 11 h 842"/>
                <a:gd name="T76" fmla="*/ 239 w 857"/>
                <a:gd name="T77" fmla="*/ 4 h 842"/>
                <a:gd name="T78" fmla="*/ 281 w 857"/>
                <a:gd name="T79" fmla="*/ 42 h 842"/>
                <a:gd name="T80" fmla="*/ 306 w 857"/>
                <a:gd name="T81" fmla="*/ 85 h 842"/>
                <a:gd name="T82" fmla="*/ 336 w 857"/>
                <a:gd name="T83" fmla="*/ 192 h 842"/>
                <a:gd name="T84" fmla="*/ 365 w 857"/>
                <a:gd name="T85" fmla="*/ 201 h 842"/>
                <a:gd name="T86" fmla="*/ 402 w 857"/>
                <a:gd name="T87" fmla="*/ 246 h 842"/>
                <a:gd name="T88" fmla="*/ 425 w 857"/>
                <a:gd name="T89" fmla="*/ 284 h 842"/>
                <a:gd name="T90" fmla="*/ 408 w 857"/>
                <a:gd name="T91" fmla="*/ 357 h 842"/>
                <a:gd name="T92" fmla="*/ 388 w 857"/>
                <a:gd name="T93" fmla="*/ 361 h 8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7" h="842">
                  <a:moveTo>
                    <a:pt x="783" y="777"/>
                  </a:moveTo>
                  <a:cubicBezTo>
                    <a:pt x="778" y="779"/>
                    <a:pt x="785" y="791"/>
                    <a:pt x="780" y="792"/>
                  </a:cubicBezTo>
                  <a:cubicBezTo>
                    <a:pt x="749" y="798"/>
                    <a:pt x="716" y="794"/>
                    <a:pt x="684" y="795"/>
                  </a:cubicBezTo>
                  <a:cubicBezTo>
                    <a:pt x="683" y="798"/>
                    <a:pt x="681" y="801"/>
                    <a:pt x="681" y="804"/>
                  </a:cubicBezTo>
                  <a:cubicBezTo>
                    <a:pt x="681" y="807"/>
                    <a:pt x="623" y="822"/>
                    <a:pt x="620" y="822"/>
                  </a:cubicBezTo>
                  <a:cubicBezTo>
                    <a:pt x="575" y="826"/>
                    <a:pt x="594" y="808"/>
                    <a:pt x="549" y="809"/>
                  </a:cubicBezTo>
                  <a:cubicBezTo>
                    <a:pt x="520" y="811"/>
                    <a:pt x="539" y="826"/>
                    <a:pt x="525" y="831"/>
                  </a:cubicBezTo>
                  <a:cubicBezTo>
                    <a:pt x="511" y="836"/>
                    <a:pt x="484" y="842"/>
                    <a:pt x="462" y="837"/>
                  </a:cubicBezTo>
                  <a:cubicBezTo>
                    <a:pt x="440" y="832"/>
                    <a:pt x="406" y="817"/>
                    <a:pt x="390" y="801"/>
                  </a:cubicBezTo>
                  <a:cubicBezTo>
                    <a:pt x="374" y="788"/>
                    <a:pt x="373" y="748"/>
                    <a:pt x="368" y="738"/>
                  </a:cubicBezTo>
                  <a:cubicBezTo>
                    <a:pt x="363" y="728"/>
                    <a:pt x="361" y="736"/>
                    <a:pt x="357" y="738"/>
                  </a:cubicBezTo>
                  <a:cubicBezTo>
                    <a:pt x="353" y="733"/>
                    <a:pt x="345" y="744"/>
                    <a:pt x="342" y="750"/>
                  </a:cubicBezTo>
                  <a:cubicBezTo>
                    <a:pt x="337" y="756"/>
                    <a:pt x="327" y="755"/>
                    <a:pt x="318" y="765"/>
                  </a:cubicBezTo>
                  <a:cubicBezTo>
                    <a:pt x="309" y="775"/>
                    <a:pt x="308" y="803"/>
                    <a:pt x="285" y="810"/>
                  </a:cubicBezTo>
                  <a:cubicBezTo>
                    <a:pt x="250" y="809"/>
                    <a:pt x="215" y="811"/>
                    <a:pt x="180" y="807"/>
                  </a:cubicBezTo>
                  <a:cubicBezTo>
                    <a:pt x="157" y="804"/>
                    <a:pt x="159" y="799"/>
                    <a:pt x="147" y="795"/>
                  </a:cubicBezTo>
                  <a:cubicBezTo>
                    <a:pt x="121" y="786"/>
                    <a:pt x="131" y="799"/>
                    <a:pt x="101" y="795"/>
                  </a:cubicBezTo>
                  <a:cubicBezTo>
                    <a:pt x="108" y="785"/>
                    <a:pt x="119" y="767"/>
                    <a:pt x="123" y="756"/>
                  </a:cubicBezTo>
                  <a:cubicBezTo>
                    <a:pt x="121" y="728"/>
                    <a:pt x="122" y="711"/>
                    <a:pt x="99" y="696"/>
                  </a:cubicBezTo>
                  <a:cubicBezTo>
                    <a:pt x="89" y="681"/>
                    <a:pt x="72" y="673"/>
                    <a:pt x="57" y="663"/>
                  </a:cubicBezTo>
                  <a:cubicBezTo>
                    <a:pt x="47" y="656"/>
                    <a:pt x="43" y="646"/>
                    <a:pt x="33" y="639"/>
                  </a:cubicBezTo>
                  <a:cubicBezTo>
                    <a:pt x="28" y="631"/>
                    <a:pt x="21" y="612"/>
                    <a:pt x="21" y="612"/>
                  </a:cubicBezTo>
                  <a:cubicBezTo>
                    <a:pt x="22" y="603"/>
                    <a:pt x="20" y="538"/>
                    <a:pt x="33" y="525"/>
                  </a:cubicBezTo>
                  <a:cubicBezTo>
                    <a:pt x="38" y="520"/>
                    <a:pt x="45" y="520"/>
                    <a:pt x="51" y="516"/>
                  </a:cubicBezTo>
                  <a:cubicBezTo>
                    <a:pt x="61" y="502"/>
                    <a:pt x="58" y="485"/>
                    <a:pt x="66" y="471"/>
                  </a:cubicBezTo>
                  <a:cubicBezTo>
                    <a:pt x="70" y="465"/>
                    <a:pt x="78" y="453"/>
                    <a:pt x="78" y="453"/>
                  </a:cubicBezTo>
                  <a:cubicBezTo>
                    <a:pt x="76" y="434"/>
                    <a:pt x="77" y="415"/>
                    <a:pt x="57" y="408"/>
                  </a:cubicBezTo>
                  <a:cubicBezTo>
                    <a:pt x="48" y="381"/>
                    <a:pt x="43" y="352"/>
                    <a:pt x="18" y="336"/>
                  </a:cubicBezTo>
                  <a:cubicBezTo>
                    <a:pt x="11" y="326"/>
                    <a:pt x="4" y="323"/>
                    <a:pt x="0" y="312"/>
                  </a:cubicBezTo>
                  <a:cubicBezTo>
                    <a:pt x="5" y="290"/>
                    <a:pt x="16" y="270"/>
                    <a:pt x="24" y="249"/>
                  </a:cubicBezTo>
                  <a:cubicBezTo>
                    <a:pt x="35" y="222"/>
                    <a:pt x="37" y="191"/>
                    <a:pt x="63" y="174"/>
                  </a:cubicBezTo>
                  <a:cubicBezTo>
                    <a:pt x="69" y="155"/>
                    <a:pt x="83" y="133"/>
                    <a:pt x="99" y="120"/>
                  </a:cubicBezTo>
                  <a:cubicBezTo>
                    <a:pt x="107" y="114"/>
                    <a:pt x="126" y="105"/>
                    <a:pt x="126" y="105"/>
                  </a:cubicBezTo>
                  <a:cubicBezTo>
                    <a:pt x="169" y="40"/>
                    <a:pt x="295" y="76"/>
                    <a:pt x="348" y="75"/>
                  </a:cubicBezTo>
                  <a:cubicBezTo>
                    <a:pt x="375" y="71"/>
                    <a:pt x="362" y="74"/>
                    <a:pt x="387" y="66"/>
                  </a:cubicBezTo>
                  <a:cubicBezTo>
                    <a:pt x="393" y="64"/>
                    <a:pt x="405" y="60"/>
                    <a:pt x="405" y="60"/>
                  </a:cubicBezTo>
                  <a:cubicBezTo>
                    <a:pt x="411" y="51"/>
                    <a:pt x="427" y="35"/>
                    <a:pt x="438" y="30"/>
                  </a:cubicBezTo>
                  <a:cubicBezTo>
                    <a:pt x="446" y="27"/>
                    <a:pt x="462" y="24"/>
                    <a:pt x="462" y="24"/>
                  </a:cubicBezTo>
                  <a:cubicBezTo>
                    <a:pt x="486" y="0"/>
                    <a:pt x="458" y="0"/>
                    <a:pt x="482" y="8"/>
                  </a:cubicBezTo>
                  <a:cubicBezTo>
                    <a:pt x="499" y="19"/>
                    <a:pt x="550" y="65"/>
                    <a:pt x="567" y="90"/>
                  </a:cubicBezTo>
                  <a:cubicBezTo>
                    <a:pt x="583" y="112"/>
                    <a:pt x="599" y="122"/>
                    <a:pt x="618" y="183"/>
                  </a:cubicBezTo>
                  <a:cubicBezTo>
                    <a:pt x="632" y="235"/>
                    <a:pt x="665" y="366"/>
                    <a:pt x="677" y="413"/>
                  </a:cubicBezTo>
                  <a:cubicBezTo>
                    <a:pt x="697" y="455"/>
                    <a:pt x="715" y="414"/>
                    <a:pt x="737" y="433"/>
                  </a:cubicBezTo>
                  <a:cubicBezTo>
                    <a:pt x="759" y="452"/>
                    <a:pt x="791" y="499"/>
                    <a:pt x="811" y="529"/>
                  </a:cubicBezTo>
                  <a:cubicBezTo>
                    <a:pt x="831" y="559"/>
                    <a:pt x="855" y="571"/>
                    <a:pt x="857" y="611"/>
                  </a:cubicBezTo>
                  <a:cubicBezTo>
                    <a:pt x="854" y="634"/>
                    <a:pt x="835" y="741"/>
                    <a:pt x="823" y="769"/>
                  </a:cubicBezTo>
                  <a:cubicBezTo>
                    <a:pt x="811" y="797"/>
                    <a:pt x="791" y="775"/>
                    <a:pt x="783" y="777"/>
                  </a:cubicBezTo>
                  <a:close/>
                </a:path>
              </a:pathLst>
            </a:custGeom>
            <a:solidFill>
              <a:srgbClr val="FBE07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08" name="Freeform 1537"/>
            <p:cNvSpPr>
              <a:spLocks/>
            </p:cNvSpPr>
            <p:nvPr/>
          </p:nvSpPr>
          <p:spPr bwMode="auto">
            <a:xfrm flipH="1">
              <a:off x="719" y="601"/>
              <a:ext cx="607" cy="538"/>
            </a:xfrm>
            <a:custGeom>
              <a:avLst/>
              <a:gdLst>
                <a:gd name="T0" fmla="*/ 4 w 1011"/>
                <a:gd name="T1" fmla="*/ 373 h 923"/>
                <a:gd name="T2" fmla="*/ 7 w 1011"/>
                <a:gd name="T3" fmla="*/ 334 h 923"/>
                <a:gd name="T4" fmla="*/ 22 w 1011"/>
                <a:gd name="T5" fmla="*/ 289 h 923"/>
                <a:gd name="T6" fmla="*/ 31 w 1011"/>
                <a:gd name="T7" fmla="*/ 277 h 923"/>
                <a:gd name="T8" fmla="*/ 8 w 1011"/>
                <a:gd name="T9" fmla="*/ 188 h 923"/>
                <a:gd name="T10" fmla="*/ 36 w 1011"/>
                <a:gd name="T11" fmla="*/ 131 h 923"/>
                <a:gd name="T12" fmla="*/ 116 w 1011"/>
                <a:gd name="T13" fmla="*/ 88 h 923"/>
                <a:gd name="T14" fmla="*/ 119 w 1011"/>
                <a:gd name="T15" fmla="*/ 50 h 923"/>
                <a:gd name="T16" fmla="*/ 208 w 1011"/>
                <a:gd name="T17" fmla="*/ 17 h 923"/>
                <a:gd name="T18" fmla="*/ 275 w 1011"/>
                <a:gd name="T19" fmla="*/ 24 h 923"/>
                <a:gd name="T20" fmla="*/ 442 w 1011"/>
                <a:gd name="T21" fmla="*/ 21 h 923"/>
                <a:gd name="T22" fmla="*/ 495 w 1011"/>
                <a:gd name="T23" fmla="*/ 34 h 923"/>
                <a:gd name="T24" fmla="*/ 560 w 1011"/>
                <a:gd name="T25" fmla="*/ 162 h 923"/>
                <a:gd name="T26" fmla="*/ 574 w 1011"/>
                <a:gd name="T27" fmla="*/ 222 h 923"/>
                <a:gd name="T28" fmla="*/ 594 w 1011"/>
                <a:gd name="T29" fmla="*/ 314 h 923"/>
                <a:gd name="T30" fmla="*/ 607 w 1011"/>
                <a:gd name="T31" fmla="*/ 430 h 923"/>
                <a:gd name="T32" fmla="*/ 600 w 1011"/>
                <a:gd name="T33" fmla="*/ 495 h 923"/>
                <a:gd name="T34" fmla="*/ 549 w 1011"/>
                <a:gd name="T35" fmla="*/ 537 h 923"/>
                <a:gd name="T36" fmla="*/ 458 w 1011"/>
                <a:gd name="T37" fmla="*/ 509 h 923"/>
                <a:gd name="T38" fmla="*/ 439 w 1011"/>
                <a:gd name="T39" fmla="*/ 439 h 923"/>
                <a:gd name="T40" fmla="*/ 421 w 1011"/>
                <a:gd name="T41" fmla="*/ 414 h 923"/>
                <a:gd name="T42" fmla="*/ 409 w 1011"/>
                <a:gd name="T43" fmla="*/ 366 h 923"/>
                <a:gd name="T44" fmla="*/ 438 w 1011"/>
                <a:gd name="T45" fmla="*/ 344 h 923"/>
                <a:gd name="T46" fmla="*/ 438 w 1011"/>
                <a:gd name="T47" fmla="*/ 303 h 923"/>
                <a:gd name="T48" fmla="*/ 425 w 1011"/>
                <a:gd name="T49" fmla="*/ 289 h 923"/>
                <a:gd name="T50" fmla="*/ 434 w 1011"/>
                <a:gd name="T51" fmla="*/ 215 h 923"/>
                <a:gd name="T52" fmla="*/ 461 w 1011"/>
                <a:gd name="T53" fmla="*/ 170 h 923"/>
                <a:gd name="T54" fmla="*/ 432 w 1011"/>
                <a:gd name="T55" fmla="*/ 91 h 923"/>
                <a:gd name="T56" fmla="*/ 309 w 1011"/>
                <a:gd name="T57" fmla="*/ 64 h 923"/>
                <a:gd name="T58" fmla="*/ 240 w 1011"/>
                <a:gd name="T59" fmla="*/ 43 h 923"/>
                <a:gd name="T60" fmla="*/ 204 w 1011"/>
                <a:gd name="T61" fmla="*/ 50 h 923"/>
                <a:gd name="T62" fmla="*/ 187 w 1011"/>
                <a:gd name="T63" fmla="*/ 82 h 923"/>
                <a:gd name="T64" fmla="*/ 159 w 1011"/>
                <a:gd name="T65" fmla="*/ 117 h 923"/>
                <a:gd name="T66" fmla="*/ 144 w 1011"/>
                <a:gd name="T67" fmla="*/ 168 h 923"/>
                <a:gd name="T68" fmla="*/ 133 w 1011"/>
                <a:gd name="T69" fmla="*/ 204 h 923"/>
                <a:gd name="T70" fmla="*/ 121 w 1011"/>
                <a:gd name="T71" fmla="*/ 257 h 923"/>
                <a:gd name="T72" fmla="*/ 125 w 1011"/>
                <a:gd name="T73" fmla="*/ 409 h 923"/>
                <a:gd name="T74" fmla="*/ 63 w 1011"/>
                <a:gd name="T75" fmla="*/ 401 h 923"/>
                <a:gd name="T76" fmla="*/ 38 w 1011"/>
                <a:gd name="T77" fmla="*/ 364 h 923"/>
                <a:gd name="T78" fmla="*/ 15 w 1011"/>
                <a:gd name="T79" fmla="*/ 391 h 923"/>
                <a:gd name="T80" fmla="*/ 13 w 1011"/>
                <a:gd name="T81" fmla="*/ 376 h 9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11" h="923">
                  <a:moveTo>
                    <a:pt x="30" y="643"/>
                  </a:moveTo>
                  <a:cubicBezTo>
                    <a:pt x="22" y="642"/>
                    <a:pt x="13" y="645"/>
                    <a:pt x="7" y="640"/>
                  </a:cubicBezTo>
                  <a:cubicBezTo>
                    <a:pt x="0" y="634"/>
                    <a:pt x="25" y="616"/>
                    <a:pt x="25" y="616"/>
                  </a:cubicBezTo>
                  <a:cubicBezTo>
                    <a:pt x="30" y="602"/>
                    <a:pt x="26" y="581"/>
                    <a:pt x="12" y="573"/>
                  </a:cubicBezTo>
                  <a:cubicBezTo>
                    <a:pt x="0" y="555"/>
                    <a:pt x="0" y="545"/>
                    <a:pt x="20" y="532"/>
                  </a:cubicBezTo>
                  <a:cubicBezTo>
                    <a:pt x="28" y="521"/>
                    <a:pt x="30" y="507"/>
                    <a:pt x="37" y="496"/>
                  </a:cubicBezTo>
                  <a:cubicBezTo>
                    <a:pt x="40" y="491"/>
                    <a:pt x="44" y="487"/>
                    <a:pt x="47" y="482"/>
                  </a:cubicBezTo>
                  <a:cubicBezTo>
                    <a:pt x="49" y="479"/>
                    <a:pt x="52" y="475"/>
                    <a:pt x="52" y="475"/>
                  </a:cubicBezTo>
                  <a:cubicBezTo>
                    <a:pt x="50" y="440"/>
                    <a:pt x="61" y="419"/>
                    <a:pt x="40" y="398"/>
                  </a:cubicBezTo>
                  <a:cubicBezTo>
                    <a:pt x="37" y="373"/>
                    <a:pt x="16" y="348"/>
                    <a:pt x="14" y="323"/>
                  </a:cubicBezTo>
                  <a:cubicBezTo>
                    <a:pt x="12" y="297"/>
                    <a:pt x="23" y="261"/>
                    <a:pt x="31" y="245"/>
                  </a:cubicBezTo>
                  <a:cubicBezTo>
                    <a:pt x="38" y="228"/>
                    <a:pt x="42" y="230"/>
                    <a:pt x="60" y="224"/>
                  </a:cubicBezTo>
                  <a:cubicBezTo>
                    <a:pt x="74" y="217"/>
                    <a:pt x="119" y="217"/>
                    <a:pt x="141" y="205"/>
                  </a:cubicBezTo>
                  <a:cubicBezTo>
                    <a:pt x="164" y="193"/>
                    <a:pt x="185" y="168"/>
                    <a:pt x="193" y="151"/>
                  </a:cubicBezTo>
                  <a:cubicBezTo>
                    <a:pt x="202" y="135"/>
                    <a:pt x="188" y="113"/>
                    <a:pt x="189" y="102"/>
                  </a:cubicBezTo>
                  <a:cubicBezTo>
                    <a:pt x="190" y="92"/>
                    <a:pt x="189" y="93"/>
                    <a:pt x="198" y="86"/>
                  </a:cubicBezTo>
                  <a:cubicBezTo>
                    <a:pt x="198" y="86"/>
                    <a:pt x="240" y="66"/>
                    <a:pt x="245" y="65"/>
                  </a:cubicBezTo>
                  <a:cubicBezTo>
                    <a:pt x="272" y="59"/>
                    <a:pt x="323" y="32"/>
                    <a:pt x="346" y="30"/>
                  </a:cubicBezTo>
                  <a:cubicBezTo>
                    <a:pt x="370" y="21"/>
                    <a:pt x="370" y="6"/>
                    <a:pt x="389" y="8"/>
                  </a:cubicBezTo>
                  <a:cubicBezTo>
                    <a:pt x="414" y="0"/>
                    <a:pt x="432" y="43"/>
                    <a:pt x="458" y="41"/>
                  </a:cubicBezTo>
                  <a:cubicBezTo>
                    <a:pt x="469" y="38"/>
                    <a:pt x="479" y="35"/>
                    <a:pt x="491" y="34"/>
                  </a:cubicBezTo>
                  <a:cubicBezTo>
                    <a:pt x="572" y="34"/>
                    <a:pt x="654" y="34"/>
                    <a:pt x="736" y="36"/>
                  </a:cubicBezTo>
                  <a:cubicBezTo>
                    <a:pt x="744" y="36"/>
                    <a:pt x="761" y="43"/>
                    <a:pt x="761" y="43"/>
                  </a:cubicBezTo>
                  <a:cubicBezTo>
                    <a:pt x="784" y="60"/>
                    <a:pt x="788" y="56"/>
                    <a:pt x="825" y="58"/>
                  </a:cubicBezTo>
                  <a:cubicBezTo>
                    <a:pt x="861" y="81"/>
                    <a:pt x="889" y="127"/>
                    <a:pt x="899" y="168"/>
                  </a:cubicBezTo>
                  <a:cubicBezTo>
                    <a:pt x="904" y="206"/>
                    <a:pt x="920" y="241"/>
                    <a:pt x="932" y="278"/>
                  </a:cubicBezTo>
                  <a:cubicBezTo>
                    <a:pt x="937" y="296"/>
                    <a:pt x="941" y="313"/>
                    <a:pt x="947" y="331"/>
                  </a:cubicBezTo>
                  <a:cubicBezTo>
                    <a:pt x="949" y="348"/>
                    <a:pt x="952" y="364"/>
                    <a:pt x="956" y="381"/>
                  </a:cubicBezTo>
                  <a:cubicBezTo>
                    <a:pt x="960" y="412"/>
                    <a:pt x="970" y="440"/>
                    <a:pt x="976" y="470"/>
                  </a:cubicBezTo>
                  <a:cubicBezTo>
                    <a:pt x="981" y="492"/>
                    <a:pt x="981" y="518"/>
                    <a:pt x="989" y="539"/>
                  </a:cubicBezTo>
                  <a:cubicBezTo>
                    <a:pt x="991" y="566"/>
                    <a:pt x="992" y="598"/>
                    <a:pt x="1001" y="623"/>
                  </a:cubicBezTo>
                  <a:cubicBezTo>
                    <a:pt x="1006" y="662"/>
                    <a:pt x="1007" y="700"/>
                    <a:pt x="1011" y="738"/>
                  </a:cubicBezTo>
                  <a:cubicBezTo>
                    <a:pt x="1010" y="768"/>
                    <a:pt x="1011" y="798"/>
                    <a:pt x="1009" y="827"/>
                  </a:cubicBezTo>
                  <a:cubicBezTo>
                    <a:pt x="1008" y="839"/>
                    <a:pt x="1004" y="840"/>
                    <a:pt x="999" y="849"/>
                  </a:cubicBezTo>
                  <a:cubicBezTo>
                    <a:pt x="985" y="871"/>
                    <a:pt x="971" y="914"/>
                    <a:pt x="944" y="923"/>
                  </a:cubicBezTo>
                  <a:cubicBezTo>
                    <a:pt x="934" y="922"/>
                    <a:pt x="924" y="923"/>
                    <a:pt x="914" y="921"/>
                  </a:cubicBezTo>
                  <a:cubicBezTo>
                    <a:pt x="904" y="918"/>
                    <a:pt x="895" y="907"/>
                    <a:pt x="885" y="904"/>
                  </a:cubicBezTo>
                  <a:cubicBezTo>
                    <a:pt x="849" y="869"/>
                    <a:pt x="812" y="874"/>
                    <a:pt x="763" y="873"/>
                  </a:cubicBezTo>
                  <a:cubicBezTo>
                    <a:pt x="752" y="865"/>
                    <a:pt x="743" y="862"/>
                    <a:pt x="733" y="853"/>
                  </a:cubicBezTo>
                  <a:cubicBezTo>
                    <a:pt x="733" y="820"/>
                    <a:pt x="733" y="786"/>
                    <a:pt x="731" y="753"/>
                  </a:cubicBezTo>
                  <a:cubicBezTo>
                    <a:pt x="730" y="740"/>
                    <a:pt x="731" y="730"/>
                    <a:pt x="719" y="726"/>
                  </a:cubicBezTo>
                  <a:cubicBezTo>
                    <a:pt x="716" y="719"/>
                    <a:pt x="701" y="710"/>
                    <a:pt x="701" y="710"/>
                  </a:cubicBezTo>
                  <a:cubicBezTo>
                    <a:pt x="693" y="703"/>
                    <a:pt x="687" y="724"/>
                    <a:pt x="683" y="710"/>
                  </a:cubicBezTo>
                  <a:cubicBezTo>
                    <a:pt x="663" y="690"/>
                    <a:pt x="659" y="643"/>
                    <a:pt x="681" y="628"/>
                  </a:cubicBezTo>
                  <a:cubicBezTo>
                    <a:pt x="700" y="602"/>
                    <a:pt x="686" y="628"/>
                    <a:pt x="713" y="614"/>
                  </a:cubicBezTo>
                  <a:cubicBezTo>
                    <a:pt x="718" y="611"/>
                    <a:pt x="729" y="590"/>
                    <a:pt x="729" y="590"/>
                  </a:cubicBezTo>
                  <a:cubicBezTo>
                    <a:pt x="733" y="583"/>
                    <a:pt x="743" y="577"/>
                    <a:pt x="743" y="577"/>
                  </a:cubicBezTo>
                  <a:cubicBezTo>
                    <a:pt x="750" y="555"/>
                    <a:pt x="747" y="532"/>
                    <a:pt x="729" y="520"/>
                  </a:cubicBezTo>
                  <a:cubicBezTo>
                    <a:pt x="725" y="509"/>
                    <a:pt x="726" y="496"/>
                    <a:pt x="723" y="492"/>
                  </a:cubicBezTo>
                  <a:cubicBezTo>
                    <a:pt x="719" y="488"/>
                    <a:pt x="714" y="502"/>
                    <a:pt x="708" y="495"/>
                  </a:cubicBezTo>
                  <a:cubicBezTo>
                    <a:pt x="705" y="477"/>
                    <a:pt x="706" y="463"/>
                    <a:pt x="690" y="452"/>
                  </a:cubicBezTo>
                  <a:cubicBezTo>
                    <a:pt x="691" y="431"/>
                    <a:pt x="715" y="386"/>
                    <a:pt x="723" y="369"/>
                  </a:cubicBezTo>
                  <a:cubicBezTo>
                    <a:pt x="727" y="365"/>
                    <a:pt x="732" y="358"/>
                    <a:pt x="733" y="352"/>
                  </a:cubicBezTo>
                  <a:cubicBezTo>
                    <a:pt x="740" y="344"/>
                    <a:pt x="764" y="314"/>
                    <a:pt x="767" y="292"/>
                  </a:cubicBezTo>
                  <a:cubicBezTo>
                    <a:pt x="776" y="266"/>
                    <a:pt x="781" y="241"/>
                    <a:pt x="753" y="223"/>
                  </a:cubicBezTo>
                  <a:cubicBezTo>
                    <a:pt x="745" y="198"/>
                    <a:pt x="740" y="169"/>
                    <a:pt x="719" y="156"/>
                  </a:cubicBezTo>
                  <a:cubicBezTo>
                    <a:pt x="705" y="139"/>
                    <a:pt x="697" y="133"/>
                    <a:pt x="667" y="122"/>
                  </a:cubicBezTo>
                  <a:cubicBezTo>
                    <a:pt x="630" y="70"/>
                    <a:pt x="578" y="112"/>
                    <a:pt x="515" y="110"/>
                  </a:cubicBezTo>
                  <a:cubicBezTo>
                    <a:pt x="506" y="107"/>
                    <a:pt x="497" y="106"/>
                    <a:pt x="488" y="103"/>
                  </a:cubicBezTo>
                  <a:cubicBezTo>
                    <a:pt x="466" y="71"/>
                    <a:pt x="439" y="79"/>
                    <a:pt x="399" y="74"/>
                  </a:cubicBezTo>
                  <a:cubicBezTo>
                    <a:pt x="384" y="75"/>
                    <a:pt x="369" y="74"/>
                    <a:pt x="354" y="77"/>
                  </a:cubicBezTo>
                  <a:cubicBezTo>
                    <a:pt x="349" y="78"/>
                    <a:pt x="339" y="86"/>
                    <a:pt x="339" y="86"/>
                  </a:cubicBezTo>
                  <a:cubicBezTo>
                    <a:pt x="334" y="103"/>
                    <a:pt x="339" y="97"/>
                    <a:pt x="327" y="105"/>
                  </a:cubicBezTo>
                  <a:cubicBezTo>
                    <a:pt x="325" y="121"/>
                    <a:pt x="325" y="133"/>
                    <a:pt x="312" y="141"/>
                  </a:cubicBezTo>
                  <a:cubicBezTo>
                    <a:pt x="304" y="153"/>
                    <a:pt x="297" y="167"/>
                    <a:pt x="285" y="175"/>
                  </a:cubicBezTo>
                  <a:cubicBezTo>
                    <a:pt x="281" y="187"/>
                    <a:pt x="275" y="195"/>
                    <a:pt x="265" y="201"/>
                  </a:cubicBezTo>
                  <a:cubicBezTo>
                    <a:pt x="257" y="213"/>
                    <a:pt x="251" y="225"/>
                    <a:pt x="243" y="237"/>
                  </a:cubicBezTo>
                  <a:cubicBezTo>
                    <a:pt x="237" y="249"/>
                    <a:pt x="244" y="278"/>
                    <a:pt x="240" y="289"/>
                  </a:cubicBezTo>
                  <a:cubicBezTo>
                    <a:pt x="237" y="300"/>
                    <a:pt x="227" y="293"/>
                    <a:pt x="224" y="304"/>
                  </a:cubicBezTo>
                  <a:cubicBezTo>
                    <a:pt x="221" y="314"/>
                    <a:pt x="223" y="336"/>
                    <a:pt x="221" y="350"/>
                  </a:cubicBezTo>
                  <a:cubicBezTo>
                    <a:pt x="216" y="377"/>
                    <a:pt x="211" y="376"/>
                    <a:pt x="207" y="392"/>
                  </a:cubicBezTo>
                  <a:cubicBezTo>
                    <a:pt x="204" y="407"/>
                    <a:pt x="198" y="405"/>
                    <a:pt x="202" y="441"/>
                  </a:cubicBezTo>
                  <a:cubicBezTo>
                    <a:pt x="202" y="474"/>
                    <a:pt x="238" y="565"/>
                    <a:pt x="229" y="608"/>
                  </a:cubicBezTo>
                  <a:cubicBezTo>
                    <a:pt x="224" y="616"/>
                    <a:pt x="228" y="686"/>
                    <a:pt x="209" y="702"/>
                  </a:cubicBezTo>
                  <a:cubicBezTo>
                    <a:pt x="190" y="718"/>
                    <a:pt x="134" y="704"/>
                    <a:pt x="117" y="702"/>
                  </a:cubicBezTo>
                  <a:cubicBezTo>
                    <a:pt x="100" y="700"/>
                    <a:pt x="110" y="689"/>
                    <a:pt x="105" y="688"/>
                  </a:cubicBezTo>
                  <a:cubicBezTo>
                    <a:pt x="100" y="687"/>
                    <a:pt x="93" y="706"/>
                    <a:pt x="87" y="695"/>
                  </a:cubicBezTo>
                  <a:cubicBezTo>
                    <a:pt x="80" y="685"/>
                    <a:pt x="71" y="634"/>
                    <a:pt x="64" y="625"/>
                  </a:cubicBezTo>
                  <a:cubicBezTo>
                    <a:pt x="60" y="635"/>
                    <a:pt x="52" y="639"/>
                    <a:pt x="42" y="643"/>
                  </a:cubicBezTo>
                  <a:cubicBezTo>
                    <a:pt x="37" y="656"/>
                    <a:pt x="36" y="661"/>
                    <a:pt x="25" y="671"/>
                  </a:cubicBezTo>
                  <a:cubicBezTo>
                    <a:pt x="24" y="674"/>
                    <a:pt x="24" y="677"/>
                    <a:pt x="22" y="678"/>
                  </a:cubicBezTo>
                  <a:cubicBezTo>
                    <a:pt x="6" y="699"/>
                    <a:pt x="19" y="650"/>
                    <a:pt x="22" y="645"/>
                  </a:cubicBezTo>
                  <a:cubicBezTo>
                    <a:pt x="31" y="633"/>
                    <a:pt x="30" y="639"/>
                    <a:pt x="30" y="643"/>
                  </a:cubicBezTo>
                  <a:close/>
                </a:path>
              </a:pathLst>
            </a:custGeom>
            <a:solidFill>
              <a:srgbClr val="C48E2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7209" name="Group 1538"/>
            <p:cNvGrpSpPr>
              <a:grpSpLocks/>
            </p:cNvGrpSpPr>
            <p:nvPr/>
          </p:nvGrpSpPr>
          <p:grpSpPr bwMode="auto">
            <a:xfrm>
              <a:off x="624" y="528"/>
              <a:ext cx="628" cy="1169"/>
              <a:chOff x="541" y="538"/>
              <a:chExt cx="1268" cy="2513"/>
            </a:xfrm>
          </p:grpSpPr>
          <p:sp>
            <p:nvSpPr>
              <p:cNvPr id="7268" name="Freeform 1539"/>
              <p:cNvSpPr>
                <a:spLocks/>
              </p:cNvSpPr>
              <p:nvPr/>
            </p:nvSpPr>
            <p:spPr bwMode="auto">
              <a:xfrm>
                <a:off x="541" y="538"/>
                <a:ext cx="1268" cy="2513"/>
              </a:xfrm>
              <a:custGeom>
                <a:avLst/>
                <a:gdLst>
                  <a:gd name="T0" fmla="*/ 1177 w 1268"/>
                  <a:gd name="T1" fmla="*/ 262 h 2513"/>
                  <a:gd name="T2" fmla="*/ 1250 w 1268"/>
                  <a:gd name="T3" fmla="*/ 153 h 2513"/>
                  <a:gd name="T4" fmla="*/ 1259 w 1268"/>
                  <a:gd name="T5" fmla="*/ 101 h 2513"/>
                  <a:gd name="T6" fmla="*/ 1181 w 1268"/>
                  <a:gd name="T7" fmla="*/ 74 h 2513"/>
                  <a:gd name="T8" fmla="*/ 992 w 1268"/>
                  <a:gd name="T9" fmla="*/ 128 h 2513"/>
                  <a:gd name="T10" fmla="*/ 926 w 1268"/>
                  <a:gd name="T11" fmla="*/ 125 h 2513"/>
                  <a:gd name="T12" fmla="*/ 922 w 1268"/>
                  <a:gd name="T13" fmla="*/ 80 h 2513"/>
                  <a:gd name="T14" fmla="*/ 868 w 1268"/>
                  <a:gd name="T15" fmla="*/ 80 h 2513"/>
                  <a:gd name="T16" fmla="*/ 795 w 1268"/>
                  <a:gd name="T17" fmla="*/ 35 h 2513"/>
                  <a:gd name="T18" fmla="*/ 635 w 1268"/>
                  <a:gd name="T19" fmla="*/ 5 h 2513"/>
                  <a:gd name="T20" fmla="*/ 437 w 1268"/>
                  <a:gd name="T21" fmla="*/ 65 h 2513"/>
                  <a:gd name="T22" fmla="*/ 266 w 1268"/>
                  <a:gd name="T23" fmla="*/ 194 h 2513"/>
                  <a:gd name="T24" fmla="*/ 173 w 1268"/>
                  <a:gd name="T25" fmla="*/ 332 h 2513"/>
                  <a:gd name="T26" fmla="*/ 122 w 1268"/>
                  <a:gd name="T27" fmla="*/ 518 h 2513"/>
                  <a:gd name="T28" fmla="*/ 143 w 1268"/>
                  <a:gd name="T29" fmla="*/ 515 h 2513"/>
                  <a:gd name="T30" fmla="*/ 137 w 1268"/>
                  <a:gd name="T31" fmla="*/ 548 h 2513"/>
                  <a:gd name="T32" fmla="*/ 155 w 1268"/>
                  <a:gd name="T33" fmla="*/ 596 h 2513"/>
                  <a:gd name="T34" fmla="*/ 155 w 1268"/>
                  <a:gd name="T35" fmla="*/ 662 h 2513"/>
                  <a:gd name="T36" fmla="*/ 134 w 1268"/>
                  <a:gd name="T37" fmla="*/ 692 h 2513"/>
                  <a:gd name="T38" fmla="*/ 50 w 1268"/>
                  <a:gd name="T39" fmla="*/ 761 h 2513"/>
                  <a:gd name="T40" fmla="*/ 29 w 1268"/>
                  <a:gd name="T41" fmla="*/ 803 h 2513"/>
                  <a:gd name="T42" fmla="*/ 89 w 1268"/>
                  <a:gd name="T43" fmla="*/ 839 h 2513"/>
                  <a:gd name="T44" fmla="*/ 143 w 1268"/>
                  <a:gd name="T45" fmla="*/ 851 h 2513"/>
                  <a:gd name="T46" fmla="*/ 137 w 1268"/>
                  <a:gd name="T47" fmla="*/ 941 h 2513"/>
                  <a:gd name="T48" fmla="*/ 110 w 1268"/>
                  <a:gd name="T49" fmla="*/ 1151 h 2513"/>
                  <a:gd name="T50" fmla="*/ 98 w 1268"/>
                  <a:gd name="T51" fmla="*/ 1220 h 2513"/>
                  <a:gd name="T52" fmla="*/ 149 w 1268"/>
                  <a:gd name="T53" fmla="*/ 1283 h 2513"/>
                  <a:gd name="T54" fmla="*/ 140 w 1268"/>
                  <a:gd name="T55" fmla="*/ 1373 h 2513"/>
                  <a:gd name="T56" fmla="*/ 143 w 1268"/>
                  <a:gd name="T57" fmla="*/ 1490 h 2513"/>
                  <a:gd name="T58" fmla="*/ 159 w 1268"/>
                  <a:gd name="T59" fmla="*/ 1589 h 2513"/>
                  <a:gd name="T60" fmla="*/ 176 w 1268"/>
                  <a:gd name="T61" fmla="*/ 1709 h 2513"/>
                  <a:gd name="T62" fmla="*/ 125 w 1268"/>
                  <a:gd name="T63" fmla="*/ 1793 h 2513"/>
                  <a:gd name="T64" fmla="*/ 23 w 1268"/>
                  <a:gd name="T65" fmla="*/ 1904 h 2513"/>
                  <a:gd name="T66" fmla="*/ 8 w 1268"/>
                  <a:gd name="T67" fmla="*/ 1955 h 2513"/>
                  <a:gd name="T68" fmla="*/ 104 w 1268"/>
                  <a:gd name="T69" fmla="*/ 2075 h 2513"/>
                  <a:gd name="T70" fmla="*/ 185 w 1268"/>
                  <a:gd name="T71" fmla="*/ 2144 h 2513"/>
                  <a:gd name="T72" fmla="*/ 155 w 1268"/>
                  <a:gd name="T73" fmla="*/ 2252 h 2513"/>
                  <a:gd name="T74" fmla="*/ 200 w 1268"/>
                  <a:gd name="T75" fmla="*/ 2327 h 2513"/>
                  <a:gd name="T76" fmla="*/ 272 w 1268"/>
                  <a:gd name="T77" fmla="*/ 2378 h 2513"/>
                  <a:gd name="T78" fmla="*/ 293 w 1268"/>
                  <a:gd name="T79" fmla="*/ 2450 h 2513"/>
                  <a:gd name="T80" fmla="*/ 404 w 1268"/>
                  <a:gd name="T81" fmla="*/ 2489 h 2513"/>
                  <a:gd name="T82" fmla="*/ 504 w 1268"/>
                  <a:gd name="T83" fmla="*/ 2499 h 2513"/>
                  <a:gd name="T84" fmla="*/ 500 w 1268"/>
                  <a:gd name="T85" fmla="*/ 2423 h 2513"/>
                  <a:gd name="T86" fmla="*/ 512 w 1268"/>
                  <a:gd name="T87" fmla="*/ 2162 h 2513"/>
                  <a:gd name="T88" fmla="*/ 477 w 1268"/>
                  <a:gd name="T89" fmla="*/ 1298 h 2513"/>
                  <a:gd name="T90" fmla="*/ 464 w 1268"/>
                  <a:gd name="T91" fmla="*/ 638 h 2513"/>
                  <a:gd name="T92" fmla="*/ 632 w 1268"/>
                  <a:gd name="T93" fmla="*/ 335 h 2513"/>
                  <a:gd name="T94" fmla="*/ 833 w 1268"/>
                  <a:gd name="T95" fmla="*/ 329 h 2513"/>
                  <a:gd name="T96" fmla="*/ 863 w 1268"/>
                  <a:gd name="T97" fmla="*/ 308 h 2513"/>
                  <a:gd name="T98" fmla="*/ 899 w 1268"/>
                  <a:gd name="T99" fmla="*/ 299 h 2513"/>
                  <a:gd name="T100" fmla="*/ 1022 w 1268"/>
                  <a:gd name="T101" fmla="*/ 227 h 2513"/>
                  <a:gd name="T102" fmla="*/ 1104 w 1268"/>
                  <a:gd name="T103" fmla="*/ 244 h 2513"/>
                  <a:gd name="T104" fmla="*/ 1177 w 1268"/>
                  <a:gd name="T105" fmla="*/ 262 h 25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68" h="2513">
                    <a:moveTo>
                      <a:pt x="1177" y="262"/>
                    </a:moveTo>
                    <a:cubicBezTo>
                      <a:pt x="1225" y="230"/>
                      <a:pt x="1236" y="208"/>
                      <a:pt x="1250" y="153"/>
                    </a:cubicBezTo>
                    <a:cubicBezTo>
                      <a:pt x="1261" y="128"/>
                      <a:pt x="1268" y="118"/>
                      <a:pt x="1259" y="101"/>
                    </a:cubicBezTo>
                    <a:cubicBezTo>
                      <a:pt x="1247" y="88"/>
                      <a:pt x="1225" y="70"/>
                      <a:pt x="1181" y="74"/>
                    </a:cubicBezTo>
                    <a:cubicBezTo>
                      <a:pt x="1139" y="70"/>
                      <a:pt x="1035" y="127"/>
                      <a:pt x="992" y="128"/>
                    </a:cubicBezTo>
                    <a:cubicBezTo>
                      <a:pt x="950" y="136"/>
                      <a:pt x="938" y="133"/>
                      <a:pt x="926" y="125"/>
                    </a:cubicBezTo>
                    <a:cubicBezTo>
                      <a:pt x="914" y="117"/>
                      <a:pt x="932" y="87"/>
                      <a:pt x="922" y="80"/>
                    </a:cubicBezTo>
                    <a:cubicBezTo>
                      <a:pt x="907" y="80"/>
                      <a:pt x="880" y="84"/>
                      <a:pt x="868" y="80"/>
                    </a:cubicBezTo>
                    <a:cubicBezTo>
                      <a:pt x="847" y="73"/>
                      <a:pt x="834" y="47"/>
                      <a:pt x="795" y="35"/>
                    </a:cubicBezTo>
                    <a:cubicBezTo>
                      <a:pt x="749" y="31"/>
                      <a:pt x="695" y="0"/>
                      <a:pt x="635" y="5"/>
                    </a:cubicBezTo>
                    <a:cubicBezTo>
                      <a:pt x="575" y="10"/>
                      <a:pt x="499" y="34"/>
                      <a:pt x="437" y="65"/>
                    </a:cubicBezTo>
                    <a:cubicBezTo>
                      <a:pt x="349" y="91"/>
                      <a:pt x="300" y="155"/>
                      <a:pt x="266" y="194"/>
                    </a:cubicBezTo>
                    <a:cubicBezTo>
                      <a:pt x="244" y="221"/>
                      <a:pt x="197" y="278"/>
                      <a:pt x="173" y="332"/>
                    </a:cubicBezTo>
                    <a:cubicBezTo>
                      <a:pt x="149" y="386"/>
                      <a:pt x="127" y="488"/>
                      <a:pt x="122" y="518"/>
                    </a:cubicBezTo>
                    <a:cubicBezTo>
                      <a:pt x="121" y="542"/>
                      <a:pt x="141" y="510"/>
                      <a:pt x="143" y="515"/>
                    </a:cubicBezTo>
                    <a:cubicBezTo>
                      <a:pt x="145" y="520"/>
                      <a:pt x="135" y="535"/>
                      <a:pt x="137" y="548"/>
                    </a:cubicBezTo>
                    <a:cubicBezTo>
                      <a:pt x="139" y="563"/>
                      <a:pt x="154" y="577"/>
                      <a:pt x="155" y="596"/>
                    </a:cubicBezTo>
                    <a:cubicBezTo>
                      <a:pt x="158" y="615"/>
                      <a:pt x="159" y="646"/>
                      <a:pt x="155" y="662"/>
                    </a:cubicBezTo>
                    <a:cubicBezTo>
                      <a:pt x="148" y="678"/>
                      <a:pt x="151" y="676"/>
                      <a:pt x="134" y="692"/>
                    </a:cubicBezTo>
                    <a:cubicBezTo>
                      <a:pt x="117" y="708"/>
                      <a:pt x="67" y="743"/>
                      <a:pt x="50" y="761"/>
                    </a:cubicBezTo>
                    <a:cubicBezTo>
                      <a:pt x="36" y="782"/>
                      <a:pt x="23" y="790"/>
                      <a:pt x="29" y="803"/>
                    </a:cubicBezTo>
                    <a:cubicBezTo>
                      <a:pt x="35" y="816"/>
                      <a:pt x="70" y="831"/>
                      <a:pt x="89" y="839"/>
                    </a:cubicBezTo>
                    <a:cubicBezTo>
                      <a:pt x="104" y="860"/>
                      <a:pt x="135" y="834"/>
                      <a:pt x="143" y="851"/>
                    </a:cubicBezTo>
                    <a:cubicBezTo>
                      <a:pt x="151" y="868"/>
                      <a:pt x="143" y="891"/>
                      <a:pt x="137" y="941"/>
                    </a:cubicBezTo>
                    <a:cubicBezTo>
                      <a:pt x="131" y="991"/>
                      <a:pt x="116" y="1105"/>
                      <a:pt x="110" y="1151"/>
                    </a:cubicBezTo>
                    <a:cubicBezTo>
                      <a:pt x="113" y="1175"/>
                      <a:pt x="88" y="1198"/>
                      <a:pt x="98" y="1220"/>
                    </a:cubicBezTo>
                    <a:cubicBezTo>
                      <a:pt x="113" y="1242"/>
                      <a:pt x="137" y="1258"/>
                      <a:pt x="149" y="1283"/>
                    </a:cubicBezTo>
                    <a:cubicBezTo>
                      <a:pt x="152" y="1312"/>
                      <a:pt x="138" y="1322"/>
                      <a:pt x="140" y="1373"/>
                    </a:cubicBezTo>
                    <a:cubicBezTo>
                      <a:pt x="139" y="1407"/>
                      <a:pt x="140" y="1454"/>
                      <a:pt x="143" y="1490"/>
                    </a:cubicBezTo>
                    <a:cubicBezTo>
                      <a:pt x="146" y="1526"/>
                      <a:pt x="154" y="1553"/>
                      <a:pt x="159" y="1589"/>
                    </a:cubicBezTo>
                    <a:cubicBezTo>
                      <a:pt x="156" y="1632"/>
                      <a:pt x="183" y="1667"/>
                      <a:pt x="176" y="1709"/>
                    </a:cubicBezTo>
                    <a:cubicBezTo>
                      <a:pt x="171" y="1736"/>
                      <a:pt x="142" y="1779"/>
                      <a:pt x="125" y="1793"/>
                    </a:cubicBezTo>
                    <a:cubicBezTo>
                      <a:pt x="99" y="1823"/>
                      <a:pt x="39" y="1872"/>
                      <a:pt x="23" y="1904"/>
                    </a:cubicBezTo>
                    <a:cubicBezTo>
                      <a:pt x="26" y="1919"/>
                      <a:pt x="0" y="1942"/>
                      <a:pt x="8" y="1955"/>
                    </a:cubicBezTo>
                    <a:cubicBezTo>
                      <a:pt x="26" y="1984"/>
                      <a:pt x="75" y="2044"/>
                      <a:pt x="104" y="2075"/>
                    </a:cubicBezTo>
                    <a:cubicBezTo>
                      <a:pt x="133" y="2106"/>
                      <a:pt x="177" y="2115"/>
                      <a:pt x="185" y="2144"/>
                    </a:cubicBezTo>
                    <a:cubicBezTo>
                      <a:pt x="193" y="2173"/>
                      <a:pt x="153" y="2222"/>
                      <a:pt x="155" y="2252"/>
                    </a:cubicBezTo>
                    <a:cubicBezTo>
                      <a:pt x="168" y="2280"/>
                      <a:pt x="175" y="2305"/>
                      <a:pt x="200" y="2327"/>
                    </a:cubicBezTo>
                    <a:cubicBezTo>
                      <a:pt x="219" y="2340"/>
                      <a:pt x="256" y="2360"/>
                      <a:pt x="272" y="2378"/>
                    </a:cubicBezTo>
                    <a:cubicBezTo>
                      <a:pt x="277" y="2393"/>
                      <a:pt x="271" y="2432"/>
                      <a:pt x="293" y="2450"/>
                    </a:cubicBezTo>
                    <a:cubicBezTo>
                      <a:pt x="315" y="2468"/>
                      <a:pt x="369" y="2481"/>
                      <a:pt x="404" y="2489"/>
                    </a:cubicBezTo>
                    <a:cubicBezTo>
                      <a:pt x="473" y="2513"/>
                      <a:pt x="440" y="2512"/>
                      <a:pt x="504" y="2499"/>
                    </a:cubicBezTo>
                    <a:cubicBezTo>
                      <a:pt x="523" y="2485"/>
                      <a:pt x="499" y="2452"/>
                      <a:pt x="500" y="2423"/>
                    </a:cubicBezTo>
                    <a:cubicBezTo>
                      <a:pt x="501" y="2367"/>
                      <a:pt x="516" y="2349"/>
                      <a:pt x="512" y="2162"/>
                    </a:cubicBezTo>
                    <a:cubicBezTo>
                      <a:pt x="508" y="1910"/>
                      <a:pt x="544" y="1572"/>
                      <a:pt x="477" y="1298"/>
                    </a:cubicBezTo>
                    <a:cubicBezTo>
                      <a:pt x="463" y="1012"/>
                      <a:pt x="438" y="798"/>
                      <a:pt x="464" y="638"/>
                    </a:cubicBezTo>
                    <a:cubicBezTo>
                      <a:pt x="490" y="478"/>
                      <a:pt x="571" y="386"/>
                      <a:pt x="632" y="335"/>
                    </a:cubicBezTo>
                    <a:cubicBezTo>
                      <a:pt x="690" y="301"/>
                      <a:pt x="766" y="332"/>
                      <a:pt x="833" y="329"/>
                    </a:cubicBezTo>
                    <a:cubicBezTo>
                      <a:pt x="873" y="324"/>
                      <a:pt x="850" y="316"/>
                      <a:pt x="863" y="308"/>
                    </a:cubicBezTo>
                    <a:cubicBezTo>
                      <a:pt x="874" y="303"/>
                      <a:pt x="873" y="312"/>
                      <a:pt x="899" y="299"/>
                    </a:cubicBezTo>
                    <a:cubicBezTo>
                      <a:pt x="925" y="282"/>
                      <a:pt x="988" y="236"/>
                      <a:pt x="1022" y="227"/>
                    </a:cubicBezTo>
                    <a:cubicBezTo>
                      <a:pt x="1060" y="222"/>
                      <a:pt x="1076" y="230"/>
                      <a:pt x="1104" y="244"/>
                    </a:cubicBezTo>
                    <a:cubicBezTo>
                      <a:pt x="1126" y="255"/>
                      <a:pt x="1177" y="262"/>
                      <a:pt x="1177" y="26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9" name="Freeform 1540"/>
              <p:cNvSpPr>
                <a:spLocks/>
              </p:cNvSpPr>
              <p:nvPr/>
            </p:nvSpPr>
            <p:spPr bwMode="auto">
              <a:xfrm>
                <a:off x="696" y="622"/>
                <a:ext cx="862" cy="590"/>
              </a:xfrm>
              <a:custGeom>
                <a:avLst/>
                <a:gdLst>
                  <a:gd name="T0" fmla="*/ 336 w 862"/>
                  <a:gd name="T1" fmla="*/ 182 h 590"/>
                  <a:gd name="T2" fmla="*/ 440 w 862"/>
                  <a:gd name="T3" fmla="*/ 130 h 590"/>
                  <a:gd name="T4" fmla="*/ 476 w 862"/>
                  <a:gd name="T5" fmla="*/ 118 h 590"/>
                  <a:gd name="T6" fmla="*/ 576 w 862"/>
                  <a:gd name="T7" fmla="*/ 46 h 590"/>
                  <a:gd name="T8" fmla="*/ 696 w 862"/>
                  <a:gd name="T9" fmla="*/ 0 h 590"/>
                  <a:gd name="T10" fmla="*/ 752 w 862"/>
                  <a:gd name="T11" fmla="*/ 8 h 590"/>
                  <a:gd name="T12" fmla="*/ 753 w 862"/>
                  <a:gd name="T13" fmla="*/ 41 h 590"/>
                  <a:gd name="T14" fmla="*/ 724 w 862"/>
                  <a:gd name="T15" fmla="*/ 80 h 590"/>
                  <a:gd name="T16" fmla="*/ 818 w 862"/>
                  <a:gd name="T17" fmla="*/ 116 h 590"/>
                  <a:gd name="T18" fmla="*/ 676 w 862"/>
                  <a:gd name="T19" fmla="*/ 150 h 590"/>
                  <a:gd name="T20" fmla="*/ 628 w 862"/>
                  <a:gd name="T21" fmla="*/ 110 h 590"/>
                  <a:gd name="T22" fmla="*/ 564 w 862"/>
                  <a:gd name="T23" fmla="*/ 154 h 590"/>
                  <a:gd name="T24" fmla="*/ 480 w 862"/>
                  <a:gd name="T25" fmla="*/ 202 h 590"/>
                  <a:gd name="T26" fmla="*/ 396 w 862"/>
                  <a:gd name="T27" fmla="*/ 238 h 590"/>
                  <a:gd name="T28" fmla="*/ 348 w 862"/>
                  <a:gd name="T29" fmla="*/ 270 h 590"/>
                  <a:gd name="T30" fmla="*/ 304 w 862"/>
                  <a:gd name="T31" fmla="*/ 302 h 590"/>
                  <a:gd name="T32" fmla="*/ 276 w 862"/>
                  <a:gd name="T33" fmla="*/ 370 h 590"/>
                  <a:gd name="T34" fmla="*/ 220 w 862"/>
                  <a:gd name="T35" fmla="*/ 426 h 590"/>
                  <a:gd name="T36" fmla="*/ 140 w 862"/>
                  <a:gd name="T37" fmla="*/ 498 h 590"/>
                  <a:gd name="T38" fmla="*/ 88 w 862"/>
                  <a:gd name="T39" fmla="*/ 542 h 590"/>
                  <a:gd name="T40" fmla="*/ 60 w 862"/>
                  <a:gd name="T41" fmla="*/ 562 h 590"/>
                  <a:gd name="T42" fmla="*/ 32 w 862"/>
                  <a:gd name="T43" fmla="*/ 582 h 590"/>
                  <a:gd name="T44" fmla="*/ 14 w 862"/>
                  <a:gd name="T45" fmla="*/ 527 h 590"/>
                  <a:gd name="T46" fmla="*/ 16 w 862"/>
                  <a:gd name="T47" fmla="*/ 470 h 590"/>
                  <a:gd name="T48" fmla="*/ 80 w 862"/>
                  <a:gd name="T49" fmla="*/ 398 h 590"/>
                  <a:gd name="T50" fmla="*/ 132 w 862"/>
                  <a:gd name="T51" fmla="*/ 322 h 590"/>
                  <a:gd name="T52" fmla="*/ 184 w 862"/>
                  <a:gd name="T53" fmla="*/ 252 h 590"/>
                  <a:gd name="T54" fmla="*/ 160 w 862"/>
                  <a:gd name="T55" fmla="*/ 154 h 590"/>
                  <a:gd name="T56" fmla="*/ 114 w 862"/>
                  <a:gd name="T57" fmla="*/ 290 h 590"/>
                  <a:gd name="T58" fmla="*/ 68 w 862"/>
                  <a:gd name="T59" fmla="*/ 394 h 590"/>
                  <a:gd name="T60" fmla="*/ 52 w 862"/>
                  <a:gd name="T61" fmla="*/ 410 h 590"/>
                  <a:gd name="T62" fmla="*/ 20 w 862"/>
                  <a:gd name="T63" fmla="*/ 454 h 590"/>
                  <a:gd name="T64" fmla="*/ 32 w 862"/>
                  <a:gd name="T65" fmla="*/ 366 h 590"/>
                  <a:gd name="T66" fmla="*/ 60 w 862"/>
                  <a:gd name="T67" fmla="*/ 270 h 590"/>
                  <a:gd name="T68" fmla="*/ 76 w 862"/>
                  <a:gd name="T69" fmla="*/ 234 h 590"/>
                  <a:gd name="T70" fmla="*/ 108 w 862"/>
                  <a:gd name="T71" fmla="*/ 188 h 590"/>
                  <a:gd name="T72" fmla="*/ 156 w 862"/>
                  <a:gd name="T73" fmla="*/ 106 h 590"/>
                  <a:gd name="T74" fmla="*/ 228 w 862"/>
                  <a:gd name="T75" fmla="*/ 54 h 590"/>
                  <a:gd name="T76" fmla="*/ 332 w 862"/>
                  <a:gd name="T77" fmla="*/ 70 h 5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2" h="590">
                    <a:moveTo>
                      <a:pt x="332" y="70"/>
                    </a:moveTo>
                    <a:cubicBezTo>
                      <a:pt x="344" y="105"/>
                      <a:pt x="334" y="145"/>
                      <a:pt x="336" y="182"/>
                    </a:cubicBezTo>
                    <a:cubicBezTo>
                      <a:pt x="349" y="162"/>
                      <a:pt x="373" y="152"/>
                      <a:pt x="396" y="146"/>
                    </a:cubicBezTo>
                    <a:cubicBezTo>
                      <a:pt x="421" y="129"/>
                      <a:pt x="394" y="145"/>
                      <a:pt x="440" y="130"/>
                    </a:cubicBezTo>
                    <a:cubicBezTo>
                      <a:pt x="448" y="127"/>
                      <a:pt x="456" y="125"/>
                      <a:pt x="464" y="122"/>
                    </a:cubicBezTo>
                    <a:cubicBezTo>
                      <a:pt x="468" y="121"/>
                      <a:pt x="476" y="118"/>
                      <a:pt x="476" y="118"/>
                    </a:cubicBezTo>
                    <a:cubicBezTo>
                      <a:pt x="482" y="99"/>
                      <a:pt x="500" y="99"/>
                      <a:pt x="516" y="90"/>
                    </a:cubicBezTo>
                    <a:cubicBezTo>
                      <a:pt x="535" y="79"/>
                      <a:pt x="558" y="55"/>
                      <a:pt x="576" y="46"/>
                    </a:cubicBezTo>
                    <a:cubicBezTo>
                      <a:pt x="611" y="29"/>
                      <a:pt x="636" y="42"/>
                      <a:pt x="668" y="10"/>
                    </a:cubicBezTo>
                    <a:cubicBezTo>
                      <a:pt x="687" y="4"/>
                      <a:pt x="689" y="0"/>
                      <a:pt x="696" y="0"/>
                    </a:cubicBezTo>
                    <a:cubicBezTo>
                      <a:pt x="703" y="0"/>
                      <a:pt x="701" y="7"/>
                      <a:pt x="710" y="8"/>
                    </a:cubicBezTo>
                    <a:cubicBezTo>
                      <a:pt x="717" y="14"/>
                      <a:pt x="752" y="8"/>
                      <a:pt x="752" y="8"/>
                    </a:cubicBezTo>
                    <a:cubicBezTo>
                      <a:pt x="759" y="10"/>
                      <a:pt x="752" y="6"/>
                      <a:pt x="753" y="10"/>
                    </a:cubicBezTo>
                    <a:cubicBezTo>
                      <a:pt x="753" y="15"/>
                      <a:pt x="767" y="32"/>
                      <a:pt x="753" y="41"/>
                    </a:cubicBezTo>
                    <a:cubicBezTo>
                      <a:pt x="747" y="47"/>
                      <a:pt x="680" y="63"/>
                      <a:pt x="672" y="66"/>
                    </a:cubicBezTo>
                    <a:cubicBezTo>
                      <a:pt x="678" y="68"/>
                      <a:pt x="695" y="77"/>
                      <a:pt x="724" y="80"/>
                    </a:cubicBezTo>
                    <a:cubicBezTo>
                      <a:pt x="753" y="83"/>
                      <a:pt x="833" y="78"/>
                      <a:pt x="848" y="84"/>
                    </a:cubicBezTo>
                    <a:cubicBezTo>
                      <a:pt x="862" y="90"/>
                      <a:pt x="840" y="103"/>
                      <a:pt x="818" y="116"/>
                    </a:cubicBezTo>
                    <a:cubicBezTo>
                      <a:pt x="796" y="129"/>
                      <a:pt x="740" y="158"/>
                      <a:pt x="716" y="164"/>
                    </a:cubicBezTo>
                    <a:cubicBezTo>
                      <a:pt x="692" y="170"/>
                      <a:pt x="693" y="154"/>
                      <a:pt x="676" y="150"/>
                    </a:cubicBezTo>
                    <a:cubicBezTo>
                      <a:pt x="659" y="146"/>
                      <a:pt x="622" y="145"/>
                      <a:pt x="614" y="138"/>
                    </a:cubicBezTo>
                    <a:cubicBezTo>
                      <a:pt x="606" y="131"/>
                      <a:pt x="630" y="113"/>
                      <a:pt x="628" y="110"/>
                    </a:cubicBezTo>
                    <a:cubicBezTo>
                      <a:pt x="621" y="114"/>
                      <a:pt x="604" y="118"/>
                      <a:pt x="604" y="118"/>
                    </a:cubicBezTo>
                    <a:cubicBezTo>
                      <a:pt x="597" y="138"/>
                      <a:pt x="580" y="143"/>
                      <a:pt x="564" y="154"/>
                    </a:cubicBezTo>
                    <a:cubicBezTo>
                      <a:pt x="556" y="159"/>
                      <a:pt x="540" y="170"/>
                      <a:pt x="540" y="170"/>
                    </a:cubicBezTo>
                    <a:cubicBezTo>
                      <a:pt x="517" y="204"/>
                      <a:pt x="531" y="196"/>
                      <a:pt x="480" y="202"/>
                    </a:cubicBezTo>
                    <a:cubicBezTo>
                      <a:pt x="459" y="209"/>
                      <a:pt x="440" y="221"/>
                      <a:pt x="420" y="230"/>
                    </a:cubicBezTo>
                    <a:cubicBezTo>
                      <a:pt x="412" y="233"/>
                      <a:pt x="404" y="235"/>
                      <a:pt x="396" y="238"/>
                    </a:cubicBezTo>
                    <a:cubicBezTo>
                      <a:pt x="392" y="239"/>
                      <a:pt x="384" y="242"/>
                      <a:pt x="384" y="242"/>
                    </a:cubicBezTo>
                    <a:cubicBezTo>
                      <a:pt x="365" y="261"/>
                      <a:pt x="377" y="251"/>
                      <a:pt x="348" y="270"/>
                    </a:cubicBezTo>
                    <a:cubicBezTo>
                      <a:pt x="344" y="273"/>
                      <a:pt x="336" y="278"/>
                      <a:pt x="336" y="278"/>
                    </a:cubicBezTo>
                    <a:cubicBezTo>
                      <a:pt x="326" y="292"/>
                      <a:pt x="318" y="293"/>
                      <a:pt x="304" y="302"/>
                    </a:cubicBezTo>
                    <a:cubicBezTo>
                      <a:pt x="292" y="319"/>
                      <a:pt x="294" y="334"/>
                      <a:pt x="276" y="346"/>
                    </a:cubicBezTo>
                    <a:cubicBezTo>
                      <a:pt x="251" y="383"/>
                      <a:pt x="303" y="330"/>
                      <a:pt x="276" y="370"/>
                    </a:cubicBezTo>
                    <a:cubicBezTo>
                      <a:pt x="272" y="376"/>
                      <a:pt x="251" y="394"/>
                      <a:pt x="244" y="402"/>
                    </a:cubicBezTo>
                    <a:cubicBezTo>
                      <a:pt x="236" y="410"/>
                      <a:pt x="220" y="426"/>
                      <a:pt x="220" y="426"/>
                    </a:cubicBezTo>
                    <a:cubicBezTo>
                      <a:pt x="215" y="442"/>
                      <a:pt x="206" y="441"/>
                      <a:pt x="192" y="450"/>
                    </a:cubicBezTo>
                    <a:cubicBezTo>
                      <a:pt x="178" y="471"/>
                      <a:pt x="165" y="490"/>
                      <a:pt x="140" y="498"/>
                    </a:cubicBezTo>
                    <a:cubicBezTo>
                      <a:pt x="129" y="515"/>
                      <a:pt x="115" y="524"/>
                      <a:pt x="96" y="530"/>
                    </a:cubicBezTo>
                    <a:cubicBezTo>
                      <a:pt x="93" y="534"/>
                      <a:pt x="92" y="539"/>
                      <a:pt x="88" y="542"/>
                    </a:cubicBezTo>
                    <a:cubicBezTo>
                      <a:pt x="81" y="546"/>
                      <a:pt x="64" y="550"/>
                      <a:pt x="64" y="550"/>
                    </a:cubicBezTo>
                    <a:cubicBezTo>
                      <a:pt x="63" y="554"/>
                      <a:pt x="63" y="560"/>
                      <a:pt x="60" y="562"/>
                    </a:cubicBezTo>
                    <a:cubicBezTo>
                      <a:pt x="53" y="567"/>
                      <a:pt x="36" y="570"/>
                      <a:pt x="36" y="570"/>
                    </a:cubicBezTo>
                    <a:cubicBezTo>
                      <a:pt x="35" y="574"/>
                      <a:pt x="35" y="580"/>
                      <a:pt x="32" y="582"/>
                    </a:cubicBezTo>
                    <a:cubicBezTo>
                      <a:pt x="25" y="587"/>
                      <a:pt x="8" y="590"/>
                      <a:pt x="8" y="590"/>
                    </a:cubicBezTo>
                    <a:cubicBezTo>
                      <a:pt x="4" y="581"/>
                      <a:pt x="15" y="546"/>
                      <a:pt x="14" y="527"/>
                    </a:cubicBezTo>
                    <a:cubicBezTo>
                      <a:pt x="13" y="508"/>
                      <a:pt x="0" y="483"/>
                      <a:pt x="0" y="474"/>
                    </a:cubicBezTo>
                    <a:cubicBezTo>
                      <a:pt x="5" y="473"/>
                      <a:pt x="11" y="473"/>
                      <a:pt x="16" y="470"/>
                    </a:cubicBezTo>
                    <a:cubicBezTo>
                      <a:pt x="27" y="463"/>
                      <a:pt x="21" y="441"/>
                      <a:pt x="32" y="434"/>
                    </a:cubicBezTo>
                    <a:cubicBezTo>
                      <a:pt x="49" y="422"/>
                      <a:pt x="63" y="409"/>
                      <a:pt x="80" y="398"/>
                    </a:cubicBezTo>
                    <a:cubicBezTo>
                      <a:pt x="90" y="383"/>
                      <a:pt x="106" y="366"/>
                      <a:pt x="120" y="354"/>
                    </a:cubicBezTo>
                    <a:cubicBezTo>
                      <a:pt x="130" y="343"/>
                      <a:pt x="125" y="331"/>
                      <a:pt x="132" y="322"/>
                    </a:cubicBezTo>
                    <a:cubicBezTo>
                      <a:pt x="139" y="313"/>
                      <a:pt x="155" y="314"/>
                      <a:pt x="164" y="302"/>
                    </a:cubicBezTo>
                    <a:cubicBezTo>
                      <a:pt x="170" y="285"/>
                      <a:pt x="167" y="258"/>
                      <a:pt x="184" y="252"/>
                    </a:cubicBezTo>
                    <a:cubicBezTo>
                      <a:pt x="194" y="229"/>
                      <a:pt x="188" y="168"/>
                      <a:pt x="184" y="152"/>
                    </a:cubicBezTo>
                    <a:cubicBezTo>
                      <a:pt x="180" y="136"/>
                      <a:pt x="173" y="138"/>
                      <a:pt x="160" y="154"/>
                    </a:cubicBezTo>
                    <a:cubicBezTo>
                      <a:pt x="125" y="177"/>
                      <a:pt x="138" y="227"/>
                      <a:pt x="104" y="250"/>
                    </a:cubicBezTo>
                    <a:cubicBezTo>
                      <a:pt x="93" y="273"/>
                      <a:pt x="119" y="268"/>
                      <a:pt x="114" y="290"/>
                    </a:cubicBezTo>
                    <a:cubicBezTo>
                      <a:pt x="109" y="312"/>
                      <a:pt x="84" y="365"/>
                      <a:pt x="76" y="382"/>
                    </a:cubicBezTo>
                    <a:cubicBezTo>
                      <a:pt x="73" y="386"/>
                      <a:pt x="72" y="391"/>
                      <a:pt x="68" y="394"/>
                    </a:cubicBezTo>
                    <a:cubicBezTo>
                      <a:pt x="65" y="397"/>
                      <a:pt x="59" y="395"/>
                      <a:pt x="56" y="398"/>
                    </a:cubicBezTo>
                    <a:cubicBezTo>
                      <a:pt x="53" y="401"/>
                      <a:pt x="55" y="407"/>
                      <a:pt x="52" y="410"/>
                    </a:cubicBezTo>
                    <a:cubicBezTo>
                      <a:pt x="49" y="414"/>
                      <a:pt x="44" y="415"/>
                      <a:pt x="40" y="418"/>
                    </a:cubicBezTo>
                    <a:cubicBezTo>
                      <a:pt x="35" y="433"/>
                      <a:pt x="25" y="439"/>
                      <a:pt x="20" y="454"/>
                    </a:cubicBezTo>
                    <a:cubicBezTo>
                      <a:pt x="17" y="451"/>
                      <a:pt x="10" y="395"/>
                      <a:pt x="12" y="380"/>
                    </a:cubicBezTo>
                    <a:cubicBezTo>
                      <a:pt x="14" y="365"/>
                      <a:pt x="30" y="372"/>
                      <a:pt x="32" y="366"/>
                    </a:cubicBezTo>
                    <a:cubicBezTo>
                      <a:pt x="29" y="358"/>
                      <a:pt x="19" y="349"/>
                      <a:pt x="24" y="342"/>
                    </a:cubicBezTo>
                    <a:cubicBezTo>
                      <a:pt x="28" y="324"/>
                      <a:pt x="52" y="286"/>
                      <a:pt x="60" y="270"/>
                    </a:cubicBezTo>
                    <a:cubicBezTo>
                      <a:pt x="68" y="254"/>
                      <a:pt x="69" y="252"/>
                      <a:pt x="72" y="246"/>
                    </a:cubicBezTo>
                    <a:cubicBezTo>
                      <a:pt x="73" y="242"/>
                      <a:pt x="75" y="238"/>
                      <a:pt x="76" y="234"/>
                    </a:cubicBezTo>
                    <a:cubicBezTo>
                      <a:pt x="78" y="225"/>
                      <a:pt x="77" y="215"/>
                      <a:pt x="80" y="206"/>
                    </a:cubicBezTo>
                    <a:cubicBezTo>
                      <a:pt x="85" y="190"/>
                      <a:pt x="100" y="204"/>
                      <a:pt x="108" y="188"/>
                    </a:cubicBezTo>
                    <a:cubicBezTo>
                      <a:pt x="117" y="175"/>
                      <a:pt x="124" y="144"/>
                      <a:pt x="132" y="130"/>
                    </a:cubicBezTo>
                    <a:cubicBezTo>
                      <a:pt x="140" y="122"/>
                      <a:pt x="156" y="106"/>
                      <a:pt x="156" y="106"/>
                    </a:cubicBezTo>
                    <a:cubicBezTo>
                      <a:pt x="166" y="76"/>
                      <a:pt x="151" y="112"/>
                      <a:pt x="172" y="86"/>
                    </a:cubicBezTo>
                    <a:cubicBezTo>
                      <a:pt x="184" y="77"/>
                      <a:pt x="207" y="63"/>
                      <a:pt x="228" y="54"/>
                    </a:cubicBezTo>
                    <a:cubicBezTo>
                      <a:pt x="251" y="39"/>
                      <a:pt x="269" y="37"/>
                      <a:pt x="296" y="34"/>
                    </a:cubicBezTo>
                    <a:cubicBezTo>
                      <a:pt x="313" y="37"/>
                      <a:pt x="325" y="45"/>
                      <a:pt x="332" y="70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0" name="Freeform 1541"/>
              <p:cNvSpPr>
                <a:spLocks/>
              </p:cNvSpPr>
              <p:nvPr/>
            </p:nvSpPr>
            <p:spPr bwMode="auto">
              <a:xfrm>
                <a:off x="1558" y="633"/>
                <a:ext cx="214" cy="161"/>
              </a:xfrm>
              <a:custGeom>
                <a:avLst/>
                <a:gdLst>
                  <a:gd name="T0" fmla="*/ 190 w 214"/>
                  <a:gd name="T1" fmla="*/ 21 h 161"/>
                  <a:gd name="T2" fmla="*/ 214 w 214"/>
                  <a:gd name="T3" fmla="*/ 69 h 161"/>
                  <a:gd name="T4" fmla="*/ 202 w 214"/>
                  <a:gd name="T5" fmla="*/ 87 h 161"/>
                  <a:gd name="T6" fmla="*/ 192 w 214"/>
                  <a:gd name="T7" fmla="*/ 111 h 161"/>
                  <a:gd name="T8" fmla="*/ 190 w 214"/>
                  <a:gd name="T9" fmla="*/ 125 h 161"/>
                  <a:gd name="T10" fmla="*/ 178 w 214"/>
                  <a:gd name="T11" fmla="*/ 121 h 161"/>
                  <a:gd name="T12" fmla="*/ 160 w 214"/>
                  <a:gd name="T13" fmla="*/ 139 h 161"/>
                  <a:gd name="T14" fmla="*/ 156 w 214"/>
                  <a:gd name="T15" fmla="*/ 161 h 161"/>
                  <a:gd name="T16" fmla="*/ 74 w 214"/>
                  <a:gd name="T17" fmla="*/ 129 h 161"/>
                  <a:gd name="T18" fmla="*/ 0 w 214"/>
                  <a:gd name="T19" fmla="*/ 117 h 161"/>
                  <a:gd name="T20" fmla="*/ 22 w 214"/>
                  <a:gd name="T21" fmla="*/ 103 h 161"/>
                  <a:gd name="T22" fmla="*/ 40 w 214"/>
                  <a:gd name="T23" fmla="*/ 91 h 161"/>
                  <a:gd name="T24" fmla="*/ 48 w 214"/>
                  <a:gd name="T25" fmla="*/ 73 h 161"/>
                  <a:gd name="T26" fmla="*/ 60 w 214"/>
                  <a:gd name="T27" fmla="*/ 65 h 161"/>
                  <a:gd name="T28" fmla="*/ 130 w 214"/>
                  <a:gd name="T29" fmla="*/ 19 h 161"/>
                  <a:gd name="T30" fmla="*/ 146 w 214"/>
                  <a:gd name="T31" fmla="*/ 5 h 161"/>
                  <a:gd name="T32" fmla="*/ 182 w 214"/>
                  <a:gd name="T33" fmla="*/ 9 h 161"/>
                  <a:gd name="T34" fmla="*/ 190 w 214"/>
                  <a:gd name="T35" fmla="*/ 21 h 1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4" h="161">
                    <a:moveTo>
                      <a:pt x="190" y="21"/>
                    </a:moveTo>
                    <a:cubicBezTo>
                      <a:pt x="195" y="36"/>
                      <a:pt x="197" y="63"/>
                      <a:pt x="214" y="69"/>
                    </a:cubicBezTo>
                    <a:cubicBezTo>
                      <a:pt x="211" y="83"/>
                      <a:pt x="209" y="77"/>
                      <a:pt x="202" y="87"/>
                    </a:cubicBezTo>
                    <a:cubicBezTo>
                      <a:pt x="205" y="95"/>
                      <a:pt x="197" y="104"/>
                      <a:pt x="192" y="111"/>
                    </a:cubicBezTo>
                    <a:cubicBezTo>
                      <a:pt x="191" y="116"/>
                      <a:pt x="194" y="122"/>
                      <a:pt x="190" y="125"/>
                    </a:cubicBezTo>
                    <a:cubicBezTo>
                      <a:pt x="187" y="127"/>
                      <a:pt x="178" y="121"/>
                      <a:pt x="178" y="121"/>
                    </a:cubicBezTo>
                    <a:cubicBezTo>
                      <a:pt x="167" y="125"/>
                      <a:pt x="172" y="135"/>
                      <a:pt x="160" y="139"/>
                    </a:cubicBezTo>
                    <a:cubicBezTo>
                      <a:pt x="177" y="145"/>
                      <a:pt x="169" y="157"/>
                      <a:pt x="156" y="161"/>
                    </a:cubicBezTo>
                    <a:cubicBezTo>
                      <a:pt x="126" y="158"/>
                      <a:pt x="98" y="137"/>
                      <a:pt x="74" y="129"/>
                    </a:cubicBezTo>
                    <a:cubicBezTo>
                      <a:pt x="50" y="121"/>
                      <a:pt x="25" y="121"/>
                      <a:pt x="0" y="117"/>
                    </a:cubicBezTo>
                    <a:cubicBezTo>
                      <a:pt x="6" y="108"/>
                      <a:pt x="11" y="107"/>
                      <a:pt x="22" y="103"/>
                    </a:cubicBezTo>
                    <a:cubicBezTo>
                      <a:pt x="29" y="101"/>
                      <a:pt x="40" y="91"/>
                      <a:pt x="40" y="91"/>
                    </a:cubicBezTo>
                    <a:cubicBezTo>
                      <a:pt x="41" y="87"/>
                      <a:pt x="44" y="77"/>
                      <a:pt x="48" y="73"/>
                    </a:cubicBezTo>
                    <a:cubicBezTo>
                      <a:pt x="52" y="70"/>
                      <a:pt x="60" y="65"/>
                      <a:pt x="60" y="65"/>
                    </a:cubicBezTo>
                    <a:cubicBezTo>
                      <a:pt x="71" y="31"/>
                      <a:pt x="105" y="36"/>
                      <a:pt x="130" y="19"/>
                    </a:cubicBezTo>
                    <a:cubicBezTo>
                      <a:pt x="134" y="13"/>
                      <a:pt x="146" y="5"/>
                      <a:pt x="146" y="5"/>
                    </a:cubicBezTo>
                    <a:cubicBezTo>
                      <a:pt x="158" y="6"/>
                      <a:pt x="173" y="0"/>
                      <a:pt x="182" y="9"/>
                    </a:cubicBezTo>
                    <a:cubicBezTo>
                      <a:pt x="187" y="14"/>
                      <a:pt x="180" y="31"/>
                      <a:pt x="190" y="21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1" name="Freeform 1542"/>
              <p:cNvSpPr>
                <a:spLocks/>
              </p:cNvSpPr>
              <p:nvPr/>
            </p:nvSpPr>
            <p:spPr bwMode="auto">
              <a:xfrm>
                <a:off x="1560" y="624"/>
                <a:ext cx="236" cy="138"/>
              </a:xfrm>
              <a:custGeom>
                <a:avLst/>
                <a:gdLst>
                  <a:gd name="T0" fmla="*/ 236 w 236"/>
                  <a:gd name="T1" fmla="*/ 6 h 138"/>
                  <a:gd name="T2" fmla="*/ 160 w 236"/>
                  <a:gd name="T3" fmla="*/ 16 h 138"/>
                  <a:gd name="T4" fmla="*/ 126 w 236"/>
                  <a:gd name="T5" fmla="*/ 38 h 138"/>
                  <a:gd name="T6" fmla="*/ 110 w 236"/>
                  <a:gd name="T7" fmla="*/ 50 h 138"/>
                  <a:gd name="T8" fmla="*/ 94 w 236"/>
                  <a:gd name="T9" fmla="*/ 60 h 138"/>
                  <a:gd name="T10" fmla="*/ 66 w 236"/>
                  <a:gd name="T11" fmla="*/ 84 h 138"/>
                  <a:gd name="T12" fmla="*/ 54 w 236"/>
                  <a:gd name="T13" fmla="*/ 92 h 138"/>
                  <a:gd name="T14" fmla="*/ 28 w 236"/>
                  <a:gd name="T15" fmla="*/ 116 h 138"/>
                  <a:gd name="T16" fmla="*/ 10 w 236"/>
                  <a:gd name="T17" fmla="*/ 128 h 138"/>
                  <a:gd name="T18" fmla="*/ 0 w 236"/>
                  <a:gd name="T19" fmla="*/ 138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6" h="138">
                    <a:moveTo>
                      <a:pt x="236" y="6"/>
                    </a:moveTo>
                    <a:cubicBezTo>
                      <a:pt x="217" y="0"/>
                      <a:pt x="179" y="10"/>
                      <a:pt x="160" y="16"/>
                    </a:cubicBezTo>
                    <a:cubicBezTo>
                      <a:pt x="152" y="28"/>
                      <a:pt x="138" y="30"/>
                      <a:pt x="126" y="38"/>
                    </a:cubicBezTo>
                    <a:cubicBezTo>
                      <a:pt x="121" y="45"/>
                      <a:pt x="117" y="45"/>
                      <a:pt x="110" y="50"/>
                    </a:cubicBezTo>
                    <a:cubicBezTo>
                      <a:pt x="107" y="55"/>
                      <a:pt x="94" y="60"/>
                      <a:pt x="94" y="60"/>
                    </a:cubicBezTo>
                    <a:cubicBezTo>
                      <a:pt x="88" y="69"/>
                      <a:pt x="75" y="77"/>
                      <a:pt x="66" y="84"/>
                    </a:cubicBezTo>
                    <a:cubicBezTo>
                      <a:pt x="62" y="87"/>
                      <a:pt x="54" y="92"/>
                      <a:pt x="54" y="92"/>
                    </a:cubicBezTo>
                    <a:cubicBezTo>
                      <a:pt x="51" y="96"/>
                      <a:pt x="33" y="111"/>
                      <a:pt x="28" y="116"/>
                    </a:cubicBezTo>
                    <a:cubicBezTo>
                      <a:pt x="23" y="121"/>
                      <a:pt x="10" y="128"/>
                      <a:pt x="10" y="128"/>
                    </a:cubicBezTo>
                    <a:cubicBezTo>
                      <a:pt x="7" y="132"/>
                      <a:pt x="0" y="138"/>
                      <a:pt x="0" y="13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2" name="Freeform 1543"/>
              <p:cNvSpPr>
                <a:spLocks/>
              </p:cNvSpPr>
              <p:nvPr/>
            </p:nvSpPr>
            <p:spPr bwMode="auto">
              <a:xfrm>
                <a:off x="683" y="669"/>
                <a:ext cx="793" cy="554"/>
              </a:xfrm>
              <a:custGeom>
                <a:avLst/>
                <a:gdLst>
                  <a:gd name="T0" fmla="*/ 793 w 793"/>
                  <a:gd name="T1" fmla="*/ 2 h 554"/>
                  <a:gd name="T2" fmla="*/ 703 w 793"/>
                  <a:gd name="T3" fmla="*/ 6 h 554"/>
                  <a:gd name="T4" fmla="*/ 366 w 793"/>
                  <a:gd name="T5" fmla="*/ 213 h 554"/>
                  <a:gd name="T6" fmla="*/ 52 w 793"/>
                  <a:gd name="T7" fmla="*/ 506 h 554"/>
                  <a:gd name="T8" fmla="*/ 40 w 793"/>
                  <a:gd name="T9" fmla="*/ 524 h 554"/>
                  <a:gd name="T10" fmla="*/ 31 w 793"/>
                  <a:gd name="T11" fmla="*/ 531 h 554"/>
                  <a:gd name="T12" fmla="*/ 19 w 793"/>
                  <a:gd name="T13" fmla="*/ 542 h 554"/>
                  <a:gd name="T14" fmla="*/ 0 w 793"/>
                  <a:gd name="T15" fmla="*/ 554 h 5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3" h="554">
                    <a:moveTo>
                      <a:pt x="793" y="2"/>
                    </a:moveTo>
                    <a:cubicBezTo>
                      <a:pt x="758" y="2"/>
                      <a:pt x="734" y="0"/>
                      <a:pt x="703" y="6"/>
                    </a:cubicBezTo>
                    <a:cubicBezTo>
                      <a:pt x="632" y="41"/>
                      <a:pt x="474" y="130"/>
                      <a:pt x="366" y="213"/>
                    </a:cubicBezTo>
                    <a:cubicBezTo>
                      <a:pt x="306" y="266"/>
                      <a:pt x="106" y="454"/>
                      <a:pt x="52" y="506"/>
                    </a:cubicBezTo>
                    <a:cubicBezTo>
                      <a:pt x="48" y="511"/>
                      <a:pt x="45" y="519"/>
                      <a:pt x="40" y="524"/>
                    </a:cubicBezTo>
                    <a:cubicBezTo>
                      <a:pt x="37" y="527"/>
                      <a:pt x="31" y="531"/>
                      <a:pt x="31" y="531"/>
                    </a:cubicBezTo>
                    <a:cubicBezTo>
                      <a:pt x="28" y="537"/>
                      <a:pt x="25" y="539"/>
                      <a:pt x="19" y="542"/>
                    </a:cubicBezTo>
                    <a:cubicBezTo>
                      <a:pt x="15" y="548"/>
                      <a:pt x="8" y="554"/>
                      <a:pt x="0" y="55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3" name="Freeform 1544"/>
              <p:cNvSpPr>
                <a:spLocks/>
              </p:cNvSpPr>
              <p:nvPr/>
            </p:nvSpPr>
            <p:spPr bwMode="auto">
              <a:xfrm>
                <a:off x="691" y="618"/>
                <a:ext cx="713" cy="500"/>
              </a:xfrm>
              <a:custGeom>
                <a:avLst/>
                <a:gdLst>
                  <a:gd name="T0" fmla="*/ 713 w 713"/>
                  <a:gd name="T1" fmla="*/ 0 h 500"/>
                  <a:gd name="T2" fmla="*/ 527 w 713"/>
                  <a:gd name="T3" fmla="*/ 75 h 500"/>
                  <a:gd name="T4" fmla="*/ 340 w 713"/>
                  <a:gd name="T5" fmla="*/ 189 h 500"/>
                  <a:gd name="T6" fmla="*/ 137 w 713"/>
                  <a:gd name="T7" fmla="*/ 357 h 500"/>
                  <a:gd name="T8" fmla="*/ 0 w 713"/>
                  <a:gd name="T9" fmla="*/ 50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3" h="500">
                    <a:moveTo>
                      <a:pt x="713" y="0"/>
                    </a:moveTo>
                    <a:cubicBezTo>
                      <a:pt x="687" y="12"/>
                      <a:pt x="589" y="44"/>
                      <a:pt x="527" y="75"/>
                    </a:cubicBezTo>
                    <a:cubicBezTo>
                      <a:pt x="465" y="106"/>
                      <a:pt x="405" y="142"/>
                      <a:pt x="340" y="189"/>
                    </a:cubicBezTo>
                    <a:cubicBezTo>
                      <a:pt x="275" y="236"/>
                      <a:pt x="194" y="305"/>
                      <a:pt x="137" y="357"/>
                    </a:cubicBezTo>
                    <a:cubicBezTo>
                      <a:pt x="76" y="411"/>
                      <a:pt x="5" y="494"/>
                      <a:pt x="0" y="5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4" name="Freeform 1545"/>
              <p:cNvSpPr>
                <a:spLocks/>
              </p:cNvSpPr>
              <p:nvPr/>
            </p:nvSpPr>
            <p:spPr bwMode="auto">
              <a:xfrm>
                <a:off x="709" y="669"/>
                <a:ext cx="604" cy="474"/>
              </a:xfrm>
              <a:custGeom>
                <a:avLst/>
                <a:gdLst>
                  <a:gd name="T0" fmla="*/ 586 w 604"/>
                  <a:gd name="T1" fmla="*/ 9 h 474"/>
                  <a:gd name="T2" fmla="*/ 557 w 604"/>
                  <a:gd name="T3" fmla="*/ 24 h 474"/>
                  <a:gd name="T4" fmla="*/ 538 w 604"/>
                  <a:gd name="T5" fmla="*/ 36 h 474"/>
                  <a:gd name="T6" fmla="*/ 521 w 604"/>
                  <a:gd name="T7" fmla="*/ 48 h 474"/>
                  <a:gd name="T8" fmla="*/ 466 w 604"/>
                  <a:gd name="T9" fmla="*/ 72 h 474"/>
                  <a:gd name="T10" fmla="*/ 434 w 604"/>
                  <a:gd name="T11" fmla="*/ 95 h 474"/>
                  <a:gd name="T12" fmla="*/ 392 w 604"/>
                  <a:gd name="T13" fmla="*/ 128 h 474"/>
                  <a:gd name="T14" fmla="*/ 355 w 604"/>
                  <a:gd name="T15" fmla="*/ 146 h 474"/>
                  <a:gd name="T16" fmla="*/ 290 w 604"/>
                  <a:gd name="T17" fmla="*/ 189 h 474"/>
                  <a:gd name="T18" fmla="*/ 260 w 604"/>
                  <a:gd name="T19" fmla="*/ 219 h 474"/>
                  <a:gd name="T20" fmla="*/ 208 w 604"/>
                  <a:gd name="T21" fmla="*/ 260 h 474"/>
                  <a:gd name="T22" fmla="*/ 170 w 604"/>
                  <a:gd name="T23" fmla="*/ 290 h 474"/>
                  <a:gd name="T24" fmla="*/ 134 w 604"/>
                  <a:gd name="T25" fmla="*/ 323 h 474"/>
                  <a:gd name="T26" fmla="*/ 106 w 604"/>
                  <a:gd name="T27" fmla="*/ 348 h 474"/>
                  <a:gd name="T28" fmla="*/ 80 w 604"/>
                  <a:gd name="T29" fmla="*/ 381 h 474"/>
                  <a:gd name="T30" fmla="*/ 52 w 604"/>
                  <a:gd name="T31" fmla="*/ 410 h 474"/>
                  <a:gd name="T32" fmla="*/ 23 w 604"/>
                  <a:gd name="T33" fmla="*/ 437 h 474"/>
                  <a:gd name="T34" fmla="*/ 13 w 604"/>
                  <a:gd name="T35" fmla="*/ 452 h 474"/>
                  <a:gd name="T36" fmla="*/ 44 w 604"/>
                  <a:gd name="T37" fmla="*/ 414 h 474"/>
                  <a:gd name="T38" fmla="*/ 79 w 604"/>
                  <a:gd name="T39" fmla="*/ 374 h 474"/>
                  <a:gd name="T40" fmla="*/ 100 w 604"/>
                  <a:gd name="T41" fmla="*/ 353 h 474"/>
                  <a:gd name="T42" fmla="*/ 119 w 604"/>
                  <a:gd name="T43" fmla="*/ 333 h 474"/>
                  <a:gd name="T44" fmla="*/ 163 w 604"/>
                  <a:gd name="T45" fmla="*/ 305 h 474"/>
                  <a:gd name="T46" fmla="*/ 199 w 604"/>
                  <a:gd name="T47" fmla="*/ 260 h 474"/>
                  <a:gd name="T48" fmla="*/ 230 w 604"/>
                  <a:gd name="T49" fmla="*/ 233 h 474"/>
                  <a:gd name="T50" fmla="*/ 272 w 604"/>
                  <a:gd name="T51" fmla="*/ 201 h 474"/>
                  <a:gd name="T52" fmla="*/ 311 w 604"/>
                  <a:gd name="T53" fmla="*/ 173 h 474"/>
                  <a:gd name="T54" fmla="*/ 349 w 604"/>
                  <a:gd name="T55" fmla="*/ 150 h 474"/>
                  <a:gd name="T56" fmla="*/ 379 w 604"/>
                  <a:gd name="T57" fmla="*/ 122 h 474"/>
                  <a:gd name="T58" fmla="*/ 431 w 604"/>
                  <a:gd name="T59" fmla="*/ 99 h 474"/>
                  <a:gd name="T60" fmla="*/ 454 w 604"/>
                  <a:gd name="T61" fmla="*/ 83 h 474"/>
                  <a:gd name="T62" fmla="*/ 506 w 604"/>
                  <a:gd name="T63" fmla="*/ 50 h 474"/>
                  <a:gd name="T64" fmla="*/ 572 w 604"/>
                  <a:gd name="T65" fmla="*/ 21 h 474"/>
                  <a:gd name="T66" fmla="*/ 602 w 604"/>
                  <a:gd name="T67" fmla="*/ 0 h 4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04" h="474">
                    <a:moveTo>
                      <a:pt x="602" y="0"/>
                    </a:moveTo>
                    <a:cubicBezTo>
                      <a:pt x="600" y="16"/>
                      <a:pt x="604" y="3"/>
                      <a:pt x="586" y="9"/>
                    </a:cubicBezTo>
                    <a:cubicBezTo>
                      <a:pt x="581" y="11"/>
                      <a:pt x="580" y="17"/>
                      <a:pt x="572" y="18"/>
                    </a:cubicBezTo>
                    <a:cubicBezTo>
                      <a:pt x="567" y="21"/>
                      <a:pt x="563" y="23"/>
                      <a:pt x="557" y="24"/>
                    </a:cubicBezTo>
                    <a:cubicBezTo>
                      <a:pt x="552" y="27"/>
                      <a:pt x="544" y="24"/>
                      <a:pt x="539" y="27"/>
                    </a:cubicBezTo>
                    <a:cubicBezTo>
                      <a:pt x="536" y="29"/>
                      <a:pt x="539" y="33"/>
                      <a:pt x="538" y="36"/>
                    </a:cubicBezTo>
                    <a:cubicBezTo>
                      <a:pt x="537" y="38"/>
                      <a:pt x="535" y="38"/>
                      <a:pt x="533" y="39"/>
                    </a:cubicBezTo>
                    <a:cubicBezTo>
                      <a:pt x="529" y="45"/>
                      <a:pt x="528" y="47"/>
                      <a:pt x="521" y="48"/>
                    </a:cubicBezTo>
                    <a:cubicBezTo>
                      <a:pt x="515" y="51"/>
                      <a:pt x="509" y="53"/>
                      <a:pt x="503" y="54"/>
                    </a:cubicBezTo>
                    <a:cubicBezTo>
                      <a:pt x="489" y="61"/>
                      <a:pt x="483" y="70"/>
                      <a:pt x="466" y="72"/>
                    </a:cubicBezTo>
                    <a:cubicBezTo>
                      <a:pt x="458" y="75"/>
                      <a:pt x="463" y="79"/>
                      <a:pt x="457" y="84"/>
                    </a:cubicBezTo>
                    <a:cubicBezTo>
                      <a:pt x="450" y="90"/>
                      <a:pt x="443" y="93"/>
                      <a:pt x="434" y="95"/>
                    </a:cubicBezTo>
                    <a:cubicBezTo>
                      <a:pt x="424" y="103"/>
                      <a:pt x="424" y="112"/>
                      <a:pt x="409" y="114"/>
                    </a:cubicBezTo>
                    <a:cubicBezTo>
                      <a:pt x="403" y="118"/>
                      <a:pt x="399" y="126"/>
                      <a:pt x="392" y="128"/>
                    </a:cubicBezTo>
                    <a:cubicBezTo>
                      <a:pt x="385" y="130"/>
                      <a:pt x="371" y="132"/>
                      <a:pt x="371" y="132"/>
                    </a:cubicBezTo>
                    <a:cubicBezTo>
                      <a:pt x="365" y="137"/>
                      <a:pt x="361" y="142"/>
                      <a:pt x="355" y="146"/>
                    </a:cubicBezTo>
                    <a:cubicBezTo>
                      <a:pt x="347" y="162"/>
                      <a:pt x="332" y="177"/>
                      <a:pt x="314" y="180"/>
                    </a:cubicBezTo>
                    <a:cubicBezTo>
                      <a:pt x="307" y="184"/>
                      <a:pt x="298" y="188"/>
                      <a:pt x="290" y="189"/>
                    </a:cubicBezTo>
                    <a:cubicBezTo>
                      <a:pt x="294" y="198"/>
                      <a:pt x="287" y="205"/>
                      <a:pt x="278" y="207"/>
                    </a:cubicBezTo>
                    <a:cubicBezTo>
                      <a:pt x="270" y="211"/>
                      <a:pt x="268" y="218"/>
                      <a:pt x="260" y="219"/>
                    </a:cubicBezTo>
                    <a:cubicBezTo>
                      <a:pt x="251" y="226"/>
                      <a:pt x="244" y="235"/>
                      <a:pt x="233" y="237"/>
                    </a:cubicBezTo>
                    <a:cubicBezTo>
                      <a:pt x="230" y="250"/>
                      <a:pt x="218" y="253"/>
                      <a:pt x="208" y="260"/>
                    </a:cubicBezTo>
                    <a:cubicBezTo>
                      <a:pt x="205" y="265"/>
                      <a:pt x="202" y="267"/>
                      <a:pt x="197" y="270"/>
                    </a:cubicBezTo>
                    <a:cubicBezTo>
                      <a:pt x="189" y="280"/>
                      <a:pt x="180" y="284"/>
                      <a:pt x="170" y="290"/>
                    </a:cubicBezTo>
                    <a:cubicBezTo>
                      <a:pt x="169" y="304"/>
                      <a:pt x="167" y="302"/>
                      <a:pt x="154" y="305"/>
                    </a:cubicBezTo>
                    <a:cubicBezTo>
                      <a:pt x="141" y="322"/>
                      <a:pt x="157" y="318"/>
                      <a:pt x="134" y="323"/>
                    </a:cubicBezTo>
                    <a:cubicBezTo>
                      <a:pt x="128" y="329"/>
                      <a:pt x="125" y="333"/>
                      <a:pt x="118" y="338"/>
                    </a:cubicBezTo>
                    <a:cubicBezTo>
                      <a:pt x="115" y="346"/>
                      <a:pt x="114" y="347"/>
                      <a:pt x="106" y="348"/>
                    </a:cubicBezTo>
                    <a:cubicBezTo>
                      <a:pt x="102" y="357"/>
                      <a:pt x="102" y="367"/>
                      <a:pt x="91" y="369"/>
                    </a:cubicBezTo>
                    <a:cubicBezTo>
                      <a:pt x="89" y="379"/>
                      <a:pt x="89" y="379"/>
                      <a:pt x="80" y="381"/>
                    </a:cubicBezTo>
                    <a:cubicBezTo>
                      <a:pt x="75" y="384"/>
                      <a:pt x="71" y="385"/>
                      <a:pt x="68" y="390"/>
                    </a:cubicBezTo>
                    <a:cubicBezTo>
                      <a:pt x="66" y="402"/>
                      <a:pt x="61" y="403"/>
                      <a:pt x="52" y="410"/>
                    </a:cubicBezTo>
                    <a:cubicBezTo>
                      <a:pt x="49" y="420"/>
                      <a:pt x="47" y="420"/>
                      <a:pt x="37" y="422"/>
                    </a:cubicBezTo>
                    <a:cubicBezTo>
                      <a:pt x="30" y="427"/>
                      <a:pt x="32" y="434"/>
                      <a:pt x="23" y="437"/>
                    </a:cubicBezTo>
                    <a:cubicBezTo>
                      <a:pt x="20" y="452"/>
                      <a:pt x="15" y="461"/>
                      <a:pt x="8" y="474"/>
                    </a:cubicBezTo>
                    <a:cubicBezTo>
                      <a:pt x="7" y="466"/>
                      <a:pt x="0" y="447"/>
                      <a:pt x="13" y="452"/>
                    </a:cubicBezTo>
                    <a:cubicBezTo>
                      <a:pt x="24" y="448"/>
                      <a:pt x="21" y="446"/>
                      <a:pt x="17" y="437"/>
                    </a:cubicBezTo>
                    <a:cubicBezTo>
                      <a:pt x="21" y="427"/>
                      <a:pt x="35" y="420"/>
                      <a:pt x="44" y="414"/>
                    </a:cubicBezTo>
                    <a:cubicBezTo>
                      <a:pt x="51" y="401"/>
                      <a:pt x="51" y="397"/>
                      <a:pt x="68" y="395"/>
                    </a:cubicBezTo>
                    <a:cubicBezTo>
                      <a:pt x="76" y="392"/>
                      <a:pt x="73" y="382"/>
                      <a:pt x="79" y="374"/>
                    </a:cubicBezTo>
                    <a:cubicBezTo>
                      <a:pt x="81" y="366"/>
                      <a:pt x="86" y="370"/>
                      <a:pt x="92" y="365"/>
                    </a:cubicBezTo>
                    <a:cubicBezTo>
                      <a:pt x="95" y="358"/>
                      <a:pt x="92" y="355"/>
                      <a:pt x="100" y="353"/>
                    </a:cubicBezTo>
                    <a:cubicBezTo>
                      <a:pt x="113" y="337"/>
                      <a:pt x="95" y="357"/>
                      <a:pt x="110" y="347"/>
                    </a:cubicBezTo>
                    <a:cubicBezTo>
                      <a:pt x="114" y="344"/>
                      <a:pt x="115" y="336"/>
                      <a:pt x="119" y="333"/>
                    </a:cubicBezTo>
                    <a:cubicBezTo>
                      <a:pt x="124" y="328"/>
                      <a:pt x="132" y="326"/>
                      <a:pt x="137" y="321"/>
                    </a:cubicBezTo>
                    <a:cubicBezTo>
                      <a:pt x="148" y="310"/>
                      <a:pt x="144" y="307"/>
                      <a:pt x="163" y="305"/>
                    </a:cubicBezTo>
                    <a:cubicBezTo>
                      <a:pt x="166" y="292"/>
                      <a:pt x="164" y="289"/>
                      <a:pt x="176" y="285"/>
                    </a:cubicBezTo>
                    <a:cubicBezTo>
                      <a:pt x="187" y="278"/>
                      <a:pt x="183" y="263"/>
                      <a:pt x="199" y="260"/>
                    </a:cubicBezTo>
                    <a:cubicBezTo>
                      <a:pt x="204" y="256"/>
                      <a:pt x="204" y="252"/>
                      <a:pt x="208" y="248"/>
                    </a:cubicBezTo>
                    <a:cubicBezTo>
                      <a:pt x="213" y="242"/>
                      <a:pt x="223" y="238"/>
                      <a:pt x="230" y="233"/>
                    </a:cubicBezTo>
                    <a:cubicBezTo>
                      <a:pt x="235" y="225"/>
                      <a:pt x="249" y="220"/>
                      <a:pt x="259" y="218"/>
                    </a:cubicBezTo>
                    <a:cubicBezTo>
                      <a:pt x="264" y="210"/>
                      <a:pt x="263" y="206"/>
                      <a:pt x="272" y="201"/>
                    </a:cubicBezTo>
                    <a:cubicBezTo>
                      <a:pt x="280" y="204"/>
                      <a:pt x="282" y="195"/>
                      <a:pt x="289" y="191"/>
                    </a:cubicBezTo>
                    <a:cubicBezTo>
                      <a:pt x="292" y="165"/>
                      <a:pt x="329" y="197"/>
                      <a:pt x="311" y="173"/>
                    </a:cubicBezTo>
                    <a:cubicBezTo>
                      <a:pt x="316" y="160"/>
                      <a:pt x="323" y="165"/>
                      <a:pt x="338" y="164"/>
                    </a:cubicBezTo>
                    <a:cubicBezTo>
                      <a:pt x="343" y="159"/>
                      <a:pt x="346" y="156"/>
                      <a:pt x="349" y="150"/>
                    </a:cubicBezTo>
                    <a:cubicBezTo>
                      <a:pt x="342" y="135"/>
                      <a:pt x="349" y="138"/>
                      <a:pt x="367" y="137"/>
                    </a:cubicBezTo>
                    <a:cubicBezTo>
                      <a:pt x="374" y="133"/>
                      <a:pt x="371" y="123"/>
                      <a:pt x="379" y="122"/>
                    </a:cubicBezTo>
                    <a:cubicBezTo>
                      <a:pt x="388" y="121"/>
                      <a:pt x="397" y="121"/>
                      <a:pt x="406" y="120"/>
                    </a:cubicBezTo>
                    <a:cubicBezTo>
                      <a:pt x="399" y="99"/>
                      <a:pt x="404" y="101"/>
                      <a:pt x="431" y="99"/>
                    </a:cubicBezTo>
                    <a:cubicBezTo>
                      <a:pt x="434" y="92"/>
                      <a:pt x="428" y="94"/>
                      <a:pt x="427" y="87"/>
                    </a:cubicBezTo>
                    <a:cubicBezTo>
                      <a:pt x="437" y="86"/>
                      <a:pt x="444" y="84"/>
                      <a:pt x="454" y="83"/>
                    </a:cubicBezTo>
                    <a:cubicBezTo>
                      <a:pt x="468" y="59"/>
                      <a:pt x="453" y="66"/>
                      <a:pt x="493" y="63"/>
                    </a:cubicBezTo>
                    <a:cubicBezTo>
                      <a:pt x="497" y="58"/>
                      <a:pt x="501" y="54"/>
                      <a:pt x="506" y="50"/>
                    </a:cubicBezTo>
                    <a:cubicBezTo>
                      <a:pt x="510" y="41"/>
                      <a:pt x="522" y="45"/>
                      <a:pt x="530" y="39"/>
                    </a:cubicBezTo>
                    <a:cubicBezTo>
                      <a:pt x="539" y="21"/>
                      <a:pt x="553" y="23"/>
                      <a:pt x="572" y="21"/>
                    </a:cubicBezTo>
                    <a:cubicBezTo>
                      <a:pt x="580" y="16"/>
                      <a:pt x="581" y="10"/>
                      <a:pt x="590" y="8"/>
                    </a:cubicBezTo>
                    <a:cubicBezTo>
                      <a:pt x="594" y="5"/>
                      <a:pt x="600" y="5"/>
                      <a:pt x="602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5" name="Freeform 1546"/>
              <p:cNvSpPr>
                <a:spLocks/>
              </p:cNvSpPr>
              <p:nvPr/>
            </p:nvSpPr>
            <p:spPr bwMode="auto">
              <a:xfrm>
                <a:off x="898" y="762"/>
                <a:ext cx="23" cy="150"/>
              </a:xfrm>
              <a:custGeom>
                <a:avLst/>
                <a:gdLst>
                  <a:gd name="T0" fmla="*/ 23 w 23"/>
                  <a:gd name="T1" fmla="*/ 0 h 150"/>
                  <a:gd name="T2" fmla="*/ 8 w 23"/>
                  <a:gd name="T3" fmla="*/ 66 h 150"/>
                  <a:gd name="T4" fmla="*/ 2 w 23"/>
                  <a:gd name="T5" fmla="*/ 75 h 150"/>
                  <a:gd name="T6" fmla="*/ 2 w 23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50">
                    <a:moveTo>
                      <a:pt x="23" y="0"/>
                    </a:moveTo>
                    <a:cubicBezTo>
                      <a:pt x="20" y="21"/>
                      <a:pt x="16" y="46"/>
                      <a:pt x="8" y="66"/>
                    </a:cubicBezTo>
                    <a:cubicBezTo>
                      <a:pt x="7" y="69"/>
                      <a:pt x="2" y="71"/>
                      <a:pt x="2" y="75"/>
                    </a:cubicBezTo>
                    <a:cubicBezTo>
                      <a:pt x="0" y="100"/>
                      <a:pt x="2" y="125"/>
                      <a:pt x="2" y="15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6" name="Freeform 1547"/>
              <p:cNvSpPr>
                <a:spLocks/>
              </p:cNvSpPr>
              <p:nvPr/>
            </p:nvSpPr>
            <p:spPr bwMode="auto">
              <a:xfrm>
                <a:off x="587" y="1155"/>
                <a:ext cx="423" cy="814"/>
              </a:xfrm>
              <a:custGeom>
                <a:avLst/>
                <a:gdLst>
                  <a:gd name="T0" fmla="*/ 388 w 423"/>
                  <a:gd name="T1" fmla="*/ 93 h 814"/>
                  <a:gd name="T2" fmla="*/ 361 w 423"/>
                  <a:gd name="T3" fmla="*/ 114 h 814"/>
                  <a:gd name="T4" fmla="*/ 370 w 423"/>
                  <a:gd name="T5" fmla="*/ 141 h 814"/>
                  <a:gd name="T6" fmla="*/ 373 w 423"/>
                  <a:gd name="T7" fmla="*/ 243 h 814"/>
                  <a:gd name="T8" fmla="*/ 385 w 423"/>
                  <a:gd name="T9" fmla="*/ 555 h 814"/>
                  <a:gd name="T10" fmla="*/ 418 w 423"/>
                  <a:gd name="T11" fmla="*/ 639 h 814"/>
                  <a:gd name="T12" fmla="*/ 385 w 423"/>
                  <a:gd name="T13" fmla="*/ 660 h 814"/>
                  <a:gd name="T14" fmla="*/ 343 w 423"/>
                  <a:gd name="T15" fmla="*/ 810 h 814"/>
                  <a:gd name="T16" fmla="*/ 319 w 423"/>
                  <a:gd name="T17" fmla="*/ 789 h 814"/>
                  <a:gd name="T18" fmla="*/ 232 w 423"/>
                  <a:gd name="T19" fmla="*/ 747 h 814"/>
                  <a:gd name="T20" fmla="*/ 190 w 423"/>
                  <a:gd name="T21" fmla="*/ 717 h 814"/>
                  <a:gd name="T22" fmla="*/ 187 w 423"/>
                  <a:gd name="T23" fmla="*/ 717 h 814"/>
                  <a:gd name="T24" fmla="*/ 214 w 423"/>
                  <a:gd name="T25" fmla="*/ 690 h 814"/>
                  <a:gd name="T26" fmla="*/ 169 w 423"/>
                  <a:gd name="T27" fmla="*/ 588 h 814"/>
                  <a:gd name="T28" fmla="*/ 190 w 423"/>
                  <a:gd name="T29" fmla="*/ 330 h 814"/>
                  <a:gd name="T30" fmla="*/ 217 w 423"/>
                  <a:gd name="T31" fmla="*/ 189 h 814"/>
                  <a:gd name="T32" fmla="*/ 136 w 423"/>
                  <a:gd name="T33" fmla="*/ 132 h 814"/>
                  <a:gd name="T34" fmla="*/ 100 w 423"/>
                  <a:gd name="T35" fmla="*/ 402 h 814"/>
                  <a:gd name="T36" fmla="*/ 94 w 423"/>
                  <a:gd name="T37" fmla="*/ 417 h 814"/>
                  <a:gd name="T38" fmla="*/ 97 w 423"/>
                  <a:gd name="T39" fmla="*/ 261 h 814"/>
                  <a:gd name="T40" fmla="*/ 76 w 423"/>
                  <a:gd name="T41" fmla="*/ 231 h 814"/>
                  <a:gd name="T42" fmla="*/ 43 w 423"/>
                  <a:gd name="T43" fmla="*/ 213 h 814"/>
                  <a:gd name="T44" fmla="*/ 16 w 423"/>
                  <a:gd name="T45" fmla="*/ 186 h 814"/>
                  <a:gd name="T46" fmla="*/ 16 w 423"/>
                  <a:gd name="T47" fmla="*/ 150 h 814"/>
                  <a:gd name="T48" fmla="*/ 82 w 423"/>
                  <a:gd name="T49" fmla="*/ 87 h 814"/>
                  <a:gd name="T50" fmla="*/ 166 w 423"/>
                  <a:gd name="T51" fmla="*/ 66 h 814"/>
                  <a:gd name="T52" fmla="*/ 202 w 423"/>
                  <a:gd name="T53" fmla="*/ 57 h 814"/>
                  <a:gd name="T54" fmla="*/ 271 w 423"/>
                  <a:gd name="T55" fmla="*/ 174 h 814"/>
                  <a:gd name="T56" fmla="*/ 274 w 423"/>
                  <a:gd name="T57" fmla="*/ 201 h 814"/>
                  <a:gd name="T58" fmla="*/ 268 w 423"/>
                  <a:gd name="T59" fmla="*/ 165 h 814"/>
                  <a:gd name="T60" fmla="*/ 367 w 423"/>
                  <a:gd name="T61" fmla="*/ 36 h 814"/>
                  <a:gd name="T62" fmla="*/ 394 w 423"/>
                  <a:gd name="T63" fmla="*/ 9 h 814"/>
                  <a:gd name="T64" fmla="*/ 421 w 423"/>
                  <a:gd name="T65" fmla="*/ 0 h 814"/>
                  <a:gd name="T66" fmla="*/ 406 w 423"/>
                  <a:gd name="T67" fmla="*/ 81 h 8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3" h="814">
                    <a:moveTo>
                      <a:pt x="406" y="81"/>
                    </a:moveTo>
                    <a:cubicBezTo>
                      <a:pt x="400" y="85"/>
                      <a:pt x="393" y="88"/>
                      <a:pt x="388" y="93"/>
                    </a:cubicBezTo>
                    <a:cubicBezTo>
                      <a:pt x="385" y="96"/>
                      <a:pt x="382" y="99"/>
                      <a:pt x="379" y="102"/>
                    </a:cubicBezTo>
                    <a:cubicBezTo>
                      <a:pt x="373" y="106"/>
                      <a:pt x="361" y="114"/>
                      <a:pt x="361" y="114"/>
                    </a:cubicBezTo>
                    <a:cubicBezTo>
                      <a:pt x="360" y="117"/>
                      <a:pt x="357" y="120"/>
                      <a:pt x="358" y="123"/>
                    </a:cubicBezTo>
                    <a:cubicBezTo>
                      <a:pt x="360" y="130"/>
                      <a:pt x="370" y="141"/>
                      <a:pt x="370" y="141"/>
                    </a:cubicBezTo>
                    <a:cubicBezTo>
                      <a:pt x="369" y="165"/>
                      <a:pt x="368" y="189"/>
                      <a:pt x="367" y="213"/>
                    </a:cubicBezTo>
                    <a:cubicBezTo>
                      <a:pt x="365" y="244"/>
                      <a:pt x="355" y="237"/>
                      <a:pt x="373" y="243"/>
                    </a:cubicBezTo>
                    <a:cubicBezTo>
                      <a:pt x="359" y="285"/>
                      <a:pt x="362" y="333"/>
                      <a:pt x="376" y="375"/>
                    </a:cubicBezTo>
                    <a:cubicBezTo>
                      <a:pt x="371" y="435"/>
                      <a:pt x="383" y="512"/>
                      <a:pt x="385" y="555"/>
                    </a:cubicBezTo>
                    <a:cubicBezTo>
                      <a:pt x="387" y="598"/>
                      <a:pt x="383" y="622"/>
                      <a:pt x="388" y="636"/>
                    </a:cubicBezTo>
                    <a:cubicBezTo>
                      <a:pt x="398" y="637"/>
                      <a:pt x="411" y="631"/>
                      <a:pt x="418" y="639"/>
                    </a:cubicBezTo>
                    <a:cubicBezTo>
                      <a:pt x="423" y="644"/>
                      <a:pt x="413" y="656"/>
                      <a:pt x="406" y="657"/>
                    </a:cubicBezTo>
                    <a:cubicBezTo>
                      <a:pt x="399" y="658"/>
                      <a:pt x="392" y="659"/>
                      <a:pt x="385" y="660"/>
                    </a:cubicBezTo>
                    <a:cubicBezTo>
                      <a:pt x="367" y="666"/>
                      <a:pt x="367" y="687"/>
                      <a:pt x="349" y="693"/>
                    </a:cubicBezTo>
                    <a:cubicBezTo>
                      <a:pt x="334" y="739"/>
                      <a:pt x="356" y="670"/>
                      <a:pt x="343" y="810"/>
                    </a:cubicBezTo>
                    <a:cubicBezTo>
                      <a:pt x="343" y="814"/>
                      <a:pt x="339" y="804"/>
                      <a:pt x="337" y="801"/>
                    </a:cubicBezTo>
                    <a:cubicBezTo>
                      <a:pt x="328" y="791"/>
                      <a:pt x="330" y="793"/>
                      <a:pt x="319" y="789"/>
                    </a:cubicBezTo>
                    <a:cubicBezTo>
                      <a:pt x="311" y="764"/>
                      <a:pt x="272" y="760"/>
                      <a:pt x="250" y="753"/>
                    </a:cubicBezTo>
                    <a:cubicBezTo>
                      <a:pt x="244" y="751"/>
                      <a:pt x="237" y="751"/>
                      <a:pt x="232" y="747"/>
                    </a:cubicBezTo>
                    <a:cubicBezTo>
                      <a:pt x="226" y="743"/>
                      <a:pt x="214" y="735"/>
                      <a:pt x="214" y="735"/>
                    </a:cubicBezTo>
                    <a:cubicBezTo>
                      <a:pt x="207" y="724"/>
                      <a:pt x="201" y="724"/>
                      <a:pt x="190" y="717"/>
                    </a:cubicBezTo>
                    <a:cubicBezTo>
                      <a:pt x="188" y="714"/>
                      <a:pt x="188" y="708"/>
                      <a:pt x="184" y="708"/>
                    </a:cubicBezTo>
                    <a:cubicBezTo>
                      <a:pt x="181" y="708"/>
                      <a:pt x="184" y="717"/>
                      <a:pt x="187" y="717"/>
                    </a:cubicBezTo>
                    <a:cubicBezTo>
                      <a:pt x="203" y="719"/>
                      <a:pt x="219" y="715"/>
                      <a:pt x="235" y="714"/>
                    </a:cubicBezTo>
                    <a:cubicBezTo>
                      <a:pt x="221" y="693"/>
                      <a:pt x="229" y="700"/>
                      <a:pt x="214" y="690"/>
                    </a:cubicBezTo>
                    <a:cubicBezTo>
                      <a:pt x="200" y="669"/>
                      <a:pt x="208" y="676"/>
                      <a:pt x="193" y="666"/>
                    </a:cubicBezTo>
                    <a:cubicBezTo>
                      <a:pt x="185" y="641"/>
                      <a:pt x="184" y="610"/>
                      <a:pt x="169" y="588"/>
                    </a:cubicBezTo>
                    <a:cubicBezTo>
                      <a:pt x="168" y="575"/>
                      <a:pt x="153" y="461"/>
                      <a:pt x="178" y="453"/>
                    </a:cubicBezTo>
                    <a:cubicBezTo>
                      <a:pt x="166" y="416"/>
                      <a:pt x="155" y="353"/>
                      <a:pt x="190" y="330"/>
                    </a:cubicBezTo>
                    <a:cubicBezTo>
                      <a:pt x="215" y="293"/>
                      <a:pt x="175" y="240"/>
                      <a:pt x="208" y="207"/>
                    </a:cubicBezTo>
                    <a:cubicBezTo>
                      <a:pt x="210" y="201"/>
                      <a:pt x="216" y="196"/>
                      <a:pt x="217" y="189"/>
                    </a:cubicBezTo>
                    <a:cubicBezTo>
                      <a:pt x="219" y="175"/>
                      <a:pt x="171" y="160"/>
                      <a:pt x="160" y="153"/>
                    </a:cubicBezTo>
                    <a:cubicBezTo>
                      <a:pt x="154" y="144"/>
                      <a:pt x="136" y="132"/>
                      <a:pt x="136" y="132"/>
                    </a:cubicBezTo>
                    <a:cubicBezTo>
                      <a:pt x="68" y="146"/>
                      <a:pt x="134" y="268"/>
                      <a:pt x="103" y="315"/>
                    </a:cubicBezTo>
                    <a:cubicBezTo>
                      <a:pt x="102" y="344"/>
                      <a:pt x="102" y="373"/>
                      <a:pt x="100" y="402"/>
                    </a:cubicBezTo>
                    <a:cubicBezTo>
                      <a:pt x="99" y="416"/>
                      <a:pt x="91" y="444"/>
                      <a:pt x="91" y="444"/>
                    </a:cubicBezTo>
                    <a:cubicBezTo>
                      <a:pt x="86" y="429"/>
                      <a:pt x="87" y="438"/>
                      <a:pt x="94" y="417"/>
                    </a:cubicBezTo>
                    <a:cubicBezTo>
                      <a:pt x="96" y="411"/>
                      <a:pt x="100" y="399"/>
                      <a:pt x="100" y="399"/>
                    </a:cubicBezTo>
                    <a:cubicBezTo>
                      <a:pt x="81" y="343"/>
                      <a:pt x="94" y="387"/>
                      <a:pt x="97" y="261"/>
                    </a:cubicBezTo>
                    <a:cubicBezTo>
                      <a:pt x="96" y="252"/>
                      <a:pt x="99" y="241"/>
                      <a:pt x="94" y="234"/>
                    </a:cubicBezTo>
                    <a:cubicBezTo>
                      <a:pt x="91" y="229"/>
                      <a:pt x="82" y="232"/>
                      <a:pt x="76" y="231"/>
                    </a:cubicBezTo>
                    <a:cubicBezTo>
                      <a:pt x="67" y="229"/>
                      <a:pt x="49" y="222"/>
                      <a:pt x="49" y="222"/>
                    </a:cubicBezTo>
                    <a:cubicBezTo>
                      <a:pt x="47" y="219"/>
                      <a:pt x="46" y="215"/>
                      <a:pt x="43" y="213"/>
                    </a:cubicBezTo>
                    <a:cubicBezTo>
                      <a:pt x="41" y="211"/>
                      <a:pt x="36" y="212"/>
                      <a:pt x="34" y="210"/>
                    </a:cubicBezTo>
                    <a:cubicBezTo>
                      <a:pt x="26" y="202"/>
                      <a:pt x="27" y="193"/>
                      <a:pt x="16" y="186"/>
                    </a:cubicBezTo>
                    <a:cubicBezTo>
                      <a:pt x="12" y="180"/>
                      <a:pt x="0" y="174"/>
                      <a:pt x="4" y="168"/>
                    </a:cubicBezTo>
                    <a:cubicBezTo>
                      <a:pt x="8" y="162"/>
                      <a:pt x="16" y="150"/>
                      <a:pt x="16" y="150"/>
                    </a:cubicBezTo>
                    <a:cubicBezTo>
                      <a:pt x="24" y="118"/>
                      <a:pt x="38" y="116"/>
                      <a:pt x="64" y="99"/>
                    </a:cubicBezTo>
                    <a:cubicBezTo>
                      <a:pt x="70" y="95"/>
                      <a:pt x="82" y="87"/>
                      <a:pt x="82" y="87"/>
                    </a:cubicBezTo>
                    <a:cubicBezTo>
                      <a:pt x="88" y="70"/>
                      <a:pt x="103" y="75"/>
                      <a:pt x="118" y="78"/>
                    </a:cubicBezTo>
                    <a:cubicBezTo>
                      <a:pt x="135" y="67"/>
                      <a:pt x="143" y="68"/>
                      <a:pt x="166" y="66"/>
                    </a:cubicBezTo>
                    <a:cubicBezTo>
                      <a:pt x="167" y="61"/>
                      <a:pt x="165" y="54"/>
                      <a:pt x="169" y="51"/>
                    </a:cubicBezTo>
                    <a:cubicBezTo>
                      <a:pt x="171" y="50"/>
                      <a:pt x="199" y="57"/>
                      <a:pt x="202" y="57"/>
                    </a:cubicBezTo>
                    <a:cubicBezTo>
                      <a:pt x="228" y="59"/>
                      <a:pt x="254" y="59"/>
                      <a:pt x="280" y="60"/>
                    </a:cubicBezTo>
                    <a:cubicBezTo>
                      <a:pt x="268" y="97"/>
                      <a:pt x="283" y="137"/>
                      <a:pt x="271" y="174"/>
                    </a:cubicBezTo>
                    <a:cubicBezTo>
                      <a:pt x="270" y="186"/>
                      <a:pt x="267" y="198"/>
                      <a:pt x="268" y="210"/>
                    </a:cubicBezTo>
                    <a:cubicBezTo>
                      <a:pt x="268" y="214"/>
                      <a:pt x="273" y="204"/>
                      <a:pt x="274" y="201"/>
                    </a:cubicBezTo>
                    <a:cubicBezTo>
                      <a:pt x="278" y="191"/>
                      <a:pt x="283" y="171"/>
                      <a:pt x="283" y="171"/>
                    </a:cubicBezTo>
                    <a:cubicBezTo>
                      <a:pt x="278" y="124"/>
                      <a:pt x="273" y="138"/>
                      <a:pt x="268" y="165"/>
                    </a:cubicBezTo>
                    <a:cubicBezTo>
                      <a:pt x="271" y="77"/>
                      <a:pt x="249" y="57"/>
                      <a:pt x="331" y="51"/>
                    </a:cubicBezTo>
                    <a:cubicBezTo>
                      <a:pt x="337" y="34"/>
                      <a:pt x="350" y="38"/>
                      <a:pt x="367" y="36"/>
                    </a:cubicBezTo>
                    <a:cubicBezTo>
                      <a:pt x="346" y="29"/>
                      <a:pt x="376" y="28"/>
                      <a:pt x="382" y="27"/>
                    </a:cubicBezTo>
                    <a:cubicBezTo>
                      <a:pt x="386" y="21"/>
                      <a:pt x="387" y="11"/>
                      <a:pt x="394" y="9"/>
                    </a:cubicBezTo>
                    <a:cubicBezTo>
                      <a:pt x="400" y="7"/>
                      <a:pt x="406" y="5"/>
                      <a:pt x="412" y="3"/>
                    </a:cubicBezTo>
                    <a:cubicBezTo>
                      <a:pt x="415" y="2"/>
                      <a:pt x="421" y="0"/>
                      <a:pt x="421" y="0"/>
                    </a:cubicBezTo>
                    <a:cubicBezTo>
                      <a:pt x="414" y="21"/>
                      <a:pt x="419" y="13"/>
                      <a:pt x="409" y="27"/>
                    </a:cubicBezTo>
                    <a:cubicBezTo>
                      <a:pt x="403" y="53"/>
                      <a:pt x="406" y="35"/>
                      <a:pt x="406" y="81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7" name="Freeform 1548"/>
              <p:cNvSpPr>
                <a:spLocks/>
              </p:cNvSpPr>
              <p:nvPr/>
            </p:nvSpPr>
            <p:spPr bwMode="auto">
              <a:xfrm>
                <a:off x="651" y="1161"/>
                <a:ext cx="354" cy="105"/>
              </a:xfrm>
              <a:custGeom>
                <a:avLst/>
                <a:gdLst>
                  <a:gd name="T0" fmla="*/ 354 w 354"/>
                  <a:gd name="T1" fmla="*/ 0 h 105"/>
                  <a:gd name="T2" fmla="*/ 303 w 354"/>
                  <a:gd name="T3" fmla="*/ 33 h 105"/>
                  <a:gd name="T4" fmla="*/ 144 w 354"/>
                  <a:gd name="T5" fmla="*/ 57 h 105"/>
                  <a:gd name="T6" fmla="*/ 63 w 354"/>
                  <a:gd name="T7" fmla="*/ 81 h 105"/>
                  <a:gd name="T8" fmla="*/ 48 w 354"/>
                  <a:gd name="T9" fmla="*/ 105 h 105"/>
                  <a:gd name="T10" fmla="*/ 21 w 354"/>
                  <a:gd name="T11" fmla="*/ 102 h 105"/>
                  <a:gd name="T12" fmla="*/ 0 w 354"/>
                  <a:gd name="T13" fmla="*/ 93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105">
                    <a:moveTo>
                      <a:pt x="354" y="0"/>
                    </a:moveTo>
                    <a:cubicBezTo>
                      <a:pt x="336" y="6"/>
                      <a:pt x="323" y="26"/>
                      <a:pt x="303" y="33"/>
                    </a:cubicBezTo>
                    <a:cubicBezTo>
                      <a:pt x="269" y="84"/>
                      <a:pt x="203" y="56"/>
                      <a:pt x="144" y="57"/>
                    </a:cubicBezTo>
                    <a:cubicBezTo>
                      <a:pt x="118" y="96"/>
                      <a:pt x="168" y="77"/>
                      <a:pt x="63" y="81"/>
                    </a:cubicBezTo>
                    <a:cubicBezTo>
                      <a:pt x="56" y="102"/>
                      <a:pt x="62" y="95"/>
                      <a:pt x="48" y="105"/>
                    </a:cubicBezTo>
                    <a:cubicBezTo>
                      <a:pt x="39" y="104"/>
                      <a:pt x="30" y="104"/>
                      <a:pt x="21" y="102"/>
                    </a:cubicBezTo>
                    <a:cubicBezTo>
                      <a:pt x="13" y="100"/>
                      <a:pt x="10" y="93"/>
                      <a:pt x="0" y="9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8" name="Freeform 1549"/>
              <p:cNvSpPr>
                <a:spLocks/>
              </p:cNvSpPr>
              <p:nvPr/>
            </p:nvSpPr>
            <p:spPr bwMode="auto">
              <a:xfrm>
                <a:off x="682" y="1260"/>
                <a:ext cx="44" cy="141"/>
              </a:xfrm>
              <a:custGeom>
                <a:avLst/>
                <a:gdLst>
                  <a:gd name="T0" fmla="*/ 29 w 44"/>
                  <a:gd name="T1" fmla="*/ 0 h 141"/>
                  <a:gd name="T2" fmla="*/ 20 w 44"/>
                  <a:gd name="T3" fmla="*/ 21 h 141"/>
                  <a:gd name="T4" fmla="*/ 5 w 44"/>
                  <a:gd name="T5" fmla="*/ 123 h 141"/>
                  <a:gd name="T6" fmla="*/ 2 w 44"/>
                  <a:gd name="T7" fmla="*/ 141 h 1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41">
                    <a:moveTo>
                      <a:pt x="29" y="0"/>
                    </a:moveTo>
                    <a:cubicBezTo>
                      <a:pt x="38" y="14"/>
                      <a:pt x="44" y="27"/>
                      <a:pt x="20" y="21"/>
                    </a:cubicBezTo>
                    <a:cubicBezTo>
                      <a:pt x="0" y="52"/>
                      <a:pt x="25" y="92"/>
                      <a:pt x="5" y="123"/>
                    </a:cubicBezTo>
                    <a:cubicBezTo>
                      <a:pt x="4" y="129"/>
                      <a:pt x="2" y="141"/>
                      <a:pt x="2" y="14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79" name="Freeform 1550"/>
              <p:cNvSpPr>
                <a:spLocks/>
              </p:cNvSpPr>
              <p:nvPr/>
            </p:nvSpPr>
            <p:spPr bwMode="auto">
              <a:xfrm>
                <a:off x="816" y="1221"/>
                <a:ext cx="28" cy="498"/>
              </a:xfrm>
              <a:custGeom>
                <a:avLst/>
                <a:gdLst>
                  <a:gd name="T0" fmla="*/ 24 w 28"/>
                  <a:gd name="T1" fmla="*/ 0 h 498"/>
                  <a:gd name="T2" fmla="*/ 24 w 28"/>
                  <a:gd name="T3" fmla="*/ 177 h 498"/>
                  <a:gd name="T4" fmla="*/ 6 w 28"/>
                  <a:gd name="T5" fmla="*/ 219 h 498"/>
                  <a:gd name="T6" fmla="*/ 0 w 28"/>
                  <a:gd name="T7" fmla="*/ 498 h 4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98">
                    <a:moveTo>
                      <a:pt x="24" y="0"/>
                    </a:moveTo>
                    <a:cubicBezTo>
                      <a:pt x="23" y="24"/>
                      <a:pt x="28" y="94"/>
                      <a:pt x="24" y="177"/>
                    </a:cubicBezTo>
                    <a:cubicBezTo>
                      <a:pt x="21" y="213"/>
                      <a:pt x="10" y="166"/>
                      <a:pt x="6" y="219"/>
                    </a:cubicBezTo>
                    <a:cubicBezTo>
                      <a:pt x="2" y="272"/>
                      <a:pt x="1" y="440"/>
                      <a:pt x="0" y="49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0" name="Freeform 1551"/>
              <p:cNvSpPr>
                <a:spLocks/>
              </p:cNvSpPr>
              <p:nvPr/>
            </p:nvSpPr>
            <p:spPr bwMode="auto">
              <a:xfrm>
                <a:off x="824" y="1224"/>
                <a:ext cx="82" cy="378"/>
              </a:xfrm>
              <a:custGeom>
                <a:avLst/>
                <a:gdLst>
                  <a:gd name="T0" fmla="*/ 82 w 82"/>
                  <a:gd name="T1" fmla="*/ 0 h 378"/>
                  <a:gd name="T2" fmla="*/ 70 w 82"/>
                  <a:gd name="T3" fmla="*/ 39 h 378"/>
                  <a:gd name="T4" fmla="*/ 55 w 82"/>
                  <a:gd name="T5" fmla="*/ 69 h 378"/>
                  <a:gd name="T6" fmla="*/ 52 w 82"/>
                  <a:gd name="T7" fmla="*/ 207 h 378"/>
                  <a:gd name="T8" fmla="*/ 46 w 82"/>
                  <a:gd name="T9" fmla="*/ 234 h 378"/>
                  <a:gd name="T10" fmla="*/ 34 w 82"/>
                  <a:gd name="T11" fmla="*/ 378 h 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378">
                    <a:moveTo>
                      <a:pt x="82" y="0"/>
                    </a:moveTo>
                    <a:cubicBezTo>
                      <a:pt x="79" y="71"/>
                      <a:pt x="78" y="81"/>
                      <a:pt x="70" y="39"/>
                    </a:cubicBezTo>
                    <a:cubicBezTo>
                      <a:pt x="67" y="52"/>
                      <a:pt x="59" y="57"/>
                      <a:pt x="55" y="69"/>
                    </a:cubicBezTo>
                    <a:cubicBezTo>
                      <a:pt x="54" y="115"/>
                      <a:pt x="54" y="161"/>
                      <a:pt x="52" y="207"/>
                    </a:cubicBezTo>
                    <a:cubicBezTo>
                      <a:pt x="50" y="251"/>
                      <a:pt x="52" y="253"/>
                      <a:pt x="46" y="234"/>
                    </a:cubicBezTo>
                    <a:cubicBezTo>
                      <a:pt x="0" y="249"/>
                      <a:pt x="34" y="330"/>
                      <a:pt x="34" y="3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1" name="Freeform 1552"/>
              <p:cNvSpPr>
                <a:spLocks/>
              </p:cNvSpPr>
              <p:nvPr/>
            </p:nvSpPr>
            <p:spPr bwMode="auto">
              <a:xfrm>
                <a:off x="715" y="1839"/>
                <a:ext cx="314" cy="1125"/>
              </a:xfrm>
              <a:custGeom>
                <a:avLst/>
                <a:gdLst>
                  <a:gd name="T0" fmla="*/ 224 w 314"/>
                  <a:gd name="T1" fmla="*/ 9 h 1125"/>
                  <a:gd name="T2" fmla="*/ 224 w 314"/>
                  <a:gd name="T3" fmla="*/ 153 h 1125"/>
                  <a:gd name="T4" fmla="*/ 287 w 314"/>
                  <a:gd name="T5" fmla="*/ 186 h 1125"/>
                  <a:gd name="T6" fmla="*/ 314 w 314"/>
                  <a:gd name="T7" fmla="*/ 195 h 1125"/>
                  <a:gd name="T8" fmla="*/ 278 w 314"/>
                  <a:gd name="T9" fmla="*/ 222 h 1125"/>
                  <a:gd name="T10" fmla="*/ 281 w 314"/>
                  <a:gd name="T11" fmla="*/ 285 h 1125"/>
                  <a:gd name="T12" fmla="*/ 290 w 314"/>
                  <a:gd name="T13" fmla="*/ 288 h 1125"/>
                  <a:gd name="T14" fmla="*/ 284 w 314"/>
                  <a:gd name="T15" fmla="*/ 342 h 1125"/>
                  <a:gd name="T16" fmla="*/ 299 w 314"/>
                  <a:gd name="T17" fmla="*/ 426 h 1125"/>
                  <a:gd name="T18" fmla="*/ 290 w 314"/>
                  <a:gd name="T19" fmla="*/ 552 h 1125"/>
                  <a:gd name="T20" fmla="*/ 287 w 314"/>
                  <a:gd name="T21" fmla="*/ 678 h 1125"/>
                  <a:gd name="T22" fmla="*/ 278 w 314"/>
                  <a:gd name="T23" fmla="*/ 675 h 1125"/>
                  <a:gd name="T24" fmla="*/ 266 w 314"/>
                  <a:gd name="T25" fmla="*/ 705 h 1125"/>
                  <a:gd name="T26" fmla="*/ 263 w 314"/>
                  <a:gd name="T27" fmla="*/ 945 h 1125"/>
                  <a:gd name="T28" fmla="*/ 254 w 314"/>
                  <a:gd name="T29" fmla="*/ 1125 h 1125"/>
                  <a:gd name="T30" fmla="*/ 200 w 314"/>
                  <a:gd name="T31" fmla="*/ 1107 h 1125"/>
                  <a:gd name="T32" fmla="*/ 236 w 314"/>
                  <a:gd name="T33" fmla="*/ 1092 h 1125"/>
                  <a:gd name="T34" fmla="*/ 245 w 314"/>
                  <a:gd name="T35" fmla="*/ 1083 h 1125"/>
                  <a:gd name="T36" fmla="*/ 236 w 314"/>
                  <a:gd name="T37" fmla="*/ 1077 h 1125"/>
                  <a:gd name="T38" fmla="*/ 233 w 314"/>
                  <a:gd name="T39" fmla="*/ 1029 h 1125"/>
                  <a:gd name="T40" fmla="*/ 236 w 314"/>
                  <a:gd name="T41" fmla="*/ 885 h 1125"/>
                  <a:gd name="T42" fmla="*/ 248 w 314"/>
                  <a:gd name="T43" fmla="*/ 852 h 1125"/>
                  <a:gd name="T44" fmla="*/ 254 w 314"/>
                  <a:gd name="T45" fmla="*/ 822 h 1125"/>
                  <a:gd name="T46" fmla="*/ 257 w 314"/>
                  <a:gd name="T47" fmla="*/ 597 h 1125"/>
                  <a:gd name="T48" fmla="*/ 248 w 314"/>
                  <a:gd name="T49" fmla="*/ 408 h 1125"/>
                  <a:gd name="T50" fmla="*/ 233 w 314"/>
                  <a:gd name="T51" fmla="*/ 492 h 1125"/>
                  <a:gd name="T52" fmla="*/ 230 w 314"/>
                  <a:gd name="T53" fmla="*/ 540 h 1125"/>
                  <a:gd name="T54" fmla="*/ 218 w 314"/>
                  <a:gd name="T55" fmla="*/ 543 h 1125"/>
                  <a:gd name="T56" fmla="*/ 206 w 314"/>
                  <a:gd name="T57" fmla="*/ 570 h 1125"/>
                  <a:gd name="T58" fmla="*/ 194 w 314"/>
                  <a:gd name="T59" fmla="*/ 681 h 1125"/>
                  <a:gd name="T60" fmla="*/ 182 w 314"/>
                  <a:gd name="T61" fmla="*/ 666 h 1125"/>
                  <a:gd name="T62" fmla="*/ 161 w 314"/>
                  <a:gd name="T63" fmla="*/ 642 h 1125"/>
                  <a:gd name="T64" fmla="*/ 137 w 314"/>
                  <a:gd name="T65" fmla="*/ 597 h 1125"/>
                  <a:gd name="T66" fmla="*/ 125 w 314"/>
                  <a:gd name="T67" fmla="*/ 570 h 1125"/>
                  <a:gd name="T68" fmla="*/ 122 w 314"/>
                  <a:gd name="T69" fmla="*/ 519 h 1125"/>
                  <a:gd name="T70" fmla="*/ 110 w 314"/>
                  <a:gd name="T71" fmla="*/ 492 h 1125"/>
                  <a:gd name="T72" fmla="*/ 80 w 314"/>
                  <a:gd name="T73" fmla="*/ 390 h 1125"/>
                  <a:gd name="T74" fmla="*/ 65 w 314"/>
                  <a:gd name="T75" fmla="*/ 258 h 1125"/>
                  <a:gd name="T76" fmla="*/ 44 w 314"/>
                  <a:gd name="T77" fmla="*/ 222 h 1125"/>
                  <a:gd name="T78" fmla="*/ 41 w 314"/>
                  <a:gd name="T79" fmla="*/ 180 h 1125"/>
                  <a:gd name="T80" fmla="*/ 47 w 314"/>
                  <a:gd name="T81" fmla="*/ 159 h 1125"/>
                  <a:gd name="T82" fmla="*/ 68 w 314"/>
                  <a:gd name="T83" fmla="*/ 129 h 1125"/>
                  <a:gd name="T84" fmla="*/ 44 w 314"/>
                  <a:gd name="T85" fmla="*/ 99 h 1125"/>
                  <a:gd name="T86" fmla="*/ 29 w 314"/>
                  <a:gd name="T87" fmla="*/ 90 h 1125"/>
                  <a:gd name="T88" fmla="*/ 8 w 314"/>
                  <a:gd name="T89" fmla="*/ 21 h 1125"/>
                  <a:gd name="T90" fmla="*/ 44 w 314"/>
                  <a:gd name="T91" fmla="*/ 24 h 1125"/>
                  <a:gd name="T92" fmla="*/ 86 w 314"/>
                  <a:gd name="T93" fmla="*/ 42 h 1125"/>
                  <a:gd name="T94" fmla="*/ 122 w 314"/>
                  <a:gd name="T95" fmla="*/ 24 h 1125"/>
                  <a:gd name="T96" fmla="*/ 116 w 314"/>
                  <a:gd name="T97" fmla="*/ 15 h 1125"/>
                  <a:gd name="T98" fmla="*/ 107 w 314"/>
                  <a:gd name="T99" fmla="*/ 9 h 1125"/>
                  <a:gd name="T100" fmla="*/ 143 w 314"/>
                  <a:gd name="T101" fmla="*/ 0 h 1125"/>
                  <a:gd name="T102" fmla="*/ 218 w 314"/>
                  <a:gd name="T103" fmla="*/ 3 h 1125"/>
                  <a:gd name="T104" fmla="*/ 224 w 314"/>
                  <a:gd name="T105" fmla="*/ 9 h 1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14" h="1125">
                    <a:moveTo>
                      <a:pt x="224" y="9"/>
                    </a:moveTo>
                    <a:cubicBezTo>
                      <a:pt x="202" y="42"/>
                      <a:pt x="214" y="124"/>
                      <a:pt x="224" y="153"/>
                    </a:cubicBezTo>
                    <a:lnTo>
                      <a:pt x="287" y="186"/>
                    </a:lnTo>
                    <a:cubicBezTo>
                      <a:pt x="291" y="197"/>
                      <a:pt x="307" y="185"/>
                      <a:pt x="314" y="195"/>
                    </a:cubicBezTo>
                    <a:cubicBezTo>
                      <a:pt x="309" y="232"/>
                      <a:pt x="310" y="211"/>
                      <a:pt x="278" y="222"/>
                    </a:cubicBezTo>
                    <a:cubicBezTo>
                      <a:pt x="279" y="243"/>
                      <a:pt x="277" y="264"/>
                      <a:pt x="281" y="285"/>
                    </a:cubicBezTo>
                    <a:cubicBezTo>
                      <a:pt x="282" y="288"/>
                      <a:pt x="289" y="285"/>
                      <a:pt x="290" y="288"/>
                    </a:cubicBezTo>
                    <a:cubicBezTo>
                      <a:pt x="294" y="306"/>
                      <a:pt x="286" y="324"/>
                      <a:pt x="284" y="342"/>
                    </a:cubicBezTo>
                    <a:cubicBezTo>
                      <a:pt x="285" y="354"/>
                      <a:pt x="279" y="419"/>
                      <a:pt x="299" y="426"/>
                    </a:cubicBezTo>
                    <a:cubicBezTo>
                      <a:pt x="297" y="474"/>
                      <a:pt x="301" y="509"/>
                      <a:pt x="290" y="552"/>
                    </a:cubicBezTo>
                    <a:cubicBezTo>
                      <a:pt x="289" y="594"/>
                      <a:pt x="291" y="636"/>
                      <a:pt x="287" y="678"/>
                    </a:cubicBezTo>
                    <a:cubicBezTo>
                      <a:pt x="287" y="681"/>
                      <a:pt x="279" y="672"/>
                      <a:pt x="278" y="675"/>
                    </a:cubicBezTo>
                    <a:cubicBezTo>
                      <a:pt x="261" y="710"/>
                      <a:pt x="289" y="697"/>
                      <a:pt x="266" y="705"/>
                    </a:cubicBezTo>
                    <a:cubicBezTo>
                      <a:pt x="269" y="770"/>
                      <a:pt x="293" y="900"/>
                      <a:pt x="263" y="945"/>
                    </a:cubicBezTo>
                    <a:cubicBezTo>
                      <a:pt x="261" y="1035"/>
                      <a:pt x="261" y="1057"/>
                      <a:pt x="254" y="1125"/>
                    </a:cubicBezTo>
                    <a:cubicBezTo>
                      <a:pt x="235" y="1122"/>
                      <a:pt x="216" y="1118"/>
                      <a:pt x="200" y="1107"/>
                    </a:cubicBezTo>
                    <a:cubicBezTo>
                      <a:pt x="223" y="1092"/>
                      <a:pt x="211" y="1096"/>
                      <a:pt x="236" y="1092"/>
                    </a:cubicBezTo>
                    <a:cubicBezTo>
                      <a:pt x="239" y="1089"/>
                      <a:pt x="245" y="1087"/>
                      <a:pt x="245" y="1083"/>
                    </a:cubicBezTo>
                    <a:cubicBezTo>
                      <a:pt x="245" y="1079"/>
                      <a:pt x="237" y="1081"/>
                      <a:pt x="236" y="1077"/>
                    </a:cubicBezTo>
                    <a:cubicBezTo>
                      <a:pt x="233" y="1061"/>
                      <a:pt x="234" y="1045"/>
                      <a:pt x="233" y="1029"/>
                    </a:cubicBezTo>
                    <a:cubicBezTo>
                      <a:pt x="234" y="981"/>
                      <a:pt x="234" y="933"/>
                      <a:pt x="236" y="885"/>
                    </a:cubicBezTo>
                    <a:cubicBezTo>
                      <a:pt x="237" y="871"/>
                      <a:pt x="245" y="865"/>
                      <a:pt x="248" y="852"/>
                    </a:cubicBezTo>
                    <a:cubicBezTo>
                      <a:pt x="250" y="842"/>
                      <a:pt x="254" y="822"/>
                      <a:pt x="254" y="822"/>
                    </a:cubicBezTo>
                    <a:cubicBezTo>
                      <a:pt x="253" y="781"/>
                      <a:pt x="241" y="645"/>
                      <a:pt x="257" y="597"/>
                    </a:cubicBezTo>
                    <a:cubicBezTo>
                      <a:pt x="255" y="534"/>
                      <a:pt x="252" y="471"/>
                      <a:pt x="248" y="408"/>
                    </a:cubicBezTo>
                    <a:cubicBezTo>
                      <a:pt x="246" y="440"/>
                      <a:pt x="243" y="463"/>
                      <a:pt x="233" y="492"/>
                    </a:cubicBezTo>
                    <a:cubicBezTo>
                      <a:pt x="232" y="508"/>
                      <a:pt x="235" y="525"/>
                      <a:pt x="230" y="540"/>
                    </a:cubicBezTo>
                    <a:cubicBezTo>
                      <a:pt x="229" y="544"/>
                      <a:pt x="221" y="541"/>
                      <a:pt x="218" y="543"/>
                    </a:cubicBezTo>
                    <a:cubicBezTo>
                      <a:pt x="210" y="548"/>
                      <a:pt x="206" y="570"/>
                      <a:pt x="206" y="570"/>
                    </a:cubicBezTo>
                    <a:cubicBezTo>
                      <a:pt x="205" y="607"/>
                      <a:pt x="220" y="707"/>
                      <a:pt x="194" y="681"/>
                    </a:cubicBezTo>
                    <a:cubicBezTo>
                      <a:pt x="165" y="652"/>
                      <a:pt x="222" y="693"/>
                      <a:pt x="182" y="666"/>
                    </a:cubicBezTo>
                    <a:cubicBezTo>
                      <a:pt x="168" y="645"/>
                      <a:pt x="176" y="652"/>
                      <a:pt x="161" y="642"/>
                    </a:cubicBezTo>
                    <a:cubicBezTo>
                      <a:pt x="156" y="626"/>
                      <a:pt x="146" y="611"/>
                      <a:pt x="137" y="597"/>
                    </a:cubicBezTo>
                    <a:cubicBezTo>
                      <a:pt x="132" y="589"/>
                      <a:pt x="125" y="570"/>
                      <a:pt x="125" y="570"/>
                    </a:cubicBezTo>
                    <a:cubicBezTo>
                      <a:pt x="124" y="553"/>
                      <a:pt x="125" y="536"/>
                      <a:pt x="122" y="519"/>
                    </a:cubicBezTo>
                    <a:cubicBezTo>
                      <a:pt x="121" y="509"/>
                      <a:pt x="110" y="492"/>
                      <a:pt x="110" y="492"/>
                    </a:cubicBezTo>
                    <a:cubicBezTo>
                      <a:pt x="106" y="453"/>
                      <a:pt x="92" y="425"/>
                      <a:pt x="80" y="390"/>
                    </a:cubicBezTo>
                    <a:cubicBezTo>
                      <a:pt x="74" y="346"/>
                      <a:pt x="69" y="303"/>
                      <a:pt x="65" y="258"/>
                    </a:cubicBezTo>
                    <a:cubicBezTo>
                      <a:pt x="63" y="239"/>
                      <a:pt x="63" y="227"/>
                      <a:pt x="44" y="222"/>
                    </a:cubicBezTo>
                    <a:cubicBezTo>
                      <a:pt x="43" y="208"/>
                      <a:pt x="43" y="194"/>
                      <a:pt x="41" y="180"/>
                    </a:cubicBezTo>
                    <a:cubicBezTo>
                      <a:pt x="39" y="167"/>
                      <a:pt x="29" y="165"/>
                      <a:pt x="47" y="159"/>
                    </a:cubicBezTo>
                    <a:cubicBezTo>
                      <a:pt x="57" y="144"/>
                      <a:pt x="49" y="134"/>
                      <a:pt x="68" y="129"/>
                    </a:cubicBezTo>
                    <a:cubicBezTo>
                      <a:pt x="64" y="118"/>
                      <a:pt x="54" y="105"/>
                      <a:pt x="44" y="99"/>
                    </a:cubicBezTo>
                    <a:cubicBezTo>
                      <a:pt x="33" y="103"/>
                      <a:pt x="18" y="106"/>
                      <a:pt x="29" y="90"/>
                    </a:cubicBezTo>
                    <a:cubicBezTo>
                      <a:pt x="0" y="80"/>
                      <a:pt x="16" y="46"/>
                      <a:pt x="8" y="21"/>
                    </a:cubicBezTo>
                    <a:cubicBezTo>
                      <a:pt x="21" y="17"/>
                      <a:pt x="31" y="21"/>
                      <a:pt x="44" y="24"/>
                    </a:cubicBezTo>
                    <a:cubicBezTo>
                      <a:pt x="57" y="33"/>
                      <a:pt x="71" y="39"/>
                      <a:pt x="86" y="42"/>
                    </a:cubicBezTo>
                    <a:cubicBezTo>
                      <a:pt x="93" y="41"/>
                      <a:pt x="152" y="44"/>
                      <a:pt x="122" y="24"/>
                    </a:cubicBezTo>
                    <a:cubicBezTo>
                      <a:pt x="120" y="21"/>
                      <a:pt x="119" y="18"/>
                      <a:pt x="116" y="15"/>
                    </a:cubicBezTo>
                    <a:cubicBezTo>
                      <a:pt x="113" y="12"/>
                      <a:pt x="107" y="13"/>
                      <a:pt x="107" y="9"/>
                    </a:cubicBezTo>
                    <a:cubicBezTo>
                      <a:pt x="107" y="7"/>
                      <a:pt x="141" y="0"/>
                      <a:pt x="143" y="0"/>
                    </a:cubicBezTo>
                    <a:cubicBezTo>
                      <a:pt x="168" y="1"/>
                      <a:pt x="193" y="1"/>
                      <a:pt x="218" y="3"/>
                    </a:cubicBezTo>
                    <a:cubicBezTo>
                      <a:pt x="231" y="4"/>
                      <a:pt x="228" y="5"/>
                      <a:pt x="224" y="9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2" name="Freeform 1553"/>
              <p:cNvSpPr>
                <a:spLocks/>
              </p:cNvSpPr>
              <p:nvPr/>
            </p:nvSpPr>
            <p:spPr bwMode="auto">
              <a:xfrm>
                <a:off x="786" y="2376"/>
                <a:ext cx="132" cy="548"/>
              </a:xfrm>
              <a:custGeom>
                <a:avLst/>
                <a:gdLst>
                  <a:gd name="T0" fmla="*/ 75 w 132"/>
                  <a:gd name="T1" fmla="*/ 15 h 548"/>
                  <a:gd name="T2" fmla="*/ 60 w 132"/>
                  <a:gd name="T3" fmla="*/ 51 h 548"/>
                  <a:gd name="T4" fmla="*/ 84 w 132"/>
                  <a:gd name="T5" fmla="*/ 102 h 548"/>
                  <a:gd name="T6" fmla="*/ 78 w 132"/>
                  <a:gd name="T7" fmla="*/ 162 h 548"/>
                  <a:gd name="T8" fmla="*/ 99 w 132"/>
                  <a:gd name="T9" fmla="*/ 186 h 548"/>
                  <a:gd name="T10" fmla="*/ 81 w 132"/>
                  <a:gd name="T11" fmla="*/ 207 h 548"/>
                  <a:gd name="T12" fmla="*/ 72 w 132"/>
                  <a:gd name="T13" fmla="*/ 234 h 548"/>
                  <a:gd name="T14" fmla="*/ 69 w 132"/>
                  <a:gd name="T15" fmla="*/ 243 h 548"/>
                  <a:gd name="T16" fmla="*/ 54 w 132"/>
                  <a:gd name="T17" fmla="*/ 303 h 548"/>
                  <a:gd name="T18" fmla="*/ 36 w 132"/>
                  <a:gd name="T19" fmla="*/ 387 h 548"/>
                  <a:gd name="T20" fmla="*/ 27 w 132"/>
                  <a:gd name="T21" fmla="*/ 408 h 548"/>
                  <a:gd name="T22" fmla="*/ 18 w 132"/>
                  <a:gd name="T23" fmla="*/ 450 h 548"/>
                  <a:gd name="T24" fmla="*/ 15 w 132"/>
                  <a:gd name="T25" fmla="*/ 453 h 548"/>
                  <a:gd name="T26" fmla="*/ 27 w 132"/>
                  <a:gd name="T27" fmla="*/ 480 h 548"/>
                  <a:gd name="T28" fmla="*/ 42 w 132"/>
                  <a:gd name="T29" fmla="*/ 504 h 548"/>
                  <a:gd name="T30" fmla="*/ 39 w 132"/>
                  <a:gd name="T31" fmla="*/ 516 h 548"/>
                  <a:gd name="T32" fmla="*/ 24 w 132"/>
                  <a:gd name="T33" fmla="*/ 519 h 548"/>
                  <a:gd name="T34" fmla="*/ 42 w 132"/>
                  <a:gd name="T35" fmla="*/ 528 h 548"/>
                  <a:gd name="T36" fmla="*/ 60 w 132"/>
                  <a:gd name="T37" fmla="*/ 525 h 548"/>
                  <a:gd name="T38" fmla="*/ 72 w 132"/>
                  <a:gd name="T39" fmla="*/ 441 h 548"/>
                  <a:gd name="T40" fmla="*/ 93 w 132"/>
                  <a:gd name="T41" fmla="*/ 342 h 548"/>
                  <a:gd name="T42" fmla="*/ 93 w 132"/>
                  <a:gd name="T43" fmla="*/ 318 h 548"/>
                  <a:gd name="T44" fmla="*/ 99 w 132"/>
                  <a:gd name="T45" fmla="*/ 300 h 548"/>
                  <a:gd name="T46" fmla="*/ 102 w 132"/>
                  <a:gd name="T47" fmla="*/ 249 h 548"/>
                  <a:gd name="T48" fmla="*/ 120 w 132"/>
                  <a:gd name="T49" fmla="*/ 243 h 548"/>
                  <a:gd name="T50" fmla="*/ 132 w 132"/>
                  <a:gd name="T51" fmla="*/ 153 h 548"/>
                  <a:gd name="T52" fmla="*/ 75 w 132"/>
                  <a:gd name="T53" fmla="*/ 15 h 5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2" h="548">
                    <a:moveTo>
                      <a:pt x="75" y="15"/>
                    </a:moveTo>
                    <a:cubicBezTo>
                      <a:pt x="66" y="0"/>
                      <a:pt x="59" y="37"/>
                      <a:pt x="60" y="51"/>
                    </a:cubicBezTo>
                    <a:cubicBezTo>
                      <a:pt x="61" y="65"/>
                      <a:pt x="81" y="84"/>
                      <a:pt x="84" y="102"/>
                    </a:cubicBezTo>
                    <a:cubicBezTo>
                      <a:pt x="87" y="120"/>
                      <a:pt x="76" y="148"/>
                      <a:pt x="78" y="162"/>
                    </a:cubicBezTo>
                    <a:cubicBezTo>
                      <a:pt x="87" y="168"/>
                      <a:pt x="99" y="186"/>
                      <a:pt x="99" y="186"/>
                    </a:cubicBezTo>
                    <a:cubicBezTo>
                      <a:pt x="95" y="198"/>
                      <a:pt x="93" y="203"/>
                      <a:pt x="81" y="207"/>
                    </a:cubicBezTo>
                    <a:cubicBezTo>
                      <a:pt x="78" y="216"/>
                      <a:pt x="75" y="225"/>
                      <a:pt x="72" y="234"/>
                    </a:cubicBezTo>
                    <a:cubicBezTo>
                      <a:pt x="71" y="237"/>
                      <a:pt x="69" y="243"/>
                      <a:pt x="69" y="243"/>
                    </a:cubicBezTo>
                    <a:cubicBezTo>
                      <a:pt x="68" y="252"/>
                      <a:pt x="74" y="310"/>
                      <a:pt x="54" y="303"/>
                    </a:cubicBezTo>
                    <a:cubicBezTo>
                      <a:pt x="53" y="332"/>
                      <a:pt x="60" y="403"/>
                      <a:pt x="36" y="387"/>
                    </a:cubicBezTo>
                    <a:cubicBezTo>
                      <a:pt x="23" y="391"/>
                      <a:pt x="23" y="396"/>
                      <a:pt x="27" y="408"/>
                    </a:cubicBezTo>
                    <a:cubicBezTo>
                      <a:pt x="18" y="434"/>
                      <a:pt x="22" y="420"/>
                      <a:pt x="18" y="450"/>
                    </a:cubicBezTo>
                    <a:cubicBezTo>
                      <a:pt x="0" y="438"/>
                      <a:pt x="12" y="445"/>
                      <a:pt x="15" y="453"/>
                    </a:cubicBezTo>
                    <a:cubicBezTo>
                      <a:pt x="23" y="481"/>
                      <a:pt x="10" y="468"/>
                      <a:pt x="27" y="480"/>
                    </a:cubicBezTo>
                    <a:cubicBezTo>
                      <a:pt x="34" y="501"/>
                      <a:pt x="28" y="494"/>
                      <a:pt x="42" y="504"/>
                    </a:cubicBezTo>
                    <a:cubicBezTo>
                      <a:pt x="41" y="508"/>
                      <a:pt x="42" y="513"/>
                      <a:pt x="39" y="516"/>
                    </a:cubicBezTo>
                    <a:cubicBezTo>
                      <a:pt x="35" y="519"/>
                      <a:pt x="27" y="515"/>
                      <a:pt x="24" y="519"/>
                    </a:cubicBezTo>
                    <a:cubicBezTo>
                      <a:pt x="22" y="522"/>
                      <a:pt x="42" y="528"/>
                      <a:pt x="42" y="528"/>
                    </a:cubicBezTo>
                    <a:cubicBezTo>
                      <a:pt x="47" y="548"/>
                      <a:pt x="52" y="537"/>
                      <a:pt x="60" y="525"/>
                    </a:cubicBezTo>
                    <a:cubicBezTo>
                      <a:pt x="63" y="498"/>
                      <a:pt x="57" y="464"/>
                      <a:pt x="72" y="441"/>
                    </a:cubicBezTo>
                    <a:cubicBezTo>
                      <a:pt x="75" y="406"/>
                      <a:pt x="73" y="372"/>
                      <a:pt x="93" y="342"/>
                    </a:cubicBezTo>
                    <a:cubicBezTo>
                      <a:pt x="89" y="330"/>
                      <a:pt x="89" y="334"/>
                      <a:pt x="93" y="318"/>
                    </a:cubicBezTo>
                    <a:cubicBezTo>
                      <a:pt x="95" y="312"/>
                      <a:pt x="99" y="300"/>
                      <a:pt x="99" y="300"/>
                    </a:cubicBezTo>
                    <a:cubicBezTo>
                      <a:pt x="100" y="283"/>
                      <a:pt x="96" y="265"/>
                      <a:pt x="102" y="249"/>
                    </a:cubicBezTo>
                    <a:cubicBezTo>
                      <a:pt x="104" y="243"/>
                      <a:pt x="120" y="243"/>
                      <a:pt x="120" y="243"/>
                    </a:cubicBezTo>
                    <a:cubicBezTo>
                      <a:pt x="123" y="213"/>
                      <a:pt x="127" y="183"/>
                      <a:pt x="132" y="153"/>
                    </a:cubicBezTo>
                    <a:cubicBezTo>
                      <a:pt x="128" y="108"/>
                      <a:pt x="119" y="7"/>
                      <a:pt x="75" y="15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3" name="Freeform 1554"/>
              <p:cNvSpPr>
                <a:spLocks/>
              </p:cNvSpPr>
              <p:nvPr/>
            </p:nvSpPr>
            <p:spPr bwMode="auto">
              <a:xfrm>
                <a:off x="600" y="2286"/>
                <a:ext cx="211" cy="399"/>
              </a:xfrm>
              <a:custGeom>
                <a:avLst/>
                <a:gdLst>
                  <a:gd name="T0" fmla="*/ 129 w 211"/>
                  <a:gd name="T1" fmla="*/ 387 h 399"/>
                  <a:gd name="T2" fmla="*/ 126 w 211"/>
                  <a:gd name="T3" fmla="*/ 330 h 399"/>
                  <a:gd name="T4" fmla="*/ 102 w 211"/>
                  <a:gd name="T5" fmla="*/ 309 h 399"/>
                  <a:gd name="T6" fmla="*/ 81 w 211"/>
                  <a:gd name="T7" fmla="*/ 285 h 399"/>
                  <a:gd name="T8" fmla="*/ 60 w 211"/>
                  <a:gd name="T9" fmla="*/ 264 h 399"/>
                  <a:gd name="T10" fmla="*/ 39 w 211"/>
                  <a:gd name="T11" fmla="*/ 240 h 399"/>
                  <a:gd name="T12" fmla="*/ 21 w 211"/>
                  <a:gd name="T13" fmla="*/ 228 h 399"/>
                  <a:gd name="T14" fmla="*/ 9 w 211"/>
                  <a:gd name="T15" fmla="*/ 213 h 399"/>
                  <a:gd name="T16" fmla="*/ 0 w 211"/>
                  <a:gd name="T17" fmla="*/ 195 h 399"/>
                  <a:gd name="T18" fmla="*/ 24 w 211"/>
                  <a:gd name="T19" fmla="*/ 174 h 399"/>
                  <a:gd name="T20" fmla="*/ 42 w 211"/>
                  <a:gd name="T21" fmla="*/ 168 h 399"/>
                  <a:gd name="T22" fmla="*/ 48 w 211"/>
                  <a:gd name="T23" fmla="*/ 159 h 399"/>
                  <a:gd name="T24" fmla="*/ 57 w 211"/>
                  <a:gd name="T25" fmla="*/ 153 h 399"/>
                  <a:gd name="T26" fmla="*/ 63 w 211"/>
                  <a:gd name="T27" fmla="*/ 126 h 399"/>
                  <a:gd name="T28" fmla="*/ 87 w 211"/>
                  <a:gd name="T29" fmla="*/ 102 h 399"/>
                  <a:gd name="T30" fmla="*/ 90 w 211"/>
                  <a:gd name="T31" fmla="*/ 87 h 399"/>
                  <a:gd name="T32" fmla="*/ 108 w 211"/>
                  <a:gd name="T33" fmla="*/ 75 h 399"/>
                  <a:gd name="T34" fmla="*/ 129 w 211"/>
                  <a:gd name="T35" fmla="*/ 57 h 399"/>
                  <a:gd name="T36" fmla="*/ 153 w 211"/>
                  <a:gd name="T37" fmla="*/ 0 h 399"/>
                  <a:gd name="T38" fmla="*/ 171 w 211"/>
                  <a:gd name="T39" fmla="*/ 54 h 399"/>
                  <a:gd name="T40" fmla="*/ 192 w 211"/>
                  <a:gd name="T41" fmla="*/ 81 h 399"/>
                  <a:gd name="T42" fmla="*/ 210 w 211"/>
                  <a:gd name="T43" fmla="*/ 153 h 399"/>
                  <a:gd name="T44" fmla="*/ 198 w 211"/>
                  <a:gd name="T45" fmla="*/ 204 h 399"/>
                  <a:gd name="T46" fmla="*/ 174 w 211"/>
                  <a:gd name="T47" fmla="*/ 288 h 399"/>
                  <a:gd name="T48" fmla="*/ 168 w 211"/>
                  <a:gd name="T49" fmla="*/ 333 h 399"/>
                  <a:gd name="T50" fmla="*/ 156 w 211"/>
                  <a:gd name="T51" fmla="*/ 351 h 399"/>
                  <a:gd name="T52" fmla="*/ 137 w 211"/>
                  <a:gd name="T53" fmla="*/ 393 h 399"/>
                  <a:gd name="T54" fmla="*/ 129 w 211"/>
                  <a:gd name="T55" fmla="*/ 387 h 39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1" h="399">
                    <a:moveTo>
                      <a:pt x="129" y="387"/>
                    </a:moveTo>
                    <a:cubicBezTo>
                      <a:pt x="123" y="354"/>
                      <a:pt x="135" y="373"/>
                      <a:pt x="126" y="330"/>
                    </a:cubicBezTo>
                    <a:cubicBezTo>
                      <a:pt x="124" y="320"/>
                      <a:pt x="102" y="309"/>
                      <a:pt x="102" y="309"/>
                    </a:cubicBezTo>
                    <a:cubicBezTo>
                      <a:pt x="88" y="288"/>
                      <a:pt x="96" y="295"/>
                      <a:pt x="81" y="285"/>
                    </a:cubicBezTo>
                    <a:cubicBezTo>
                      <a:pt x="67" y="264"/>
                      <a:pt x="76" y="269"/>
                      <a:pt x="60" y="264"/>
                    </a:cubicBezTo>
                    <a:cubicBezTo>
                      <a:pt x="55" y="256"/>
                      <a:pt x="46" y="246"/>
                      <a:pt x="39" y="240"/>
                    </a:cubicBezTo>
                    <a:cubicBezTo>
                      <a:pt x="34" y="235"/>
                      <a:pt x="21" y="228"/>
                      <a:pt x="21" y="228"/>
                    </a:cubicBezTo>
                    <a:cubicBezTo>
                      <a:pt x="13" y="205"/>
                      <a:pt x="25" y="232"/>
                      <a:pt x="9" y="213"/>
                    </a:cubicBezTo>
                    <a:cubicBezTo>
                      <a:pt x="5" y="208"/>
                      <a:pt x="4" y="201"/>
                      <a:pt x="0" y="195"/>
                    </a:cubicBezTo>
                    <a:cubicBezTo>
                      <a:pt x="9" y="189"/>
                      <a:pt x="14" y="179"/>
                      <a:pt x="24" y="174"/>
                    </a:cubicBezTo>
                    <a:cubicBezTo>
                      <a:pt x="30" y="171"/>
                      <a:pt x="42" y="168"/>
                      <a:pt x="42" y="168"/>
                    </a:cubicBezTo>
                    <a:cubicBezTo>
                      <a:pt x="44" y="165"/>
                      <a:pt x="45" y="162"/>
                      <a:pt x="48" y="159"/>
                    </a:cubicBezTo>
                    <a:cubicBezTo>
                      <a:pt x="51" y="156"/>
                      <a:pt x="55" y="156"/>
                      <a:pt x="57" y="153"/>
                    </a:cubicBezTo>
                    <a:cubicBezTo>
                      <a:pt x="60" y="149"/>
                      <a:pt x="63" y="126"/>
                      <a:pt x="63" y="126"/>
                    </a:cubicBezTo>
                    <a:cubicBezTo>
                      <a:pt x="67" y="118"/>
                      <a:pt x="80" y="107"/>
                      <a:pt x="87" y="102"/>
                    </a:cubicBezTo>
                    <a:cubicBezTo>
                      <a:pt x="88" y="97"/>
                      <a:pt x="87" y="91"/>
                      <a:pt x="90" y="87"/>
                    </a:cubicBezTo>
                    <a:cubicBezTo>
                      <a:pt x="94" y="81"/>
                      <a:pt x="108" y="75"/>
                      <a:pt x="108" y="75"/>
                    </a:cubicBezTo>
                    <a:cubicBezTo>
                      <a:pt x="112" y="63"/>
                      <a:pt x="117" y="61"/>
                      <a:pt x="129" y="57"/>
                    </a:cubicBezTo>
                    <a:cubicBezTo>
                      <a:pt x="132" y="41"/>
                      <a:pt x="138" y="5"/>
                      <a:pt x="153" y="0"/>
                    </a:cubicBezTo>
                    <a:cubicBezTo>
                      <a:pt x="170" y="17"/>
                      <a:pt x="159" y="36"/>
                      <a:pt x="171" y="54"/>
                    </a:cubicBezTo>
                    <a:cubicBezTo>
                      <a:pt x="177" y="63"/>
                      <a:pt x="192" y="81"/>
                      <a:pt x="192" y="81"/>
                    </a:cubicBezTo>
                    <a:cubicBezTo>
                      <a:pt x="196" y="97"/>
                      <a:pt x="209" y="133"/>
                      <a:pt x="210" y="153"/>
                    </a:cubicBezTo>
                    <a:cubicBezTo>
                      <a:pt x="211" y="173"/>
                      <a:pt x="204" y="182"/>
                      <a:pt x="198" y="204"/>
                    </a:cubicBezTo>
                    <a:cubicBezTo>
                      <a:pt x="192" y="226"/>
                      <a:pt x="179" y="267"/>
                      <a:pt x="174" y="288"/>
                    </a:cubicBezTo>
                    <a:cubicBezTo>
                      <a:pt x="174" y="291"/>
                      <a:pt x="174" y="322"/>
                      <a:pt x="168" y="333"/>
                    </a:cubicBezTo>
                    <a:cubicBezTo>
                      <a:pt x="164" y="339"/>
                      <a:pt x="156" y="351"/>
                      <a:pt x="156" y="351"/>
                    </a:cubicBezTo>
                    <a:cubicBezTo>
                      <a:pt x="156" y="353"/>
                      <a:pt x="150" y="399"/>
                      <a:pt x="137" y="393"/>
                    </a:cubicBezTo>
                    <a:cubicBezTo>
                      <a:pt x="133" y="391"/>
                      <a:pt x="130" y="391"/>
                      <a:pt x="129" y="387"/>
                    </a:cubicBezTo>
                    <a:close/>
                  </a:path>
                </a:pathLst>
              </a:custGeom>
              <a:solidFill>
                <a:srgbClr val="333333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4" name="Freeform 1555"/>
              <p:cNvSpPr>
                <a:spLocks/>
              </p:cNvSpPr>
              <p:nvPr/>
            </p:nvSpPr>
            <p:spPr bwMode="auto">
              <a:xfrm>
                <a:off x="720" y="2228"/>
                <a:ext cx="72" cy="465"/>
              </a:xfrm>
              <a:custGeom>
                <a:avLst/>
                <a:gdLst>
                  <a:gd name="T0" fmla="*/ 0 w 72"/>
                  <a:gd name="T1" fmla="*/ 0 h 465"/>
                  <a:gd name="T2" fmla="*/ 8 w 72"/>
                  <a:gd name="T3" fmla="*/ 19 h 465"/>
                  <a:gd name="T4" fmla="*/ 15 w 72"/>
                  <a:gd name="T5" fmla="*/ 37 h 465"/>
                  <a:gd name="T6" fmla="*/ 38 w 72"/>
                  <a:gd name="T7" fmla="*/ 88 h 465"/>
                  <a:gd name="T8" fmla="*/ 57 w 72"/>
                  <a:gd name="T9" fmla="*/ 138 h 465"/>
                  <a:gd name="T10" fmla="*/ 62 w 72"/>
                  <a:gd name="T11" fmla="*/ 165 h 465"/>
                  <a:gd name="T12" fmla="*/ 51 w 72"/>
                  <a:gd name="T13" fmla="*/ 337 h 465"/>
                  <a:gd name="T14" fmla="*/ 20 w 72"/>
                  <a:gd name="T15" fmla="*/ 444 h 465"/>
                  <a:gd name="T16" fmla="*/ 8 w 72"/>
                  <a:gd name="T17" fmla="*/ 465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465">
                    <a:moveTo>
                      <a:pt x="0" y="0"/>
                    </a:moveTo>
                    <a:cubicBezTo>
                      <a:pt x="3" y="6"/>
                      <a:pt x="5" y="13"/>
                      <a:pt x="8" y="19"/>
                    </a:cubicBezTo>
                    <a:cubicBezTo>
                      <a:pt x="9" y="28"/>
                      <a:pt x="9" y="31"/>
                      <a:pt x="15" y="37"/>
                    </a:cubicBezTo>
                    <a:cubicBezTo>
                      <a:pt x="20" y="48"/>
                      <a:pt x="33" y="77"/>
                      <a:pt x="38" y="88"/>
                    </a:cubicBezTo>
                    <a:cubicBezTo>
                      <a:pt x="45" y="105"/>
                      <a:pt x="53" y="125"/>
                      <a:pt x="57" y="138"/>
                    </a:cubicBezTo>
                    <a:cubicBezTo>
                      <a:pt x="60" y="162"/>
                      <a:pt x="57" y="153"/>
                      <a:pt x="62" y="165"/>
                    </a:cubicBezTo>
                    <a:cubicBezTo>
                      <a:pt x="68" y="201"/>
                      <a:pt x="72" y="294"/>
                      <a:pt x="51" y="337"/>
                    </a:cubicBezTo>
                    <a:cubicBezTo>
                      <a:pt x="44" y="383"/>
                      <a:pt x="27" y="423"/>
                      <a:pt x="20" y="444"/>
                    </a:cubicBezTo>
                    <a:cubicBezTo>
                      <a:pt x="18" y="452"/>
                      <a:pt x="8" y="456"/>
                      <a:pt x="8" y="46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5" name="Freeform 1556"/>
              <p:cNvSpPr>
                <a:spLocks/>
              </p:cNvSpPr>
              <p:nvPr/>
            </p:nvSpPr>
            <p:spPr bwMode="auto">
              <a:xfrm>
                <a:off x="771" y="2022"/>
                <a:ext cx="134" cy="906"/>
              </a:xfrm>
              <a:custGeom>
                <a:avLst/>
                <a:gdLst>
                  <a:gd name="T0" fmla="*/ 3 w 134"/>
                  <a:gd name="T1" fmla="*/ 0 h 906"/>
                  <a:gd name="T2" fmla="*/ 3 w 134"/>
                  <a:gd name="T3" fmla="*/ 78 h 906"/>
                  <a:gd name="T4" fmla="*/ 24 w 134"/>
                  <a:gd name="T5" fmla="*/ 207 h 906"/>
                  <a:gd name="T6" fmla="*/ 48 w 134"/>
                  <a:gd name="T7" fmla="*/ 291 h 906"/>
                  <a:gd name="T8" fmla="*/ 57 w 134"/>
                  <a:gd name="T9" fmla="*/ 300 h 906"/>
                  <a:gd name="T10" fmla="*/ 69 w 134"/>
                  <a:gd name="T11" fmla="*/ 333 h 906"/>
                  <a:gd name="T12" fmla="*/ 78 w 134"/>
                  <a:gd name="T13" fmla="*/ 375 h 906"/>
                  <a:gd name="T14" fmla="*/ 105 w 134"/>
                  <a:gd name="T15" fmla="*/ 459 h 906"/>
                  <a:gd name="T16" fmla="*/ 129 w 134"/>
                  <a:gd name="T17" fmla="*/ 498 h 906"/>
                  <a:gd name="T18" fmla="*/ 117 w 134"/>
                  <a:gd name="T19" fmla="*/ 582 h 906"/>
                  <a:gd name="T20" fmla="*/ 105 w 134"/>
                  <a:gd name="T21" fmla="*/ 609 h 906"/>
                  <a:gd name="T22" fmla="*/ 93 w 134"/>
                  <a:gd name="T23" fmla="*/ 720 h 906"/>
                  <a:gd name="T24" fmla="*/ 72 w 134"/>
                  <a:gd name="T25" fmla="*/ 795 h 906"/>
                  <a:gd name="T26" fmla="*/ 63 w 134"/>
                  <a:gd name="T27" fmla="*/ 822 h 906"/>
                  <a:gd name="T28" fmla="*/ 60 w 134"/>
                  <a:gd name="T29" fmla="*/ 831 h 906"/>
                  <a:gd name="T30" fmla="*/ 54 w 134"/>
                  <a:gd name="T31" fmla="*/ 900 h 906"/>
                  <a:gd name="T32" fmla="*/ 45 w 134"/>
                  <a:gd name="T33" fmla="*/ 906 h 9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4" h="906">
                    <a:moveTo>
                      <a:pt x="3" y="0"/>
                    </a:moveTo>
                    <a:cubicBezTo>
                      <a:pt x="5" y="14"/>
                      <a:pt x="0" y="44"/>
                      <a:pt x="3" y="78"/>
                    </a:cubicBezTo>
                    <a:cubicBezTo>
                      <a:pt x="7" y="122"/>
                      <a:pt x="10" y="166"/>
                      <a:pt x="24" y="207"/>
                    </a:cubicBezTo>
                    <a:cubicBezTo>
                      <a:pt x="30" y="241"/>
                      <a:pt x="43" y="276"/>
                      <a:pt x="48" y="291"/>
                    </a:cubicBezTo>
                    <a:cubicBezTo>
                      <a:pt x="50" y="295"/>
                      <a:pt x="55" y="296"/>
                      <a:pt x="57" y="300"/>
                    </a:cubicBezTo>
                    <a:cubicBezTo>
                      <a:pt x="63" y="312"/>
                      <a:pt x="61" y="321"/>
                      <a:pt x="69" y="333"/>
                    </a:cubicBezTo>
                    <a:cubicBezTo>
                      <a:pt x="70" y="343"/>
                      <a:pt x="72" y="365"/>
                      <a:pt x="78" y="375"/>
                    </a:cubicBezTo>
                    <a:cubicBezTo>
                      <a:pt x="86" y="396"/>
                      <a:pt x="96" y="438"/>
                      <a:pt x="105" y="459"/>
                    </a:cubicBezTo>
                    <a:cubicBezTo>
                      <a:pt x="114" y="480"/>
                      <a:pt x="127" y="478"/>
                      <a:pt x="129" y="498"/>
                    </a:cubicBezTo>
                    <a:cubicBezTo>
                      <a:pt x="126" y="612"/>
                      <a:pt x="134" y="530"/>
                      <a:pt x="117" y="582"/>
                    </a:cubicBezTo>
                    <a:cubicBezTo>
                      <a:pt x="114" y="592"/>
                      <a:pt x="109" y="599"/>
                      <a:pt x="105" y="609"/>
                    </a:cubicBezTo>
                    <a:cubicBezTo>
                      <a:pt x="99" y="632"/>
                      <a:pt x="98" y="689"/>
                      <a:pt x="93" y="720"/>
                    </a:cubicBezTo>
                    <a:cubicBezTo>
                      <a:pt x="91" y="746"/>
                      <a:pt x="80" y="771"/>
                      <a:pt x="72" y="795"/>
                    </a:cubicBezTo>
                    <a:cubicBezTo>
                      <a:pt x="69" y="804"/>
                      <a:pt x="66" y="813"/>
                      <a:pt x="63" y="822"/>
                    </a:cubicBezTo>
                    <a:cubicBezTo>
                      <a:pt x="62" y="825"/>
                      <a:pt x="60" y="831"/>
                      <a:pt x="60" y="831"/>
                    </a:cubicBezTo>
                    <a:cubicBezTo>
                      <a:pt x="58" y="854"/>
                      <a:pt x="73" y="887"/>
                      <a:pt x="54" y="900"/>
                    </a:cubicBezTo>
                    <a:cubicBezTo>
                      <a:pt x="51" y="902"/>
                      <a:pt x="45" y="906"/>
                      <a:pt x="45" y="9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6" name="Freeform 1557"/>
              <p:cNvSpPr>
                <a:spLocks/>
              </p:cNvSpPr>
              <p:nvPr/>
            </p:nvSpPr>
            <p:spPr bwMode="auto">
              <a:xfrm>
                <a:off x="900" y="2235"/>
                <a:ext cx="36" cy="279"/>
              </a:xfrm>
              <a:custGeom>
                <a:avLst/>
                <a:gdLst>
                  <a:gd name="T0" fmla="*/ 36 w 36"/>
                  <a:gd name="T1" fmla="*/ 0 h 279"/>
                  <a:gd name="T2" fmla="*/ 33 w 36"/>
                  <a:gd name="T3" fmla="*/ 105 h 279"/>
                  <a:gd name="T4" fmla="*/ 27 w 36"/>
                  <a:gd name="T5" fmla="*/ 96 h 279"/>
                  <a:gd name="T6" fmla="*/ 21 w 36"/>
                  <a:gd name="T7" fmla="*/ 105 h 279"/>
                  <a:gd name="T8" fmla="*/ 15 w 36"/>
                  <a:gd name="T9" fmla="*/ 243 h 279"/>
                  <a:gd name="T10" fmla="*/ 0 w 36"/>
                  <a:gd name="T11" fmla="*/ 279 h 2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79">
                    <a:moveTo>
                      <a:pt x="36" y="0"/>
                    </a:moveTo>
                    <a:cubicBezTo>
                      <a:pt x="35" y="35"/>
                      <a:pt x="36" y="70"/>
                      <a:pt x="33" y="105"/>
                    </a:cubicBezTo>
                    <a:cubicBezTo>
                      <a:pt x="33" y="109"/>
                      <a:pt x="31" y="96"/>
                      <a:pt x="27" y="96"/>
                    </a:cubicBezTo>
                    <a:cubicBezTo>
                      <a:pt x="23" y="96"/>
                      <a:pt x="23" y="102"/>
                      <a:pt x="21" y="105"/>
                    </a:cubicBezTo>
                    <a:cubicBezTo>
                      <a:pt x="21" y="106"/>
                      <a:pt x="16" y="235"/>
                      <a:pt x="15" y="243"/>
                    </a:cubicBezTo>
                    <a:cubicBezTo>
                      <a:pt x="13" y="256"/>
                      <a:pt x="0" y="264"/>
                      <a:pt x="0" y="27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87" name="Freeform 1558"/>
              <p:cNvSpPr>
                <a:spLocks/>
              </p:cNvSpPr>
              <p:nvPr/>
            </p:nvSpPr>
            <p:spPr bwMode="auto">
              <a:xfrm>
                <a:off x="690" y="1824"/>
                <a:ext cx="156" cy="92"/>
              </a:xfrm>
              <a:custGeom>
                <a:avLst/>
                <a:gdLst>
                  <a:gd name="T0" fmla="*/ 156 w 156"/>
                  <a:gd name="T1" fmla="*/ 84 h 92"/>
                  <a:gd name="T2" fmla="*/ 123 w 156"/>
                  <a:gd name="T3" fmla="*/ 66 h 92"/>
                  <a:gd name="T4" fmla="*/ 84 w 156"/>
                  <a:gd name="T5" fmla="*/ 60 h 92"/>
                  <a:gd name="T6" fmla="*/ 48 w 156"/>
                  <a:gd name="T7" fmla="*/ 42 h 92"/>
                  <a:gd name="T8" fmla="*/ 21 w 156"/>
                  <a:gd name="T9" fmla="*/ 24 h 92"/>
                  <a:gd name="T10" fmla="*/ 12 w 156"/>
                  <a:gd name="T11" fmla="*/ 18 h 92"/>
                  <a:gd name="T12" fmla="*/ 0 w 156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92">
                    <a:moveTo>
                      <a:pt x="156" y="84"/>
                    </a:moveTo>
                    <a:cubicBezTo>
                      <a:pt x="96" y="78"/>
                      <a:pt x="140" y="92"/>
                      <a:pt x="123" y="66"/>
                    </a:cubicBezTo>
                    <a:cubicBezTo>
                      <a:pt x="116" y="55"/>
                      <a:pt x="97" y="61"/>
                      <a:pt x="84" y="60"/>
                    </a:cubicBezTo>
                    <a:cubicBezTo>
                      <a:pt x="63" y="46"/>
                      <a:pt x="84" y="46"/>
                      <a:pt x="48" y="42"/>
                    </a:cubicBezTo>
                    <a:cubicBezTo>
                      <a:pt x="43" y="39"/>
                      <a:pt x="28" y="29"/>
                      <a:pt x="21" y="24"/>
                    </a:cubicBezTo>
                    <a:cubicBezTo>
                      <a:pt x="18" y="22"/>
                      <a:pt x="12" y="18"/>
                      <a:pt x="12" y="18"/>
                    </a:cubicBezTo>
                    <a:cubicBezTo>
                      <a:pt x="9" y="9"/>
                      <a:pt x="0" y="5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7210" name="Freeform 1559"/>
            <p:cNvSpPr>
              <a:spLocks/>
            </p:cNvSpPr>
            <p:nvPr/>
          </p:nvSpPr>
          <p:spPr bwMode="auto">
            <a:xfrm>
              <a:off x="1189" y="663"/>
              <a:ext cx="125" cy="305"/>
            </a:xfrm>
            <a:custGeom>
              <a:avLst/>
              <a:gdLst>
                <a:gd name="T0" fmla="*/ 116 w 251"/>
                <a:gd name="T1" fmla="*/ 305 h 654"/>
                <a:gd name="T2" fmla="*/ 101 w 251"/>
                <a:gd name="T3" fmla="*/ 293 h 654"/>
                <a:gd name="T4" fmla="*/ 102 w 251"/>
                <a:gd name="T5" fmla="*/ 281 h 654"/>
                <a:gd name="T6" fmla="*/ 107 w 251"/>
                <a:gd name="T7" fmla="*/ 279 h 654"/>
                <a:gd name="T8" fmla="*/ 111 w 251"/>
                <a:gd name="T9" fmla="*/ 267 h 654"/>
                <a:gd name="T10" fmla="*/ 108 w 251"/>
                <a:gd name="T11" fmla="*/ 253 h 654"/>
                <a:gd name="T12" fmla="*/ 104 w 251"/>
                <a:gd name="T13" fmla="*/ 243 h 654"/>
                <a:gd name="T14" fmla="*/ 86 w 251"/>
                <a:gd name="T15" fmla="*/ 215 h 654"/>
                <a:gd name="T16" fmla="*/ 78 w 251"/>
                <a:gd name="T17" fmla="*/ 209 h 654"/>
                <a:gd name="T18" fmla="*/ 84 w 251"/>
                <a:gd name="T19" fmla="*/ 141 h 654"/>
                <a:gd name="T20" fmla="*/ 78 w 251"/>
                <a:gd name="T21" fmla="*/ 125 h 654"/>
                <a:gd name="T22" fmla="*/ 87 w 251"/>
                <a:gd name="T23" fmla="*/ 114 h 654"/>
                <a:gd name="T24" fmla="*/ 81 w 251"/>
                <a:gd name="T25" fmla="*/ 103 h 654"/>
                <a:gd name="T26" fmla="*/ 60 w 251"/>
                <a:gd name="T27" fmla="*/ 90 h 654"/>
                <a:gd name="T28" fmla="*/ 51 w 251"/>
                <a:gd name="T29" fmla="*/ 85 h 654"/>
                <a:gd name="T30" fmla="*/ 17 w 251"/>
                <a:gd name="T31" fmla="*/ 65 h 654"/>
                <a:gd name="T32" fmla="*/ 14 w 251"/>
                <a:gd name="T33" fmla="*/ 53 h 654"/>
                <a:gd name="T34" fmla="*/ 9 w 251"/>
                <a:gd name="T35" fmla="*/ 50 h 654"/>
                <a:gd name="T36" fmla="*/ 12 w 251"/>
                <a:gd name="T37" fmla="*/ 42 h 654"/>
                <a:gd name="T38" fmla="*/ 14 w 251"/>
                <a:gd name="T39" fmla="*/ 37 h 654"/>
                <a:gd name="T40" fmla="*/ 2 w 251"/>
                <a:gd name="T41" fmla="*/ 18 h 654"/>
                <a:gd name="T42" fmla="*/ 3 w 251"/>
                <a:gd name="T43" fmla="*/ 2 h 654"/>
                <a:gd name="T44" fmla="*/ 12 w 251"/>
                <a:gd name="T45" fmla="*/ 5 h 654"/>
                <a:gd name="T46" fmla="*/ 23 w 251"/>
                <a:gd name="T47" fmla="*/ 29 h 654"/>
                <a:gd name="T48" fmla="*/ 35 w 251"/>
                <a:gd name="T49" fmla="*/ 60 h 654"/>
                <a:gd name="T50" fmla="*/ 65 w 251"/>
                <a:gd name="T51" fmla="*/ 72 h 654"/>
                <a:gd name="T52" fmla="*/ 90 w 251"/>
                <a:gd name="T53" fmla="*/ 82 h 654"/>
                <a:gd name="T54" fmla="*/ 108 w 251"/>
                <a:gd name="T55" fmla="*/ 89 h 654"/>
                <a:gd name="T56" fmla="*/ 113 w 251"/>
                <a:gd name="T57" fmla="*/ 109 h 654"/>
                <a:gd name="T58" fmla="*/ 114 w 251"/>
                <a:gd name="T59" fmla="*/ 113 h 654"/>
                <a:gd name="T60" fmla="*/ 105 w 251"/>
                <a:gd name="T61" fmla="*/ 158 h 654"/>
                <a:gd name="T62" fmla="*/ 101 w 251"/>
                <a:gd name="T63" fmla="*/ 177 h 654"/>
                <a:gd name="T64" fmla="*/ 119 w 251"/>
                <a:gd name="T65" fmla="*/ 247 h 654"/>
                <a:gd name="T66" fmla="*/ 113 w 251"/>
                <a:gd name="T67" fmla="*/ 281 h 654"/>
                <a:gd name="T68" fmla="*/ 111 w 251"/>
                <a:gd name="T69" fmla="*/ 296 h 654"/>
                <a:gd name="T70" fmla="*/ 116 w 251"/>
                <a:gd name="T71" fmla="*/ 298 h 654"/>
                <a:gd name="T72" fmla="*/ 116 w 251"/>
                <a:gd name="T73" fmla="*/ 305 h 6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1" h="654">
                  <a:moveTo>
                    <a:pt x="232" y="653"/>
                  </a:moveTo>
                  <a:cubicBezTo>
                    <a:pt x="225" y="624"/>
                    <a:pt x="210" y="654"/>
                    <a:pt x="202" y="629"/>
                  </a:cubicBezTo>
                  <a:cubicBezTo>
                    <a:pt x="203" y="620"/>
                    <a:pt x="202" y="610"/>
                    <a:pt x="205" y="602"/>
                  </a:cubicBezTo>
                  <a:cubicBezTo>
                    <a:pt x="206" y="599"/>
                    <a:pt x="212" y="602"/>
                    <a:pt x="214" y="599"/>
                  </a:cubicBezTo>
                  <a:cubicBezTo>
                    <a:pt x="220" y="591"/>
                    <a:pt x="223" y="572"/>
                    <a:pt x="223" y="572"/>
                  </a:cubicBezTo>
                  <a:cubicBezTo>
                    <a:pt x="218" y="547"/>
                    <a:pt x="206" y="559"/>
                    <a:pt x="217" y="542"/>
                  </a:cubicBezTo>
                  <a:cubicBezTo>
                    <a:pt x="204" y="538"/>
                    <a:pt x="204" y="533"/>
                    <a:pt x="208" y="521"/>
                  </a:cubicBezTo>
                  <a:cubicBezTo>
                    <a:pt x="186" y="514"/>
                    <a:pt x="196" y="477"/>
                    <a:pt x="172" y="461"/>
                  </a:cubicBezTo>
                  <a:cubicBezTo>
                    <a:pt x="168" y="456"/>
                    <a:pt x="158" y="455"/>
                    <a:pt x="157" y="449"/>
                  </a:cubicBezTo>
                  <a:cubicBezTo>
                    <a:pt x="153" y="414"/>
                    <a:pt x="158" y="336"/>
                    <a:pt x="169" y="302"/>
                  </a:cubicBezTo>
                  <a:cubicBezTo>
                    <a:pt x="166" y="289"/>
                    <a:pt x="161" y="281"/>
                    <a:pt x="157" y="269"/>
                  </a:cubicBezTo>
                  <a:cubicBezTo>
                    <a:pt x="164" y="258"/>
                    <a:pt x="164" y="252"/>
                    <a:pt x="175" y="245"/>
                  </a:cubicBezTo>
                  <a:cubicBezTo>
                    <a:pt x="184" y="231"/>
                    <a:pt x="175" y="229"/>
                    <a:pt x="163" y="221"/>
                  </a:cubicBezTo>
                  <a:cubicBezTo>
                    <a:pt x="152" y="204"/>
                    <a:pt x="139" y="200"/>
                    <a:pt x="121" y="194"/>
                  </a:cubicBezTo>
                  <a:cubicBezTo>
                    <a:pt x="114" y="192"/>
                    <a:pt x="103" y="182"/>
                    <a:pt x="103" y="182"/>
                  </a:cubicBezTo>
                  <a:cubicBezTo>
                    <a:pt x="93" y="166"/>
                    <a:pt x="52" y="152"/>
                    <a:pt x="34" y="140"/>
                  </a:cubicBezTo>
                  <a:cubicBezTo>
                    <a:pt x="27" y="129"/>
                    <a:pt x="24" y="125"/>
                    <a:pt x="28" y="113"/>
                  </a:cubicBezTo>
                  <a:cubicBezTo>
                    <a:pt x="25" y="111"/>
                    <a:pt x="19" y="111"/>
                    <a:pt x="19" y="107"/>
                  </a:cubicBezTo>
                  <a:cubicBezTo>
                    <a:pt x="18" y="101"/>
                    <a:pt x="23" y="95"/>
                    <a:pt x="25" y="89"/>
                  </a:cubicBezTo>
                  <a:cubicBezTo>
                    <a:pt x="26" y="86"/>
                    <a:pt x="28" y="80"/>
                    <a:pt x="28" y="80"/>
                  </a:cubicBezTo>
                  <a:cubicBezTo>
                    <a:pt x="24" y="63"/>
                    <a:pt x="22" y="44"/>
                    <a:pt x="4" y="38"/>
                  </a:cubicBezTo>
                  <a:cubicBezTo>
                    <a:pt x="5" y="27"/>
                    <a:pt x="0" y="14"/>
                    <a:pt x="7" y="5"/>
                  </a:cubicBezTo>
                  <a:cubicBezTo>
                    <a:pt x="11" y="0"/>
                    <a:pt x="25" y="11"/>
                    <a:pt x="25" y="11"/>
                  </a:cubicBezTo>
                  <a:cubicBezTo>
                    <a:pt x="31" y="29"/>
                    <a:pt x="30" y="51"/>
                    <a:pt x="46" y="62"/>
                  </a:cubicBezTo>
                  <a:cubicBezTo>
                    <a:pt x="52" y="84"/>
                    <a:pt x="43" y="119"/>
                    <a:pt x="70" y="128"/>
                  </a:cubicBezTo>
                  <a:cubicBezTo>
                    <a:pt x="78" y="152"/>
                    <a:pt x="109" y="152"/>
                    <a:pt x="130" y="155"/>
                  </a:cubicBezTo>
                  <a:cubicBezTo>
                    <a:pt x="150" y="158"/>
                    <a:pt x="163" y="168"/>
                    <a:pt x="181" y="176"/>
                  </a:cubicBezTo>
                  <a:cubicBezTo>
                    <a:pt x="195" y="182"/>
                    <a:pt x="205" y="183"/>
                    <a:pt x="217" y="191"/>
                  </a:cubicBezTo>
                  <a:cubicBezTo>
                    <a:pt x="221" y="221"/>
                    <a:pt x="217" y="207"/>
                    <a:pt x="226" y="233"/>
                  </a:cubicBezTo>
                  <a:cubicBezTo>
                    <a:pt x="227" y="236"/>
                    <a:pt x="229" y="242"/>
                    <a:pt x="229" y="242"/>
                  </a:cubicBezTo>
                  <a:cubicBezTo>
                    <a:pt x="234" y="275"/>
                    <a:pt x="230" y="310"/>
                    <a:pt x="211" y="338"/>
                  </a:cubicBezTo>
                  <a:cubicBezTo>
                    <a:pt x="207" y="353"/>
                    <a:pt x="204" y="365"/>
                    <a:pt x="202" y="380"/>
                  </a:cubicBezTo>
                  <a:cubicBezTo>
                    <a:pt x="204" y="422"/>
                    <a:pt x="194" y="500"/>
                    <a:pt x="238" y="530"/>
                  </a:cubicBezTo>
                  <a:cubicBezTo>
                    <a:pt x="245" y="552"/>
                    <a:pt x="251" y="594"/>
                    <a:pt x="226" y="602"/>
                  </a:cubicBezTo>
                  <a:cubicBezTo>
                    <a:pt x="218" y="614"/>
                    <a:pt x="214" y="615"/>
                    <a:pt x="223" y="635"/>
                  </a:cubicBezTo>
                  <a:cubicBezTo>
                    <a:pt x="224" y="638"/>
                    <a:pt x="231" y="635"/>
                    <a:pt x="232" y="638"/>
                  </a:cubicBezTo>
                  <a:cubicBezTo>
                    <a:pt x="234" y="642"/>
                    <a:pt x="232" y="648"/>
                    <a:pt x="232" y="653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1" name="Freeform 1560"/>
            <p:cNvSpPr>
              <a:spLocks/>
            </p:cNvSpPr>
            <p:nvPr/>
          </p:nvSpPr>
          <p:spPr bwMode="auto">
            <a:xfrm>
              <a:off x="908" y="869"/>
              <a:ext cx="128" cy="65"/>
            </a:xfrm>
            <a:custGeom>
              <a:avLst/>
              <a:gdLst>
                <a:gd name="T0" fmla="*/ 128 w 257"/>
                <a:gd name="T1" fmla="*/ 37 h 140"/>
                <a:gd name="T2" fmla="*/ 119 w 257"/>
                <a:gd name="T3" fmla="*/ 45 h 140"/>
                <a:gd name="T4" fmla="*/ 87 w 257"/>
                <a:gd name="T5" fmla="*/ 46 h 140"/>
                <a:gd name="T6" fmla="*/ 64 w 257"/>
                <a:gd name="T7" fmla="*/ 52 h 140"/>
                <a:gd name="T8" fmla="*/ 52 w 257"/>
                <a:gd name="T9" fmla="*/ 54 h 140"/>
                <a:gd name="T10" fmla="*/ 31 w 257"/>
                <a:gd name="T11" fmla="*/ 55 h 140"/>
                <a:gd name="T12" fmla="*/ 25 w 257"/>
                <a:gd name="T13" fmla="*/ 65 h 140"/>
                <a:gd name="T14" fmla="*/ 18 w 257"/>
                <a:gd name="T15" fmla="*/ 58 h 140"/>
                <a:gd name="T16" fmla="*/ 5 w 257"/>
                <a:gd name="T17" fmla="*/ 48 h 140"/>
                <a:gd name="T18" fmla="*/ 19 w 257"/>
                <a:gd name="T19" fmla="*/ 35 h 140"/>
                <a:gd name="T20" fmla="*/ 23 w 257"/>
                <a:gd name="T21" fmla="*/ 27 h 140"/>
                <a:gd name="T22" fmla="*/ 29 w 257"/>
                <a:gd name="T23" fmla="*/ 17 h 140"/>
                <a:gd name="T24" fmla="*/ 44 w 257"/>
                <a:gd name="T25" fmla="*/ 12 h 140"/>
                <a:gd name="T26" fmla="*/ 68 w 257"/>
                <a:gd name="T27" fmla="*/ 5 h 140"/>
                <a:gd name="T28" fmla="*/ 77 w 257"/>
                <a:gd name="T29" fmla="*/ 0 h 140"/>
                <a:gd name="T30" fmla="*/ 83 w 257"/>
                <a:gd name="T31" fmla="*/ 10 h 140"/>
                <a:gd name="T32" fmla="*/ 110 w 257"/>
                <a:gd name="T33" fmla="*/ 8 h 140"/>
                <a:gd name="T34" fmla="*/ 123 w 257"/>
                <a:gd name="T35" fmla="*/ 15 h 140"/>
                <a:gd name="T36" fmla="*/ 126 w 257"/>
                <a:gd name="T37" fmla="*/ 23 h 140"/>
                <a:gd name="T38" fmla="*/ 127 w 257"/>
                <a:gd name="T39" fmla="*/ 26 h 140"/>
                <a:gd name="T40" fmla="*/ 128 w 257"/>
                <a:gd name="T41" fmla="*/ 37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7" h="140">
                  <a:moveTo>
                    <a:pt x="257" y="80"/>
                  </a:moveTo>
                  <a:cubicBezTo>
                    <a:pt x="248" y="83"/>
                    <a:pt x="250" y="95"/>
                    <a:pt x="239" y="96"/>
                  </a:cubicBezTo>
                  <a:cubicBezTo>
                    <a:pt x="218" y="97"/>
                    <a:pt x="196" y="97"/>
                    <a:pt x="175" y="98"/>
                  </a:cubicBezTo>
                  <a:cubicBezTo>
                    <a:pt x="155" y="103"/>
                    <a:pt x="151" y="110"/>
                    <a:pt x="129" y="112"/>
                  </a:cubicBezTo>
                  <a:cubicBezTo>
                    <a:pt x="117" y="116"/>
                    <a:pt x="119" y="118"/>
                    <a:pt x="105" y="116"/>
                  </a:cubicBezTo>
                  <a:cubicBezTo>
                    <a:pt x="91" y="117"/>
                    <a:pt x="77" y="116"/>
                    <a:pt x="63" y="118"/>
                  </a:cubicBezTo>
                  <a:cubicBezTo>
                    <a:pt x="55" y="119"/>
                    <a:pt x="51" y="140"/>
                    <a:pt x="51" y="140"/>
                  </a:cubicBezTo>
                  <a:cubicBezTo>
                    <a:pt x="45" y="136"/>
                    <a:pt x="37" y="124"/>
                    <a:pt x="37" y="124"/>
                  </a:cubicBezTo>
                  <a:cubicBezTo>
                    <a:pt x="33" y="108"/>
                    <a:pt x="27" y="106"/>
                    <a:pt x="11" y="104"/>
                  </a:cubicBezTo>
                  <a:cubicBezTo>
                    <a:pt x="0" y="88"/>
                    <a:pt x="28" y="83"/>
                    <a:pt x="39" y="76"/>
                  </a:cubicBezTo>
                  <a:cubicBezTo>
                    <a:pt x="44" y="62"/>
                    <a:pt x="41" y="68"/>
                    <a:pt x="47" y="58"/>
                  </a:cubicBezTo>
                  <a:cubicBezTo>
                    <a:pt x="50" y="48"/>
                    <a:pt x="49" y="39"/>
                    <a:pt x="59" y="36"/>
                  </a:cubicBezTo>
                  <a:cubicBezTo>
                    <a:pt x="66" y="26"/>
                    <a:pt x="78" y="28"/>
                    <a:pt x="89" y="26"/>
                  </a:cubicBezTo>
                  <a:cubicBezTo>
                    <a:pt x="112" y="11"/>
                    <a:pt x="105" y="12"/>
                    <a:pt x="137" y="10"/>
                  </a:cubicBezTo>
                  <a:cubicBezTo>
                    <a:pt x="147" y="8"/>
                    <a:pt x="152" y="9"/>
                    <a:pt x="155" y="0"/>
                  </a:cubicBezTo>
                  <a:cubicBezTo>
                    <a:pt x="159" y="11"/>
                    <a:pt x="158" y="16"/>
                    <a:pt x="167" y="22"/>
                  </a:cubicBezTo>
                  <a:cubicBezTo>
                    <a:pt x="193" y="20"/>
                    <a:pt x="193" y="16"/>
                    <a:pt x="221" y="18"/>
                  </a:cubicBezTo>
                  <a:lnTo>
                    <a:pt x="247" y="32"/>
                  </a:lnTo>
                  <a:cubicBezTo>
                    <a:pt x="247" y="32"/>
                    <a:pt x="253" y="50"/>
                    <a:pt x="253" y="50"/>
                  </a:cubicBezTo>
                  <a:cubicBezTo>
                    <a:pt x="254" y="52"/>
                    <a:pt x="255" y="56"/>
                    <a:pt x="255" y="56"/>
                  </a:cubicBezTo>
                  <a:cubicBezTo>
                    <a:pt x="257" y="85"/>
                    <a:pt x="257" y="93"/>
                    <a:pt x="257" y="8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2" name="Freeform 1561"/>
            <p:cNvSpPr>
              <a:spLocks/>
            </p:cNvSpPr>
            <p:nvPr/>
          </p:nvSpPr>
          <p:spPr bwMode="auto">
            <a:xfrm>
              <a:off x="1058" y="657"/>
              <a:ext cx="145" cy="219"/>
            </a:xfrm>
            <a:custGeom>
              <a:avLst/>
              <a:gdLst>
                <a:gd name="T0" fmla="*/ 140 w 292"/>
                <a:gd name="T1" fmla="*/ 216 h 469"/>
                <a:gd name="T2" fmla="*/ 114 w 292"/>
                <a:gd name="T3" fmla="*/ 200 h 469"/>
                <a:gd name="T4" fmla="*/ 122 w 292"/>
                <a:gd name="T5" fmla="*/ 178 h 469"/>
                <a:gd name="T6" fmla="*/ 102 w 292"/>
                <a:gd name="T7" fmla="*/ 170 h 469"/>
                <a:gd name="T8" fmla="*/ 71 w 292"/>
                <a:gd name="T9" fmla="*/ 157 h 469"/>
                <a:gd name="T10" fmla="*/ 51 w 292"/>
                <a:gd name="T11" fmla="*/ 151 h 469"/>
                <a:gd name="T12" fmla="*/ 47 w 292"/>
                <a:gd name="T13" fmla="*/ 120 h 469"/>
                <a:gd name="T14" fmla="*/ 35 w 292"/>
                <a:gd name="T15" fmla="*/ 110 h 469"/>
                <a:gd name="T16" fmla="*/ 44 w 292"/>
                <a:gd name="T17" fmla="*/ 104 h 469"/>
                <a:gd name="T18" fmla="*/ 40 w 292"/>
                <a:gd name="T19" fmla="*/ 93 h 469"/>
                <a:gd name="T20" fmla="*/ 36 w 292"/>
                <a:gd name="T21" fmla="*/ 84 h 469"/>
                <a:gd name="T22" fmla="*/ 21 w 292"/>
                <a:gd name="T23" fmla="*/ 67 h 469"/>
                <a:gd name="T24" fmla="*/ 20 w 292"/>
                <a:gd name="T25" fmla="*/ 59 h 469"/>
                <a:gd name="T26" fmla="*/ 19 w 292"/>
                <a:gd name="T27" fmla="*/ 53 h 469"/>
                <a:gd name="T28" fmla="*/ 16 w 292"/>
                <a:gd name="T29" fmla="*/ 52 h 469"/>
                <a:gd name="T30" fmla="*/ 10 w 292"/>
                <a:gd name="T31" fmla="*/ 49 h 469"/>
                <a:gd name="T32" fmla="*/ 12 w 292"/>
                <a:gd name="T33" fmla="*/ 41 h 469"/>
                <a:gd name="T34" fmla="*/ 18 w 292"/>
                <a:gd name="T35" fmla="*/ 38 h 469"/>
                <a:gd name="T36" fmla="*/ 36 w 292"/>
                <a:gd name="T37" fmla="*/ 27 h 469"/>
                <a:gd name="T38" fmla="*/ 30 w 292"/>
                <a:gd name="T39" fmla="*/ 21 h 469"/>
                <a:gd name="T40" fmla="*/ 43 w 292"/>
                <a:gd name="T41" fmla="*/ 4 h 469"/>
                <a:gd name="T42" fmla="*/ 50 w 292"/>
                <a:gd name="T43" fmla="*/ 0 h 469"/>
                <a:gd name="T44" fmla="*/ 58 w 292"/>
                <a:gd name="T45" fmla="*/ 5 h 469"/>
                <a:gd name="T46" fmla="*/ 65 w 292"/>
                <a:gd name="T47" fmla="*/ 13 h 469"/>
                <a:gd name="T48" fmla="*/ 74 w 292"/>
                <a:gd name="T49" fmla="*/ 28 h 469"/>
                <a:gd name="T50" fmla="*/ 79 w 292"/>
                <a:gd name="T51" fmla="*/ 32 h 469"/>
                <a:gd name="T52" fmla="*/ 87 w 292"/>
                <a:gd name="T53" fmla="*/ 43 h 469"/>
                <a:gd name="T54" fmla="*/ 108 w 292"/>
                <a:gd name="T55" fmla="*/ 70 h 469"/>
                <a:gd name="T56" fmla="*/ 117 w 292"/>
                <a:gd name="T57" fmla="*/ 101 h 469"/>
                <a:gd name="T58" fmla="*/ 117 w 292"/>
                <a:gd name="T59" fmla="*/ 116 h 469"/>
                <a:gd name="T60" fmla="*/ 121 w 292"/>
                <a:gd name="T61" fmla="*/ 119 h 469"/>
                <a:gd name="T62" fmla="*/ 124 w 292"/>
                <a:gd name="T63" fmla="*/ 123 h 469"/>
                <a:gd name="T64" fmla="*/ 128 w 292"/>
                <a:gd name="T65" fmla="*/ 136 h 469"/>
                <a:gd name="T66" fmla="*/ 130 w 292"/>
                <a:gd name="T67" fmla="*/ 142 h 469"/>
                <a:gd name="T68" fmla="*/ 137 w 292"/>
                <a:gd name="T69" fmla="*/ 174 h 469"/>
                <a:gd name="T70" fmla="*/ 138 w 292"/>
                <a:gd name="T71" fmla="*/ 189 h 469"/>
                <a:gd name="T72" fmla="*/ 143 w 292"/>
                <a:gd name="T73" fmla="*/ 217 h 469"/>
                <a:gd name="T74" fmla="*/ 123 w 292"/>
                <a:gd name="T75" fmla="*/ 201 h 4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2" h="469">
                  <a:moveTo>
                    <a:pt x="281" y="462"/>
                  </a:moveTo>
                  <a:cubicBezTo>
                    <a:pt x="276" y="454"/>
                    <a:pt x="237" y="433"/>
                    <a:pt x="230" y="429"/>
                  </a:cubicBezTo>
                  <a:cubicBezTo>
                    <a:pt x="226" y="427"/>
                    <a:pt x="245" y="382"/>
                    <a:pt x="245" y="382"/>
                  </a:cubicBezTo>
                  <a:cubicBezTo>
                    <a:pt x="236" y="369"/>
                    <a:pt x="217" y="371"/>
                    <a:pt x="205" y="363"/>
                  </a:cubicBezTo>
                  <a:cubicBezTo>
                    <a:pt x="188" y="357"/>
                    <a:pt x="159" y="342"/>
                    <a:pt x="142" y="336"/>
                  </a:cubicBezTo>
                  <a:cubicBezTo>
                    <a:pt x="125" y="329"/>
                    <a:pt x="111" y="336"/>
                    <a:pt x="103" y="323"/>
                  </a:cubicBezTo>
                  <a:cubicBezTo>
                    <a:pt x="104" y="310"/>
                    <a:pt x="117" y="265"/>
                    <a:pt x="95" y="258"/>
                  </a:cubicBezTo>
                  <a:cubicBezTo>
                    <a:pt x="89" y="239"/>
                    <a:pt x="93" y="239"/>
                    <a:pt x="71" y="236"/>
                  </a:cubicBezTo>
                  <a:cubicBezTo>
                    <a:pt x="85" y="226"/>
                    <a:pt x="80" y="231"/>
                    <a:pt x="89" y="222"/>
                  </a:cubicBezTo>
                  <a:cubicBezTo>
                    <a:pt x="93" y="211"/>
                    <a:pt x="89" y="206"/>
                    <a:pt x="81" y="200"/>
                  </a:cubicBezTo>
                  <a:cubicBezTo>
                    <a:pt x="76" y="193"/>
                    <a:pt x="76" y="188"/>
                    <a:pt x="73" y="180"/>
                  </a:cubicBezTo>
                  <a:cubicBezTo>
                    <a:pt x="68" y="168"/>
                    <a:pt x="52" y="153"/>
                    <a:pt x="43" y="144"/>
                  </a:cubicBezTo>
                  <a:cubicBezTo>
                    <a:pt x="38" y="130"/>
                    <a:pt x="38" y="136"/>
                    <a:pt x="41" y="126"/>
                  </a:cubicBezTo>
                  <a:cubicBezTo>
                    <a:pt x="40" y="122"/>
                    <a:pt x="41" y="118"/>
                    <a:pt x="39" y="114"/>
                  </a:cubicBezTo>
                  <a:cubicBezTo>
                    <a:pt x="38" y="112"/>
                    <a:pt x="35" y="113"/>
                    <a:pt x="33" y="112"/>
                  </a:cubicBezTo>
                  <a:cubicBezTo>
                    <a:pt x="29" y="110"/>
                    <a:pt x="21" y="104"/>
                    <a:pt x="21" y="104"/>
                  </a:cubicBezTo>
                  <a:cubicBezTo>
                    <a:pt x="13" y="93"/>
                    <a:pt x="0" y="94"/>
                    <a:pt x="25" y="88"/>
                  </a:cubicBezTo>
                  <a:cubicBezTo>
                    <a:pt x="29" y="86"/>
                    <a:pt x="34" y="85"/>
                    <a:pt x="37" y="82"/>
                  </a:cubicBezTo>
                  <a:cubicBezTo>
                    <a:pt x="55" y="64"/>
                    <a:pt x="44" y="63"/>
                    <a:pt x="73" y="58"/>
                  </a:cubicBezTo>
                  <a:cubicBezTo>
                    <a:pt x="68" y="51"/>
                    <a:pt x="64" y="52"/>
                    <a:pt x="61" y="44"/>
                  </a:cubicBezTo>
                  <a:cubicBezTo>
                    <a:pt x="63" y="17"/>
                    <a:pt x="64" y="16"/>
                    <a:pt x="87" y="8"/>
                  </a:cubicBezTo>
                  <a:cubicBezTo>
                    <a:pt x="93" y="2"/>
                    <a:pt x="95" y="0"/>
                    <a:pt x="100" y="0"/>
                  </a:cubicBezTo>
                  <a:cubicBezTo>
                    <a:pt x="105" y="0"/>
                    <a:pt x="112" y="6"/>
                    <a:pt x="117" y="10"/>
                  </a:cubicBezTo>
                  <a:cubicBezTo>
                    <a:pt x="125" y="11"/>
                    <a:pt x="129" y="22"/>
                    <a:pt x="131" y="27"/>
                  </a:cubicBezTo>
                  <a:cubicBezTo>
                    <a:pt x="135" y="40"/>
                    <a:pt x="138" y="52"/>
                    <a:pt x="149" y="60"/>
                  </a:cubicBezTo>
                  <a:cubicBezTo>
                    <a:pt x="160" y="77"/>
                    <a:pt x="145" y="57"/>
                    <a:pt x="159" y="68"/>
                  </a:cubicBezTo>
                  <a:cubicBezTo>
                    <a:pt x="166" y="73"/>
                    <a:pt x="168" y="85"/>
                    <a:pt x="175" y="92"/>
                  </a:cubicBezTo>
                  <a:cubicBezTo>
                    <a:pt x="185" y="105"/>
                    <a:pt x="208" y="128"/>
                    <a:pt x="218" y="149"/>
                  </a:cubicBezTo>
                  <a:cubicBezTo>
                    <a:pt x="224" y="162"/>
                    <a:pt x="233" y="200"/>
                    <a:pt x="236" y="216"/>
                  </a:cubicBezTo>
                  <a:cubicBezTo>
                    <a:pt x="239" y="232"/>
                    <a:pt x="234" y="242"/>
                    <a:pt x="235" y="248"/>
                  </a:cubicBezTo>
                  <a:cubicBezTo>
                    <a:pt x="236" y="254"/>
                    <a:pt x="241" y="251"/>
                    <a:pt x="243" y="254"/>
                  </a:cubicBezTo>
                  <a:cubicBezTo>
                    <a:pt x="248" y="270"/>
                    <a:pt x="248" y="258"/>
                    <a:pt x="250" y="264"/>
                  </a:cubicBezTo>
                  <a:cubicBezTo>
                    <a:pt x="252" y="270"/>
                    <a:pt x="255" y="285"/>
                    <a:pt x="257" y="292"/>
                  </a:cubicBezTo>
                  <a:cubicBezTo>
                    <a:pt x="258" y="296"/>
                    <a:pt x="261" y="304"/>
                    <a:pt x="261" y="304"/>
                  </a:cubicBezTo>
                  <a:cubicBezTo>
                    <a:pt x="262" y="317"/>
                    <a:pt x="275" y="357"/>
                    <a:pt x="275" y="372"/>
                  </a:cubicBezTo>
                  <a:cubicBezTo>
                    <a:pt x="278" y="389"/>
                    <a:pt x="276" y="388"/>
                    <a:pt x="278" y="404"/>
                  </a:cubicBezTo>
                  <a:cubicBezTo>
                    <a:pt x="280" y="420"/>
                    <a:pt x="292" y="461"/>
                    <a:pt x="287" y="465"/>
                  </a:cubicBezTo>
                  <a:cubicBezTo>
                    <a:pt x="282" y="469"/>
                    <a:pt x="255" y="438"/>
                    <a:pt x="247" y="431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3" name="Freeform 1562"/>
            <p:cNvSpPr>
              <a:spLocks/>
            </p:cNvSpPr>
            <p:nvPr/>
          </p:nvSpPr>
          <p:spPr bwMode="auto">
            <a:xfrm flipH="1">
              <a:off x="1051" y="787"/>
              <a:ext cx="176" cy="242"/>
            </a:xfrm>
            <a:custGeom>
              <a:avLst/>
              <a:gdLst>
                <a:gd name="T0" fmla="*/ 139 w 292"/>
                <a:gd name="T1" fmla="*/ 225 h 417"/>
                <a:gd name="T2" fmla="*/ 151 w 292"/>
                <a:gd name="T3" fmla="*/ 213 h 417"/>
                <a:gd name="T4" fmla="*/ 152 w 292"/>
                <a:gd name="T5" fmla="*/ 205 h 417"/>
                <a:gd name="T6" fmla="*/ 132 w 292"/>
                <a:gd name="T7" fmla="*/ 186 h 417"/>
                <a:gd name="T8" fmla="*/ 115 w 292"/>
                <a:gd name="T9" fmla="*/ 175 h 417"/>
                <a:gd name="T10" fmla="*/ 131 w 292"/>
                <a:gd name="T11" fmla="*/ 165 h 417"/>
                <a:gd name="T12" fmla="*/ 130 w 292"/>
                <a:gd name="T13" fmla="*/ 152 h 417"/>
                <a:gd name="T14" fmla="*/ 170 w 292"/>
                <a:gd name="T15" fmla="*/ 167 h 417"/>
                <a:gd name="T16" fmla="*/ 169 w 292"/>
                <a:gd name="T17" fmla="*/ 204 h 417"/>
                <a:gd name="T18" fmla="*/ 160 w 292"/>
                <a:gd name="T19" fmla="*/ 224 h 417"/>
                <a:gd name="T20" fmla="*/ 139 w 292"/>
                <a:gd name="T21" fmla="*/ 238 h 417"/>
                <a:gd name="T22" fmla="*/ 103 w 292"/>
                <a:gd name="T23" fmla="*/ 241 h 417"/>
                <a:gd name="T24" fmla="*/ 57 w 292"/>
                <a:gd name="T25" fmla="*/ 230 h 417"/>
                <a:gd name="T26" fmla="*/ 21 w 292"/>
                <a:gd name="T27" fmla="*/ 225 h 417"/>
                <a:gd name="T28" fmla="*/ 0 w 292"/>
                <a:gd name="T29" fmla="*/ 214 h 417"/>
                <a:gd name="T30" fmla="*/ 32 w 292"/>
                <a:gd name="T31" fmla="*/ 120 h 417"/>
                <a:gd name="T32" fmla="*/ 43 w 292"/>
                <a:gd name="T33" fmla="*/ 68 h 417"/>
                <a:gd name="T34" fmla="*/ 98 w 292"/>
                <a:gd name="T35" fmla="*/ 21 h 417"/>
                <a:gd name="T36" fmla="*/ 137 w 292"/>
                <a:gd name="T37" fmla="*/ 39 h 417"/>
                <a:gd name="T38" fmla="*/ 146 w 292"/>
                <a:gd name="T39" fmla="*/ 24 h 417"/>
                <a:gd name="T40" fmla="*/ 137 w 292"/>
                <a:gd name="T41" fmla="*/ 16 h 417"/>
                <a:gd name="T42" fmla="*/ 140 w 292"/>
                <a:gd name="T43" fmla="*/ 7 h 417"/>
                <a:gd name="T44" fmla="*/ 149 w 292"/>
                <a:gd name="T45" fmla="*/ 7 h 417"/>
                <a:gd name="T46" fmla="*/ 146 w 292"/>
                <a:gd name="T47" fmla="*/ 35 h 417"/>
                <a:gd name="T48" fmla="*/ 146 w 292"/>
                <a:gd name="T49" fmla="*/ 71 h 417"/>
                <a:gd name="T50" fmla="*/ 115 w 292"/>
                <a:gd name="T51" fmla="*/ 91 h 417"/>
                <a:gd name="T52" fmla="*/ 75 w 292"/>
                <a:gd name="T53" fmla="*/ 114 h 417"/>
                <a:gd name="T54" fmla="*/ 45 w 292"/>
                <a:gd name="T55" fmla="*/ 136 h 417"/>
                <a:gd name="T56" fmla="*/ 42 w 292"/>
                <a:gd name="T57" fmla="*/ 143 h 417"/>
                <a:gd name="T58" fmla="*/ 35 w 292"/>
                <a:gd name="T59" fmla="*/ 151 h 417"/>
                <a:gd name="T60" fmla="*/ 23 w 292"/>
                <a:gd name="T61" fmla="*/ 172 h 417"/>
                <a:gd name="T62" fmla="*/ 70 w 292"/>
                <a:gd name="T63" fmla="*/ 211 h 417"/>
                <a:gd name="T64" fmla="*/ 124 w 292"/>
                <a:gd name="T65" fmla="*/ 224 h 417"/>
                <a:gd name="T66" fmla="*/ 127 w 292"/>
                <a:gd name="T67" fmla="*/ 227 h 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2" h="417">
                  <a:moveTo>
                    <a:pt x="211" y="391"/>
                  </a:moveTo>
                  <a:cubicBezTo>
                    <a:pt x="218" y="390"/>
                    <a:pt x="225" y="392"/>
                    <a:pt x="230" y="388"/>
                  </a:cubicBezTo>
                  <a:cubicBezTo>
                    <a:pt x="239" y="381"/>
                    <a:pt x="238" y="374"/>
                    <a:pt x="250" y="371"/>
                  </a:cubicBezTo>
                  <a:cubicBezTo>
                    <a:pt x="250" y="370"/>
                    <a:pt x="250" y="368"/>
                    <a:pt x="251" y="367"/>
                  </a:cubicBezTo>
                  <a:cubicBezTo>
                    <a:pt x="252" y="366"/>
                    <a:pt x="255" y="367"/>
                    <a:pt x="255" y="365"/>
                  </a:cubicBezTo>
                  <a:cubicBezTo>
                    <a:pt x="256" y="361"/>
                    <a:pt x="253" y="357"/>
                    <a:pt x="252" y="353"/>
                  </a:cubicBezTo>
                  <a:cubicBezTo>
                    <a:pt x="249" y="336"/>
                    <a:pt x="245" y="334"/>
                    <a:pt x="226" y="333"/>
                  </a:cubicBezTo>
                  <a:cubicBezTo>
                    <a:pt x="229" y="324"/>
                    <a:pt x="232" y="324"/>
                    <a:pt x="219" y="321"/>
                  </a:cubicBezTo>
                  <a:cubicBezTo>
                    <a:pt x="218" y="314"/>
                    <a:pt x="219" y="311"/>
                    <a:pt x="211" y="309"/>
                  </a:cubicBezTo>
                  <a:cubicBezTo>
                    <a:pt x="205" y="307"/>
                    <a:pt x="197" y="303"/>
                    <a:pt x="191" y="302"/>
                  </a:cubicBezTo>
                  <a:cubicBezTo>
                    <a:pt x="187" y="296"/>
                    <a:pt x="191" y="294"/>
                    <a:pt x="198" y="292"/>
                  </a:cubicBezTo>
                  <a:cubicBezTo>
                    <a:pt x="207" y="286"/>
                    <a:pt x="205" y="286"/>
                    <a:pt x="218" y="284"/>
                  </a:cubicBezTo>
                  <a:cubicBezTo>
                    <a:pt x="215" y="280"/>
                    <a:pt x="213" y="278"/>
                    <a:pt x="215" y="273"/>
                  </a:cubicBezTo>
                  <a:cubicBezTo>
                    <a:pt x="215" y="269"/>
                    <a:pt x="214" y="264"/>
                    <a:pt x="216" y="262"/>
                  </a:cubicBezTo>
                  <a:cubicBezTo>
                    <a:pt x="220" y="259"/>
                    <a:pt x="231" y="260"/>
                    <a:pt x="231" y="260"/>
                  </a:cubicBezTo>
                  <a:cubicBezTo>
                    <a:pt x="250" y="262"/>
                    <a:pt x="267" y="277"/>
                    <a:pt x="282" y="288"/>
                  </a:cubicBezTo>
                  <a:cubicBezTo>
                    <a:pt x="285" y="292"/>
                    <a:pt x="288" y="294"/>
                    <a:pt x="290" y="298"/>
                  </a:cubicBezTo>
                  <a:cubicBezTo>
                    <a:pt x="292" y="318"/>
                    <a:pt x="290" y="334"/>
                    <a:pt x="280" y="352"/>
                  </a:cubicBezTo>
                  <a:cubicBezTo>
                    <a:pt x="278" y="366"/>
                    <a:pt x="277" y="374"/>
                    <a:pt x="275" y="379"/>
                  </a:cubicBezTo>
                  <a:cubicBezTo>
                    <a:pt x="271" y="384"/>
                    <a:pt x="270" y="383"/>
                    <a:pt x="265" y="386"/>
                  </a:cubicBezTo>
                  <a:cubicBezTo>
                    <a:pt x="261" y="390"/>
                    <a:pt x="256" y="393"/>
                    <a:pt x="251" y="394"/>
                  </a:cubicBezTo>
                  <a:cubicBezTo>
                    <a:pt x="249" y="401"/>
                    <a:pt x="238" y="408"/>
                    <a:pt x="230" y="410"/>
                  </a:cubicBezTo>
                  <a:cubicBezTo>
                    <a:pt x="227" y="414"/>
                    <a:pt x="224" y="415"/>
                    <a:pt x="220" y="417"/>
                  </a:cubicBezTo>
                  <a:cubicBezTo>
                    <a:pt x="202" y="416"/>
                    <a:pt x="190" y="417"/>
                    <a:pt x="171" y="415"/>
                  </a:cubicBezTo>
                  <a:cubicBezTo>
                    <a:pt x="168" y="415"/>
                    <a:pt x="162" y="399"/>
                    <a:pt x="156" y="398"/>
                  </a:cubicBezTo>
                  <a:cubicBezTo>
                    <a:pt x="133" y="387"/>
                    <a:pt x="123" y="398"/>
                    <a:pt x="95" y="396"/>
                  </a:cubicBezTo>
                  <a:cubicBezTo>
                    <a:pt x="89" y="392"/>
                    <a:pt x="78" y="391"/>
                    <a:pt x="72" y="391"/>
                  </a:cubicBezTo>
                  <a:cubicBezTo>
                    <a:pt x="59" y="390"/>
                    <a:pt x="35" y="388"/>
                    <a:pt x="35" y="388"/>
                  </a:cubicBezTo>
                  <a:cubicBezTo>
                    <a:pt x="30" y="386"/>
                    <a:pt x="26" y="382"/>
                    <a:pt x="20" y="381"/>
                  </a:cubicBezTo>
                  <a:cubicBezTo>
                    <a:pt x="6" y="374"/>
                    <a:pt x="16" y="370"/>
                    <a:pt x="0" y="369"/>
                  </a:cubicBezTo>
                  <a:cubicBezTo>
                    <a:pt x="6" y="347"/>
                    <a:pt x="50" y="275"/>
                    <a:pt x="57" y="248"/>
                  </a:cubicBezTo>
                  <a:cubicBezTo>
                    <a:pt x="66" y="221"/>
                    <a:pt x="53" y="222"/>
                    <a:pt x="53" y="206"/>
                  </a:cubicBezTo>
                  <a:cubicBezTo>
                    <a:pt x="54" y="194"/>
                    <a:pt x="48" y="163"/>
                    <a:pt x="55" y="149"/>
                  </a:cubicBezTo>
                  <a:cubicBezTo>
                    <a:pt x="72" y="127"/>
                    <a:pt x="57" y="143"/>
                    <a:pt x="72" y="118"/>
                  </a:cubicBezTo>
                  <a:cubicBezTo>
                    <a:pt x="74" y="110"/>
                    <a:pt x="76" y="66"/>
                    <a:pt x="84" y="65"/>
                  </a:cubicBezTo>
                  <a:cubicBezTo>
                    <a:pt x="101" y="55"/>
                    <a:pt x="145" y="42"/>
                    <a:pt x="163" y="36"/>
                  </a:cubicBezTo>
                  <a:cubicBezTo>
                    <a:pt x="174" y="30"/>
                    <a:pt x="203" y="62"/>
                    <a:pt x="215" y="63"/>
                  </a:cubicBezTo>
                  <a:cubicBezTo>
                    <a:pt x="219" y="65"/>
                    <a:pt x="224" y="65"/>
                    <a:pt x="228" y="67"/>
                  </a:cubicBezTo>
                  <a:cubicBezTo>
                    <a:pt x="237" y="66"/>
                    <a:pt x="237" y="65"/>
                    <a:pt x="241" y="58"/>
                  </a:cubicBezTo>
                  <a:cubicBezTo>
                    <a:pt x="240" y="52"/>
                    <a:pt x="240" y="47"/>
                    <a:pt x="242" y="42"/>
                  </a:cubicBezTo>
                  <a:cubicBezTo>
                    <a:pt x="242" y="39"/>
                    <a:pt x="245" y="31"/>
                    <a:pt x="242" y="30"/>
                  </a:cubicBezTo>
                  <a:cubicBezTo>
                    <a:pt x="238" y="27"/>
                    <a:pt x="233" y="28"/>
                    <a:pt x="228" y="27"/>
                  </a:cubicBezTo>
                  <a:cubicBezTo>
                    <a:pt x="227" y="27"/>
                    <a:pt x="223" y="26"/>
                    <a:pt x="223" y="26"/>
                  </a:cubicBezTo>
                  <a:cubicBezTo>
                    <a:pt x="227" y="22"/>
                    <a:pt x="230" y="17"/>
                    <a:pt x="233" y="12"/>
                  </a:cubicBezTo>
                  <a:cubicBezTo>
                    <a:pt x="234" y="6"/>
                    <a:pt x="239" y="5"/>
                    <a:pt x="243" y="0"/>
                  </a:cubicBezTo>
                  <a:cubicBezTo>
                    <a:pt x="247" y="4"/>
                    <a:pt x="247" y="7"/>
                    <a:pt x="248" y="12"/>
                  </a:cubicBezTo>
                  <a:cubicBezTo>
                    <a:pt x="247" y="24"/>
                    <a:pt x="240" y="31"/>
                    <a:pt x="248" y="42"/>
                  </a:cubicBezTo>
                  <a:cubicBezTo>
                    <a:pt x="247" y="53"/>
                    <a:pt x="247" y="51"/>
                    <a:pt x="243" y="60"/>
                  </a:cubicBezTo>
                  <a:cubicBezTo>
                    <a:pt x="246" y="67"/>
                    <a:pt x="251" y="74"/>
                    <a:pt x="255" y="80"/>
                  </a:cubicBezTo>
                  <a:cubicBezTo>
                    <a:pt x="254" y="96"/>
                    <a:pt x="263" y="119"/>
                    <a:pt x="243" y="123"/>
                  </a:cubicBezTo>
                  <a:cubicBezTo>
                    <a:pt x="239" y="128"/>
                    <a:pt x="233" y="132"/>
                    <a:pt x="226" y="134"/>
                  </a:cubicBezTo>
                  <a:cubicBezTo>
                    <a:pt x="217" y="143"/>
                    <a:pt x="204" y="154"/>
                    <a:pt x="191" y="157"/>
                  </a:cubicBezTo>
                  <a:cubicBezTo>
                    <a:pt x="190" y="163"/>
                    <a:pt x="187" y="163"/>
                    <a:pt x="181" y="164"/>
                  </a:cubicBezTo>
                  <a:cubicBezTo>
                    <a:pt x="161" y="173"/>
                    <a:pt x="143" y="186"/>
                    <a:pt x="124" y="197"/>
                  </a:cubicBezTo>
                  <a:cubicBezTo>
                    <a:pt x="119" y="204"/>
                    <a:pt x="99" y="220"/>
                    <a:pt x="91" y="223"/>
                  </a:cubicBezTo>
                  <a:cubicBezTo>
                    <a:pt x="87" y="228"/>
                    <a:pt x="80" y="231"/>
                    <a:pt x="74" y="235"/>
                  </a:cubicBezTo>
                  <a:cubicBezTo>
                    <a:pt x="78" y="240"/>
                    <a:pt x="80" y="242"/>
                    <a:pt x="72" y="243"/>
                  </a:cubicBezTo>
                  <a:cubicBezTo>
                    <a:pt x="72" y="244"/>
                    <a:pt x="71" y="245"/>
                    <a:pt x="70" y="247"/>
                  </a:cubicBezTo>
                  <a:cubicBezTo>
                    <a:pt x="69" y="249"/>
                    <a:pt x="70" y="252"/>
                    <a:pt x="69" y="255"/>
                  </a:cubicBezTo>
                  <a:cubicBezTo>
                    <a:pt x="68" y="256"/>
                    <a:pt x="59" y="260"/>
                    <a:pt x="58" y="261"/>
                  </a:cubicBezTo>
                  <a:cubicBezTo>
                    <a:pt x="50" y="271"/>
                    <a:pt x="61" y="256"/>
                    <a:pt x="54" y="281"/>
                  </a:cubicBezTo>
                  <a:cubicBezTo>
                    <a:pt x="53" y="286"/>
                    <a:pt x="41" y="292"/>
                    <a:pt x="38" y="296"/>
                  </a:cubicBezTo>
                  <a:cubicBezTo>
                    <a:pt x="34" y="314"/>
                    <a:pt x="20" y="324"/>
                    <a:pt x="13" y="340"/>
                  </a:cubicBezTo>
                  <a:cubicBezTo>
                    <a:pt x="4" y="394"/>
                    <a:pt x="48" y="362"/>
                    <a:pt x="116" y="363"/>
                  </a:cubicBezTo>
                  <a:cubicBezTo>
                    <a:pt x="105" y="384"/>
                    <a:pt x="124" y="374"/>
                    <a:pt x="156" y="375"/>
                  </a:cubicBezTo>
                  <a:cubicBezTo>
                    <a:pt x="179" y="386"/>
                    <a:pt x="167" y="384"/>
                    <a:pt x="206" y="386"/>
                  </a:cubicBezTo>
                  <a:cubicBezTo>
                    <a:pt x="213" y="387"/>
                    <a:pt x="209" y="386"/>
                    <a:pt x="214" y="389"/>
                  </a:cubicBezTo>
                  <a:cubicBezTo>
                    <a:pt x="219" y="392"/>
                    <a:pt x="220" y="391"/>
                    <a:pt x="211" y="39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4" name="Freeform 1563"/>
            <p:cNvSpPr>
              <a:spLocks/>
            </p:cNvSpPr>
            <p:nvPr/>
          </p:nvSpPr>
          <p:spPr bwMode="auto">
            <a:xfrm flipH="1">
              <a:off x="1046" y="948"/>
              <a:ext cx="27" cy="36"/>
            </a:xfrm>
            <a:custGeom>
              <a:avLst/>
              <a:gdLst>
                <a:gd name="T0" fmla="*/ 13 w 45"/>
                <a:gd name="T1" fmla="*/ 9 h 62"/>
                <a:gd name="T2" fmla="*/ 10 w 45"/>
                <a:gd name="T3" fmla="*/ 3 h 62"/>
                <a:gd name="T4" fmla="*/ 1 w 45"/>
                <a:gd name="T5" fmla="*/ 31 h 62"/>
                <a:gd name="T6" fmla="*/ 27 w 45"/>
                <a:gd name="T7" fmla="*/ 30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62">
                  <a:moveTo>
                    <a:pt x="21" y="15"/>
                  </a:moveTo>
                  <a:cubicBezTo>
                    <a:pt x="20" y="14"/>
                    <a:pt x="20" y="0"/>
                    <a:pt x="17" y="6"/>
                  </a:cubicBezTo>
                  <a:cubicBezTo>
                    <a:pt x="23" y="16"/>
                    <a:pt x="0" y="39"/>
                    <a:pt x="2" y="54"/>
                  </a:cubicBezTo>
                  <a:cubicBezTo>
                    <a:pt x="7" y="62"/>
                    <a:pt x="36" y="52"/>
                    <a:pt x="45" y="5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5" name="Freeform 1564"/>
            <p:cNvSpPr>
              <a:spLocks/>
            </p:cNvSpPr>
            <p:nvPr/>
          </p:nvSpPr>
          <p:spPr bwMode="auto">
            <a:xfrm flipH="1">
              <a:off x="1070" y="957"/>
              <a:ext cx="46" cy="67"/>
            </a:xfrm>
            <a:custGeom>
              <a:avLst/>
              <a:gdLst>
                <a:gd name="T0" fmla="*/ 4 w 76"/>
                <a:gd name="T1" fmla="*/ 67 h 115"/>
                <a:gd name="T2" fmla="*/ 28 w 76"/>
                <a:gd name="T3" fmla="*/ 60 h 115"/>
                <a:gd name="T4" fmla="*/ 42 w 76"/>
                <a:gd name="T5" fmla="*/ 53 h 115"/>
                <a:gd name="T6" fmla="*/ 26 w 76"/>
                <a:gd name="T7" fmla="*/ 27 h 115"/>
                <a:gd name="T8" fmla="*/ 43 w 76"/>
                <a:gd name="T9" fmla="*/ 0 h 115"/>
                <a:gd name="T10" fmla="*/ 6 w 76"/>
                <a:gd name="T11" fmla="*/ 1 h 115"/>
                <a:gd name="T12" fmla="*/ 15 w 76"/>
                <a:gd name="T13" fmla="*/ 6 h 115"/>
                <a:gd name="T14" fmla="*/ 39 w 76"/>
                <a:gd name="T15" fmla="*/ 35 h 115"/>
                <a:gd name="T16" fmla="*/ 35 w 76"/>
                <a:gd name="T17" fmla="*/ 46 h 115"/>
                <a:gd name="T18" fmla="*/ 4 w 76"/>
                <a:gd name="T19" fmla="*/ 67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115">
                  <a:moveTo>
                    <a:pt x="7" y="115"/>
                  </a:moveTo>
                  <a:cubicBezTo>
                    <a:pt x="59" y="110"/>
                    <a:pt x="16" y="110"/>
                    <a:pt x="47" y="103"/>
                  </a:cubicBezTo>
                  <a:cubicBezTo>
                    <a:pt x="64" y="92"/>
                    <a:pt x="56" y="95"/>
                    <a:pt x="69" y="91"/>
                  </a:cubicBezTo>
                  <a:cubicBezTo>
                    <a:pt x="75" y="81"/>
                    <a:pt x="37" y="57"/>
                    <a:pt x="43" y="46"/>
                  </a:cubicBezTo>
                  <a:cubicBezTo>
                    <a:pt x="43" y="31"/>
                    <a:pt x="76" y="7"/>
                    <a:pt x="71" y="0"/>
                  </a:cubicBezTo>
                  <a:cubicBezTo>
                    <a:pt x="51" y="1"/>
                    <a:pt x="30" y="0"/>
                    <a:pt x="10" y="2"/>
                  </a:cubicBezTo>
                  <a:cubicBezTo>
                    <a:pt x="0" y="4"/>
                    <a:pt x="20" y="7"/>
                    <a:pt x="25" y="10"/>
                  </a:cubicBezTo>
                  <a:cubicBezTo>
                    <a:pt x="34" y="20"/>
                    <a:pt x="59" y="49"/>
                    <a:pt x="64" y="60"/>
                  </a:cubicBezTo>
                  <a:cubicBezTo>
                    <a:pt x="67" y="70"/>
                    <a:pt x="66" y="73"/>
                    <a:pt x="57" y="79"/>
                  </a:cubicBezTo>
                  <a:cubicBezTo>
                    <a:pt x="48" y="102"/>
                    <a:pt x="13" y="91"/>
                    <a:pt x="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6" name="Freeform 1565"/>
            <p:cNvSpPr>
              <a:spLocks/>
            </p:cNvSpPr>
            <p:nvPr/>
          </p:nvSpPr>
          <p:spPr bwMode="auto">
            <a:xfrm flipH="1">
              <a:off x="1164" y="818"/>
              <a:ext cx="36" cy="86"/>
            </a:xfrm>
            <a:custGeom>
              <a:avLst/>
              <a:gdLst>
                <a:gd name="T0" fmla="*/ 6 w 59"/>
                <a:gd name="T1" fmla="*/ 86 h 148"/>
                <a:gd name="T2" fmla="*/ 15 w 59"/>
                <a:gd name="T3" fmla="*/ 62 h 148"/>
                <a:gd name="T4" fmla="*/ 25 w 59"/>
                <a:gd name="T5" fmla="*/ 58 h 148"/>
                <a:gd name="T6" fmla="*/ 24 w 59"/>
                <a:gd name="T7" fmla="*/ 50 h 148"/>
                <a:gd name="T8" fmla="*/ 35 w 59"/>
                <a:gd name="T9" fmla="*/ 28 h 148"/>
                <a:gd name="T10" fmla="*/ 36 w 59"/>
                <a:gd name="T11" fmla="*/ 8 h 148"/>
                <a:gd name="T12" fmla="*/ 7 w 59"/>
                <a:gd name="T13" fmla="*/ 6 h 148"/>
                <a:gd name="T14" fmla="*/ 1 w 59"/>
                <a:gd name="T15" fmla="*/ 26 h 148"/>
                <a:gd name="T16" fmla="*/ 3 w 59"/>
                <a:gd name="T17" fmla="*/ 39 h 148"/>
                <a:gd name="T18" fmla="*/ 0 w 59"/>
                <a:gd name="T19" fmla="*/ 58 h 148"/>
                <a:gd name="T20" fmla="*/ 6 w 59"/>
                <a:gd name="T21" fmla="*/ 8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48">
                  <a:moveTo>
                    <a:pt x="10" y="148"/>
                  </a:moveTo>
                  <a:cubicBezTo>
                    <a:pt x="19" y="135"/>
                    <a:pt x="5" y="103"/>
                    <a:pt x="24" y="107"/>
                  </a:cubicBezTo>
                  <a:cubicBezTo>
                    <a:pt x="27" y="97"/>
                    <a:pt x="31" y="97"/>
                    <a:pt x="41" y="100"/>
                  </a:cubicBezTo>
                  <a:cubicBezTo>
                    <a:pt x="44" y="97"/>
                    <a:pt x="36" y="95"/>
                    <a:pt x="40" y="86"/>
                  </a:cubicBezTo>
                  <a:cubicBezTo>
                    <a:pt x="41" y="79"/>
                    <a:pt x="56" y="59"/>
                    <a:pt x="57" y="48"/>
                  </a:cubicBezTo>
                  <a:cubicBezTo>
                    <a:pt x="52" y="49"/>
                    <a:pt x="59" y="14"/>
                    <a:pt x="59" y="14"/>
                  </a:cubicBezTo>
                  <a:cubicBezTo>
                    <a:pt x="46" y="27"/>
                    <a:pt x="27" y="0"/>
                    <a:pt x="12" y="10"/>
                  </a:cubicBezTo>
                  <a:cubicBezTo>
                    <a:pt x="4" y="15"/>
                    <a:pt x="4" y="35"/>
                    <a:pt x="2" y="45"/>
                  </a:cubicBezTo>
                  <a:cubicBezTo>
                    <a:pt x="1" y="54"/>
                    <a:pt x="6" y="57"/>
                    <a:pt x="5" y="67"/>
                  </a:cubicBezTo>
                  <a:cubicBezTo>
                    <a:pt x="4" y="76"/>
                    <a:pt x="1" y="87"/>
                    <a:pt x="0" y="100"/>
                  </a:cubicBezTo>
                  <a:cubicBezTo>
                    <a:pt x="1" y="113"/>
                    <a:pt x="6" y="147"/>
                    <a:pt x="10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7" name="Freeform 1566"/>
            <p:cNvSpPr>
              <a:spLocks/>
            </p:cNvSpPr>
            <p:nvPr/>
          </p:nvSpPr>
          <p:spPr bwMode="auto">
            <a:xfrm>
              <a:off x="1078" y="656"/>
              <a:ext cx="116" cy="190"/>
            </a:xfrm>
            <a:custGeom>
              <a:avLst/>
              <a:gdLst>
                <a:gd name="T0" fmla="*/ 113 w 234"/>
                <a:gd name="T1" fmla="*/ 187 h 410"/>
                <a:gd name="T2" fmla="*/ 93 w 234"/>
                <a:gd name="T3" fmla="*/ 174 h 410"/>
                <a:gd name="T4" fmla="*/ 84 w 234"/>
                <a:gd name="T5" fmla="*/ 165 h 410"/>
                <a:gd name="T6" fmla="*/ 74 w 234"/>
                <a:gd name="T7" fmla="*/ 159 h 410"/>
                <a:gd name="T8" fmla="*/ 59 w 234"/>
                <a:gd name="T9" fmla="*/ 153 h 410"/>
                <a:gd name="T10" fmla="*/ 56 w 234"/>
                <a:gd name="T11" fmla="*/ 149 h 410"/>
                <a:gd name="T12" fmla="*/ 49 w 234"/>
                <a:gd name="T13" fmla="*/ 151 h 410"/>
                <a:gd name="T14" fmla="*/ 75 w 234"/>
                <a:gd name="T15" fmla="*/ 152 h 410"/>
                <a:gd name="T16" fmla="*/ 86 w 234"/>
                <a:gd name="T17" fmla="*/ 155 h 410"/>
                <a:gd name="T18" fmla="*/ 87 w 234"/>
                <a:gd name="T19" fmla="*/ 141 h 410"/>
                <a:gd name="T20" fmla="*/ 83 w 234"/>
                <a:gd name="T21" fmla="*/ 135 h 410"/>
                <a:gd name="T22" fmla="*/ 75 w 234"/>
                <a:gd name="T23" fmla="*/ 123 h 410"/>
                <a:gd name="T24" fmla="*/ 80 w 234"/>
                <a:gd name="T25" fmla="*/ 113 h 410"/>
                <a:gd name="T26" fmla="*/ 77 w 234"/>
                <a:gd name="T27" fmla="*/ 109 h 410"/>
                <a:gd name="T28" fmla="*/ 80 w 234"/>
                <a:gd name="T29" fmla="*/ 101 h 410"/>
                <a:gd name="T30" fmla="*/ 81 w 234"/>
                <a:gd name="T31" fmla="*/ 88 h 410"/>
                <a:gd name="T32" fmla="*/ 71 w 234"/>
                <a:gd name="T33" fmla="*/ 81 h 410"/>
                <a:gd name="T34" fmla="*/ 65 w 234"/>
                <a:gd name="T35" fmla="*/ 67 h 410"/>
                <a:gd name="T36" fmla="*/ 60 w 234"/>
                <a:gd name="T37" fmla="*/ 55 h 410"/>
                <a:gd name="T38" fmla="*/ 53 w 234"/>
                <a:gd name="T39" fmla="*/ 37 h 410"/>
                <a:gd name="T40" fmla="*/ 46 w 234"/>
                <a:gd name="T41" fmla="*/ 24 h 410"/>
                <a:gd name="T42" fmla="*/ 31 w 234"/>
                <a:gd name="T43" fmla="*/ 20 h 410"/>
                <a:gd name="T44" fmla="*/ 29 w 234"/>
                <a:gd name="T45" fmla="*/ 13 h 410"/>
                <a:gd name="T46" fmla="*/ 16 w 234"/>
                <a:gd name="T47" fmla="*/ 14 h 410"/>
                <a:gd name="T48" fmla="*/ 23 w 234"/>
                <a:gd name="T49" fmla="*/ 7 h 410"/>
                <a:gd name="T50" fmla="*/ 26 w 234"/>
                <a:gd name="T51" fmla="*/ 3 h 410"/>
                <a:gd name="T52" fmla="*/ 28 w 234"/>
                <a:gd name="T53" fmla="*/ 12 h 410"/>
                <a:gd name="T54" fmla="*/ 31 w 234"/>
                <a:gd name="T55" fmla="*/ 1 h 410"/>
                <a:gd name="T56" fmla="*/ 47 w 234"/>
                <a:gd name="T57" fmla="*/ 14 h 410"/>
                <a:gd name="T58" fmla="*/ 46 w 234"/>
                <a:gd name="T59" fmla="*/ 21 h 410"/>
                <a:gd name="T60" fmla="*/ 49 w 234"/>
                <a:gd name="T61" fmla="*/ 25 h 410"/>
                <a:gd name="T62" fmla="*/ 53 w 234"/>
                <a:gd name="T63" fmla="*/ 30 h 410"/>
                <a:gd name="T64" fmla="*/ 62 w 234"/>
                <a:gd name="T65" fmla="*/ 34 h 410"/>
                <a:gd name="T66" fmla="*/ 75 w 234"/>
                <a:gd name="T67" fmla="*/ 52 h 410"/>
                <a:gd name="T68" fmla="*/ 92 w 234"/>
                <a:gd name="T69" fmla="*/ 80 h 410"/>
                <a:gd name="T70" fmla="*/ 99 w 234"/>
                <a:gd name="T71" fmla="*/ 102 h 410"/>
                <a:gd name="T72" fmla="*/ 105 w 234"/>
                <a:gd name="T73" fmla="*/ 133 h 410"/>
                <a:gd name="T74" fmla="*/ 108 w 234"/>
                <a:gd name="T75" fmla="*/ 142 h 410"/>
                <a:gd name="T76" fmla="*/ 113 w 234"/>
                <a:gd name="T77" fmla="*/ 171 h 410"/>
                <a:gd name="T78" fmla="*/ 113 w 234"/>
                <a:gd name="T79" fmla="*/ 187 h 4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4" h="410">
                  <a:moveTo>
                    <a:pt x="227" y="403"/>
                  </a:moveTo>
                  <a:cubicBezTo>
                    <a:pt x="222" y="382"/>
                    <a:pt x="204" y="387"/>
                    <a:pt x="188" y="376"/>
                  </a:cubicBezTo>
                  <a:cubicBezTo>
                    <a:pt x="176" y="359"/>
                    <a:pt x="164" y="374"/>
                    <a:pt x="170" y="355"/>
                  </a:cubicBezTo>
                  <a:cubicBezTo>
                    <a:pt x="166" y="342"/>
                    <a:pt x="162" y="339"/>
                    <a:pt x="149" y="343"/>
                  </a:cubicBezTo>
                  <a:cubicBezTo>
                    <a:pt x="138" y="340"/>
                    <a:pt x="130" y="335"/>
                    <a:pt x="119" y="331"/>
                  </a:cubicBezTo>
                  <a:cubicBezTo>
                    <a:pt x="117" y="328"/>
                    <a:pt x="116" y="323"/>
                    <a:pt x="113" y="322"/>
                  </a:cubicBezTo>
                  <a:cubicBezTo>
                    <a:pt x="108" y="321"/>
                    <a:pt x="93" y="324"/>
                    <a:pt x="98" y="325"/>
                  </a:cubicBezTo>
                  <a:cubicBezTo>
                    <a:pt x="116" y="328"/>
                    <a:pt x="134" y="327"/>
                    <a:pt x="152" y="328"/>
                  </a:cubicBezTo>
                  <a:cubicBezTo>
                    <a:pt x="164" y="336"/>
                    <a:pt x="163" y="349"/>
                    <a:pt x="173" y="334"/>
                  </a:cubicBezTo>
                  <a:cubicBezTo>
                    <a:pt x="165" y="321"/>
                    <a:pt x="168" y="316"/>
                    <a:pt x="176" y="304"/>
                  </a:cubicBezTo>
                  <a:cubicBezTo>
                    <a:pt x="167" y="298"/>
                    <a:pt x="150" y="298"/>
                    <a:pt x="167" y="292"/>
                  </a:cubicBezTo>
                  <a:cubicBezTo>
                    <a:pt x="161" y="283"/>
                    <a:pt x="158" y="274"/>
                    <a:pt x="152" y="265"/>
                  </a:cubicBezTo>
                  <a:cubicBezTo>
                    <a:pt x="165" y="245"/>
                    <a:pt x="140" y="251"/>
                    <a:pt x="161" y="244"/>
                  </a:cubicBezTo>
                  <a:cubicBezTo>
                    <a:pt x="159" y="241"/>
                    <a:pt x="155" y="239"/>
                    <a:pt x="155" y="235"/>
                  </a:cubicBezTo>
                  <a:cubicBezTo>
                    <a:pt x="155" y="229"/>
                    <a:pt x="161" y="217"/>
                    <a:pt x="161" y="217"/>
                  </a:cubicBezTo>
                  <a:cubicBezTo>
                    <a:pt x="152" y="204"/>
                    <a:pt x="159" y="204"/>
                    <a:pt x="164" y="190"/>
                  </a:cubicBezTo>
                  <a:cubicBezTo>
                    <a:pt x="143" y="183"/>
                    <a:pt x="148" y="190"/>
                    <a:pt x="143" y="175"/>
                  </a:cubicBezTo>
                  <a:cubicBezTo>
                    <a:pt x="148" y="159"/>
                    <a:pt x="148" y="149"/>
                    <a:pt x="131" y="145"/>
                  </a:cubicBezTo>
                  <a:cubicBezTo>
                    <a:pt x="136" y="131"/>
                    <a:pt x="134" y="126"/>
                    <a:pt x="122" y="118"/>
                  </a:cubicBezTo>
                  <a:cubicBezTo>
                    <a:pt x="116" y="100"/>
                    <a:pt x="131" y="85"/>
                    <a:pt x="107" y="79"/>
                  </a:cubicBezTo>
                  <a:cubicBezTo>
                    <a:pt x="102" y="72"/>
                    <a:pt x="99" y="58"/>
                    <a:pt x="92" y="52"/>
                  </a:cubicBezTo>
                  <a:cubicBezTo>
                    <a:pt x="85" y="47"/>
                    <a:pt x="70" y="46"/>
                    <a:pt x="62" y="43"/>
                  </a:cubicBezTo>
                  <a:cubicBezTo>
                    <a:pt x="62" y="43"/>
                    <a:pt x="60" y="33"/>
                    <a:pt x="59" y="28"/>
                  </a:cubicBezTo>
                  <a:cubicBezTo>
                    <a:pt x="38" y="35"/>
                    <a:pt x="47" y="36"/>
                    <a:pt x="32" y="31"/>
                  </a:cubicBezTo>
                  <a:cubicBezTo>
                    <a:pt x="26" y="12"/>
                    <a:pt x="0" y="21"/>
                    <a:pt x="47" y="16"/>
                  </a:cubicBezTo>
                  <a:cubicBezTo>
                    <a:pt x="49" y="13"/>
                    <a:pt x="50" y="4"/>
                    <a:pt x="53" y="7"/>
                  </a:cubicBezTo>
                  <a:cubicBezTo>
                    <a:pt x="57" y="11"/>
                    <a:pt x="53" y="20"/>
                    <a:pt x="56" y="25"/>
                  </a:cubicBezTo>
                  <a:cubicBezTo>
                    <a:pt x="59" y="30"/>
                    <a:pt x="56" y="0"/>
                    <a:pt x="62" y="3"/>
                  </a:cubicBezTo>
                  <a:cubicBezTo>
                    <a:pt x="68" y="4"/>
                    <a:pt x="90" y="24"/>
                    <a:pt x="95" y="31"/>
                  </a:cubicBezTo>
                  <a:cubicBezTo>
                    <a:pt x="100" y="38"/>
                    <a:pt x="92" y="42"/>
                    <a:pt x="92" y="46"/>
                  </a:cubicBezTo>
                  <a:cubicBezTo>
                    <a:pt x="95" y="48"/>
                    <a:pt x="96" y="52"/>
                    <a:pt x="98" y="55"/>
                  </a:cubicBezTo>
                  <a:cubicBezTo>
                    <a:pt x="101" y="58"/>
                    <a:pt x="103" y="62"/>
                    <a:pt x="107" y="64"/>
                  </a:cubicBezTo>
                  <a:cubicBezTo>
                    <a:pt x="113" y="68"/>
                    <a:pt x="119" y="69"/>
                    <a:pt x="125" y="73"/>
                  </a:cubicBezTo>
                  <a:cubicBezTo>
                    <a:pt x="129" y="92"/>
                    <a:pt x="141" y="96"/>
                    <a:pt x="152" y="112"/>
                  </a:cubicBezTo>
                  <a:cubicBezTo>
                    <a:pt x="162" y="128"/>
                    <a:pt x="180" y="158"/>
                    <a:pt x="185" y="172"/>
                  </a:cubicBezTo>
                  <a:cubicBezTo>
                    <a:pt x="193" y="190"/>
                    <a:pt x="196" y="201"/>
                    <a:pt x="200" y="220"/>
                  </a:cubicBezTo>
                  <a:cubicBezTo>
                    <a:pt x="204" y="239"/>
                    <a:pt x="209" y="272"/>
                    <a:pt x="212" y="286"/>
                  </a:cubicBezTo>
                  <a:cubicBezTo>
                    <a:pt x="215" y="300"/>
                    <a:pt x="216" y="293"/>
                    <a:pt x="218" y="307"/>
                  </a:cubicBezTo>
                  <a:cubicBezTo>
                    <a:pt x="220" y="321"/>
                    <a:pt x="226" y="354"/>
                    <a:pt x="227" y="370"/>
                  </a:cubicBezTo>
                  <a:cubicBezTo>
                    <a:pt x="224" y="380"/>
                    <a:pt x="234" y="410"/>
                    <a:pt x="227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8" name="Freeform 1567"/>
            <p:cNvSpPr>
              <a:spLocks/>
            </p:cNvSpPr>
            <p:nvPr/>
          </p:nvSpPr>
          <p:spPr bwMode="auto">
            <a:xfrm>
              <a:off x="911" y="718"/>
              <a:ext cx="143" cy="57"/>
            </a:xfrm>
            <a:custGeom>
              <a:avLst/>
              <a:gdLst>
                <a:gd name="T0" fmla="*/ 143 w 287"/>
                <a:gd name="T1" fmla="*/ 23 h 124"/>
                <a:gd name="T2" fmla="*/ 132 w 287"/>
                <a:gd name="T3" fmla="*/ 28 h 124"/>
                <a:gd name="T4" fmla="*/ 118 w 287"/>
                <a:gd name="T5" fmla="*/ 34 h 124"/>
                <a:gd name="T6" fmla="*/ 102 w 287"/>
                <a:gd name="T7" fmla="*/ 34 h 124"/>
                <a:gd name="T8" fmla="*/ 69 w 287"/>
                <a:gd name="T9" fmla="*/ 34 h 124"/>
                <a:gd name="T10" fmla="*/ 70 w 287"/>
                <a:gd name="T11" fmla="*/ 37 h 124"/>
                <a:gd name="T12" fmla="*/ 38 w 287"/>
                <a:gd name="T13" fmla="*/ 42 h 124"/>
                <a:gd name="T14" fmla="*/ 33 w 287"/>
                <a:gd name="T15" fmla="*/ 52 h 124"/>
                <a:gd name="T16" fmla="*/ 8 w 287"/>
                <a:gd name="T17" fmla="*/ 50 h 124"/>
                <a:gd name="T18" fmla="*/ 0 w 287"/>
                <a:gd name="T19" fmla="*/ 37 h 124"/>
                <a:gd name="T20" fmla="*/ 4 w 287"/>
                <a:gd name="T21" fmla="*/ 26 h 124"/>
                <a:gd name="T22" fmla="*/ 11 w 287"/>
                <a:gd name="T23" fmla="*/ 14 h 124"/>
                <a:gd name="T24" fmla="*/ 23 w 287"/>
                <a:gd name="T25" fmla="*/ 11 h 124"/>
                <a:gd name="T26" fmla="*/ 30 w 287"/>
                <a:gd name="T27" fmla="*/ 2 h 124"/>
                <a:gd name="T28" fmla="*/ 76 w 287"/>
                <a:gd name="T29" fmla="*/ 1 h 124"/>
                <a:gd name="T30" fmla="*/ 124 w 287"/>
                <a:gd name="T31" fmla="*/ 5 h 124"/>
                <a:gd name="T32" fmla="*/ 129 w 287"/>
                <a:gd name="T33" fmla="*/ 11 h 124"/>
                <a:gd name="T34" fmla="*/ 135 w 287"/>
                <a:gd name="T35" fmla="*/ 13 h 124"/>
                <a:gd name="T36" fmla="*/ 143 w 287"/>
                <a:gd name="T37" fmla="*/ 23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7" h="124">
                  <a:moveTo>
                    <a:pt x="286" y="49"/>
                  </a:moveTo>
                  <a:cubicBezTo>
                    <a:pt x="285" y="55"/>
                    <a:pt x="272" y="57"/>
                    <a:pt x="264" y="61"/>
                  </a:cubicBezTo>
                  <a:cubicBezTo>
                    <a:pt x="256" y="65"/>
                    <a:pt x="247" y="72"/>
                    <a:pt x="237" y="74"/>
                  </a:cubicBezTo>
                  <a:cubicBezTo>
                    <a:pt x="225" y="76"/>
                    <a:pt x="216" y="75"/>
                    <a:pt x="204" y="73"/>
                  </a:cubicBezTo>
                  <a:cubicBezTo>
                    <a:pt x="182" y="73"/>
                    <a:pt x="160" y="72"/>
                    <a:pt x="138" y="74"/>
                  </a:cubicBezTo>
                  <a:cubicBezTo>
                    <a:pt x="136" y="74"/>
                    <a:pt x="139" y="80"/>
                    <a:pt x="141" y="80"/>
                  </a:cubicBezTo>
                  <a:cubicBezTo>
                    <a:pt x="118" y="94"/>
                    <a:pt x="110" y="89"/>
                    <a:pt x="76" y="91"/>
                  </a:cubicBezTo>
                  <a:cubicBezTo>
                    <a:pt x="75" y="99"/>
                    <a:pt x="75" y="111"/>
                    <a:pt x="67" y="113"/>
                  </a:cubicBezTo>
                  <a:cubicBezTo>
                    <a:pt x="51" y="121"/>
                    <a:pt x="27" y="124"/>
                    <a:pt x="16" y="109"/>
                  </a:cubicBezTo>
                  <a:cubicBezTo>
                    <a:pt x="15" y="79"/>
                    <a:pt x="21" y="84"/>
                    <a:pt x="1" y="80"/>
                  </a:cubicBezTo>
                  <a:cubicBezTo>
                    <a:pt x="2" y="71"/>
                    <a:pt x="0" y="59"/>
                    <a:pt x="9" y="56"/>
                  </a:cubicBezTo>
                  <a:cubicBezTo>
                    <a:pt x="27" y="65"/>
                    <a:pt x="20" y="42"/>
                    <a:pt x="22" y="31"/>
                  </a:cubicBezTo>
                  <a:cubicBezTo>
                    <a:pt x="24" y="23"/>
                    <a:pt x="38" y="26"/>
                    <a:pt x="46" y="25"/>
                  </a:cubicBezTo>
                  <a:cubicBezTo>
                    <a:pt x="49" y="9"/>
                    <a:pt x="45" y="6"/>
                    <a:pt x="60" y="4"/>
                  </a:cubicBezTo>
                  <a:cubicBezTo>
                    <a:pt x="78" y="0"/>
                    <a:pt x="122" y="1"/>
                    <a:pt x="153" y="2"/>
                  </a:cubicBezTo>
                  <a:cubicBezTo>
                    <a:pt x="184" y="3"/>
                    <a:pt x="231" y="7"/>
                    <a:pt x="249" y="11"/>
                  </a:cubicBezTo>
                  <a:cubicBezTo>
                    <a:pt x="257" y="24"/>
                    <a:pt x="244" y="14"/>
                    <a:pt x="259" y="25"/>
                  </a:cubicBezTo>
                  <a:cubicBezTo>
                    <a:pt x="262" y="32"/>
                    <a:pt x="260" y="29"/>
                    <a:pt x="271" y="29"/>
                  </a:cubicBezTo>
                  <a:cubicBezTo>
                    <a:pt x="278" y="33"/>
                    <a:pt x="287" y="40"/>
                    <a:pt x="286" y="49"/>
                  </a:cubicBezTo>
                  <a:close/>
                </a:path>
              </a:pathLst>
            </a:custGeom>
            <a:solidFill>
              <a:srgbClr val="C48E2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19" name="Freeform 1568"/>
            <p:cNvSpPr>
              <a:spLocks/>
            </p:cNvSpPr>
            <p:nvPr/>
          </p:nvSpPr>
          <p:spPr bwMode="auto">
            <a:xfrm>
              <a:off x="1104" y="665"/>
              <a:ext cx="72" cy="54"/>
            </a:xfrm>
            <a:custGeom>
              <a:avLst/>
              <a:gdLst>
                <a:gd name="T0" fmla="*/ 72 w 145"/>
                <a:gd name="T1" fmla="*/ 35 h 114"/>
                <a:gd name="T2" fmla="*/ 65 w 145"/>
                <a:gd name="T3" fmla="*/ 38 h 114"/>
                <a:gd name="T4" fmla="*/ 61 w 145"/>
                <a:gd name="T5" fmla="*/ 47 h 114"/>
                <a:gd name="T6" fmla="*/ 52 w 145"/>
                <a:gd name="T7" fmla="*/ 45 h 114"/>
                <a:gd name="T8" fmla="*/ 27 w 145"/>
                <a:gd name="T9" fmla="*/ 48 h 114"/>
                <a:gd name="T10" fmla="*/ 14 w 145"/>
                <a:gd name="T11" fmla="*/ 51 h 114"/>
                <a:gd name="T12" fmla="*/ 7 w 145"/>
                <a:gd name="T13" fmla="*/ 54 h 114"/>
                <a:gd name="T14" fmla="*/ 5 w 145"/>
                <a:gd name="T15" fmla="*/ 47 h 114"/>
                <a:gd name="T16" fmla="*/ 15 w 145"/>
                <a:gd name="T17" fmla="*/ 22 h 114"/>
                <a:gd name="T18" fmla="*/ 20 w 145"/>
                <a:gd name="T19" fmla="*/ 16 h 114"/>
                <a:gd name="T20" fmla="*/ 30 w 145"/>
                <a:gd name="T21" fmla="*/ 9 h 114"/>
                <a:gd name="T22" fmla="*/ 36 w 145"/>
                <a:gd name="T23" fmla="*/ 0 h 114"/>
                <a:gd name="T24" fmla="*/ 51 w 145"/>
                <a:gd name="T25" fmla="*/ 4 h 114"/>
                <a:gd name="T26" fmla="*/ 59 w 145"/>
                <a:gd name="T27" fmla="*/ 12 h 114"/>
                <a:gd name="T28" fmla="*/ 66 w 145"/>
                <a:gd name="T29" fmla="*/ 23 h 114"/>
                <a:gd name="T30" fmla="*/ 72 w 145"/>
                <a:gd name="T31" fmla="*/ 35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5" h="114">
                  <a:moveTo>
                    <a:pt x="145" y="74"/>
                  </a:moveTo>
                  <a:cubicBezTo>
                    <a:pt x="138" y="75"/>
                    <a:pt x="138" y="80"/>
                    <a:pt x="131" y="81"/>
                  </a:cubicBezTo>
                  <a:cubicBezTo>
                    <a:pt x="130" y="87"/>
                    <a:pt x="126" y="94"/>
                    <a:pt x="122" y="99"/>
                  </a:cubicBezTo>
                  <a:cubicBezTo>
                    <a:pt x="119" y="112"/>
                    <a:pt x="111" y="99"/>
                    <a:pt x="104" y="96"/>
                  </a:cubicBezTo>
                  <a:cubicBezTo>
                    <a:pt x="89" y="103"/>
                    <a:pt x="71" y="100"/>
                    <a:pt x="55" y="102"/>
                  </a:cubicBezTo>
                  <a:cubicBezTo>
                    <a:pt x="46" y="105"/>
                    <a:pt x="37" y="107"/>
                    <a:pt x="28" y="108"/>
                  </a:cubicBezTo>
                  <a:cubicBezTo>
                    <a:pt x="23" y="110"/>
                    <a:pt x="20" y="113"/>
                    <a:pt x="14" y="114"/>
                  </a:cubicBezTo>
                  <a:cubicBezTo>
                    <a:pt x="13" y="107"/>
                    <a:pt x="16" y="103"/>
                    <a:pt x="10" y="99"/>
                  </a:cubicBezTo>
                  <a:cubicBezTo>
                    <a:pt x="35" y="95"/>
                    <a:pt x="0" y="53"/>
                    <a:pt x="31" y="47"/>
                  </a:cubicBezTo>
                  <a:cubicBezTo>
                    <a:pt x="34" y="42"/>
                    <a:pt x="38" y="39"/>
                    <a:pt x="40" y="33"/>
                  </a:cubicBezTo>
                  <a:cubicBezTo>
                    <a:pt x="42" y="21"/>
                    <a:pt x="50" y="21"/>
                    <a:pt x="61" y="20"/>
                  </a:cubicBezTo>
                  <a:cubicBezTo>
                    <a:pt x="63" y="11"/>
                    <a:pt x="64" y="3"/>
                    <a:pt x="73" y="0"/>
                  </a:cubicBezTo>
                  <a:cubicBezTo>
                    <a:pt x="85" y="2"/>
                    <a:pt x="92" y="4"/>
                    <a:pt x="103" y="8"/>
                  </a:cubicBezTo>
                  <a:cubicBezTo>
                    <a:pt x="104" y="24"/>
                    <a:pt x="104" y="23"/>
                    <a:pt x="118" y="26"/>
                  </a:cubicBezTo>
                  <a:cubicBezTo>
                    <a:pt x="129" y="34"/>
                    <a:pt x="118" y="45"/>
                    <a:pt x="133" y="48"/>
                  </a:cubicBezTo>
                  <a:cubicBezTo>
                    <a:pt x="142" y="55"/>
                    <a:pt x="141" y="64"/>
                    <a:pt x="145" y="74"/>
                  </a:cubicBezTo>
                  <a:close/>
                </a:path>
              </a:pathLst>
            </a:custGeom>
            <a:solidFill>
              <a:srgbClr val="C48E2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0" name="Freeform 1569"/>
            <p:cNvSpPr>
              <a:spLocks/>
            </p:cNvSpPr>
            <p:nvPr/>
          </p:nvSpPr>
          <p:spPr bwMode="auto">
            <a:xfrm>
              <a:off x="1092" y="783"/>
              <a:ext cx="29" cy="34"/>
            </a:xfrm>
            <a:custGeom>
              <a:avLst/>
              <a:gdLst>
                <a:gd name="T0" fmla="*/ 1 w 60"/>
                <a:gd name="T1" fmla="*/ 0 h 74"/>
                <a:gd name="T2" fmla="*/ 2 w 60"/>
                <a:gd name="T3" fmla="*/ 7 h 74"/>
                <a:gd name="T4" fmla="*/ 10 w 60"/>
                <a:gd name="T5" fmla="*/ 8 h 74"/>
                <a:gd name="T6" fmla="*/ 4 w 60"/>
                <a:gd name="T7" fmla="*/ 27 h 74"/>
                <a:gd name="T8" fmla="*/ 29 w 60"/>
                <a:gd name="T9" fmla="*/ 3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4">
                  <a:moveTo>
                    <a:pt x="2" y="0"/>
                  </a:moveTo>
                  <a:cubicBezTo>
                    <a:pt x="3" y="5"/>
                    <a:pt x="0" y="12"/>
                    <a:pt x="4" y="16"/>
                  </a:cubicBezTo>
                  <a:cubicBezTo>
                    <a:pt x="8" y="20"/>
                    <a:pt x="18" y="13"/>
                    <a:pt x="20" y="18"/>
                  </a:cubicBezTo>
                  <a:cubicBezTo>
                    <a:pt x="24" y="24"/>
                    <a:pt x="4" y="49"/>
                    <a:pt x="9" y="59"/>
                  </a:cubicBezTo>
                  <a:cubicBezTo>
                    <a:pt x="16" y="68"/>
                    <a:pt x="50" y="71"/>
                    <a:pt x="60" y="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1" name="Freeform 1570"/>
            <p:cNvSpPr>
              <a:spLocks/>
            </p:cNvSpPr>
            <p:nvPr/>
          </p:nvSpPr>
          <p:spPr bwMode="auto">
            <a:xfrm>
              <a:off x="991" y="807"/>
              <a:ext cx="28" cy="66"/>
            </a:xfrm>
            <a:custGeom>
              <a:avLst/>
              <a:gdLst>
                <a:gd name="T0" fmla="*/ 12 w 12"/>
                <a:gd name="T1" fmla="*/ 0 h 174"/>
                <a:gd name="T2" fmla="*/ 26 w 12"/>
                <a:gd name="T3" fmla="*/ 27 h 174"/>
                <a:gd name="T4" fmla="*/ 2 w 12"/>
                <a:gd name="T5" fmla="*/ 35 h 174"/>
                <a:gd name="T6" fmla="*/ 5 w 12"/>
                <a:gd name="T7" fmla="*/ 6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4">
                  <a:moveTo>
                    <a:pt x="5" y="0"/>
                  </a:moveTo>
                  <a:cubicBezTo>
                    <a:pt x="4" y="11"/>
                    <a:pt x="12" y="56"/>
                    <a:pt x="11" y="71"/>
                  </a:cubicBezTo>
                  <a:cubicBezTo>
                    <a:pt x="10" y="86"/>
                    <a:pt x="2" y="74"/>
                    <a:pt x="1" y="91"/>
                  </a:cubicBezTo>
                  <a:cubicBezTo>
                    <a:pt x="0" y="108"/>
                    <a:pt x="2" y="157"/>
                    <a:pt x="2" y="1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2" name="Freeform 1571"/>
            <p:cNvSpPr>
              <a:spLocks/>
            </p:cNvSpPr>
            <p:nvPr/>
          </p:nvSpPr>
          <p:spPr bwMode="auto">
            <a:xfrm flipH="1">
              <a:off x="822" y="962"/>
              <a:ext cx="627" cy="482"/>
            </a:xfrm>
            <a:custGeom>
              <a:avLst/>
              <a:gdLst>
                <a:gd name="T0" fmla="*/ 424 w 1044"/>
                <a:gd name="T1" fmla="*/ 42 h 828"/>
                <a:gd name="T2" fmla="*/ 439 w 1044"/>
                <a:gd name="T3" fmla="*/ 58 h 828"/>
                <a:gd name="T4" fmla="*/ 498 w 1044"/>
                <a:gd name="T5" fmla="*/ 63 h 828"/>
                <a:gd name="T6" fmla="*/ 515 w 1044"/>
                <a:gd name="T7" fmla="*/ 52 h 828"/>
                <a:gd name="T8" fmla="*/ 542 w 1044"/>
                <a:gd name="T9" fmla="*/ 50 h 828"/>
                <a:gd name="T10" fmla="*/ 560 w 1044"/>
                <a:gd name="T11" fmla="*/ 136 h 828"/>
                <a:gd name="T12" fmla="*/ 617 w 1044"/>
                <a:gd name="T13" fmla="*/ 165 h 828"/>
                <a:gd name="T14" fmla="*/ 627 w 1044"/>
                <a:gd name="T15" fmla="*/ 217 h 828"/>
                <a:gd name="T16" fmla="*/ 585 w 1044"/>
                <a:gd name="T17" fmla="*/ 264 h 828"/>
                <a:gd name="T18" fmla="*/ 539 w 1044"/>
                <a:gd name="T19" fmla="*/ 270 h 828"/>
                <a:gd name="T20" fmla="*/ 492 w 1044"/>
                <a:gd name="T21" fmla="*/ 302 h 828"/>
                <a:gd name="T22" fmla="*/ 435 w 1044"/>
                <a:gd name="T23" fmla="*/ 341 h 828"/>
                <a:gd name="T24" fmla="*/ 396 w 1044"/>
                <a:gd name="T25" fmla="*/ 401 h 828"/>
                <a:gd name="T26" fmla="*/ 338 w 1044"/>
                <a:gd name="T27" fmla="*/ 422 h 828"/>
                <a:gd name="T28" fmla="*/ 327 w 1044"/>
                <a:gd name="T29" fmla="*/ 434 h 828"/>
                <a:gd name="T30" fmla="*/ 308 w 1044"/>
                <a:gd name="T31" fmla="*/ 479 h 828"/>
                <a:gd name="T32" fmla="*/ 232 w 1044"/>
                <a:gd name="T33" fmla="*/ 478 h 828"/>
                <a:gd name="T34" fmla="*/ 190 w 1044"/>
                <a:gd name="T35" fmla="*/ 434 h 828"/>
                <a:gd name="T36" fmla="*/ 159 w 1044"/>
                <a:gd name="T37" fmla="*/ 395 h 828"/>
                <a:gd name="T38" fmla="*/ 98 w 1044"/>
                <a:gd name="T39" fmla="*/ 380 h 828"/>
                <a:gd name="T40" fmla="*/ 89 w 1044"/>
                <a:gd name="T41" fmla="*/ 311 h 828"/>
                <a:gd name="T42" fmla="*/ 56 w 1044"/>
                <a:gd name="T43" fmla="*/ 288 h 828"/>
                <a:gd name="T44" fmla="*/ 19 w 1044"/>
                <a:gd name="T45" fmla="*/ 257 h 828"/>
                <a:gd name="T46" fmla="*/ 6 w 1044"/>
                <a:gd name="T47" fmla="*/ 214 h 828"/>
                <a:gd name="T48" fmla="*/ 53 w 1044"/>
                <a:gd name="T49" fmla="*/ 139 h 828"/>
                <a:gd name="T50" fmla="*/ 53 w 1044"/>
                <a:gd name="T51" fmla="*/ 49 h 828"/>
                <a:gd name="T52" fmla="*/ 140 w 1044"/>
                <a:gd name="T53" fmla="*/ 31 h 828"/>
                <a:gd name="T54" fmla="*/ 169 w 1044"/>
                <a:gd name="T55" fmla="*/ 0 h 828"/>
                <a:gd name="T56" fmla="*/ 195 w 1044"/>
                <a:gd name="T57" fmla="*/ 56 h 828"/>
                <a:gd name="T58" fmla="*/ 231 w 1044"/>
                <a:gd name="T59" fmla="*/ 52 h 828"/>
                <a:gd name="T60" fmla="*/ 304 w 1044"/>
                <a:gd name="T61" fmla="*/ 60 h 828"/>
                <a:gd name="T62" fmla="*/ 352 w 1044"/>
                <a:gd name="T63" fmla="*/ 74 h 828"/>
                <a:gd name="T64" fmla="*/ 399 w 1044"/>
                <a:gd name="T65" fmla="*/ 20 h 8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4" h="828">
                  <a:moveTo>
                    <a:pt x="662" y="34"/>
                  </a:moveTo>
                  <a:cubicBezTo>
                    <a:pt x="686" y="39"/>
                    <a:pt x="682" y="58"/>
                    <a:pt x="706" y="72"/>
                  </a:cubicBezTo>
                  <a:cubicBezTo>
                    <a:pt x="715" y="79"/>
                    <a:pt x="709" y="92"/>
                    <a:pt x="714" y="97"/>
                  </a:cubicBezTo>
                  <a:cubicBezTo>
                    <a:pt x="718" y="102"/>
                    <a:pt x="717" y="99"/>
                    <a:pt x="731" y="99"/>
                  </a:cubicBezTo>
                  <a:cubicBezTo>
                    <a:pt x="760" y="100"/>
                    <a:pt x="770" y="98"/>
                    <a:pt x="799" y="98"/>
                  </a:cubicBezTo>
                  <a:cubicBezTo>
                    <a:pt x="808" y="100"/>
                    <a:pt x="822" y="117"/>
                    <a:pt x="830" y="109"/>
                  </a:cubicBezTo>
                  <a:cubicBezTo>
                    <a:pt x="833" y="106"/>
                    <a:pt x="829" y="100"/>
                    <a:pt x="833" y="99"/>
                  </a:cubicBezTo>
                  <a:cubicBezTo>
                    <a:pt x="842" y="96"/>
                    <a:pt x="847" y="90"/>
                    <a:pt x="857" y="90"/>
                  </a:cubicBezTo>
                  <a:cubicBezTo>
                    <a:pt x="866" y="87"/>
                    <a:pt x="883" y="99"/>
                    <a:pt x="890" y="98"/>
                  </a:cubicBezTo>
                  <a:cubicBezTo>
                    <a:pt x="898" y="98"/>
                    <a:pt x="896" y="82"/>
                    <a:pt x="902" y="86"/>
                  </a:cubicBezTo>
                  <a:cubicBezTo>
                    <a:pt x="908" y="90"/>
                    <a:pt x="923" y="97"/>
                    <a:pt x="928" y="121"/>
                  </a:cubicBezTo>
                  <a:cubicBezTo>
                    <a:pt x="939" y="143"/>
                    <a:pt x="922" y="208"/>
                    <a:pt x="932" y="233"/>
                  </a:cubicBezTo>
                  <a:cubicBezTo>
                    <a:pt x="937" y="244"/>
                    <a:pt x="977" y="262"/>
                    <a:pt x="989" y="269"/>
                  </a:cubicBezTo>
                  <a:cubicBezTo>
                    <a:pt x="994" y="278"/>
                    <a:pt x="1019" y="278"/>
                    <a:pt x="1028" y="284"/>
                  </a:cubicBezTo>
                  <a:cubicBezTo>
                    <a:pt x="1036" y="296"/>
                    <a:pt x="1042" y="300"/>
                    <a:pt x="1043" y="314"/>
                  </a:cubicBezTo>
                  <a:cubicBezTo>
                    <a:pt x="1044" y="324"/>
                    <a:pt x="1044" y="362"/>
                    <a:pt x="1044" y="372"/>
                  </a:cubicBezTo>
                  <a:cubicBezTo>
                    <a:pt x="1044" y="390"/>
                    <a:pt x="1039" y="408"/>
                    <a:pt x="1033" y="425"/>
                  </a:cubicBezTo>
                  <a:cubicBezTo>
                    <a:pt x="1027" y="444"/>
                    <a:pt x="988" y="449"/>
                    <a:pt x="974" y="454"/>
                  </a:cubicBezTo>
                  <a:cubicBezTo>
                    <a:pt x="970" y="464"/>
                    <a:pt x="948" y="465"/>
                    <a:pt x="937" y="468"/>
                  </a:cubicBezTo>
                  <a:cubicBezTo>
                    <a:pt x="926" y="472"/>
                    <a:pt x="912" y="460"/>
                    <a:pt x="897" y="464"/>
                  </a:cubicBezTo>
                  <a:cubicBezTo>
                    <a:pt x="882" y="468"/>
                    <a:pt x="857" y="487"/>
                    <a:pt x="847" y="495"/>
                  </a:cubicBezTo>
                  <a:cubicBezTo>
                    <a:pt x="835" y="504"/>
                    <a:pt x="832" y="510"/>
                    <a:pt x="820" y="519"/>
                  </a:cubicBezTo>
                  <a:cubicBezTo>
                    <a:pt x="805" y="531"/>
                    <a:pt x="795" y="545"/>
                    <a:pt x="776" y="550"/>
                  </a:cubicBezTo>
                  <a:cubicBezTo>
                    <a:pt x="764" y="567"/>
                    <a:pt x="742" y="575"/>
                    <a:pt x="724" y="586"/>
                  </a:cubicBezTo>
                  <a:cubicBezTo>
                    <a:pt x="713" y="592"/>
                    <a:pt x="711" y="646"/>
                    <a:pt x="711" y="646"/>
                  </a:cubicBezTo>
                  <a:cubicBezTo>
                    <a:pt x="705" y="655"/>
                    <a:pt x="667" y="683"/>
                    <a:pt x="659" y="689"/>
                  </a:cubicBezTo>
                  <a:cubicBezTo>
                    <a:pt x="655" y="693"/>
                    <a:pt x="612" y="706"/>
                    <a:pt x="612" y="706"/>
                  </a:cubicBezTo>
                  <a:cubicBezTo>
                    <a:pt x="596" y="711"/>
                    <a:pt x="572" y="719"/>
                    <a:pt x="562" y="725"/>
                  </a:cubicBezTo>
                  <a:cubicBezTo>
                    <a:pt x="559" y="730"/>
                    <a:pt x="557" y="735"/>
                    <a:pt x="553" y="739"/>
                  </a:cubicBezTo>
                  <a:cubicBezTo>
                    <a:pt x="550" y="742"/>
                    <a:pt x="548" y="744"/>
                    <a:pt x="545" y="746"/>
                  </a:cubicBezTo>
                  <a:cubicBezTo>
                    <a:pt x="542" y="751"/>
                    <a:pt x="535" y="761"/>
                    <a:pt x="535" y="761"/>
                  </a:cubicBezTo>
                  <a:cubicBezTo>
                    <a:pt x="534" y="775"/>
                    <a:pt x="539" y="820"/>
                    <a:pt x="513" y="823"/>
                  </a:cubicBezTo>
                  <a:cubicBezTo>
                    <a:pt x="501" y="825"/>
                    <a:pt x="485" y="827"/>
                    <a:pt x="473" y="828"/>
                  </a:cubicBezTo>
                  <a:cubicBezTo>
                    <a:pt x="436" y="825"/>
                    <a:pt x="425" y="822"/>
                    <a:pt x="387" y="821"/>
                  </a:cubicBezTo>
                  <a:cubicBezTo>
                    <a:pt x="368" y="815"/>
                    <a:pt x="358" y="806"/>
                    <a:pt x="347" y="794"/>
                  </a:cubicBezTo>
                  <a:cubicBezTo>
                    <a:pt x="335" y="782"/>
                    <a:pt x="326" y="760"/>
                    <a:pt x="317" y="746"/>
                  </a:cubicBezTo>
                  <a:cubicBezTo>
                    <a:pt x="314" y="737"/>
                    <a:pt x="301" y="716"/>
                    <a:pt x="292" y="711"/>
                  </a:cubicBezTo>
                  <a:cubicBezTo>
                    <a:pt x="287" y="703"/>
                    <a:pt x="273" y="685"/>
                    <a:pt x="265" y="679"/>
                  </a:cubicBezTo>
                  <a:cubicBezTo>
                    <a:pt x="252" y="659"/>
                    <a:pt x="233" y="675"/>
                    <a:pt x="211" y="672"/>
                  </a:cubicBezTo>
                  <a:cubicBezTo>
                    <a:pt x="193" y="668"/>
                    <a:pt x="178" y="663"/>
                    <a:pt x="164" y="653"/>
                  </a:cubicBezTo>
                  <a:cubicBezTo>
                    <a:pt x="155" y="637"/>
                    <a:pt x="145" y="627"/>
                    <a:pt x="141" y="607"/>
                  </a:cubicBezTo>
                  <a:cubicBezTo>
                    <a:pt x="137" y="590"/>
                    <a:pt x="155" y="550"/>
                    <a:pt x="149" y="535"/>
                  </a:cubicBezTo>
                  <a:cubicBezTo>
                    <a:pt x="141" y="528"/>
                    <a:pt x="116" y="528"/>
                    <a:pt x="116" y="528"/>
                  </a:cubicBezTo>
                  <a:cubicBezTo>
                    <a:pt x="112" y="514"/>
                    <a:pt x="107" y="504"/>
                    <a:pt x="94" y="495"/>
                  </a:cubicBezTo>
                  <a:cubicBezTo>
                    <a:pt x="88" y="485"/>
                    <a:pt x="78" y="476"/>
                    <a:pt x="67" y="471"/>
                  </a:cubicBezTo>
                  <a:cubicBezTo>
                    <a:pt x="59" y="460"/>
                    <a:pt x="46" y="447"/>
                    <a:pt x="32" y="442"/>
                  </a:cubicBezTo>
                  <a:cubicBezTo>
                    <a:pt x="26" y="424"/>
                    <a:pt x="7" y="417"/>
                    <a:pt x="0" y="399"/>
                  </a:cubicBezTo>
                  <a:cubicBezTo>
                    <a:pt x="2" y="389"/>
                    <a:pt x="3" y="376"/>
                    <a:pt x="10" y="368"/>
                  </a:cubicBezTo>
                  <a:cubicBezTo>
                    <a:pt x="22" y="354"/>
                    <a:pt x="50" y="322"/>
                    <a:pt x="64" y="312"/>
                  </a:cubicBezTo>
                  <a:cubicBezTo>
                    <a:pt x="77" y="294"/>
                    <a:pt x="77" y="256"/>
                    <a:pt x="89" y="238"/>
                  </a:cubicBezTo>
                  <a:cubicBezTo>
                    <a:pt x="93" y="212"/>
                    <a:pt x="77" y="156"/>
                    <a:pt x="77" y="130"/>
                  </a:cubicBezTo>
                  <a:cubicBezTo>
                    <a:pt x="77" y="105"/>
                    <a:pt x="67" y="94"/>
                    <a:pt x="89" y="85"/>
                  </a:cubicBezTo>
                  <a:cubicBezTo>
                    <a:pt x="112" y="53"/>
                    <a:pt x="187" y="74"/>
                    <a:pt x="208" y="73"/>
                  </a:cubicBezTo>
                  <a:cubicBezTo>
                    <a:pt x="230" y="67"/>
                    <a:pt x="227" y="61"/>
                    <a:pt x="233" y="54"/>
                  </a:cubicBezTo>
                  <a:cubicBezTo>
                    <a:pt x="239" y="46"/>
                    <a:pt x="235" y="36"/>
                    <a:pt x="243" y="27"/>
                  </a:cubicBezTo>
                  <a:cubicBezTo>
                    <a:pt x="246" y="18"/>
                    <a:pt x="273" y="3"/>
                    <a:pt x="282" y="0"/>
                  </a:cubicBezTo>
                  <a:cubicBezTo>
                    <a:pt x="291" y="8"/>
                    <a:pt x="284" y="64"/>
                    <a:pt x="290" y="77"/>
                  </a:cubicBezTo>
                  <a:cubicBezTo>
                    <a:pt x="297" y="93"/>
                    <a:pt x="317" y="95"/>
                    <a:pt x="325" y="97"/>
                  </a:cubicBezTo>
                  <a:cubicBezTo>
                    <a:pt x="333" y="99"/>
                    <a:pt x="330" y="92"/>
                    <a:pt x="340" y="91"/>
                  </a:cubicBezTo>
                  <a:cubicBezTo>
                    <a:pt x="350" y="90"/>
                    <a:pt x="366" y="85"/>
                    <a:pt x="385" y="89"/>
                  </a:cubicBezTo>
                  <a:cubicBezTo>
                    <a:pt x="404" y="93"/>
                    <a:pt x="436" y="111"/>
                    <a:pt x="456" y="113"/>
                  </a:cubicBezTo>
                  <a:cubicBezTo>
                    <a:pt x="485" y="119"/>
                    <a:pt x="495" y="102"/>
                    <a:pt x="506" y="103"/>
                  </a:cubicBezTo>
                  <a:cubicBezTo>
                    <a:pt x="518" y="104"/>
                    <a:pt x="512" y="117"/>
                    <a:pt x="525" y="121"/>
                  </a:cubicBezTo>
                  <a:cubicBezTo>
                    <a:pt x="549" y="121"/>
                    <a:pt x="566" y="132"/>
                    <a:pt x="586" y="127"/>
                  </a:cubicBezTo>
                  <a:cubicBezTo>
                    <a:pt x="606" y="122"/>
                    <a:pt x="634" y="105"/>
                    <a:pt x="648" y="90"/>
                  </a:cubicBezTo>
                  <a:cubicBezTo>
                    <a:pt x="661" y="74"/>
                    <a:pt x="661" y="46"/>
                    <a:pt x="664" y="34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3" name="Freeform 1572"/>
            <p:cNvSpPr>
              <a:spLocks/>
            </p:cNvSpPr>
            <p:nvPr/>
          </p:nvSpPr>
          <p:spPr bwMode="auto">
            <a:xfrm>
              <a:off x="856" y="1001"/>
              <a:ext cx="564" cy="416"/>
            </a:xfrm>
            <a:custGeom>
              <a:avLst/>
              <a:gdLst>
                <a:gd name="T0" fmla="*/ 489 w 1139"/>
                <a:gd name="T1" fmla="*/ 298 h 893"/>
                <a:gd name="T2" fmla="*/ 397 w 1139"/>
                <a:gd name="T3" fmla="*/ 330 h 893"/>
                <a:gd name="T4" fmla="*/ 300 w 1139"/>
                <a:gd name="T5" fmla="*/ 411 h 893"/>
                <a:gd name="T6" fmla="*/ 282 w 1139"/>
                <a:gd name="T7" fmla="*/ 404 h 893"/>
                <a:gd name="T8" fmla="*/ 275 w 1139"/>
                <a:gd name="T9" fmla="*/ 395 h 893"/>
                <a:gd name="T10" fmla="*/ 250 w 1139"/>
                <a:gd name="T11" fmla="*/ 353 h 893"/>
                <a:gd name="T12" fmla="*/ 177 w 1139"/>
                <a:gd name="T13" fmla="*/ 305 h 893"/>
                <a:gd name="T14" fmla="*/ 146 w 1139"/>
                <a:gd name="T15" fmla="*/ 269 h 893"/>
                <a:gd name="T16" fmla="*/ 110 w 1139"/>
                <a:gd name="T17" fmla="*/ 242 h 893"/>
                <a:gd name="T18" fmla="*/ 64 w 1139"/>
                <a:gd name="T19" fmla="*/ 217 h 893"/>
                <a:gd name="T20" fmla="*/ 6 w 1139"/>
                <a:gd name="T21" fmla="*/ 200 h 893"/>
                <a:gd name="T22" fmla="*/ 9 w 1139"/>
                <a:gd name="T23" fmla="*/ 164 h 893"/>
                <a:gd name="T24" fmla="*/ 33 w 1139"/>
                <a:gd name="T25" fmla="*/ 149 h 893"/>
                <a:gd name="T26" fmla="*/ 67 w 1139"/>
                <a:gd name="T27" fmla="*/ 114 h 893"/>
                <a:gd name="T28" fmla="*/ 67 w 1139"/>
                <a:gd name="T29" fmla="*/ 59 h 893"/>
                <a:gd name="T30" fmla="*/ 132 w 1139"/>
                <a:gd name="T31" fmla="*/ 48 h 893"/>
                <a:gd name="T32" fmla="*/ 181 w 1139"/>
                <a:gd name="T33" fmla="*/ 23 h 893"/>
                <a:gd name="T34" fmla="*/ 196 w 1139"/>
                <a:gd name="T35" fmla="*/ 10 h 893"/>
                <a:gd name="T36" fmla="*/ 242 w 1139"/>
                <a:gd name="T37" fmla="*/ 40 h 893"/>
                <a:gd name="T38" fmla="*/ 291 w 1139"/>
                <a:gd name="T39" fmla="*/ 27 h 893"/>
                <a:gd name="T40" fmla="*/ 331 w 1139"/>
                <a:gd name="T41" fmla="*/ 28 h 893"/>
                <a:gd name="T42" fmla="*/ 399 w 1139"/>
                <a:gd name="T43" fmla="*/ 20 h 893"/>
                <a:gd name="T44" fmla="*/ 420 w 1139"/>
                <a:gd name="T45" fmla="*/ 12 h 893"/>
                <a:gd name="T46" fmla="*/ 441 w 1139"/>
                <a:gd name="T47" fmla="*/ 20 h 893"/>
                <a:gd name="T48" fmla="*/ 524 w 1139"/>
                <a:gd name="T49" fmla="*/ 47 h 893"/>
                <a:gd name="T50" fmla="*/ 526 w 1139"/>
                <a:gd name="T51" fmla="*/ 129 h 893"/>
                <a:gd name="T52" fmla="*/ 532 w 1139"/>
                <a:gd name="T53" fmla="*/ 136 h 893"/>
                <a:gd name="T54" fmla="*/ 556 w 1139"/>
                <a:gd name="T55" fmla="*/ 164 h 893"/>
                <a:gd name="T56" fmla="*/ 554 w 1139"/>
                <a:gd name="T57" fmla="*/ 199 h 893"/>
                <a:gd name="T58" fmla="*/ 535 w 1139"/>
                <a:gd name="T59" fmla="*/ 224 h 893"/>
                <a:gd name="T60" fmla="*/ 515 w 1139"/>
                <a:gd name="T61" fmla="*/ 239 h 893"/>
                <a:gd name="T62" fmla="*/ 495 w 1139"/>
                <a:gd name="T63" fmla="*/ 266 h 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39" h="893">
                  <a:moveTo>
                    <a:pt x="1005" y="595"/>
                  </a:moveTo>
                  <a:cubicBezTo>
                    <a:pt x="1001" y="613"/>
                    <a:pt x="1000" y="627"/>
                    <a:pt x="987" y="640"/>
                  </a:cubicBezTo>
                  <a:cubicBezTo>
                    <a:pt x="966" y="704"/>
                    <a:pt x="934" y="677"/>
                    <a:pt x="849" y="679"/>
                  </a:cubicBezTo>
                  <a:cubicBezTo>
                    <a:pt x="829" y="686"/>
                    <a:pt x="816" y="694"/>
                    <a:pt x="801" y="709"/>
                  </a:cubicBezTo>
                  <a:cubicBezTo>
                    <a:pt x="786" y="754"/>
                    <a:pt x="750" y="834"/>
                    <a:pt x="702" y="850"/>
                  </a:cubicBezTo>
                  <a:cubicBezTo>
                    <a:pt x="688" y="893"/>
                    <a:pt x="647" y="881"/>
                    <a:pt x="606" y="883"/>
                  </a:cubicBezTo>
                  <a:cubicBezTo>
                    <a:pt x="593" y="887"/>
                    <a:pt x="584" y="885"/>
                    <a:pt x="573" y="877"/>
                  </a:cubicBezTo>
                  <a:cubicBezTo>
                    <a:pt x="572" y="874"/>
                    <a:pt x="572" y="870"/>
                    <a:pt x="570" y="868"/>
                  </a:cubicBezTo>
                  <a:cubicBezTo>
                    <a:pt x="568" y="866"/>
                    <a:pt x="563" y="868"/>
                    <a:pt x="561" y="865"/>
                  </a:cubicBezTo>
                  <a:cubicBezTo>
                    <a:pt x="557" y="860"/>
                    <a:pt x="555" y="847"/>
                    <a:pt x="555" y="847"/>
                  </a:cubicBezTo>
                  <a:cubicBezTo>
                    <a:pt x="554" y="824"/>
                    <a:pt x="563" y="796"/>
                    <a:pt x="549" y="778"/>
                  </a:cubicBezTo>
                  <a:cubicBezTo>
                    <a:pt x="541" y="768"/>
                    <a:pt x="516" y="763"/>
                    <a:pt x="504" y="757"/>
                  </a:cubicBezTo>
                  <a:cubicBezTo>
                    <a:pt x="459" y="735"/>
                    <a:pt x="416" y="713"/>
                    <a:pt x="369" y="697"/>
                  </a:cubicBezTo>
                  <a:cubicBezTo>
                    <a:pt x="361" y="685"/>
                    <a:pt x="365" y="667"/>
                    <a:pt x="357" y="655"/>
                  </a:cubicBezTo>
                  <a:cubicBezTo>
                    <a:pt x="354" y="627"/>
                    <a:pt x="346" y="612"/>
                    <a:pt x="321" y="595"/>
                  </a:cubicBezTo>
                  <a:cubicBezTo>
                    <a:pt x="312" y="589"/>
                    <a:pt x="294" y="577"/>
                    <a:pt x="294" y="577"/>
                  </a:cubicBezTo>
                  <a:cubicBezTo>
                    <a:pt x="286" y="565"/>
                    <a:pt x="277" y="553"/>
                    <a:pt x="264" y="550"/>
                  </a:cubicBezTo>
                  <a:cubicBezTo>
                    <a:pt x="255" y="536"/>
                    <a:pt x="237" y="528"/>
                    <a:pt x="222" y="520"/>
                  </a:cubicBezTo>
                  <a:cubicBezTo>
                    <a:pt x="212" y="514"/>
                    <a:pt x="198" y="500"/>
                    <a:pt x="186" y="496"/>
                  </a:cubicBezTo>
                  <a:cubicBezTo>
                    <a:pt x="163" y="488"/>
                    <a:pt x="153" y="469"/>
                    <a:pt x="129" y="466"/>
                  </a:cubicBezTo>
                  <a:cubicBezTo>
                    <a:pt x="111" y="454"/>
                    <a:pt x="78" y="464"/>
                    <a:pt x="57" y="457"/>
                  </a:cubicBezTo>
                  <a:cubicBezTo>
                    <a:pt x="41" y="452"/>
                    <a:pt x="29" y="436"/>
                    <a:pt x="12" y="430"/>
                  </a:cubicBezTo>
                  <a:cubicBezTo>
                    <a:pt x="5" y="408"/>
                    <a:pt x="0" y="386"/>
                    <a:pt x="15" y="364"/>
                  </a:cubicBezTo>
                  <a:cubicBezTo>
                    <a:pt x="16" y="360"/>
                    <a:pt x="15" y="355"/>
                    <a:pt x="18" y="352"/>
                  </a:cubicBezTo>
                  <a:cubicBezTo>
                    <a:pt x="23" y="348"/>
                    <a:pt x="36" y="346"/>
                    <a:pt x="36" y="346"/>
                  </a:cubicBezTo>
                  <a:cubicBezTo>
                    <a:pt x="41" y="331"/>
                    <a:pt x="51" y="324"/>
                    <a:pt x="66" y="319"/>
                  </a:cubicBezTo>
                  <a:cubicBezTo>
                    <a:pt x="74" y="306"/>
                    <a:pt x="107" y="272"/>
                    <a:pt x="120" y="268"/>
                  </a:cubicBezTo>
                  <a:cubicBezTo>
                    <a:pt x="127" y="247"/>
                    <a:pt x="121" y="254"/>
                    <a:pt x="135" y="244"/>
                  </a:cubicBezTo>
                  <a:cubicBezTo>
                    <a:pt x="147" y="209"/>
                    <a:pt x="143" y="199"/>
                    <a:pt x="123" y="169"/>
                  </a:cubicBezTo>
                  <a:cubicBezTo>
                    <a:pt x="131" y="139"/>
                    <a:pt x="126" y="153"/>
                    <a:pt x="135" y="127"/>
                  </a:cubicBezTo>
                  <a:cubicBezTo>
                    <a:pt x="136" y="123"/>
                    <a:pt x="170" y="112"/>
                    <a:pt x="171" y="112"/>
                  </a:cubicBezTo>
                  <a:cubicBezTo>
                    <a:pt x="209" y="99"/>
                    <a:pt x="203" y="105"/>
                    <a:pt x="267" y="103"/>
                  </a:cubicBezTo>
                  <a:cubicBezTo>
                    <a:pt x="293" y="101"/>
                    <a:pt x="314" y="94"/>
                    <a:pt x="339" y="88"/>
                  </a:cubicBezTo>
                  <a:cubicBezTo>
                    <a:pt x="348" y="75"/>
                    <a:pt x="351" y="54"/>
                    <a:pt x="366" y="49"/>
                  </a:cubicBezTo>
                  <a:cubicBezTo>
                    <a:pt x="371" y="35"/>
                    <a:pt x="383" y="16"/>
                    <a:pt x="396" y="7"/>
                  </a:cubicBezTo>
                  <a:cubicBezTo>
                    <a:pt x="402" y="3"/>
                    <a:pt x="390" y="12"/>
                    <a:pt x="396" y="21"/>
                  </a:cubicBezTo>
                  <a:cubicBezTo>
                    <a:pt x="401" y="29"/>
                    <a:pt x="414" y="46"/>
                    <a:pt x="429" y="57"/>
                  </a:cubicBezTo>
                  <a:cubicBezTo>
                    <a:pt x="452" y="63"/>
                    <a:pt x="467" y="78"/>
                    <a:pt x="488" y="85"/>
                  </a:cubicBezTo>
                  <a:cubicBezTo>
                    <a:pt x="511" y="84"/>
                    <a:pt x="529" y="81"/>
                    <a:pt x="552" y="79"/>
                  </a:cubicBezTo>
                  <a:cubicBezTo>
                    <a:pt x="569" y="75"/>
                    <a:pt x="576" y="58"/>
                    <a:pt x="588" y="57"/>
                  </a:cubicBezTo>
                  <a:cubicBezTo>
                    <a:pt x="600" y="56"/>
                    <a:pt x="611" y="69"/>
                    <a:pt x="624" y="70"/>
                  </a:cubicBezTo>
                  <a:cubicBezTo>
                    <a:pt x="640" y="70"/>
                    <a:pt x="651" y="66"/>
                    <a:pt x="669" y="61"/>
                  </a:cubicBezTo>
                  <a:cubicBezTo>
                    <a:pt x="687" y="56"/>
                    <a:pt x="709" y="42"/>
                    <a:pt x="732" y="39"/>
                  </a:cubicBezTo>
                  <a:cubicBezTo>
                    <a:pt x="755" y="36"/>
                    <a:pt x="791" y="44"/>
                    <a:pt x="806" y="42"/>
                  </a:cubicBezTo>
                  <a:cubicBezTo>
                    <a:pt x="821" y="40"/>
                    <a:pt x="817" y="33"/>
                    <a:pt x="824" y="30"/>
                  </a:cubicBezTo>
                  <a:cubicBezTo>
                    <a:pt x="831" y="28"/>
                    <a:pt x="840" y="30"/>
                    <a:pt x="849" y="25"/>
                  </a:cubicBezTo>
                  <a:cubicBezTo>
                    <a:pt x="858" y="20"/>
                    <a:pt x="871" y="0"/>
                    <a:pt x="878" y="3"/>
                  </a:cubicBezTo>
                  <a:cubicBezTo>
                    <a:pt x="883" y="21"/>
                    <a:pt x="877" y="29"/>
                    <a:pt x="891" y="43"/>
                  </a:cubicBezTo>
                  <a:cubicBezTo>
                    <a:pt x="914" y="111"/>
                    <a:pt x="945" y="86"/>
                    <a:pt x="1029" y="88"/>
                  </a:cubicBezTo>
                  <a:cubicBezTo>
                    <a:pt x="1040" y="92"/>
                    <a:pt x="1049" y="93"/>
                    <a:pt x="1059" y="100"/>
                  </a:cubicBezTo>
                  <a:cubicBezTo>
                    <a:pt x="1071" y="117"/>
                    <a:pt x="1058" y="143"/>
                    <a:pt x="1047" y="160"/>
                  </a:cubicBezTo>
                  <a:cubicBezTo>
                    <a:pt x="1044" y="197"/>
                    <a:pt x="1026" y="253"/>
                    <a:pt x="1062" y="277"/>
                  </a:cubicBezTo>
                  <a:cubicBezTo>
                    <a:pt x="1063" y="280"/>
                    <a:pt x="1063" y="284"/>
                    <a:pt x="1065" y="286"/>
                  </a:cubicBezTo>
                  <a:cubicBezTo>
                    <a:pt x="1067" y="289"/>
                    <a:pt x="1072" y="289"/>
                    <a:pt x="1074" y="292"/>
                  </a:cubicBezTo>
                  <a:cubicBezTo>
                    <a:pt x="1086" y="311"/>
                    <a:pt x="1078" y="321"/>
                    <a:pt x="1098" y="334"/>
                  </a:cubicBezTo>
                  <a:cubicBezTo>
                    <a:pt x="1105" y="345"/>
                    <a:pt x="1111" y="345"/>
                    <a:pt x="1122" y="352"/>
                  </a:cubicBezTo>
                  <a:cubicBezTo>
                    <a:pt x="1125" y="362"/>
                    <a:pt x="1137" y="379"/>
                    <a:pt x="1137" y="379"/>
                  </a:cubicBezTo>
                  <a:cubicBezTo>
                    <a:pt x="1135" y="397"/>
                    <a:pt x="1139" y="420"/>
                    <a:pt x="1119" y="427"/>
                  </a:cubicBezTo>
                  <a:cubicBezTo>
                    <a:pt x="1110" y="440"/>
                    <a:pt x="1100" y="449"/>
                    <a:pt x="1092" y="463"/>
                  </a:cubicBezTo>
                  <a:cubicBezTo>
                    <a:pt x="1088" y="469"/>
                    <a:pt x="1087" y="479"/>
                    <a:pt x="1080" y="481"/>
                  </a:cubicBezTo>
                  <a:cubicBezTo>
                    <a:pt x="1068" y="485"/>
                    <a:pt x="1074" y="482"/>
                    <a:pt x="1062" y="490"/>
                  </a:cubicBezTo>
                  <a:cubicBezTo>
                    <a:pt x="1058" y="502"/>
                    <a:pt x="1050" y="505"/>
                    <a:pt x="1041" y="514"/>
                  </a:cubicBezTo>
                  <a:cubicBezTo>
                    <a:pt x="1036" y="529"/>
                    <a:pt x="1026" y="539"/>
                    <a:pt x="1011" y="544"/>
                  </a:cubicBezTo>
                  <a:cubicBezTo>
                    <a:pt x="1008" y="554"/>
                    <a:pt x="1002" y="561"/>
                    <a:pt x="999" y="571"/>
                  </a:cubicBezTo>
                  <a:cubicBezTo>
                    <a:pt x="1002" y="593"/>
                    <a:pt x="997" y="587"/>
                    <a:pt x="1005" y="595"/>
                  </a:cubicBezTo>
                  <a:close/>
                </a:path>
              </a:pathLst>
            </a:custGeom>
            <a:solidFill>
              <a:srgbClr val="C48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4" name="Freeform 1573"/>
            <p:cNvSpPr>
              <a:spLocks/>
            </p:cNvSpPr>
            <p:nvPr/>
          </p:nvSpPr>
          <p:spPr bwMode="auto">
            <a:xfrm>
              <a:off x="1125" y="643"/>
              <a:ext cx="163" cy="330"/>
            </a:xfrm>
            <a:custGeom>
              <a:avLst/>
              <a:gdLst>
                <a:gd name="T0" fmla="*/ 163 w 329"/>
                <a:gd name="T1" fmla="*/ 330 h 708"/>
                <a:gd name="T2" fmla="*/ 150 w 329"/>
                <a:gd name="T3" fmla="*/ 277 h 708"/>
                <a:gd name="T4" fmla="*/ 147 w 329"/>
                <a:gd name="T5" fmla="*/ 266 h 708"/>
                <a:gd name="T6" fmla="*/ 138 w 329"/>
                <a:gd name="T7" fmla="*/ 260 h 708"/>
                <a:gd name="T8" fmla="*/ 133 w 329"/>
                <a:gd name="T9" fmla="*/ 257 h 708"/>
                <a:gd name="T10" fmla="*/ 130 w 329"/>
                <a:gd name="T11" fmla="*/ 253 h 708"/>
                <a:gd name="T12" fmla="*/ 126 w 329"/>
                <a:gd name="T13" fmla="*/ 252 h 708"/>
                <a:gd name="T14" fmla="*/ 120 w 329"/>
                <a:gd name="T15" fmla="*/ 243 h 708"/>
                <a:gd name="T16" fmla="*/ 112 w 329"/>
                <a:gd name="T17" fmla="*/ 231 h 708"/>
                <a:gd name="T18" fmla="*/ 118 w 329"/>
                <a:gd name="T19" fmla="*/ 217 h 708"/>
                <a:gd name="T20" fmla="*/ 127 w 329"/>
                <a:gd name="T21" fmla="*/ 218 h 708"/>
                <a:gd name="T22" fmla="*/ 133 w 329"/>
                <a:gd name="T23" fmla="*/ 222 h 708"/>
                <a:gd name="T24" fmla="*/ 130 w 329"/>
                <a:gd name="T25" fmla="*/ 217 h 708"/>
                <a:gd name="T26" fmla="*/ 126 w 329"/>
                <a:gd name="T27" fmla="*/ 208 h 708"/>
                <a:gd name="T28" fmla="*/ 124 w 329"/>
                <a:gd name="T29" fmla="*/ 200 h 708"/>
                <a:gd name="T30" fmla="*/ 129 w 329"/>
                <a:gd name="T31" fmla="*/ 193 h 708"/>
                <a:gd name="T32" fmla="*/ 126 w 329"/>
                <a:gd name="T33" fmla="*/ 183 h 708"/>
                <a:gd name="T34" fmla="*/ 123 w 329"/>
                <a:gd name="T35" fmla="*/ 169 h 708"/>
                <a:gd name="T36" fmla="*/ 118 w 329"/>
                <a:gd name="T37" fmla="*/ 154 h 708"/>
                <a:gd name="T38" fmla="*/ 109 w 329"/>
                <a:gd name="T39" fmla="*/ 148 h 708"/>
                <a:gd name="T40" fmla="*/ 92 w 329"/>
                <a:gd name="T41" fmla="*/ 136 h 708"/>
                <a:gd name="T42" fmla="*/ 75 w 329"/>
                <a:gd name="T43" fmla="*/ 126 h 708"/>
                <a:gd name="T44" fmla="*/ 65 w 329"/>
                <a:gd name="T45" fmla="*/ 103 h 708"/>
                <a:gd name="T46" fmla="*/ 62 w 329"/>
                <a:gd name="T47" fmla="*/ 87 h 708"/>
                <a:gd name="T48" fmla="*/ 50 w 329"/>
                <a:gd name="T49" fmla="*/ 71 h 708"/>
                <a:gd name="T50" fmla="*/ 60 w 329"/>
                <a:gd name="T51" fmla="*/ 69 h 708"/>
                <a:gd name="T52" fmla="*/ 57 w 329"/>
                <a:gd name="T53" fmla="*/ 60 h 708"/>
                <a:gd name="T54" fmla="*/ 60 w 329"/>
                <a:gd name="T55" fmla="*/ 25 h 708"/>
                <a:gd name="T56" fmla="*/ 50 w 329"/>
                <a:gd name="T57" fmla="*/ 15 h 708"/>
                <a:gd name="T58" fmla="*/ 28 w 329"/>
                <a:gd name="T59" fmla="*/ 14 h 708"/>
                <a:gd name="T60" fmla="*/ 16 w 329"/>
                <a:gd name="T61" fmla="*/ 13 h 708"/>
                <a:gd name="T62" fmla="*/ 13 w 329"/>
                <a:gd name="T63" fmla="*/ 8 h 708"/>
                <a:gd name="T64" fmla="*/ 4 w 329"/>
                <a:gd name="T65" fmla="*/ 6 h 708"/>
                <a:gd name="T66" fmla="*/ 1 w 329"/>
                <a:gd name="T67" fmla="*/ 1 h 708"/>
                <a:gd name="T68" fmla="*/ 5 w 329"/>
                <a:gd name="T69" fmla="*/ 3 h 708"/>
                <a:gd name="T70" fmla="*/ 41 w 329"/>
                <a:gd name="T71" fmla="*/ 11 h 708"/>
                <a:gd name="T72" fmla="*/ 57 w 329"/>
                <a:gd name="T73" fmla="*/ 17 h 708"/>
                <a:gd name="T74" fmla="*/ 60 w 329"/>
                <a:gd name="T75" fmla="*/ 60 h 708"/>
                <a:gd name="T76" fmla="*/ 68 w 329"/>
                <a:gd name="T77" fmla="*/ 73 h 708"/>
                <a:gd name="T78" fmla="*/ 83 w 329"/>
                <a:gd name="T79" fmla="*/ 102 h 708"/>
                <a:gd name="T80" fmla="*/ 101 w 329"/>
                <a:gd name="T81" fmla="*/ 112 h 708"/>
                <a:gd name="T82" fmla="*/ 109 w 329"/>
                <a:gd name="T83" fmla="*/ 117 h 708"/>
                <a:gd name="T84" fmla="*/ 130 w 329"/>
                <a:gd name="T85" fmla="*/ 123 h 708"/>
                <a:gd name="T86" fmla="*/ 139 w 329"/>
                <a:gd name="T87" fmla="*/ 133 h 708"/>
                <a:gd name="T88" fmla="*/ 138 w 329"/>
                <a:gd name="T89" fmla="*/ 235 h 708"/>
                <a:gd name="T90" fmla="*/ 142 w 329"/>
                <a:gd name="T91" fmla="*/ 238 h 708"/>
                <a:gd name="T92" fmla="*/ 150 w 329"/>
                <a:gd name="T93" fmla="*/ 248 h 708"/>
                <a:gd name="T94" fmla="*/ 162 w 329"/>
                <a:gd name="T95" fmla="*/ 268 h 708"/>
                <a:gd name="T96" fmla="*/ 160 w 329"/>
                <a:gd name="T97" fmla="*/ 289 h 708"/>
                <a:gd name="T98" fmla="*/ 162 w 329"/>
                <a:gd name="T99" fmla="*/ 324 h 7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9" h="708">
                  <a:moveTo>
                    <a:pt x="329" y="708"/>
                  </a:moveTo>
                  <a:cubicBezTo>
                    <a:pt x="321" y="697"/>
                    <a:pt x="306" y="607"/>
                    <a:pt x="302" y="594"/>
                  </a:cubicBezTo>
                  <a:cubicBezTo>
                    <a:pt x="299" y="586"/>
                    <a:pt x="302" y="576"/>
                    <a:pt x="296" y="570"/>
                  </a:cubicBezTo>
                  <a:cubicBezTo>
                    <a:pt x="291" y="565"/>
                    <a:pt x="284" y="562"/>
                    <a:pt x="278" y="558"/>
                  </a:cubicBezTo>
                  <a:cubicBezTo>
                    <a:pt x="275" y="556"/>
                    <a:pt x="269" y="552"/>
                    <a:pt x="269" y="552"/>
                  </a:cubicBezTo>
                  <a:cubicBezTo>
                    <a:pt x="267" y="549"/>
                    <a:pt x="266" y="545"/>
                    <a:pt x="263" y="543"/>
                  </a:cubicBezTo>
                  <a:cubicBezTo>
                    <a:pt x="261" y="541"/>
                    <a:pt x="256" y="542"/>
                    <a:pt x="254" y="540"/>
                  </a:cubicBezTo>
                  <a:cubicBezTo>
                    <a:pt x="249" y="535"/>
                    <a:pt x="247" y="527"/>
                    <a:pt x="242" y="522"/>
                  </a:cubicBezTo>
                  <a:cubicBezTo>
                    <a:pt x="235" y="500"/>
                    <a:pt x="240" y="508"/>
                    <a:pt x="227" y="495"/>
                  </a:cubicBezTo>
                  <a:cubicBezTo>
                    <a:pt x="222" y="480"/>
                    <a:pt x="225" y="470"/>
                    <a:pt x="239" y="465"/>
                  </a:cubicBezTo>
                  <a:cubicBezTo>
                    <a:pt x="245" y="466"/>
                    <a:pt x="251" y="466"/>
                    <a:pt x="257" y="468"/>
                  </a:cubicBezTo>
                  <a:cubicBezTo>
                    <a:pt x="262" y="470"/>
                    <a:pt x="265" y="479"/>
                    <a:pt x="269" y="477"/>
                  </a:cubicBezTo>
                  <a:cubicBezTo>
                    <a:pt x="273" y="475"/>
                    <a:pt x="265" y="469"/>
                    <a:pt x="263" y="465"/>
                  </a:cubicBezTo>
                  <a:cubicBezTo>
                    <a:pt x="254" y="449"/>
                    <a:pt x="260" y="464"/>
                    <a:pt x="254" y="447"/>
                  </a:cubicBezTo>
                  <a:cubicBezTo>
                    <a:pt x="270" y="442"/>
                    <a:pt x="261" y="436"/>
                    <a:pt x="251" y="429"/>
                  </a:cubicBezTo>
                  <a:cubicBezTo>
                    <a:pt x="243" y="406"/>
                    <a:pt x="250" y="435"/>
                    <a:pt x="260" y="414"/>
                  </a:cubicBezTo>
                  <a:cubicBezTo>
                    <a:pt x="261" y="412"/>
                    <a:pt x="255" y="396"/>
                    <a:pt x="254" y="393"/>
                  </a:cubicBezTo>
                  <a:cubicBezTo>
                    <a:pt x="258" y="380"/>
                    <a:pt x="255" y="374"/>
                    <a:pt x="248" y="363"/>
                  </a:cubicBezTo>
                  <a:cubicBezTo>
                    <a:pt x="247" y="358"/>
                    <a:pt x="243" y="332"/>
                    <a:pt x="239" y="330"/>
                  </a:cubicBezTo>
                  <a:cubicBezTo>
                    <a:pt x="233" y="326"/>
                    <a:pt x="221" y="318"/>
                    <a:pt x="221" y="318"/>
                  </a:cubicBezTo>
                  <a:cubicBezTo>
                    <a:pt x="212" y="304"/>
                    <a:pt x="199" y="300"/>
                    <a:pt x="185" y="291"/>
                  </a:cubicBezTo>
                  <a:cubicBezTo>
                    <a:pt x="178" y="280"/>
                    <a:pt x="165" y="274"/>
                    <a:pt x="152" y="270"/>
                  </a:cubicBezTo>
                  <a:cubicBezTo>
                    <a:pt x="141" y="253"/>
                    <a:pt x="142" y="238"/>
                    <a:pt x="131" y="222"/>
                  </a:cubicBezTo>
                  <a:cubicBezTo>
                    <a:pt x="136" y="203"/>
                    <a:pt x="145" y="199"/>
                    <a:pt x="125" y="186"/>
                  </a:cubicBezTo>
                  <a:cubicBezTo>
                    <a:pt x="120" y="171"/>
                    <a:pt x="113" y="161"/>
                    <a:pt x="101" y="153"/>
                  </a:cubicBezTo>
                  <a:cubicBezTo>
                    <a:pt x="108" y="151"/>
                    <a:pt x="120" y="154"/>
                    <a:pt x="122" y="147"/>
                  </a:cubicBezTo>
                  <a:cubicBezTo>
                    <a:pt x="124" y="141"/>
                    <a:pt x="116" y="129"/>
                    <a:pt x="116" y="129"/>
                  </a:cubicBezTo>
                  <a:cubicBezTo>
                    <a:pt x="117" y="104"/>
                    <a:pt x="122" y="79"/>
                    <a:pt x="122" y="54"/>
                  </a:cubicBezTo>
                  <a:cubicBezTo>
                    <a:pt x="122" y="44"/>
                    <a:pt x="101" y="33"/>
                    <a:pt x="101" y="33"/>
                  </a:cubicBezTo>
                  <a:cubicBezTo>
                    <a:pt x="36" y="40"/>
                    <a:pt x="103" y="22"/>
                    <a:pt x="56" y="30"/>
                  </a:cubicBezTo>
                  <a:cubicBezTo>
                    <a:pt x="51" y="15"/>
                    <a:pt x="44" y="23"/>
                    <a:pt x="32" y="27"/>
                  </a:cubicBezTo>
                  <a:cubicBezTo>
                    <a:pt x="30" y="24"/>
                    <a:pt x="29" y="20"/>
                    <a:pt x="26" y="18"/>
                  </a:cubicBezTo>
                  <a:cubicBezTo>
                    <a:pt x="21" y="15"/>
                    <a:pt x="8" y="12"/>
                    <a:pt x="8" y="12"/>
                  </a:cubicBezTo>
                  <a:cubicBezTo>
                    <a:pt x="6" y="9"/>
                    <a:pt x="0" y="6"/>
                    <a:pt x="2" y="3"/>
                  </a:cubicBezTo>
                  <a:cubicBezTo>
                    <a:pt x="3" y="0"/>
                    <a:pt x="8" y="5"/>
                    <a:pt x="11" y="6"/>
                  </a:cubicBezTo>
                  <a:cubicBezTo>
                    <a:pt x="35" y="13"/>
                    <a:pt x="58" y="20"/>
                    <a:pt x="83" y="24"/>
                  </a:cubicBezTo>
                  <a:cubicBezTo>
                    <a:pt x="94" y="32"/>
                    <a:pt x="102" y="33"/>
                    <a:pt x="116" y="36"/>
                  </a:cubicBezTo>
                  <a:cubicBezTo>
                    <a:pt x="111" y="51"/>
                    <a:pt x="117" y="109"/>
                    <a:pt x="122" y="129"/>
                  </a:cubicBezTo>
                  <a:cubicBezTo>
                    <a:pt x="125" y="139"/>
                    <a:pt x="134" y="146"/>
                    <a:pt x="137" y="156"/>
                  </a:cubicBezTo>
                  <a:cubicBezTo>
                    <a:pt x="139" y="177"/>
                    <a:pt x="143" y="211"/>
                    <a:pt x="167" y="219"/>
                  </a:cubicBezTo>
                  <a:cubicBezTo>
                    <a:pt x="176" y="233"/>
                    <a:pt x="187" y="235"/>
                    <a:pt x="203" y="240"/>
                  </a:cubicBezTo>
                  <a:cubicBezTo>
                    <a:pt x="210" y="242"/>
                    <a:pt x="214" y="250"/>
                    <a:pt x="221" y="252"/>
                  </a:cubicBezTo>
                  <a:cubicBezTo>
                    <a:pt x="236" y="257"/>
                    <a:pt x="248" y="261"/>
                    <a:pt x="263" y="264"/>
                  </a:cubicBezTo>
                  <a:cubicBezTo>
                    <a:pt x="270" y="275"/>
                    <a:pt x="269" y="281"/>
                    <a:pt x="281" y="285"/>
                  </a:cubicBezTo>
                  <a:cubicBezTo>
                    <a:pt x="280" y="358"/>
                    <a:pt x="276" y="431"/>
                    <a:pt x="278" y="504"/>
                  </a:cubicBezTo>
                  <a:cubicBezTo>
                    <a:pt x="278" y="508"/>
                    <a:pt x="285" y="507"/>
                    <a:pt x="287" y="510"/>
                  </a:cubicBezTo>
                  <a:cubicBezTo>
                    <a:pt x="302" y="534"/>
                    <a:pt x="283" y="525"/>
                    <a:pt x="302" y="531"/>
                  </a:cubicBezTo>
                  <a:cubicBezTo>
                    <a:pt x="315" y="544"/>
                    <a:pt x="316" y="561"/>
                    <a:pt x="326" y="576"/>
                  </a:cubicBezTo>
                  <a:cubicBezTo>
                    <a:pt x="325" y="591"/>
                    <a:pt x="323" y="606"/>
                    <a:pt x="323" y="621"/>
                  </a:cubicBezTo>
                  <a:cubicBezTo>
                    <a:pt x="323" y="646"/>
                    <a:pt x="326" y="696"/>
                    <a:pt x="326" y="696"/>
                  </a:cubicBezTo>
                </a:path>
              </a:pathLst>
            </a:custGeom>
            <a:solidFill>
              <a:srgbClr val="CD9A67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5" name="Freeform 1574"/>
            <p:cNvSpPr>
              <a:spLocks/>
            </p:cNvSpPr>
            <p:nvPr/>
          </p:nvSpPr>
          <p:spPr bwMode="auto">
            <a:xfrm>
              <a:off x="853" y="824"/>
              <a:ext cx="69" cy="276"/>
            </a:xfrm>
            <a:custGeom>
              <a:avLst/>
              <a:gdLst>
                <a:gd name="T0" fmla="*/ 55 w 137"/>
                <a:gd name="T1" fmla="*/ 189 h 592"/>
                <a:gd name="T2" fmla="*/ 40 w 137"/>
                <a:gd name="T3" fmla="*/ 191 h 592"/>
                <a:gd name="T4" fmla="*/ 38 w 137"/>
                <a:gd name="T5" fmla="*/ 198 h 592"/>
                <a:gd name="T6" fmla="*/ 29 w 137"/>
                <a:gd name="T7" fmla="*/ 207 h 592"/>
                <a:gd name="T8" fmla="*/ 26 w 137"/>
                <a:gd name="T9" fmla="*/ 234 h 592"/>
                <a:gd name="T10" fmla="*/ 20 w 137"/>
                <a:gd name="T11" fmla="*/ 247 h 592"/>
                <a:gd name="T12" fmla="*/ 14 w 137"/>
                <a:gd name="T13" fmla="*/ 276 h 592"/>
                <a:gd name="T14" fmla="*/ 13 w 137"/>
                <a:gd name="T15" fmla="*/ 186 h 592"/>
                <a:gd name="T16" fmla="*/ 8 w 137"/>
                <a:gd name="T17" fmla="*/ 185 h 592"/>
                <a:gd name="T18" fmla="*/ 5 w 137"/>
                <a:gd name="T19" fmla="*/ 181 h 592"/>
                <a:gd name="T20" fmla="*/ 14 w 137"/>
                <a:gd name="T21" fmla="*/ 154 h 592"/>
                <a:gd name="T22" fmla="*/ 7 w 137"/>
                <a:gd name="T23" fmla="*/ 142 h 592"/>
                <a:gd name="T24" fmla="*/ 5 w 137"/>
                <a:gd name="T25" fmla="*/ 114 h 592"/>
                <a:gd name="T26" fmla="*/ 10 w 137"/>
                <a:gd name="T27" fmla="*/ 72 h 592"/>
                <a:gd name="T28" fmla="*/ 16 w 137"/>
                <a:gd name="T29" fmla="*/ 24 h 592"/>
                <a:gd name="T30" fmla="*/ 22 w 137"/>
                <a:gd name="T31" fmla="*/ 49 h 592"/>
                <a:gd name="T32" fmla="*/ 20 w 137"/>
                <a:gd name="T33" fmla="*/ 19 h 592"/>
                <a:gd name="T34" fmla="*/ 14 w 137"/>
                <a:gd name="T35" fmla="*/ 5 h 592"/>
                <a:gd name="T36" fmla="*/ 14 w 137"/>
                <a:gd name="T37" fmla="*/ 3 h 592"/>
                <a:gd name="T38" fmla="*/ 23 w 137"/>
                <a:gd name="T39" fmla="*/ 16 h 592"/>
                <a:gd name="T40" fmla="*/ 17 w 137"/>
                <a:gd name="T41" fmla="*/ 80 h 592"/>
                <a:gd name="T42" fmla="*/ 19 w 137"/>
                <a:gd name="T43" fmla="*/ 117 h 592"/>
                <a:gd name="T44" fmla="*/ 23 w 137"/>
                <a:gd name="T45" fmla="*/ 121 h 592"/>
                <a:gd name="T46" fmla="*/ 53 w 137"/>
                <a:gd name="T47" fmla="*/ 142 h 592"/>
                <a:gd name="T48" fmla="*/ 44 w 137"/>
                <a:gd name="T49" fmla="*/ 185 h 592"/>
                <a:gd name="T50" fmla="*/ 43 w 137"/>
                <a:gd name="T51" fmla="*/ 202 h 592"/>
                <a:gd name="T52" fmla="*/ 55 w 137"/>
                <a:gd name="T53" fmla="*/ 189 h 5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7" h="592">
                  <a:moveTo>
                    <a:pt x="109" y="406"/>
                  </a:moveTo>
                  <a:cubicBezTo>
                    <a:pt x="99" y="407"/>
                    <a:pt x="88" y="404"/>
                    <a:pt x="79" y="409"/>
                  </a:cubicBezTo>
                  <a:cubicBezTo>
                    <a:pt x="75" y="411"/>
                    <a:pt x="78" y="419"/>
                    <a:pt x="76" y="424"/>
                  </a:cubicBezTo>
                  <a:cubicBezTo>
                    <a:pt x="72" y="434"/>
                    <a:pt x="68" y="442"/>
                    <a:pt x="58" y="445"/>
                  </a:cubicBezTo>
                  <a:cubicBezTo>
                    <a:pt x="48" y="414"/>
                    <a:pt x="57" y="439"/>
                    <a:pt x="52" y="502"/>
                  </a:cubicBezTo>
                  <a:cubicBezTo>
                    <a:pt x="51" y="512"/>
                    <a:pt x="43" y="520"/>
                    <a:pt x="40" y="529"/>
                  </a:cubicBezTo>
                  <a:cubicBezTo>
                    <a:pt x="38" y="550"/>
                    <a:pt x="40" y="574"/>
                    <a:pt x="28" y="592"/>
                  </a:cubicBezTo>
                  <a:cubicBezTo>
                    <a:pt x="27" y="528"/>
                    <a:pt x="29" y="464"/>
                    <a:pt x="25" y="400"/>
                  </a:cubicBezTo>
                  <a:cubicBezTo>
                    <a:pt x="25" y="397"/>
                    <a:pt x="18" y="399"/>
                    <a:pt x="16" y="397"/>
                  </a:cubicBezTo>
                  <a:cubicBezTo>
                    <a:pt x="13" y="395"/>
                    <a:pt x="12" y="391"/>
                    <a:pt x="10" y="388"/>
                  </a:cubicBezTo>
                  <a:cubicBezTo>
                    <a:pt x="15" y="311"/>
                    <a:pt x="7" y="363"/>
                    <a:pt x="28" y="331"/>
                  </a:cubicBezTo>
                  <a:cubicBezTo>
                    <a:pt x="22" y="322"/>
                    <a:pt x="19" y="313"/>
                    <a:pt x="13" y="304"/>
                  </a:cubicBezTo>
                  <a:cubicBezTo>
                    <a:pt x="10" y="277"/>
                    <a:pt x="7" y="271"/>
                    <a:pt x="10" y="244"/>
                  </a:cubicBezTo>
                  <a:cubicBezTo>
                    <a:pt x="12" y="199"/>
                    <a:pt x="13" y="189"/>
                    <a:pt x="19" y="154"/>
                  </a:cubicBezTo>
                  <a:cubicBezTo>
                    <a:pt x="17" y="109"/>
                    <a:pt x="0" y="44"/>
                    <a:pt x="31" y="52"/>
                  </a:cubicBezTo>
                  <a:cubicBezTo>
                    <a:pt x="38" y="72"/>
                    <a:pt x="22" y="138"/>
                    <a:pt x="43" y="106"/>
                  </a:cubicBezTo>
                  <a:cubicBezTo>
                    <a:pt x="42" y="84"/>
                    <a:pt x="43" y="62"/>
                    <a:pt x="40" y="40"/>
                  </a:cubicBezTo>
                  <a:cubicBezTo>
                    <a:pt x="40" y="38"/>
                    <a:pt x="29" y="11"/>
                    <a:pt x="28" y="10"/>
                  </a:cubicBezTo>
                  <a:cubicBezTo>
                    <a:pt x="25" y="5"/>
                    <a:pt x="8" y="0"/>
                    <a:pt x="28" y="7"/>
                  </a:cubicBezTo>
                  <a:cubicBezTo>
                    <a:pt x="32" y="19"/>
                    <a:pt x="37" y="25"/>
                    <a:pt x="46" y="34"/>
                  </a:cubicBezTo>
                  <a:cubicBezTo>
                    <a:pt x="60" y="75"/>
                    <a:pt x="44" y="130"/>
                    <a:pt x="34" y="172"/>
                  </a:cubicBezTo>
                  <a:cubicBezTo>
                    <a:pt x="39" y="199"/>
                    <a:pt x="30" y="223"/>
                    <a:pt x="37" y="250"/>
                  </a:cubicBezTo>
                  <a:cubicBezTo>
                    <a:pt x="38" y="254"/>
                    <a:pt x="43" y="256"/>
                    <a:pt x="46" y="259"/>
                  </a:cubicBezTo>
                  <a:cubicBezTo>
                    <a:pt x="68" y="286"/>
                    <a:pt x="65" y="299"/>
                    <a:pt x="106" y="304"/>
                  </a:cubicBezTo>
                  <a:cubicBezTo>
                    <a:pt x="137" y="351"/>
                    <a:pt x="121" y="375"/>
                    <a:pt x="88" y="397"/>
                  </a:cubicBezTo>
                  <a:cubicBezTo>
                    <a:pt x="81" y="407"/>
                    <a:pt x="85" y="433"/>
                    <a:pt x="85" y="433"/>
                  </a:cubicBezTo>
                  <a:lnTo>
                    <a:pt x="109" y="406"/>
                  </a:lnTo>
                  <a:close/>
                </a:path>
              </a:pathLst>
            </a:custGeom>
            <a:solidFill>
              <a:srgbClr val="CD9A67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6" name="Freeform 1575"/>
            <p:cNvSpPr>
              <a:spLocks/>
            </p:cNvSpPr>
            <p:nvPr/>
          </p:nvSpPr>
          <p:spPr bwMode="auto">
            <a:xfrm>
              <a:off x="866" y="798"/>
              <a:ext cx="53" cy="212"/>
            </a:xfrm>
            <a:custGeom>
              <a:avLst/>
              <a:gdLst>
                <a:gd name="T0" fmla="*/ 40 w 107"/>
                <a:gd name="T1" fmla="*/ 208 h 456"/>
                <a:gd name="T2" fmla="*/ 28 w 107"/>
                <a:gd name="T3" fmla="*/ 184 h 456"/>
                <a:gd name="T4" fmla="*/ 16 w 107"/>
                <a:gd name="T5" fmla="*/ 174 h 456"/>
                <a:gd name="T6" fmla="*/ 12 w 107"/>
                <a:gd name="T7" fmla="*/ 172 h 456"/>
                <a:gd name="T8" fmla="*/ 3 w 107"/>
                <a:gd name="T9" fmla="*/ 162 h 456"/>
                <a:gd name="T10" fmla="*/ 4 w 107"/>
                <a:gd name="T11" fmla="*/ 119 h 456"/>
                <a:gd name="T12" fmla="*/ 9 w 107"/>
                <a:gd name="T13" fmla="*/ 106 h 456"/>
                <a:gd name="T14" fmla="*/ 18 w 107"/>
                <a:gd name="T15" fmla="*/ 61 h 456"/>
                <a:gd name="T16" fmla="*/ 7 w 107"/>
                <a:gd name="T17" fmla="*/ 52 h 456"/>
                <a:gd name="T18" fmla="*/ 12 w 107"/>
                <a:gd name="T19" fmla="*/ 36 h 456"/>
                <a:gd name="T20" fmla="*/ 3 w 107"/>
                <a:gd name="T21" fmla="*/ 32 h 456"/>
                <a:gd name="T22" fmla="*/ 0 w 107"/>
                <a:gd name="T23" fmla="*/ 24 h 456"/>
                <a:gd name="T24" fmla="*/ 6 w 107"/>
                <a:gd name="T25" fmla="*/ 0 h 456"/>
                <a:gd name="T26" fmla="*/ 21 w 107"/>
                <a:gd name="T27" fmla="*/ 15 h 456"/>
                <a:gd name="T28" fmla="*/ 24 w 107"/>
                <a:gd name="T29" fmla="*/ 28 h 456"/>
                <a:gd name="T30" fmla="*/ 30 w 107"/>
                <a:gd name="T31" fmla="*/ 36 h 456"/>
                <a:gd name="T32" fmla="*/ 10 w 107"/>
                <a:gd name="T33" fmla="*/ 86 h 456"/>
                <a:gd name="T34" fmla="*/ 12 w 107"/>
                <a:gd name="T35" fmla="*/ 137 h 456"/>
                <a:gd name="T36" fmla="*/ 21 w 107"/>
                <a:gd name="T37" fmla="*/ 153 h 456"/>
                <a:gd name="T38" fmla="*/ 37 w 107"/>
                <a:gd name="T39" fmla="*/ 166 h 456"/>
                <a:gd name="T40" fmla="*/ 49 w 107"/>
                <a:gd name="T41" fmla="*/ 177 h 456"/>
                <a:gd name="T42" fmla="*/ 49 w 107"/>
                <a:gd name="T43" fmla="*/ 205 h 456"/>
                <a:gd name="T44" fmla="*/ 45 w 107"/>
                <a:gd name="T45" fmla="*/ 208 h 456"/>
                <a:gd name="T46" fmla="*/ 40 w 107"/>
                <a:gd name="T47" fmla="*/ 212 h 456"/>
                <a:gd name="T48" fmla="*/ 40 w 107"/>
                <a:gd name="T49" fmla="*/ 208 h 4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456">
                  <a:moveTo>
                    <a:pt x="81" y="447"/>
                  </a:moveTo>
                  <a:cubicBezTo>
                    <a:pt x="78" y="423"/>
                    <a:pt x="77" y="409"/>
                    <a:pt x="57" y="396"/>
                  </a:cubicBezTo>
                  <a:cubicBezTo>
                    <a:pt x="47" y="381"/>
                    <a:pt x="54" y="389"/>
                    <a:pt x="33" y="375"/>
                  </a:cubicBezTo>
                  <a:cubicBezTo>
                    <a:pt x="30" y="373"/>
                    <a:pt x="24" y="369"/>
                    <a:pt x="24" y="369"/>
                  </a:cubicBezTo>
                  <a:cubicBezTo>
                    <a:pt x="17" y="358"/>
                    <a:pt x="10" y="360"/>
                    <a:pt x="6" y="348"/>
                  </a:cubicBezTo>
                  <a:cubicBezTo>
                    <a:pt x="7" y="317"/>
                    <a:pt x="6" y="286"/>
                    <a:pt x="9" y="255"/>
                  </a:cubicBezTo>
                  <a:cubicBezTo>
                    <a:pt x="10" y="246"/>
                    <a:pt x="18" y="228"/>
                    <a:pt x="18" y="228"/>
                  </a:cubicBezTo>
                  <a:cubicBezTo>
                    <a:pt x="18" y="218"/>
                    <a:pt x="6" y="142"/>
                    <a:pt x="36" y="132"/>
                  </a:cubicBezTo>
                  <a:cubicBezTo>
                    <a:pt x="29" y="121"/>
                    <a:pt x="22" y="122"/>
                    <a:pt x="15" y="111"/>
                  </a:cubicBezTo>
                  <a:cubicBezTo>
                    <a:pt x="17" y="100"/>
                    <a:pt x="24" y="78"/>
                    <a:pt x="24" y="78"/>
                  </a:cubicBezTo>
                  <a:cubicBezTo>
                    <a:pt x="19" y="76"/>
                    <a:pt x="9" y="74"/>
                    <a:pt x="6" y="69"/>
                  </a:cubicBezTo>
                  <a:cubicBezTo>
                    <a:pt x="3" y="64"/>
                    <a:pt x="0" y="51"/>
                    <a:pt x="0" y="51"/>
                  </a:cubicBezTo>
                  <a:cubicBezTo>
                    <a:pt x="2" y="30"/>
                    <a:pt x="1" y="17"/>
                    <a:pt x="12" y="0"/>
                  </a:cubicBezTo>
                  <a:cubicBezTo>
                    <a:pt x="24" y="8"/>
                    <a:pt x="34" y="21"/>
                    <a:pt x="42" y="33"/>
                  </a:cubicBezTo>
                  <a:cubicBezTo>
                    <a:pt x="43" y="38"/>
                    <a:pt x="44" y="54"/>
                    <a:pt x="48" y="60"/>
                  </a:cubicBezTo>
                  <a:cubicBezTo>
                    <a:pt x="52" y="66"/>
                    <a:pt x="60" y="78"/>
                    <a:pt x="60" y="78"/>
                  </a:cubicBezTo>
                  <a:cubicBezTo>
                    <a:pt x="57" y="123"/>
                    <a:pt x="61" y="160"/>
                    <a:pt x="21" y="186"/>
                  </a:cubicBezTo>
                  <a:cubicBezTo>
                    <a:pt x="9" y="221"/>
                    <a:pt x="13" y="260"/>
                    <a:pt x="24" y="294"/>
                  </a:cubicBezTo>
                  <a:cubicBezTo>
                    <a:pt x="26" y="313"/>
                    <a:pt x="24" y="324"/>
                    <a:pt x="42" y="330"/>
                  </a:cubicBezTo>
                  <a:cubicBezTo>
                    <a:pt x="54" y="342"/>
                    <a:pt x="59" y="352"/>
                    <a:pt x="75" y="357"/>
                  </a:cubicBezTo>
                  <a:cubicBezTo>
                    <a:pt x="82" y="367"/>
                    <a:pt x="89" y="374"/>
                    <a:pt x="99" y="381"/>
                  </a:cubicBezTo>
                  <a:cubicBezTo>
                    <a:pt x="106" y="403"/>
                    <a:pt x="107" y="402"/>
                    <a:pt x="99" y="441"/>
                  </a:cubicBezTo>
                  <a:cubicBezTo>
                    <a:pt x="98" y="445"/>
                    <a:pt x="93" y="445"/>
                    <a:pt x="90" y="447"/>
                  </a:cubicBezTo>
                  <a:cubicBezTo>
                    <a:pt x="87" y="450"/>
                    <a:pt x="85" y="456"/>
                    <a:pt x="81" y="456"/>
                  </a:cubicBezTo>
                  <a:cubicBezTo>
                    <a:pt x="78" y="456"/>
                    <a:pt x="81" y="450"/>
                    <a:pt x="81" y="447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7" name="Freeform 1576"/>
            <p:cNvSpPr>
              <a:spLocks/>
            </p:cNvSpPr>
            <p:nvPr/>
          </p:nvSpPr>
          <p:spPr bwMode="auto">
            <a:xfrm flipH="1">
              <a:off x="1075" y="809"/>
              <a:ext cx="122" cy="216"/>
            </a:xfrm>
            <a:custGeom>
              <a:avLst/>
              <a:gdLst>
                <a:gd name="T0" fmla="*/ 107 w 204"/>
                <a:gd name="T1" fmla="*/ 0 h 371"/>
                <a:gd name="T2" fmla="*/ 105 w 204"/>
                <a:gd name="T3" fmla="*/ 38 h 371"/>
                <a:gd name="T4" fmla="*/ 60 w 204"/>
                <a:gd name="T5" fmla="*/ 110 h 371"/>
                <a:gd name="T6" fmla="*/ 11 w 204"/>
                <a:gd name="T7" fmla="*/ 150 h 371"/>
                <a:gd name="T8" fmla="*/ 1 w 204"/>
                <a:gd name="T9" fmla="*/ 193 h 371"/>
                <a:gd name="T10" fmla="*/ 19 w 204"/>
                <a:gd name="T11" fmla="*/ 216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371">
                  <a:moveTo>
                    <a:pt x="179" y="0"/>
                  </a:moveTo>
                  <a:cubicBezTo>
                    <a:pt x="162" y="7"/>
                    <a:pt x="204" y="50"/>
                    <a:pt x="176" y="65"/>
                  </a:cubicBezTo>
                  <a:cubicBezTo>
                    <a:pt x="152" y="97"/>
                    <a:pt x="126" y="157"/>
                    <a:pt x="100" y="189"/>
                  </a:cubicBezTo>
                  <a:cubicBezTo>
                    <a:pt x="74" y="221"/>
                    <a:pt x="34" y="233"/>
                    <a:pt x="18" y="257"/>
                  </a:cubicBezTo>
                  <a:cubicBezTo>
                    <a:pt x="2" y="281"/>
                    <a:pt x="0" y="312"/>
                    <a:pt x="2" y="331"/>
                  </a:cubicBezTo>
                  <a:cubicBezTo>
                    <a:pt x="2" y="335"/>
                    <a:pt x="16" y="364"/>
                    <a:pt x="31" y="3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8" name="Freeform 1577"/>
            <p:cNvSpPr>
              <a:spLocks/>
            </p:cNvSpPr>
            <p:nvPr/>
          </p:nvSpPr>
          <p:spPr bwMode="auto">
            <a:xfrm>
              <a:off x="919" y="1118"/>
              <a:ext cx="114" cy="85"/>
            </a:xfrm>
            <a:custGeom>
              <a:avLst/>
              <a:gdLst>
                <a:gd name="T0" fmla="*/ 101 w 230"/>
                <a:gd name="T1" fmla="*/ 30 h 184"/>
                <a:gd name="T2" fmla="*/ 110 w 230"/>
                <a:gd name="T3" fmla="*/ 50 h 184"/>
                <a:gd name="T4" fmla="*/ 108 w 230"/>
                <a:gd name="T5" fmla="*/ 54 h 184"/>
                <a:gd name="T6" fmla="*/ 114 w 230"/>
                <a:gd name="T7" fmla="*/ 62 h 184"/>
                <a:gd name="T8" fmla="*/ 101 w 230"/>
                <a:gd name="T9" fmla="*/ 72 h 184"/>
                <a:gd name="T10" fmla="*/ 87 w 230"/>
                <a:gd name="T11" fmla="*/ 76 h 184"/>
                <a:gd name="T12" fmla="*/ 78 w 230"/>
                <a:gd name="T13" fmla="*/ 83 h 184"/>
                <a:gd name="T14" fmla="*/ 72 w 230"/>
                <a:gd name="T15" fmla="*/ 75 h 184"/>
                <a:gd name="T16" fmla="*/ 71 w 230"/>
                <a:gd name="T17" fmla="*/ 71 h 184"/>
                <a:gd name="T18" fmla="*/ 62 w 230"/>
                <a:gd name="T19" fmla="*/ 65 h 184"/>
                <a:gd name="T20" fmla="*/ 55 w 230"/>
                <a:gd name="T21" fmla="*/ 68 h 184"/>
                <a:gd name="T22" fmla="*/ 49 w 230"/>
                <a:gd name="T23" fmla="*/ 60 h 184"/>
                <a:gd name="T24" fmla="*/ 38 w 230"/>
                <a:gd name="T25" fmla="*/ 75 h 184"/>
                <a:gd name="T26" fmla="*/ 31 w 230"/>
                <a:gd name="T27" fmla="*/ 69 h 184"/>
                <a:gd name="T28" fmla="*/ 17 w 230"/>
                <a:gd name="T29" fmla="*/ 62 h 184"/>
                <a:gd name="T30" fmla="*/ 2 w 230"/>
                <a:gd name="T31" fmla="*/ 55 h 184"/>
                <a:gd name="T32" fmla="*/ 10 w 230"/>
                <a:gd name="T33" fmla="*/ 40 h 184"/>
                <a:gd name="T34" fmla="*/ 17 w 230"/>
                <a:gd name="T35" fmla="*/ 19 h 184"/>
                <a:gd name="T36" fmla="*/ 26 w 230"/>
                <a:gd name="T37" fmla="*/ 14 h 184"/>
                <a:gd name="T38" fmla="*/ 43 w 230"/>
                <a:gd name="T39" fmla="*/ 3 h 184"/>
                <a:gd name="T40" fmla="*/ 52 w 230"/>
                <a:gd name="T41" fmla="*/ 0 h 184"/>
                <a:gd name="T42" fmla="*/ 68 w 230"/>
                <a:gd name="T43" fmla="*/ 1 h 184"/>
                <a:gd name="T44" fmla="*/ 81 w 230"/>
                <a:gd name="T45" fmla="*/ 6 h 184"/>
                <a:gd name="T46" fmla="*/ 89 w 230"/>
                <a:gd name="T47" fmla="*/ 12 h 184"/>
                <a:gd name="T48" fmla="*/ 98 w 230"/>
                <a:gd name="T49" fmla="*/ 15 h 184"/>
                <a:gd name="T50" fmla="*/ 101 w 230"/>
                <a:gd name="T51" fmla="*/ 30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0" h="184">
                  <a:moveTo>
                    <a:pt x="203" y="66"/>
                  </a:moveTo>
                  <a:cubicBezTo>
                    <a:pt x="208" y="113"/>
                    <a:pt x="205" y="83"/>
                    <a:pt x="221" y="108"/>
                  </a:cubicBezTo>
                  <a:cubicBezTo>
                    <a:pt x="220" y="111"/>
                    <a:pt x="217" y="114"/>
                    <a:pt x="218" y="117"/>
                  </a:cubicBezTo>
                  <a:cubicBezTo>
                    <a:pt x="220" y="124"/>
                    <a:pt x="230" y="135"/>
                    <a:pt x="230" y="135"/>
                  </a:cubicBezTo>
                  <a:cubicBezTo>
                    <a:pt x="224" y="154"/>
                    <a:pt x="223" y="151"/>
                    <a:pt x="203" y="156"/>
                  </a:cubicBezTo>
                  <a:cubicBezTo>
                    <a:pt x="194" y="158"/>
                    <a:pt x="176" y="165"/>
                    <a:pt x="176" y="165"/>
                  </a:cubicBezTo>
                  <a:cubicBezTo>
                    <a:pt x="170" y="171"/>
                    <a:pt x="165" y="184"/>
                    <a:pt x="158" y="180"/>
                  </a:cubicBezTo>
                  <a:cubicBezTo>
                    <a:pt x="152" y="176"/>
                    <a:pt x="148" y="169"/>
                    <a:pt x="146" y="162"/>
                  </a:cubicBezTo>
                  <a:cubicBezTo>
                    <a:pt x="145" y="159"/>
                    <a:pt x="145" y="155"/>
                    <a:pt x="143" y="153"/>
                  </a:cubicBezTo>
                  <a:cubicBezTo>
                    <a:pt x="138" y="148"/>
                    <a:pt x="125" y="141"/>
                    <a:pt x="125" y="141"/>
                  </a:cubicBezTo>
                  <a:cubicBezTo>
                    <a:pt x="121" y="147"/>
                    <a:pt x="119" y="156"/>
                    <a:pt x="110" y="147"/>
                  </a:cubicBezTo>
                  <a:cubicBezTo>
                    <a:pt x="105" y="142"/>
                    <a:pt x="98" y="129"/>
                    <a:pt x="98" y="129"/>
                  </a:cubicBezTo>
                  <a:cubicBezTo>
                    <a:pt x="86" y="137"/>
                    <a:pt x="85" y="150"/>
                    <a:pt x="77" y="162"/>
                  </a:cubicBezTo>
                  <a:cubicBezTo>
                    <a:pt x="59" y="156"/>
                    <a:pt x="76" y="164"/>
                    <a:pt x="62" y="150"/>
                  </a:cubicBezTo>
                  <a:cubicBezTo>
                    <a:pt x="55" y="143"/>
                    <a:pt x="43" y="141"/>
                    <a:pt x="35" y="135"/>
                  </a:cubicBezTo>
                  <a:cubicBezTo>
                    <a:pt x="26" y="122"/>
                    <a:pt x="20" y="123"/>
                    <a:pt x="5" y="120"/>
                  </a:cubicBezTo>
                  <a:cubicBezTo>
                    <a:pt x="0" y="105"/>
                    <a:pt x="4" y="92"/>
                    <a:pt x="20" y="87"/>
                  </a:cubicBezTo>
                  <a:cubicBezTo>
                    <a:pt x="25" y="72"/>
                    <a:pt x="30" y="57"/>
                    <a:pt x="35" y="42"/>
                  </a:cubicBezTo>
                  <a:cubicBezTo>
                    <a:pt x="37" y="35"/>
                    <a:pt x="53" y="30"/>
                    <a:pt x="53" y="30"/>
                  </a:cubicBezTo>
                  <a:cubicBezTo>
                    <a:pt x="61" y="18"/>
                    <a:pt x="73" y="10"/>
                    <a:pt x="86" y="6"/>
                  </a:cubicBezTo>
                  <a:cubicBezTo>
                    <a:pt x="92" y="4"/>
                    <a:pt x="104" y="0"/>
                    <a:pt x="104" y="0"/>
                  </a:cubicBezTo>
                  <a:cubicBezTo>
                    <a:pt x="115" y="1"/>
                    <a:pt x="126" y="1"/>
                    <a:pt x="137" y="3"/>
                  </a:cubicBezTo>
                  <a:cubicBezTo>
                    <a:pt x="146" y="5"/>
                    <a:pt x="164" y="12"/>
                    <a:pt x="164" y="12"/>
                  </a:cubicBezTo>
                  <a:cubicBezTo>
                    <a:pt x="169" y="20"/>
                    <a:pt x="170" y="23"/>
                    <a:pt x="179" y="27"/>
                  </a:cubicBezTo>
                  <a:cubicBezTo>
                    <a:pt x="185" y="30"/>
                    <a:pt x="197" y="33"/>
                    <a:pt x="197" y="33"/>
                  </a:cubicBezTo>
                  <a:cubicBezTo>
                    <a:pt x="203" y="50"/>
                    <a:pt x="200" y="39"/>
                    <a:pt x="203" y="66"/>
                  </a:cubicBezTo>
                  <a:close/>
                </a:path>
              </a:pathLst>
            </a:custGeom>
            <a:solidFill>
              <a:srgbClr val="CD9A67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29" name="Freeform 1578"/>
            <p:cNvSpPr>
              <a:spLocks/>
            </p:cNvSpPr>
            <p:nvPr/>
          </p:nvSpPr>
          <p:spPr bwMode="auto">
            <a:xfrm>
              <a:off x="1246" y="1008"/>
              <a:ext cx="174" cy="269"/>
            </a:xfrm>
            <a:custGeom>
              <a:avLst/>
              <a:gdLst>
                <a:gd name="T0" fmla="*/ 92 w 351"/>
                <a:gd name="T1" fmla="*/ 269 h 577"/>
                <a:gd name="T2" fmla="*/ 85 w 351"/>
                <a:gd name="T3" fmla="*/ 252 h 577"/>
                <a:gd name="T4" fmla="*/ 82 w 351"/>
                <a:gd name="T5" fmla="*/ 244 h 577"/>
                <a:gd name="T6" fmla="*/ 80 w 351"/>
                <a:gd name="T7" fmla="*/ 240 h 577"/>
                <a:gd name="T8" fmla="*/ 68 w 351"/>
                <a:gd name="T9" fmla="*/ 210 h 577"/>
                <a:gd name="T10" fmla="*/ 77 w 351"/>
                <a:gd name="T11" fmla="*/ 193 h 577"/>
                <a:gd name="T12" fmla="*/ 40 w 351"/>
                <a:gd name="T13" fmla="*/ 181 h 577"/>
                <a:gd name="T14" fmla="*/ 54 w 351"/>
                <a:gd name="T15" fmla="*/ 122 h 577"/>
                <a:gd name="T16" fmla="*/ 61 w 351"/>
                <a:gd name="T17" fmla="*/ 110 h 577"/>
                <a:gd name="T18" fmla="*/ 59 w 351"/>
                <a:gd name="T19" fmla="*/ 97 h 577"/>
                <a:gd name="T20" fmla="*/ 13 w 351"/>
                <a:gd name="T21" fmla="*/ 91 h 577"/>
                <a:gd name="T22" fmla="*/ 16 w 351"/>
                <a:gd name="T23" fmla="*/ 63 h 577"/>
                <a:gd name="T24" fmla="*/ 4 w 351"/>
                <a:gd name="T25" fmla="*/ 51 h 577"/>
                <a:gd name="T26" fmla="*/ 0 w 351"/>
                <a:gd name="T27" fmla="*/ 37 h 577"/>
                <a:gd name="T28" fmla="*/ 25 w 351"/>
                <a:gd name="T29" fmla="*/ 23 h 577"/>
                <a:gd name="T30" fmla="*/ 40 w 351"/>
                <a:gd name="T31" fmla="*/ 13 h 577"/>
                <a:gd name="T32" fmla="*/ 42 w 351"/>
                <a:gd name="T33" fmla="*/ 9 h 577"/>
                <a:gd name="T34" fmla="*/ 51 w 351"/>
                <a:gd name="T35" fmla="*/ 21 h 577"/>
                <a:gd name="T36" fmla="*/ 55 w 351"/>
                <a:gd name="T37" fmla="*/ 26 h 577"/>
                <a:gd name="T38" fmla="*/ 128 w 351"/>
                <a:gd name="T39" fmla="*/ 35 h 577"/>
                <a:gd name="T40" fmla="*/ 133 w 351"/>
                <a:gd name="T41" fmla="*/ 58 h 577"/>
                <a:gd name="T42" fmla="*/ 124 w 351"/>
                <a:gd name="T43" fmla="*/ 74 h 577"/>
                <a:gd name="T44" fmla="*/ 123 w 351"/>
                <a:gd name="T45" fmla="*/ 98 h 577"/>
                <a:gd name="T46" fmla="*/ 126 w 351"/>
                <a:gd name="T47" fmla="*/ 110 h 577"/>
                <a:gd name="T48" fmla="*/ 129 w 351"/>
                <a:gd name="T49" fmla="*/ 117 h 577"/>
                <a:gd name="T50" fmla="*/ 140 w 351"/>
                <a:gd name="T51" fmla="*/ 133 h 577"/>
                <a:gd name="T52" fmla="*/ 146 w 351"/>
                <a:gd name="T53" fmla="*/ 147 h 577"/>
                <a:gd name="T54" fmla="*/ 163 w 351"/>
                <a:gd name="T55" fmla="*/ 159 h 577"/>
                <a:gd name="T56" fmla="*/ 171 w 351"/>
                <a:gd name="T57" fmla="*/ 176 h 577"/>
                <a:gd name="T58" fmla="*/ 146 w 351"/>
                <a:gd name="T59" fmla="*/ 213 h 577"/>
                <a:gd name="T60" fmla="*/ 132 w 351"/>
                <a:gd name="T61" fmla="*/ 219 h 577"/>
                <a:gd name="T62" fmla="*/ 117 w 351"/>
                <a:gd name="T63" fmla="*/ 240 h 577"/>
                <a:gd name="T64" fmla="*/ 91 w 351"/>
                <a:gd name="T65" fmla="*/ 262 h 577"/>
                <a:gd name="T66" fmla="*/ 92 w 351"/>
                <a:gd name="T67" fmla="*/ 269 h 5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1" h="577">
                  <a:moveTo>
                    <a:pt x="186" y="577"/>
                  </a:moveTo>
                  <a:cubicBezTo>
                    <a:pt x="181" y="563"/>
                    <a:pt x="177" y="554"/>
                    <a:pt x="171" y="541"/>
                  </a:cubicBezTo>
                  <a:cubicBezTo>
                    <a:pt x="168" y="535"/>
                    <a:pt x="167" y="529"/>
                    <a:pt x="165" y="523"/>
                  </a:cubicBezTo>
                  <a:cubicBezTo>
                    <a:pt x="164" y="520"/>
                    <a:pt x="162" y="514"/>
                    <a:pt x="162" y="514"/>
                  </a:cubicBezTo>
                  <a:cubicBezTo>
                    <a:pt x="159" y="488"/>
                    <a:pt x="152" y="472"/>
                    <a:pt x="138" y="451"/>
                  </a:cubicBezTo>
                  <a:cubicBezTo>
                    <a:pt x="141" y="432"/>
                    <a:pt x="143" y="428"/>
                    <a:pt x="156" y="415"/>
                  </a:cubicBezTo>
                  <a:cubicBezTo>
                    <a:pt x="170" y="374"/>
                    <a:pt x="102" y="389"/>
                    <a:pt x="81" y="388"/>
                  </a:cubicBezTo>
                  <a:cubicBezTo>
                    <a:pt x="85" y="345"/>
                    <a:pt x="94" y="303"/>
                    <a:pt x="108" y="262"/>
                  </a:cubicBezTo>
                  <a:cubicBezTo>
                    <a:pt x="111" y="252"/>
                    <a:pt x="120" y="245"/>
                    <a:pt x="123" y="235"/>
                  </a:cubicBezTo>
                  <a:cubicBezTo>
                    <a:pt x="122" y="226"/>
                    <a:pt x="129" y="211"/>
                    <a:pt x="120" y="208"/>
                  </a:cubicBezTo>
                  <a:cubicBezTo>
                    <a:pt x="6" y="170"/>
                    <a:pt x="52" y="233"/>
                    <a:pt x="27" y="196"/>
                  </a:cubicBezTo>
                  <a:cubicBezTo>
                    <a:pt x="24" y="176"/>
                    <a:pt x="13" y="149"/>
                    <a:pt x="33" y="136"/>
                  </a:cubicBezTo>
                  <a:cubicBezTo>
                    <a:pt x="17" y="125"/>
                    <a:pt x="15" y="131"/>
                    <a:pt x="9" y="109"/>
                  </a:cubicBezTo>
                  <a:cubicBezTo>
                    <a:pt x="6" y="99"/>
                    <a:pt x="0" y="79"/>
                    <a:pt x="0" y="79"/>
                  </a:cubicBezTo>
                  <a:cubicBezTo>
                    <a:pt x="11" y="62"/>
                    <a:pt x="34" y="60"/>
                    <a:pt x="51" y="49"/>
                  </a:cubicBezTo>
                  <a:cubicBezTo>
                    <a:pt x="56" y="35"/>
                    <a:pt x="69" y="36"/>
                    <a:pt x="81" y="28"/>
                  </a:cubicBezTo>
                  <a:cubicBezTo>
                    <a:pt x="82" y="25"/>
                    <a:pt x="82" y="21"/>
                    <a:pt x="84" y="19"/>
                  </a:cubicBezTo>
                  <a:cubicBezTo>
                    <a:pt x="99" y="0"/>
                    <a:pt x="97" y="38"/>
                    <a:pt x="102" y="46"/>
                  </a:cubicBezTo>
                  <a:cubicBezTo>
                    <a:pt x="104" y="50"/>
                    <a:pt x="108" y="52"/>
                    <a:pt x="111" y="55"/>
                  </a:cubicBezTo>
                  <a:cubicBezTo>
                    <a:pt x="124" y="94"/>
                    <a:pt x="236" y="75"/>
                    <a:pt x="258" y="76"/>
                  </a:cubicBezTo>
                  <a:cubicBezTo>
                    <a:pt x="284" y="87"/>
                    <a:pt x="270" y="110"/>
                    <a:pt x="269" y="124"/>
                  </a:cubicBezTo>
                  <a:cubicBezTo>
                    <a:pt x="268" y="138"/>
                    <a:pt x="254" y="145"/>
                    <a:pt x="251" y="159"/>
                  </a:cubicBezTo>
                  <a:cubicBezTo>
                    <a:pt x="248" y="173"/>
                    <a:pt x="247" y="198"/>
                    <a:pt x="248" y="211"/>
                  </a:cubicBezTo>
                  <a:cubicBezTo>
                    <a:pt x="247" y="224"/>
                    <a:pt x="253" y="231"/>
                    <a:pt x="255" y="237"/>
                  </a:cubicBezTo>
                  <a:cubicBezTo>
                    <a:pt x="257" y="243"/>
                    <a:pt x="256" y="242"/>
                    <a:pt x="260" y="250"/>
                  </a:cubicBezTo>
                  <a:cubicBezTo>
                    <a:pt x="265" y="263"/>
                    <a:pt x="276" y="275"/>
                    <a:pt x="282" y="286"/>
                  </a:cubicBezTo>
                  <a:cubicBezTo>
                    <a:pt x="288" y="297"/>
                    <a:pt x="286" y="307"/>
                    <a:pt x="294" y="316"/>
                  </a:cubicBezTo>
                  <a:cubicBezTo>
                    <a:pt x="308" y="331"/>
                    <a:pt x="319" y="327"/>
                    <a:pt x="329" y="342"/>
                  </a:cubicBezTo>
                  <a:cubicBezTo>
                    <a:pt x="327" y="354"/>
                    <a:pt x="351" y="359"/>
                    <a:pt x="345" y="378"/>
                  </a:cubicBezTo>
                  <a:cubicBezTo>
                    <a:pt x="339" y="397"/>
                    <a:pt x="307" y="442"/>
                    <a:pt x="294" y="457"/>
                  </a:cubicBezTo>
                  <a:cubicBezTo>
                    <a:pt x="281" y="472"/>
                    <a:pt x="276" y="460"/>
                    <a:pt x="267" y="469"/>
                  </a:cubicBezTo>
                  <a:cubicBezTo>
                    <a:pt x="256" y="485"/>
                    <a:pt x="254" y="503"/>
                    <a:pt x="237" y="514"/>
                  </a:cubicBezTo>
                  <a:cubicBezTo>
                    <a:pt x="228" y="542"/>
                    <a:pt x="210" y="555"/>
                    <a:pt x="183" y="562"/>
                  </a:cubicBezTo>
                  <a:cubicBezTo>
                    <a:pt x="179" y="574"/>
                    <a:pt x="178" y="569"/>
                    <a:pt x="186" y="577"/>
                  </a:cubicBezTo>
                  <a:close/>
                </a:path>
              </a:pathLst>
            </a:custGeom>
            <a:solidFill>
              <a:srgbClr val="CD9A67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7230" name="Group 1579"/>
            <p:cNvGrpSpPr>
              <a:grpSpLocks/>
            </p:cNvGrpSpPr>
            <p:nvPr/>
          </p:nvGrpSpPr>
          <p:grpSpPr bwMode="auto">
            <a:xfrm flipH="1">
              <a:off x="1015" y="1047"/>
              <a:ext cx="230" cy="132"/>
              <a:chOff x="3224" y="1468"/>
              <a:chExt cx="384" cy="226"/>
            </a:xfrm>
          </p:grpSpPr>
          <p:sp>
            <p:nvSpPr>
              <p:cNvPr id="7263" name="Freeform 1580"/>
              <p:cNvSpPr>
                <a:spLocks/>
              </p:cNvSpPr>
              <p:nvPr/>
            </p:nvSpPr>
            <p:spPr bwMode="auto">
              <a:xfrm>
                <a:off x="3224" y="1468"/>
                <a:ext cx="384" cy="226"/>
              </a:xfrm>
              <a:custGeom>
                <a:avLst/>
                <a:gdLst>
                  <a:gd name="T0" fmla="*/ 77 w 384"/>
                  <a:gd name="T1" fmla="*/ 90 h 226"/>
                  <a:gd name="T2" fmla="*/ 148 w 384"/>
                  <a:gd name="T3" fmla="*/ 164 h 226"/>
                  <a:gd name="T4" fmla="*/ 219 w 384"/>
                  <a:gd name="T5" fmla="*/ 205 h 226"/>
                  <a:gd name="T6" fmla="*/ 288 w 384"/>
                  <a:gd name="T7" fmla="*/ 203 h 226"/>
                  <a:gd name="T8" fmla="*/ 346 w 384"/>
                  <a:gd name="T9" fmla="*/ 182 h 226"/>
                  <a:gd name="T10" fmla="*/ 364 w 384"/>
                  <a:gd name="T11" fmla="*/ 145 h 226"/>
                  <a:gd name="T12" fmla="*/ 367 w 384"/>
                  <a:gd name="T13" fmla="*/ 116 h 226"/>
                  <a:gd name="T14" fmla="*/ 384 w 384"/>
                  <a:gd name="T15" fmla="*/ 90 h 226"/>
                  <a:gd name="T16" fmla="*/ 364 w 384"/>
                  <a:gd name="T17" fmla="*/ 17 h 226"/>
                  <a:gd name="T18" fmla="*/ 349 w 384"/>
                  <a:gd name="T19" fmla="*/ 42 h 226"/>
                  <a:gd name="T20" fmla="*/ 325 w 384"/>
                  <a:gd name="T21" fmla="*/ 20 h 226"/>
                  <a:gd name="T22" fmla="*/ 106 w 384"/>
                  <a:gd name="T23" fmla="*/ 14 h 226"/>
                  <a:gd name="T24" fmla="*/ 58 w 384"/>
                  <a:gd name="T25" fmla="*/ 11 h 226"/>
                  <a:gd name="T26" fmla="*/ 50 w 384"/>
                  <a:gd name="T27" fmla="*/ 54 h 226"/>
                  <a:gd name="T28" fmla="*/ 35 w 384"/>
                  <a:gd name="T29" fmla="*/ 49 h 226"/>
                  <a:gd name="T30" fmla="*/ 27 w 384"/>
                  <a:gd name="T31" fmla="*/ 68 h 226"/>
                  <a:gd name="T32" fmla="*/ 42 w 384"/>
                  <a:gd name="T33" fmla="*/ 83 h 226"/>
                  <a:gd name="T34" fmla="*/ 77 w 384"/>
                  <a:gd name="T35" fmla="*/ 90 h 2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4" h="226">
                    <a:moveTo>
                      <a:pt x="77" y="90"/>
                    </a:moveTo>
                    <a:cubicBezTo>
                      <a:pt x="92" y="100"/>
                      <a:pt x="120" y="143"/>
                      <a:pt x="148" y="164"/>
                    </a:cubicBezTo>
                    <a:cubicBezTo>
                      <a:pt x="169" y="172"/>
                      <a:pt x="204" y="191"/>
                      <a:pt x="219" y="205"/>
                    </a:cubicBezTo>
                    <a:cubicBezTo>
                      <a:pt x="244" y="226"/>
                      <a:pt x="273" y="198"/>
                      <a:pt x="288" y="203"/>
                    </a:cubicBezTo>
                    <a:cubicBezTo>
                      <a:pt x="311" y="200"/>
                      <a:pt x="332" y="189"/>
                      <a:pt x="346" y="182"/>
                    </a:cubicBezTo>
                    <a:cubicBezTo>
                      <a:pt x="351" y="169"/>
                      <a:pt x="348" y="149"/>
                      <a:pt x="364" y="145"/>
                    </a:cubicBezTo>
                    <a:cubicBezTo>
                      <a:pt x="360" y="130"/>
                      <a:pt x="368" y="131"/>
                      <a:pt x="367" y="116"/>
                    </a:cubicBezTo>
                    <a:cubicBezTo>
                      <a:pt x="377" y="110"/>
                      <a:pt x="377" y="99"/>
                      <a:pt x="384" y="90"/>
                    </a:cubicBezTo>
                    <a:cubicBezTo>
                      <a:pt x="382" y="78"/>
                      <a:pt x="371" y="26"/>
                      <a:pt x="364" y="17"/>
                    </a:cubicBezTo>
                    <a:cubicBezTo>
                      <a:pt x="370" y="0"/>
                      <a:pt x="363" y="44"/>
                      <a:pt x="349" y="42"/>
                    </a:cubicBezTo>
                    <a:cubicBezTo>
                      <a:pt x="343" y="22"/>
                      <a:pt x="351" y="23"/>
                      <a:pt x="325" y="20"/>
                    </a:cubicBezTo>
                    <a:cubicBezTo>
                      <a:pt x="281" y="12"/>
                      <a:pt x="150" y="15"/>
                      <a:pt x="106" y="14"/>
                    </a:cubicBezTo>
                    <a:cubicBezTo>
                      <a:pt x="62" y="13"/>
                      <a:pt x="67" y="4"/>
                      <a:pt x="58" y="11"/>
                    </a:cubicBezTo>
                    <a:cubicBezTo>
                      <a:pt x="55" y="18"/>
                      <a:pt x="56" y="51"/>
                      <a:pt x="50" y="54"/>
                    </a:cubicBezTo>
                    <a:cubicBezTo>
                      <a:pt x="45" y="55"/>
                      <a:pt x="35" y="49"/>
                      <a:pt x="35" y="49"/>
                    </a:cubicBezTo>
                    <a:cubicBezTo>
                      <a:pt x="20" y="51"/>
                      <a:pt x="0" y="62"/>
                      <a:pt x="27" y="68"/>
                    </a:cubicBezTo>
                    <a:cubicBezTo>
                      <a:pt x="32" y="73"/>
                      <a:pt x="37" y="78"/>
                      <a:pt x="42" y="83"/>
                    </a:cubicBezTo>
                    <a:cubicBezTo>
                      <a:pt x="50" y="87"/>
                      <a:pt x="59" y="77"/>
                      <a:pt x="77" y="90"/>
                    </a:cubicBezTo>
                    <a:close/>
                  </a:path>
                </a:pathLst>
              </a:custGeom>
              <a:solidFill>
                <a:srgbClr val="CD9A67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4" name="Freeform 1581"/>
              <p:cNvSpPr>
                <a:spLocks/>
              </p:cNvSpPr>
              <p:nvPr/>
            </p:nvSpPr>
            <p:spPr bwMode="auto">
              <a:xfrm>
                <a:off x="3270" y="1493"/>
                <a:ext cx="329" cy="166"/>
              </a:xfrm>
              <a:custGeom>
                <a:avLst/>
                <a:gdLst>
                  <a:gd name="T0" fmla="*/ 57 w 329"/>
                  <a:gd name="T1" fmla="*/ 63 h 166"/>
                  <a:gd name="T2" fmla="*/ 135 w 329"/>
                  <a:gd name="T3" fmla="*/ 108 h 166"/>
                  <a:gd name="T4" fmla="*/ 177 w 329"/>
                  <a:gd name="T5" fmla="*/ 156 h 166"/>
                  <a:gd name="T6" fmla="*/ 231 w 329"/>
                  <a:gd name="T7" fmla="*/ 153 h 166"/>
                  <a:gd name="T8" fmla="*/ 258 w 329"/>
                  <a:gd name="T9" fmla="*/ 156 h 166"/>
                  <a:gd name="T10" fmla="*/ 272 w 329"/>
                  <a:gd name="T11" fmla="*/ 127 h 166"/>
                  <a:gd name="T12" fmla="*/ 295 w 329"/>
                  <a:gd name="T13" fmla="*/ 100 h 166"/>
                  <a:gd name="T14" fmla="*/ 310 w 329"/>
                  <a:gd name="T15" fmla="*/ 73 h 166"/>
                  <a:gd name="T16" fmla="*/ 315 w 329"/>
                  <a:gd name="T17" fmla="*/ 14 h 166"/>
                  <a:gd name="T18" fmla="*/ 247 w 329"/>
                  <a:gd name="T19" fmla="*/ 19 h 166"/>
                  <a:gd name="T20" fmla="*/ 200 w 329"/>
                  <a:gd name="T21" fmla="*/ 28 h 166"/>
                  <a:gd name="T22" fmla="*/ 167 w 329"/>
                  <a:gd name="T23" fmla="*/ 40 h 166"/>
                  <a:gd name="T24" fmla="*/ 132 w 329"/>
                  <a:gd name="T25" fmla="*/ 49 h 166"/>
                  <a:gd name="T26" fmla="*/ 84 w 329"/>
                  <a:gd name="T27" fmla="*/ 52 h 166"/>
                  <a:gd name="T28" fmla="*/ 12 w 329"/>
                  <a:gd name="T29" fmla="*/ 5 h 166"/>
                  <a:gd name="T30" fmla="*/ 2 w 329"/>
                  <a:gd name="T31" fmla="*/ 24 h 166"/>
                  <a:gd name="T32" fmla="*/ 20 w 329"/>
                  <a:gd name="T33" fmla="*/ 37 h 166"/>
                  <a:gd name="T34" fmla="*/ 57 w 329"/>
                  <a:gd name="T35" fmla="*/ 63 h 1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9" h="166">
                    <a:moveTo>
                      <a:pt x="57" y="63"/>
                    </a:moveTo>
                    <a:cubicBezTo>
                      <a:pt x="69" y="80"/>
                      <a:pt x="123" y="93"/>
                      <a:pt x="135" y="108"/>
                    </a:cubicBezTo>
                    <a:cubicBezTo>
                      <a:pt x="149" y="126"/>
                      <a:pt x="173" y="144"/>
                      <a:pt x="177" y="156"/>
                    </a:cubicBezTo>
                    <a:cubicBezTo>
                      <a:pt x="200" y="166"/>
                      <a:pt x="216" y="153"/>
                      <a:pt x="231" y="153"/>
                    </a:cubicBezTo>
                    <a:cubicBezTo>
                      <a:pt x="243" y="152"/>
                      <a:pt x="250" y="157"/>
                      <a:pt x="258" y="156"/>
                    </a:cubicBezTo>
                    <a:cubicBezTo>
                      <a:pt x="265" y="152"/>
                      <a:pt x="266" y="136"/>
                      <a:pt x="272" y="127"/>
                    </a:cubicBezTo>
                    <a:cubicBezTo>
                      <a:pt x="276" y="112"/>
                      <a:pt x="293" y="116"/>
                      <a:pt x="295" y="100"/>
                    </a:cubicBezTo>
                    <a:cubicBezTo>
                      <a:pt x="298" y="63"/>
                      <a:pt x="289" y="77"/>
                      <a:pt x="310" y="73"/>
                    </a:cubicBezTo>
                    <a:cubicBezTo>
                      <a:pt x="329" y="61"/>
                      <a:pt x="317" y="33"/>
                      <a:pt x="315" y="14"/>
                    </a:cubicBezTo>
                    <a:cubicBezTo>
                      <a:pt x="287" y="23"/>
                      <a:pt x="308" y="17"/>
                      <a:pt x="247" y="19"/>
                    </a:cubicBezTo>
                    <a:cubicBezTo>
                      <a:pt x="232" y="24"/>
                      <a:pt x="216" y="25"/>
                      <a:pt x="200" y="28"/>
                    </a:cubicBezTo>
                    <a:cubicBezTo>
                      <a:pt x="190" y="35"/>
                      <a:pt x="178" y="36"/>
                      <a:pt x="167" y="40"/>
                    </a:cubicBezTo>
                    <a:cubicBezTo>
                      <a:pt x="158" y="45"/>
                      <a:pt x="144" y="47"/>
                      <a:pt x="132" y="49"/>
                    </a:cubicBezTo>
                    <a:cubicBezTo>
                      <a:pt x="117" y="59"/>
                      <a:pt x="104" y="53"/>
                      <a:pt x="84" y="52"/>
                    </a:cubicBezTo>
                    <a:cubicBezTo>
                      <a:pt x="74" y="49"/>
                      <a:pt x="23" y="7"/>
                      <a:pt x="12" y="5"/>
                    </a:cubicBezTo>
                    <a:cubicBezTo>
                      <a:pt x="0" y="0"/>
                      <a:pt x="1" y="19"/>
                      <a:pt x="2" y="24"/>
                    </a:cubicBezTo>
                    <a:cubicBezTo>
                      <a:pt x="3" y="29"/>
                      <a:pt x="11" y="31"/>
                      <a:pt x="20" y="37"/>
                    </a:cubicBezTo>
                    <a:cubicBezTo>
                      <a:pt x="29" y="43"/>
                      <a:pt x="51" y="57"/>
                      <a:pt x="57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5" name="Freeform 1582"/>
              <p:cNvSpPr>
                <a:spLocks/>
              </p:cNvSpPr>
              <p:nvPr/>
            </p:nvSpPr>
            <p:spPr bwMode="auto">
              <a:xfrm>
                <a:off x="3285" y="1485"/>
                <a:ext cx="288" cy="139"/>
              </a:xfrm>
              <a:custGeom>
                <a:avLst/>
                <a:gdLst>
                  <a:gd name="T0" fmla="*/ 0 w 288"/>
                  <a:gd name="T1" fmla="*/ 6 h 139"/>
                  <a:gd name="T2" fmla="*/ 138 w 288"/>
                  <a:gd name="T3" fmla="*/ 89 h 139"/>
                  <a:gd name="T4" fmla="*/ 182 w 288"/>
                  <a:gd name="T5" fmla="*/ 131 h 139"/>
                  <a:gd name="T6" fmla="*/ 194 w 288"/>
                  <a:gd name="T7" fmla="*/ 126 h 139"/>
                  <a:gd name="T8" fmla="*/ 222 w 288"/>
                  <a:gd name="T9" fmla="*/ 126 h 139"/>
                  <a:gd name="T10" fmla="*/ 278 w 288"/>
                  <a:gd name="T11" fmla="*/ 48 h 139"/>
                  <a:gd name="T12" fmla="*/ 280 w 288"/>
                  <a:gd name="T13" fmla="*/ 8 h 139"/>
                  <a:gd name="T14" fmla="*/ 210 w 288"/>
                  <a:gd name="T15" fmla="*/ 3 h 139"/>
                  <a:gd name="T16" fmla="*/ 0 w 288"/>
                  <a:gd name="T17" fmla="*/ 5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139">
                    <a:moveTo>
                      <a:pt x="0" y="6"/>
                    </a:moveTo>
                    <a:cubicBezTo>
                      <a:pt x="19" y="30"/>
                      <a:pt x="110" y="57"/>
                      <a:pt x="138" y="89"/>
                    </a:cubicBezTo>
                    <a:cubicBezTo>
                      <a:pt x="148" y="102"/>
                      <a:pt x="166" y="126"/>
                      <a:pt x="182" y="131"/>
                    </a:cubicBezTo>
                    <a:cubicBezTo>
                      <a:pt x="195" y="138"/>
                      <a:pt x="187" y="127"/>
                      <a:pt x="194" y="126"/>
                    </a:cubicBezTo>
                    <a:cubicBezTo>
                      <a:pt x="201" y="125"/>
                      <a:pt x="208" y="139"/>
                      <a:pt x="222" y="126"/>
                    </a:cubicBezTo>
                    <a:cubicBezTo>
                      <a:pt x="233" y="103"/>
                      <a:pt x="272" y="70"/>
                      <a:pt x="278" y="48"/>
                    </a:cubicBezTo>
                    <a:cubicBezTo>
                      <a:pt x="280" y="34"/>
                      <a:pt x="288" y="19"/>
                      <a:pt x="280" y="8"/>
                    </a:cubicBezTo>
                    <a:cubicBezTo>
                      <a:pt x="269" y="0"/>
                      <a:pt x="247" y="5"/>
                      <a:pt x="210" y="3"/>
                    </a:cubicBezTo>
                    <a:cubicBezTo>
                      <a:pt x="159" y="4"/>
                      <a:pt x="51" y="4"/>
                      <a:pt x="0" y="5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6" name="Freeform 1583"/>
              <p:cNvSpPr>
                <a:spLocks/>
              </p:cNvSpPr>
              <p:nvPr/>
            </p:nvSpPr>
            <p:spPr bwMode="auto">
              <a:xfrm>
                <a:off x="3312" y="1490"/>
                <a:ext cx="257" cy="81"/>
              </a:xfrm>
              <a:custGeom>
                <a:avLst/>
                <a:gdLst>
                  <a:gd name="T0" fmla="*/ 239 w 257"/>
                  <a:gd name="T1" fmla="*/ 8 h 81"/>
                  <a:gd name="T2" fmla="*/ 236 w 257"/>
                  <a:gd name="T3" fmla="*/ 57 h 81"/>
                  <a:gd name="T4" fmla="*/ 206 w 257"/>
                  <a:gd name="T5" fmla="*/ 51 h 81"/>
                  <a:gd name="T6" fmla="*/ 156 w 257"/>
                  <a:gd name="T7" fmla="*/ 59 h 81"/>
                  <a:gd name="T8" fmla="*/ 140 w 257"/>
                  <a:gd name="T9" fmla="*/ 65 h 81"/>
                  <a:gd name="T10" fmla="*/ 130 w 257"/>
                  <a:gd name="T11" fmla="*/ 68 h 81"/>
                  <a:gd name="T12" fmla="*/ 120 w 257"/>
                  <a:gd name="T13" fmla="*/ 75 h 81"/>
                  <a:gd name="T14" fmla="*/ 119 w 257"/>
                  <a:gd name="T15" fmla="*/ 80 h 81"/>
                  <a:gd name="T16" fmla="*/ 117 w 257"/>
                  <a:gd name="T17" fmla="*/ 76 h 81"/>
                  <a:gd name="T18" fmla="*/ 98 w 257"/>
                  <a:gd name="T19" fmla="*/ 58 h 81"/>
                  <a:gd name="T20" fmla="*/ 6 w 257"/>
                  <a:gd name="T21" fmla="*/ 6 h 81"/>
                  <a:gd name="T22" fmla="*/ 137 w 257"/>
                  <a:gd name="T23" fmla="*/ 8 h 81"/>
                  <a:gd name="T24" fmla="*/ 239 w 257"/>
                  <a:gd name="T25" fmla="*/ 8 h 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7" h="81">
                    <a:moveTo>
                      <a:pt x="239" y="8"/>
                    </a:moveTo>
                    <a:cubicBezTo>
                      <a:pt x="257" y="16"/>
                      <a:pt x="241" y="50"/>
                      <a:pt x="236" y="57"/>
                    </a:cubicBezTo>
                    <a:cubicBezTo>
                      <a:pt x="230" y="64"/>
                      <a:pt x="219" y="51"/>
                      <a:pt x="206" y="51"/>
                    </a:cubicBezTo>
                    <a:cubicBezTo>
                      <a:pt x="179" y="53"/>
                      <a:pt x="176" y="53"/>
                      <a:pt x="156" y="59"/>
                    </a:cubicBezTo>
                    <a:cubicBezTo>
                      <a:pt x="151" y="61"/>
                      <a:pt x="146" y="64"/>
                      <a:pt x="140" y="65"/>
                    </a:cubicBezTo>
                    <a:cubicBezTo>
                      <a:pt x="137" y="66"/>
                      <a:pt x="130" y="68"/>
                      <a:pt x="130" y="68"/>
                    </a:cubicBezTo>
                    <a:cubicBezTo>
                      <a:pt x="128" y="71"/>
                      <a:pt x="123" y="72"/>
                      <a:pt x="120" y="75"/>
                    </a:cubicBezTo>
                    <a:cubicBezTo>
                      <a:pt x="119" y="76"/>
                      <a:pt x="119" y="78"/>
                      <a:pt x="119" y="80"/>
                    </a:cubicBezTo>
                    <a:cubicBezTo>
                      <a:pt x="117" y="81"/>
                      <a:pt x="118" y="75"/>
                      <a:pt x="117" y="76"/>
                    </a:cubicBezTo>
                    <a:cubicBezTo>
                      <a:pt x="114" y="72"/>
                      <a:pt x="116" y="70"/>
                      <a:pt x="98" y="58"/>
                    </a:cubicBezTo>
                    <a:cubicBezTo>
                      <a:pt x="80" y="46"/>
                      <a:pt x="0" y="14"/>
                      <a:pt x="6" y="6"/>
                    </a:cubicBezTo>
                    <a:cubicBezTo>
                      <a:pt x="28" y="5"/>
                      <a:pt x="98" y="8"/>
                      <a:pt x="137" y="8"/>
                    </a:cubicBezTo>
                    <a:cubicBezTo>
                      <a:pt x="176" y="8"/>
                      <a:pt x="221" y="0"/>
                      <a:pt x="239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7" name="Freeform 1584"/>
              <p:cNvSpPr>
                <a:spLocks/>
              </p:cNvSpPr>
              <p:nvPr/>
            </p:nvSpPr>
            <p:spPr bwMode="auto">
              <a:xfrm>
                <a:off x="3423" y="1539"/>
                <a:ext cx="137" cy="53"/>
              </a:xfrm>
              <a:custGeom>
                <a:avLst/>
                <a:gdLst>
                  <a:gd name="T0" fmla="*/ 29 w 137"/>
                  <a:gd name="T1" fmla="*/ 53 h 53"/>
                  <a:gd name="T2" fmla="*/ 70 w 137"/>
                  <a:gd name="T3" fmla="*/ 40 h 53"/>
                  <a:gd name="T4" fmla="*/ 113 w 137"/>
                  <a:gd name="T5" fmla="*/ 39 h 53"/>
                  <a:gd name="T6" fmla="*/ 118 w 137"/>
                  <a:gd name="T7" fmla="*/ 23 h 53"/>
                  <a:gd name="T8" fmla="*/ 101 w 137"/>
                  <a:gd name="T9" fmla="*/ 6 h 53"/>
                  <a:gd name="T10" fmla="*/ 62 w 137"/>
                  <a:gd name="T11" fmla="*/ 2 h 53"/>
                  <a:gd name="T12" fmla="*/ 7 w 137"/>
                  <a:gd name="T13" fmla="*/ 31 h 53"/>
                  <a:gd name="T14" fmla="*/ 29 w 137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53">
                    <a:moveTo>
                      <a:pt x="29" y="53"/>
                    </a:moveTo>
                    <a:cubicBezTo>
                      <a:pt x="35" y="35"/>
                      <a:pt x="53" y="42"/>
                      <a:pt x="70" y="40"/>
                    </a:cubicBezTo>
                    <a:cubicBezTo>
                      <a:pt x="82" y="24"/>
                      <a:pt x="74" y="36"/>
                      <a:pt x="113" y="39"/>
                    </a:cubicBezTo>
                    <a:cubicBezTo>
                      <a:pt x="119" y="31"/>
                      <a:pt x="109" y="24"/>
                      <a:pt x="118" y="23"/>
                    </a:cubicBezTo>
                    <a:cubicBezTo>
                      <a:pt x="137" y="10"/>
                      <a:pt x="108" y="7"/>
                      <a:pt x="101" y="6"/>
                    </a:cubicBezTo>
                    <a:cubicBezTo>
                      <a:pt x="82" y="0"/>
                      <a:pt x="93" y="0"/>
                      <a:pt x="62" y="2"/>
                    </a:cubicBezTo>
                    <a:cubicBezTo>
                      <a:pt x="46" y="6"/>
                      <a:pt x="20" y="22"/>
                      <a:pt x="7" y="31"/>
                    </a:cubicBezTo>
                    <a:cubicBezTo>
                      <a:pt x="0" y="41"/>
                      <a:pt x="19" y="52"/>
                      <a:pt x="2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7231" name="Freeform 1585"/>
            <p:cNvSpPr>
              <a:spLocks/>
            </p:cNvSpPr>
            <p:nvPr/>
          </p:nvSpPr>
          <p:spPr bwMode="auto">
            <a:xfrm flipH="1">
              <a:off x="1038" y="835"/>
              <a:ext cx="154" cy="186"/>
            </a:xfrm>
            <a:custGeom>
              <a:avLst/>
              <a:gdLst>
                <a:gd name="T0" fmla="*/ 149 w 257"/>
                <a:gd name="T1" fmla="*/ 0 h 318"/>
                <a:gd name="T2" fmla="*/ 150 w 257"/>
                <a:gd name="T3" fmla="*/ 7 h 318"/>
                <a:gd name="T4" fmla="*/ 147 w 257"/>
                <a:gd name="T5" fmla="*/ 15 h 318"/>
                <a:gd name="T6" fmla="*/ 141 w 257"/>
                <a:gd name="T7" fmla="*/ 22 h 318"/>
                <a:gd name="T8" fmla="*/ 133 w 257"/>
                <a:gd name="T9" fmla="*/ 36 h 318"/>
                <a:gd name="T10" fmla="*/ 127 w 257"/>
                <a:gd name="T11" fmla="*/ 43 h 318"/>
                <a:gd name="T12" fmla="*/ 121 w 257"/>
                <a:gd name="T13" fmla="*/ 59 h 318"/>
                <a:gd name="T14" fmla="*/ 116 w 257"/>
                <a:gd name="T15" fmla="*/ 68 h 318"/>
                <a:gd name="T16" fmla="*/ 104 w 257"/>
                <a:gd name="T17" fmla="*/ 85 h 318"/>
                <a:gd name="T18" fmla="*/ 102 w 257"/>
                <a:gd name="T19" fmla="*/ 89 h 318"/>
                <a:gd name="T20" fmla="*/ 82 w 257"/>
                <a:gd name="T21" fmla="*/ 92 h 318"/>
                <a:gd name="T22" fmla="*/ 84 w 257"/>
                <a:gd name="T23" fmla="*/ 98 h 318"/>
                <a:gd name="T24" fmla="*/ 61 w 257"/>
                <a:gd name="T25" fmla="*/ 103 h 318"/>
                <a:gd name="T26" fmla="*/ 50 w 257"/>
                <a:gd name="T27" fmla="*/ 110 h 318"/>
                <a:gd name="T28" fmla="*/ 41 w 257"/>
                <a:gd name="T29" fmla="*/ 125 h 318"/>
                <a:gd name="T30" fmla="*/ 38 w 257"/>
                <a:gd name="T31" fmla="*/ 131 h 318"/>
                <a:gd name="T32" fmla="*/ 35 w 257"/>
                <a:gd name="T33" fmla="*/ 142 h 318"/>
                <a:gd name="T34" fmla="*/ 32 w 257"/>
                <a:gd name="T35" fmla="*/ 156 h 318"/>
                <a:gd name="T36" fmla="*/ 26 w 257"/>
                <a:gd name="T37" fmla="*/ 159 h 318"/>
                <a:gd name="T38" fmla="*/ 26 w 257"/>
                <a:gd name="T39" fmla="*/ 156 h 318"/>
                <a:gd name="T40" fmla="*/ 25 w 257"/>
                <a:gd name="T41" fmla="*/ 159 h 318"/>
                <a:gd name="T42" fmla="*/ 26 w 257"/>
                <a:gd name="T43" fmla="*/ 173 h 318"/>
                <a:gd name="T44" fmla="*/ 44 w 257"/>
                <a:gd name="T45" fmla="*/ 180 h 318"/>
                <a:gd name="T46" fmla="*/ 59 w 257"/>
                <a:gd name="T47" fmla="*/ 182 h 318"/>
                <a:gd name="T48" fmla="*/ 56 w 257"/>
                <a:gd name="T49" fmla="*/ 184 h 318"/>
                <a:gd name="T50" fmla="*/ 46 w 257"/>
                <a:gd name="T51" fmla="*/ 185 h 318"/>
                <a:gd name="T52" fmla="*/ 38 w 257"/>
                <a:gd name="T53" fmla="*/ 181 h 318"/>
                <a:gd name="T54" fmla="*/ 10 w 257"/>
                <a:gd name="T55" fmla="*/ 168 h 318"/>
                <a:gd name="T56" fmla="*/ 7 w 257"/>
                <a:gd name="T57" fmla="*/ 146 h 318"/>
                <a:gd name="T58" fmla="*/ 58 w 257"/>
                <a:gd name="T59" fmla="*/ 95 h 318"/>
                <a:gd name="T60" fmla="*/ 55 w 257"/>
                <a:gd name="T61" fmla="*/ 119 h 318"/>
                <a:gd name="T62" fmla="*/ 65 w 257"/>
                <a:gd name="T63" fmla="*/ 92 h 318"/>
                <a:gd name="T64" fmla="*/ 72 w 257"/>
                <a:gd name="T65" fmla="*/ 89 h 318"/>
                <a:gd name="T66" fmla="*/ 94 w 257"/>
                <a:gd name="T67" fmla="*/ 81 h 318"/>
                <a:gd name="T68" fmla="*/ 101 w 257"/>
                <a:gd name="T69" fmla="*/ 74 h 318"/>
                <a:gd name="T70" fmla="*/ 116 w 257"/>
                <a:gd name="T71" fmla="*/ 55 h 318"/>
                <a:gd name="T72" fmla="*/ 121 w 257"/>
                <a:gd name="T73" fmla="*/ 48 h 318"/>
                <a:gd name="T74" fmla="*/ 130 w 257"/>
                <a:gd name="T75" fmla="*/ 34 h 318"/>
                <a:gd name="T76" fmla="*/ 137 w 257"/>
                <a:gd name="T77" fmla="*/ 25 h 318"/>
                <a:gd name="T78" fmla="*/ 141 w 257"/>
                <a:gd name="T79" fmla="*/ 19 h 318"/>
                <a:gd name="T80" fmla="*/ 143 w 257"/>
                <a:gd name="T81" fmla="*/ 13 h 318"/>
                <a:gd name="T82" fmla="*/ 147 w 257"/>
                <a:gd name="T83" fmla="*/ 7 h 318"/>
                <a:gd name="T84" fmla="*/ 149 w 257"/>
                <a:gd name="T85" fmla="*/ 0 h 3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7" h="318">
                  <a:moveTo>
                    <a:pt x="249" y="0"/>
                  </a:moveTo>
                  <a:cubicBezTo>
                    <a:pt x="255" y="4"/>
                    <a:pt x="257" y="8"/>
                    <a:pt x="250" y="12"/>
                  </a:cubicBezTo>
                  <a:cubicBezTo>
                    <a:pt x="249" y="18"/>
                    <a:pt x="248" y="22"/>
                    <a:pt x="245" y="26"/>
                  </a:cubicBezTo>
                  <a:cubicBezTo>
                    <a:pt x="242" y="30"/>
                    <a:pt x="236" y="37"/>
                    <a:pt x="236" y="37"/>
                  </a:cubicBezTo>
                  <a:cubicBezTo>
                    <a:pt x="234" y="46"/>
                    <a:pt x="231" y="55"/>
                    <a:pt x="222" y="61"/>
                  </a:cubicBezTo>
                  <a:cubicBezTo>
                    <a:pt x="220" y="66"/>
                    <a:pt x="217" y="69"/>
                    <a:pt x="212" y="73"/>
                  </a:cubicBezTo>
                  <a:cubicBezTo>
                    <a:pt x="212" y="86"/>
                    <a:pt x="209" y="90"/>
                    <a:pt x="202" y="101"/>
                  </a:cubicBezTo>
                  <a:cubicBezTo>
                    <a:pt x="202" y="108"/>
                    <a:pt x="198" y="111"/>
                    <a:pt x="193" y="116"/>
                  </a:cubicBezTo>
                  <a:cubicBezTo>
                    <a:pt x="185" y="127"/>
                    <a:pt x="187" y="137"/>
                    <a:pt x="174" y="146"/>
                  </a:cubicBezTo>
                  <a:cubicBezTo>
                    <a:pt x="168" y="153"/>
                    <a:pt x="176" y="150"/>
                    <a:pt x="170" y="152"/>
                  </a:cubicBezTo>
                  <a:cubicBezTo>
                    <a:pt x="164" y="154"/>
                    <a:pt x="142" y="154"/>
                    <a:pt x="137" y="157"/>
                  </a:cubicBezTo>
                  <a:cubicBezTo>
                    <a:pt x="128" y="160"/>
                    <a:pt x="146" y="164"/>
                    <a:pt x="140" y="167"/>
                  </a:cubicBezTo>
                  <a:cubicBezTo>
                    <a:pt x="134" y="170"/>
                    <a:pt x="110" y="172"/>
                    <a:pt x="101" y="176"/>
                  </a:cubicBezTo>
                  <a:cubicBezTo>
                    <a:pt x="94" y="179"/>
                    <a:pt x="90" y="184"/>
                    <a:pt x="83" y="188"/>
                  </a:cubicBezTo>
                  <a:cubicBezTo>
                    <a:pt x="78" y="197"/>
                    <a:pt x="73" y="205"/>
                    <a:pt x="68" y="214"/>
                  </a:cubicBezTo>
                  <a:cubicBezTo>
                    <a:pt x="67" y="217"/>
                    <a:pt x="64" y="224"/>
                    <a:pt x="64" y="224"/>
                  </a:cubicBezTo>
                  <a:cubicBezTo>
                    <a:pt x="62" y="230"/>
                    <a:pt x="59" y="236"/>
                    <a:pt x="58" y="242"/>
                  </a:cubicBezTo>
                  <a:cubicBezTo>
                    <a:pt x="57" y="251"/>
                    <a:pt x="58" y="259"/>
                    <a:pt x="54" y="267"/>
                  </a:cubicBezTo>
                  <a:cubicBezTo>
                    <a:pt x="53" y="285"/>
                    <a:pt x="50" y="287"/>
                    <a:pt x="44" y="272"/>
                  </a:cubicBezTo>
                  <a:cubicBezTo>
                    <a:pt x="44" y="270"/>
                    <a:pt x="45" y="268"/>
                    <a:pt x="43" y="267"/>
                  </a:cubicBezTo>
                  <a:cubicBezTo>
                    <a:pt x="41" y="266"/>
                    <a:pt x="41" y="269"/>
                    <a:pt x="41" y="271"/>
                  </a:cubicBezTo>
                  <a:cubicBezTo>
                    <a:pt x="41" y="279"/>
                    <a:pt x="42" y="288"/>
                    <a:pt x="44" y="296"/>
                  </a:cubicBezTo>
                  <a:cubicBezTo>
                    <a:pt x="46" y="306"/>
                    <a:pt x="67" y="306"/>
                    <a:pt x="73" y="307"/>
                  </a:cubicBezTo>
                  <a:cubicBezTo>
                    <a:pt x="80" y="312"/>
                    <a:pt x="89" y="312"/>
                    <a:pt x="98" y="312"/>
                  </a:cubicBezTo>
                  <a:cubicBezTo>
                    <a:pt x="101" y="315"/>
                    <a:pt x="97" y="314"/>
                    <a:pt x="93" y="315"/>
                  </a:cubicBezTo>
                  <a:cubicBezTo>
                    <a:pt x="88" y="313"/>
                    <a:pt x="82" y="318"/>
                    <a:pt x="76" y="316"/>
                  </a:cubicBezTo>
                  <a:cubicBezTo>
                    <a:pt x="72" y="316"/>
                    <a:pt x="64" y="309"/>
                    <a:pt x="64" y="309"/>
                  </a:cubicBezTo>
                  <a:cubicBezTo>
                    <a:pt x="54" y="304"/>
                    <a:pt x="25" y="299"/>
                    <a:pt x="16" y="288"/>
                  </a:cubicBezTo>
                  <a:cubicBezTo>
                    <a:pt x="12" y="278"/>
                    <a:pt x="0" y="272"/>
                    <a:pt x="12" y="249"/>
                  </a:cubicBezTo>
                  <a:cubicBezTo>
                    <a:pt x="25" y="226"/>
                    <a:pt x="83" y="170"/>
                    <a:pt x="96" y="162"/>
                  </a:cubicBezTo>
                  <a:cubicBezTo>
                    <a:pt x="109" y="154"/>
                    <a:pt x="90" y="204"/>
                    <a:pt x="92" y="203"/>
                  </a:cubicBezTo>
                  <a:cubicBezTo>
                    <a:pt x="100" y="191"/>
                    <a:pt x="94" y="160"/>
                    <a:pt x="108" y="158"/>
                  </a:cubicBezTo>
                  <a:cubicBezTo>
                    <a:pt x="112" y="157"/>
                    <a:pt x="115" y="154"/>
                    <a:pt x="120" y="153"/>
                  </a:cubicBezTo>
                  <a:cubicBezTo>
                    <a:pt x="128" y="143"/>
                    <a:pt x="144" y="141"/>
                    <a:pt x="157" y="139"/>
                  </a:cubicBezTo>
                  <a:cubicBezTo>
                    <a:pt x="160" y="134"/>
                    <a:pt x="164" y="130"/>
                    <a:pt x="169" y="127"/>
                  </a:cubicBezTo>
                  <a:cubicBezTo>
                    <a:pt x="178" y="116"/>
                    <a:pt x="188" y="108"/>
                    <a:pt x="194" y="94"/>
                  </a:cubicBezTo>
                  <a:cubicBezTo>
                    <a:pt x="195" y="88"/>
                    <a:pt x="197" y="87"/>
                    <a:pt x="202" y="82"/>
                  </a:cubicBezTo>
                  <a:cubicBezTo>
                    <a:pt x="203" y="74"/>
                    <a:pt x="210" y="63"/>
                    <a:pt x="217" y="58"/>
                  </a:cubicBezTo>
                  <a:cubicBezTo>
                    <a:pt x="221" y="53"/>
                    <a:pt x="225" y="48"/>
                    <a:pt x="229" y="43"/>
                  </a:cubicBezTo>
                  <a:cubicBezTo>
                    <a:pt x="230" y="38"/>
                    <a:pt x="230" y="35"/>
                    <a:pt x="235" y="32"/>
                  </a:cubicBezTo>
                  <a:cubicBezTo>
                    <a:pt x="236" y="29"/>
                    <a:pt x="237" y="25"/>
                    <a:pt x="239" y="22"/>
                  </a:cubicBezTo>
                  <a:cubicBezTo>
                    <a:pt x="240" y="16"/>
                    <a:pt x="241" y="15"/>
                    <a:pt x="246" y="12"/>
                  </a:cubicBezTo>
                  <a:cubicBezTo>
                    <a:pt x="247" y="7"/>
                    <a:pt x="249" y="5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2" name="Freeform 1586"/>
            <p:cNvSpPr>
              <a:spLocks/>
            </p:cNvSpPr>
            <p:nvPr/>
          </p:nvSpPr>
          <p:spPr bwMode="auto">
            <a:xfrm>
              <a:off x="749" y="1220"/>
              <a:ext cx="488" cy="783"/>
            </a:xfrm>
            <a:custGeom>
              <a:avLst/>
              <a:gdLst>
                <a:gd name="T0" fmla="*/ 486 w 984"/>
                <a:gd name="T1" fmla="*/ 10 h 1685"/>
                <a:gd name="T2" fmla="*/ 481 w 984"/>
                <a:gd name="T3" fmla="*/ 26 h 1685"/>
                <a:gd name="T4" fmla="*/ 485 w 984"/>
                <a:gd name="T5" fmla="*/ 72 h 1685"/>
                <a:gd name="T6" fmla="*/ 461 w 984"/>
                <a:gd name="T7" fmla="*/ 177 h 1685"/>
                <a:gd name="T8" fmla="*/ 436 w 984"/>
                <a:gd name="T9" fmla="*/ 187 h 1685"/>
                <a:gd name="T10" fmla="*/ 368 w 984"/>
                <a:gd name="T11" fmla="*/ 208 h 1685"/>
                <a:gd name="T12" fmla="*/ 319 w 984"/>
                <a:gd name="T13" fmla="*/ 223 h 1685"/>
                <a:gd name="T14" fmla="*/ 305 w 984"/>
                <a:gd name="T15" fmla="*/ 234 h 1685"/>
                <a:gd name="T16" fmla="*/ 299 w 984"/>
                <a:gd name="T17" fmla="*/ 252 h 1685"/>
                <a:gd name="T18" fmla="*/ 303 w 984"/>
                <a:gd name="T19" fmla="*/ 297 h 1685"/>
                <a:gd name="T20" fmla="*/ 318 w 984"/>
                <a:gd name="T21" fmla="*/ 336 h 1685"/>
                <a:gd name="T22" fmla="*/ 339 w 984"/>
                <a:gd name="T23" fmla="*/ 369 h 1685"/>
                <a:gd name="T24" fmla="*/ 307 w 984"/>
                <a:gd name="T25" fmla="*/ 415 h 1685"/>
                <a:gd name="T26" fmla="*/ 306 w 984"/>
                <a:gd name="T27" fmla="*/ 513 h 1685"/>
                <a:gd name="T28" fmla="*/ 316 w 984"/>
                <a:gd name="T29" fmla="*/ 517 h 1685"/>
                <a:gd name="T30" fmla="*/ 321 w 984"/>
                <a:gd name="T31" fmla="*/ 594 h 1685"/>
                <a:gd name="T32" fmla="*/ 343 w 984"/>
                <a:gd name="T33" fmla="*/ 689 h 1685"/>
                <a:gd name="T34" fmla="*/ 357 w 984"/>
                <a:gd name="T35" fmla="*/ 729 h 1685"/>
                <a:gd name="T36" fmla="*/ 346 w 984"/>
                <a:gd name="T37" fmla="*/ 740 h 1685"/>
                <a:gd name="T38" fmla="*/ 310 w 984"/>
                <a:gd name="T39" fmla="*/ 747 h 1685"/>
                <a:gd name="T40" fmla="*/ 303 w 984"/>
                <a:gd name="T41" fmla="*/ 771 h 1685"/>
                <a:gd name="T42" fmla="*/ 269 w 984"/>
                <a:gd name="T43" fmla="*/ 772 h 1685"/>
                <a:gd name="T44" fmla="*/ 254 w 984"/>
                <a:gd name="T45" fmla="*/ 781 h 1685"/>
                <a:gd name="T46" fmla="*/ 183 w 984"/>
                <a:gd name="T47" fmla="*/ 782 h 1685"/>
                <a:gd name="T48" fmla="*/ 175 w 984"/>
                <a:gd name="T49" fmla="*/ 774 h 1685"/>
                <a:gd name="T50" fmla="*/ 66 w 984"/>
                <a:gd name="T51" fmla="*/ 774 h 1685"/>
                <a:gd name="T52" fmla="*/ 11 w 984"/>
                <a:gd name="T53" fmla="*/ 757 h 1685"/>
                <a:gd name="T54" fmla="*/ 4 w 984"/>
                <a:gd name="T55" fmla="*/ 740 h 1685"/>
                <a:gd name="T56" fmla="*/ 8 w 984"/>
                <a:gd name="T57" fmla="*/ 689 h 1685"/>
                <a:gd name="T58" fmla="*/ 13 w 984"/>
                <a:gd name="T59" fmla="*/ 613 h 1685"/>
                <a:gd name="T60" fmla="*/ 25 w 984"/>
                <a:gd name="T61" fmla="*/ 588 h 1685"/>
                <a:gd name="T62" fmla="*/ 25 w 984"/>
                <a:gd name="T63" fmla="*/ 542 h 1685"/>
                <a:gd name="T64" fmla="*/ 29 w 984"/>
                <a:gd name="T65" fmla="*/ 510 h 1685"/>
                <a:gd name="T66" fmla="*/ 49 w 984"/>
                <a:gd name="T67" fmla="*/ 461 h 1685"/>
                <a:gd name="T68" fmla="*/ 63 w 984"/>
                <a:gd name="T69" fmla="*/ 468 h 1685"/>
                <a:gd name="T70" fmla="*/ 98 w 984"/>
                <a:gd name="T71" fmla="*/ 471 h 1685"/>
                <a:gd name="T72" fmla="*/ 126 w 984"/>
                <a:gd name="T73" fmla="*/ 467 h 1685"/>
                <a:gd name="T74" fmla="*/ 123 w 984"/>
                <a:gd name="T75" fmla="*/ 427 h 1685"/>
                <a:gd name="T76" fmla="*/ 130 w 984"/>
                <a:gd name="T77" fmla="*/ 343 h 1685"/>
                <a:gd name="T78" fmla="*/ 134 w 984"/>
                <a:gd name="T79" fmla="*/ 255 h 1685"/>
                <a:gd name="T80" fmla="*/ 132 w 984"/>
                <a:gd name="T81" fmla="*/ 64 h 1685"/>
                <a:gd name="T82" fmla="*/ 122 w 984"/>
                <a:gd name="T83" fmla="*/ 14 h 1685"/>
                <a:gd name="T84" fmla="*/ 188 w 984"/>
                <a:gd name="T85" fmla="*/ 18 h 1685"/>
                <a:gd name="T86" fmla="*/ 215 w 984"/>
                <a:gd name="T87" fmla="*/ 49 h 1685"/>
                <a:gd name="T88" fmla="*/ 247 w 984"/>
                <a:gd name="T89" fmla="*/ 26 h 1685"/>
                <a:gd name="T90" fmla="*/ 263 w 984"/>
                <a:gd name="T91" fmla="*/ 18 h 1685"/>
                <a:gd name="T92" fmla="*/ 278 w 984"/>
                <a:gd name="T93" fmla="*/ 35 h 1685"/>
                <a:gd name="T94" fmla="*/ 297 w 984"/>
                <a:gd name="T95" fmla="*/ 47 h 1685"/>
                <a:gd name="T96" fmla="*/ 323 w 984"/>
                <a:gd name="T97" fmla="*/ 35 h 1685"/>
                <a:gd name="T98" fmla="*/ 337 w 984"/>
                <a:gd name="T99" fmla="*/ 36 h 1685"/>
                <a:gd name="T100" fmla="*/ 360 w 984"/>
                <a:gd name="T101" fmla="*/ 52 h 1685"/>
                <a:gd name="T102" fmla="*/ 358 w 984"/>
                <a:gd name="T103" fmla="*/ 52 h 1685"/>
                <a:gd name="T104" fmla="*/ 403 w 984"/>
                <a:gd name="T105" fmla="*/ 22 h 1685"/>
                <a:gd name="T106" fmla="*/ 468 w 984"/>
                <a:gd name="T107" fmla="*/ 6 h 1685"/>
                <a:gd name="T108" fmla="*/ 481 w 984"/>
                <a:gd name="T109" fmla="*/ 1 h 1685"/>
                <a:gd name="T110" fmla="*/ 486 w 984"/>
                <a:gd name="T111" fmla="*/ 10 h 16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84" h="1685">
                  <a:moveTo>
                    <a:pt x="980" y="21"/>
                  </a:moveTo>
                  <a:cubicBezTo>
                    <a:pt x="977" y="33"/>
                    <a:pt x="971" y="45"/>
                    <a:pt x="970" y="57"/>
                  </a:cubicBezTo>
                  <a:cubicBezTo>
                    <a:pt x="967" y="79"/>
                    <a:pt x="984" y="102"/>
                    <a:pt x="977" y="156"/>
                  </a:cubicBezTo>
                  <a:cubicBezTo>
                    <a:pt x="970" y="210"/>
                    <a:pt x="945" y="340"/>
                    <a:pt x="929" y="381"/>
                  </a:cubicBezTo>
                  <a:cubicBezTo>
                    <a:pt x="928" y="394"/>
                    <a:pt x="903" y="394"/>
                    <a:pt x="880" y="402"/>
                  </a:cubicBezTo>
                  <a:cubicBezTo>
                    <a:pt x="840" y="416"/>
                    <a:pt x="778" y="425"/>
                    <a:pt x="743" y="448"/>
                  </a:cubicBezTo>
                  <a:cubicBezTo>
                    <a:pt x="713" y="468"/>
                    <a:pt x="671" y="495"/>
                    <a:pt x="644" y="480"/>
                  </a:cubicBezTo>
                  <a:cubicBezTo>
                    <a:pt x="626" y="494"/>
                    <a:pt x="622" y="490"/>
                    <a:pt x="614" y="504"/>
                  </a:cubicBezTo>
                  <a:cubicBezTo>
                    <a:pt x="607" y="514"/>
                    <a:pt x="602" y="521"/>
                    <a:pt x="602" y="543"/>
                  </a:cubicBezTo>
                  <a:cubicBezTo>
                    <a:pt x="603" y="569"/>
                    <a:pt x="605" y="609"/>
                    <a:pt x="611" y="639"/>
                  </a:cubicBezTo>
                  <a:cubicBezTo>
                    <a:pt x="617" y="669"/>
                    <a:pt x="629" y="697"/>
                    <a:pt x="641" y="723"/>
                  </a:cubicBezTo>
                  <a:cubicBezTo>
                    <a:pt x="653" y="749"/>
                    <a:pt x="686" y="767"/>
                    <a:pt x="683" y="795"/>
                  </a:cubicBezTo>
                  <a:cubicBezTo>
                    <a:pt x="676" y="856"/>
                    <a:pt x="632" y="835"/>
                    <a:pt x="620" y="894"/>
                  </a:cubicBezTo>
                  <a:cubicBezTo>
                    <a:pt x="613" y="926"/>
                    <a:pt x="609" y="1057"/>
                    <a:pt x="617" y="1104"/>
                  </a:cubicBezTo>
                  <a:cubicBezTo>
                    <a:pt x="620" y="1140"/>
                    <a:pt x="633" y="1084"/>
                    <a:pt x="638" y="1113"/>
                  </a:cubicBezTo>
                  <a:cubicBezTo>
                    <a:pt x="643" y="1142"/>
                    <a:pt x="638" y="1217"/>
                    <a:pt x="647" y="1278"/>
                  </a:cubicBezTo>
                  <a:cubicBezTo>
                    <a:pt x="658" y="1340"/>
                    <a:pt x="680" y="1437"/>
                    <a:pt x="692" y="1482"/>
                  </a:cubicBezTo>
                  <a:cubicBezTo>
                    <a:pt x="704" y="1530"/>
                    <a:pt x="718" y="1551"/>
                    <a:pt x="719" y="1569"/>
                  </a:cubicBezTo>
                  <a:cubicBezTo>
                    <a:pt x="719" y="1589"/>
                    <a:pt x="713" y="1587"/>
                    <a:pt x="698" y="1593"/>
                  </a:cubicBezTo>
                  <a:cubicBezTo>
                    <a:pt x="683" y="1599"/>
                    <a:pt x="640" y="1597"/>
                    <a:pt x="626" y="1608"/>
                  </a:cubicBezTo>
                  <a:cubicBezTo>
                    <a:pt x="612" y="1619"/>
                    <a:pt x="625" y="1650"/>
                    <a:pt x="611" y="1659"/>
                  </a:cubicBezTo>
                  <a:cubicBezTo>
                    <a:pt x="597" y="1670"/>
                    <a:pt x="584" y="1656"/>
                    <a:pt x="542" y="1662"/>
                  </a:cubicBezTo>
                  <a:cubicBezTo>
                    <a:pt x="526" y="1665"/>
                    <a:pt x="541" y="1677"/>
                    <a:pt x="512" y="1680"/>
                  </a:cubicBezTo>
                  <a:cubicBezTo>
                    <a:pt x="483" y="1683"/>
                    <a:pt x="395" y="1685"/>
                    <a:pt x="368" y="1683"/>
                  </a:cubicBezTo>
                  <a:cubicBezTo>
                    <a:pt x="359" y="1681"/>
                    <a:pt x="361" y="1667"/>
                    <a:pt x="352" y="1666"/>
                  </a:cubicBezTo>
                  <a:cubicBezTo>
                    <a:pt x="321" y="1659"/>
                    <a:pt x="189" y="1671"/>
                    <a:pt x="134" y="1665"/>
                  </a:cubicBezTo>
                  <a:cubicBezTo>
                    <a:pt x="79" y="1659"/>
                    <a:pt x="44" y="1641"/>
                    <a:pt x="23" y="1629"/>
                  </a:cubicBezTo>
                  <a:cubicBezTo>
                    <a:pt x="0" y="1617"/>
                    <a:pt x="9" y="1617"/>
                    <a:pt x="8" y="1593"/>
                  </a:cubicBezTo>
                  <a:cubicBezTo>
                    <a:pt x="7" y="1569"/>
                    <a:pt x="14" y="1527"/>
                    <a:pt x="17" y="1482"/>
                  </a:cubicBezTo>
                  <a:cubicBezTo>
                    <a:pt x="20" y="1437"/>
                    <a:pt x="21" y="1356"/>
                    <a:pt x="26" y="1320"/>
                  </a:cubicBezTo>
                  <a:cubicBezTo>
                    <a:pt x="31" y="1284"/>
                    <a:pt x="46" y="1291"/>
                    <a:pt x="50" y="1266"/>
                  </a:cubicBezTo>
                  <a:cubicBezTo>
                    <a:pt x="54" y="1241"/>
                    <a:pt x="49" y="1195"/>
                    <a:pt x="50" y="1167"/>
                  </a:cubicBezTo>
                  <a:cubicBezTo>
                    <a:pt x="51" y="1139"/>
                    <a:pt x="51" y="1127"/>
                    <a:pt x="59" y="1098"/>
                  </a:cubicBezTo>
                  <a:cubicBezTo>
                    <a:pt x="67" y="1069"/>
                    <a:pt x="87" y="1008"/>
                    <a:pt x="98" y="993"/>
                  </a:cubicBezTo>
                  <a:cubicBezTo>
                    <a:pt x="113" y="971"/>
                    <a:pt x="105" y="1006"/>
                    <a:pt x="128" y="1008"/>
                  </a:cubicBezTo>
                  <a:cubicBezTo>
                    <a:pt x="144" y="1011"/>
                    <a:pt x="176" y="1015"/>
                    <a:pt x="197" y="1014"/>
                  </a:cubicBezTo>
                  <a:cubicBezTo>
                    <a:pt x="218" y="1013"/>
                    <a:pt x="246" y="1021"/>
                    <a:pt x="254" y="1005"/>
                  </a:cubicBezTo>
                  <a:cubicBezTo>
                    <a:pt x="262" y="989"/>
                    <a:pt x="247" y="962"/>
                    <a:pt x="248" y="918"/>
                  </a:cubicBezTo>
                  <a:cubicBezTo>
                    <a:pt x="249" y="874"/>
                    <a:pt x="259" y="800"/>
                    <a:pt x="263" y="738"/>
                  </a:cubicBezTo>
                  <a:cubicBezTo>
                    <a:pt x="267" y="676"/>
                    <a:pt x="271" y="648"/>
                    <a:pt x="271" y="548"/>
                  </a:cubicBezTo>
                  <a:cubicBezTo>
                    <a:pt x="274" y="448"/>
                    <a:pt x="270" y="224"/>
                    <a:pt x="266" y="138"/>
                  </a:cubicBezTo>
                  <a:cubicBezTo>
                    <a:pt x="262" y="52"/>
                    <a:pt x="226" y="46"/>
                    <a:pt x="245" y="30"/>
                  </a:cubicBezTo>
                  <a:cubicBezTo>
                    <a:pt x="299" y="12"/>
                    <a:pt x="326" y="30"/>
                    <a:pt x="380" y="39"/>
                  </a:cubicBezTo>
                  <a:cubicBezTo>
                    <a:pt x="413" y="45"/>
                    <a:pt x="414" y="102"/>
                    <a:pt x="434" y="105"/>
                  </a:cubicBezTo>
                  <a:cubicBezTo>
                    <a:pt x="451" y="97"/>
                    <a:pt x="480" y="60"/>
                    <a:pt x="498" y="57"/>
                  </a:cubicBezTo>
                  <a:cubicBezTo>
                    <a:pt x="514" y="50"/>
                    <a:pt x="520" y="36"/>
                    <a:pt x="530" y="39"/>
                  </a:cubicBezTo>
                  <a:cubicBezTo>
                    <a:pt x="540" y="42"/>
                    <a:pt x="542" y="55"/>
                    <a:pt x="561" y="75"/>
                  </a:cubicBezTo>
                  <a:cubicBezTo>
                    <a:pt x="572" y="85"/>
                    <a:pt x="583" y="102"/>
                    <a:pt x="598" y="102"/>
                  </a:cubicBezTo>
                  <a:cubicBezTo>
                    <a:pt x="603" y="99"/>
                    <a:pt x="641" y="70"/>
                    <a:pt x="652" y="75"/>
                  </a:cubicBezTo>
                  <a:cubicBezTo>
                    <a:pt x="665" y="72"/>
                    <a:pt x="668" y="72"/>
                    <a:pt x="680" y="78"/>
                  </a:cubicBezTo>
                  <a:cubicBezTo>
                    <a:pt x="692" y="84"/>
                    <a:pt x="718" y="106"/>
                    <a:pt x="725" y="111"/>
                  </a:cubicBezTo>
                  <a:cubicBezTo>
                    <a:pt x="734" y="116"/>
                    <a:pt x="708" y="121"/>
                    <a:pt x="722" y="111"/>
                  </a:cubicBezTo>
                  <a:cubicBezTo>
                    <a:pt x="736" y="101"/>
                    <a:pt x="775" y="65"/>
                    <a:pt x="812" y="48"/>
                  </a:cubicBezTo>
                  <a:cubicBezTo>
                    <a:pt x="849" y="31"/>
                    <a:pt x="917" y="20"/>
                    <a:pt x="943" y="12"/>
                  </a:cubicBezTo>
                  <a:cubicBezTo>
                    <a:pt x="952" y="9"/>
                    <a:pt x="961" y="0"/>
                    <a:pt x="970" y="2"/>
                  </a:cubicBezTo>
                  <a:cubicBezTo>
                    <a:pt x="977" y="4"/>
                    <a:pt x="977" y="15"/>
                    <a:pt x="980" y="21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3" name="Freeform 1587"/>
            <p:cNvSpPr>
              <a:spLocks/>
            </p:cNvSpPr>
            <p:nvPr/>
          </p:nvSpPr>
          <p:spPr bwMode="auto">
            <a:xfrm>
              <a:off x="1041" y="1270"/>
              <a:ext cx="31" cy="43"/>
            </a:xfrm>
            <a:custGeom>
              <a:avLst/>
              <a:gdLst>
                <a:gd name="T0" fmla="*/ 31 w 63"/>
                <a:gd name="T1" fmla="*/ 43 h 93"/>
                <a:gd name="T2" fmla="*/ 4 w 63"/>
                <a:gd name="T3" fmla="*/ 8 h 93"/>
                <a:gd name="T4" fmla="*/ 0 w 63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93">
                  <a:moveTo>
                    <a:pt x="63" y="93"/>
                  </a:moveTo>
                  <a:cubicBezTo>
                    <a:pt x="54" y="81"/>
                    <a:pt x="19" y="33"/>
                    <a:pt x="9" y="18"/>
                  </a:cubicBezTo>
                  <a:cubicBezTo>
                    <a:pt x="7" y="12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4" name="Freeform 1588"/>
            <p:cNvSpPr>
              <a:spLocks/>
            </p:cNvSpPr>
            <p:nvPr/>
          </p:nvSpPr>
          <p:spPr bwMode="auto">
            <a:xfrm>
              <a:off x="928" y="1270"/>
              <a:ext cx="35" cy="28"/>
            </a:xfrm>
            <a:custGeom>
              <a:avLst/>
              <a:gdLst>
                <a:gd name="T0" fmla="*/ 35 w 69"/>
                <a:gd name="T1" fmla="*/ 0 h 60"/>
                <a:gd name="T2" fmla="*/ 23 w 69"/>
                <a:gd name="T3" fmla="*/ 10 h 60"/>
                <a:gd name="T4" fmla="*/ 12 w 69"/>
                <a:gd name="T5" fmla="*/ 21 h 60"/>
                <a:gd name="T6" fmla="*/ 0 w 69"/>
                <a:gd name="T7" fmla="*/ 2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0">
                  <a:moveTo>
                    <a:pt x="69" y="0"/>
                  </a:moveTo>
                  <a:cubicBezTo>
                    <a:pt x="60" y="9"/>
                    <a:pt x="57" y="17"/>
                    <a:pt x="45" y="21"/>
                  </a:cubicBezTo>
                  <a:cubicBezTo>
                    <a:pt x="31" y="42"/>
                    <a:pt x="39" y="35"/>
                    <a:pt x="24" y="45"/>
                  </a:cubicBezTo>
                  <a:cubicBezTo>
                    <a:pt x="14" y="60"/>
                    <a:pt x="10" y="50"/>
                    <a:pt x="0" y="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5" name="Freeform 1589"/>
            <p:cNvSpPr>
              <a:spLocks/>
            </p:cNvSpPr>
            <p:nvPr/>
          </p:nvSpPr>
          <p:spPr bwMode="auto">
            <a:xfrm>
              <a:off x="949" y="1227"/>
              <a:ext cx="279" cy="223"/>
            </a:xfrm>
            <a:custGeom>
              <a:avLst/>
              <a:gdLst>
                <a:gd name="T0" fmla="*/ 73 w 563"/>
                <a:gd name="T1" fmla="*/ 68 h 479"/>
                <a:gd name="T2" fmla="*/ 58 w 563"/>
                <a:gd name="T3" fmla="*/ 108 h 479"/>
                <a:gd name="T4" fmla="*/ 54 w 563"/>
                <a:gd name="T5" fmla="*/ 124 h 479"/>
                <a:gd name="T6" fmla="*/ 43 w 563"/>
                <a:gd name="T7" fmla="*/ 213 h 479"/>
                <a:gd name="T8" fmla="*/ 40 w 563"/>
                <a:gd name="T9" fmla="*/ 213 h 479"/>
                <a:gd name="T10" fmla="*/ 18 w 563"/>
                <a:gd name="T11" fmla="*/ 198 h 479"/>
                <a:gd name="T12" fmla="*/ 12 w 563"/>
                <a:gd name="T13" fmla="*/ 180 h 479"/>
                <a:gd name="T14" fmla="*/ 18 w 563"/>
                <a:gd name="T15" fmla="*/ 143 h 479"/>
                <a:gd name="T16" fmla="*/ 3 w 563"/>
                <a:gd name="T17" fmla="*/ 65 h 479"/>
                <a:gd name="T18" fmla="*/ 22 w 563"/>
                <a:gd name="T19" fmla="*/ 47 h 479"/>
                <a:gd name="T20" fmla="*/ 48 w 563"/>
                <a:gd name="T21" fmla="*/ 27 h 479"/>
                <a:gd name="T22" fmla="*/ 62 w 563"/>
                <a:gd name="T23" fmla="*/ 19 h 479"/>
                <a:gd name="T24" fmla="*/ 87 w 563"/>
                <a:gd name="T25" fmla="*/ 44 h 479"/>
                <a:gd name="T26" fmla="*/ 95 w 563"/>
                <a:gd name="T27" fmla="*/ 60 h 479"/>
                <a:gd name="T28" fmla="*/ 103 w 563"/>
                <a:gd name="T29" fmla="*/ 76 h 479"/>
                <a:gd name="T30" fmla="*/ 122 w 563"/>
                <a:gd name="T31" fmla="*/ 89 h 479"/>
                <a:gd name="T32" fmla="*/ 117 w 563"/>
                <a:gd name="T33" fmla="*/ 72 h 479"/>
                <a:gd name="T34" fmla="*/ 101 w 563"/>
                <a:gd name="T35" fmla="*/ 44 h 479"/>
                <a:gd name="T36" fmla="*/ 133 w 563"/>
                <a:gd name="T37" fmla="*/ 34 h 479"/>
                <a:gd name="T38" fmla="*/ 152 w 563"/>
                <a:gd name="T39" fmla="*/ 53 h 479"/>
                <a:gd name="T40" fmla="*/ 187 w 563"/>
                <a:gd name="T41" fmla="*/ 30 h 479"/>
                <a:gd name="T42" fmla="*/ 251 w 563"/>
                <a:gd name="T43" fmla="*/ 9 h 479"/>
                <a:gd name="T44" fmla="*/ 278 w 563"/>
                <a:gd name="T45" fmla="*/ 2 h 479"/>
                <a:gd name="T46" fmla="*/ 274 w 563"/>
                <a:gd name="T47" fmla="*/ 33 h 479"/>
                <a:gd name="T48" fmla="*/ 276 w 563"/>
                <a:gd name="T49" fmla="*/ 70 h 479"/>
                <a:gd name="T50" fmla="*/ 263 w 563"/>
                <a:gd name="T51" fmla="*/ 139 h 479"/>
                <a:gd name="T52" fmla="*/ 242 w 563"/>
                <a:gd name="T53" fmla="*/ 172 h 479"/>
                <a:gd name="T54" fmla="*/ 176 w 563"/>
                <a:gd name="T55" fmla="*/ 193 h 479"/>
                <a:gd name="T56" fmla="*/ 143 w 563"/>
                <a:gd name="T57" fmla="*/ 209 h 479"/>
                <a:gd name="T58" fmla="*/ 144 w 563"/>
                <a:gd name="T59" fmla="*/ 202 h 479"/>
                <a:gd name="T60" fmla="*/ 158 w 563"/>
                <a:gd name="T61" fmla="*/ 194 h 479"/>
                <a:gd name="T62" fmla="*/ 195 w 563"/>
                <a:gd name="T63" fmla="*/ 176 h 479"/>
                <a:gd name="T64" fmla="*/ 236 w 563"/>
                <a:gd name="T65" fmla="*/ 157 h 479"/>
                <a:gd name="T66" fmla="*/ 244 w 563"/>
                <a:gd name="T67" fmla="*/ 113 h 479"/>
                <a:gd name="T68" fmla="*/ 220 w 563"/>
                <a:gd name="T69" fmla="*/ 117 h 479"/>
                <a:gd name="T70" fmla="*/ 175 w 563"/>
                <a:gd name="T71" fmla="*/ 131 h 479"/>
                <a:gd name="T72" fmla="*/ 167 w 563"/>
                <a:gd name="T73" fmla="*/ 146 h 479"/>
                <a:gd name="T74" fmla="*/ 144 w 563"/>
                <a:gd name="T75" fmla="*/ 156 h 479"/>
                <a:gd name="T76" fmla="*/ 126 w 563"/>
                <a:gd name="T77" fmla="*/ 159 h 479"/>
                <a:gd name="T78" fmla="*/ 110 w 563"/>
                <a:gd name="T79" fmla="*/ 177 h 479"/>
                <a:gd name="T80" fmla="*/ 112 w 563"/>
                <a:gd name="T81" fmla="*/ 138 h 479"/>
                <a:gd name="T82" fmla="*/ 98 w 563"/>
                <a:gd name="T83" fmla="*/ 100 h 479"/>
                <a:gd name="T84" fmla="*/ 86 w 563"/>
                <a:gd name="T85" fmla="*/ 81 h 4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3" h="479">
                  <a:moveTo>
                    <a:pt x="174" y="173"/>
                  </a:moveTo>
                  <a:cubicBezTo>
                    <a:pt x="167" y="163"/>
                    <a:pt x="158" y="150"/>
                    <a:pt x="147" y="146"/>
                  </a:cubicBezTo>
                  <a:cubicBezTo>
                    <a:pt x="102" y="152"/>
                    <a:pt x="133" y="164"/>
                    <a:pt x="120" y="203"/>
                  </a:cubicBezTo>
                  <a:cubicBezTo>
                    <a:pt x="119" y="213"/>
                    <a:pt x="123" y="225"/>
                    <a:pt x="117" y="233"/>
                  </a:cubicBezTo>
                  <a:cubicBezTo>
                    <a:pt x="112" y="239"/>
                    <a:pt x="100" y="231"/>
                    <a:pt x="93" y="236"/>
                  </a:cubicBezTo>
                  <a:cubicBezTo>
                    <a:pt x="86" y="241"/>
                    <a:pt x="106" y="264"/>
                    <a:pt x="108" y="266"/>
                  </a:cubicBezTo>
                  <a:cubicBezTo>
                    <a:pt x="128" y="326"/>
                    <a:pt x="170" y="479"/>
                    <a:pt x="99" y="455"/>
                  </a:cubicBezTo>
                  <a:cubicBezTo>
                    <a:pt x="95" y="456"/>
                    <a:pt x="90" y="455"/>
                    <a:pt x="87" y="458"/>
                  </a:cubicBezTo>
                  <a:cubicBezTo>
                    <a:pt x="85" y="460"/>
                    <a:pt x="87" y="467"/>
                    <a:pt x="84" y="467"/>
                  </a:cubicBezTo>
                  <a:cubicBezTo>
                    <a:pt x="81" y="467"/>
                    <a:pt x="83" y="461"/>
                    <a:pt x="81" y="458"/>
                  </a:cubicBezTo>
                  <a:cubicBezTo>
                    <a:pt x="77" y="452"/>
                    <a:pt x="69" y="440"/>
                    <a:pt x="69" y="440"/>
                  </a:cubicBezTo>
                  <a:cubicBezTo>
                    <a:pt x="64" y="412"/>
                    <a:pt x="60" y="417"/>
                    <a:pt x="36" y="425"/>
                  </a:cubicBezTo>
                  <a:cubicBezTo>
                    <a:pt x="29" y="424"/>
                    <a:pt x="20" y="427"/>
                    <a:pt x="15" y="422"/>
                  </a:cubicBezTo>
                  <a:cubicBezTo>
                    <a:pt x="12" y="419"/>
                    <a:pt x="22" y="391"/>
                    <a:pt x="24" y="386"/>
                  </a:cubicBezTo>
                  <a:cubicBezTo>
                    <a:pt x="25" y="363"/>
                    <a:pt x="23" y="340"/>
                    <a:pt x="27" y="317"/>
                  </a:cubicBezTo>
                  <a:cubicBezTo>
                    <a:pt x="28" y="313"/>
                    <a:pt x="34" y="312"/>
                    <a:pt x="36" y="308"/>
                  </a:cubicBezTo>
                  <a:cubicBezTo>
                    <a:pt x="41" y="300"/>
                    <a:pt x="45" y="281"/>
                    <a:pt x="45" y="281"/>
                  </a:cubicBezTo>
                  <a:cubicBezTo>
                    <a:pt x="43" y="212"/>
                    <a:pt x="74" y="148"/>
                    <a:pt x="6" y="140"/>
                  </a:cubicBezTo>
                  <a:cubicBezTo>
                    <a:pt x="0" y="112"/>
                    <a:pt x="11" y="127"/>
                    <a:pt x="17" y="121"/>
                  </a:cubicBezTo>
                  <a:cubicBezTo>
                    <a:pt x="23" y="115"/>
                    <a:pt x="36" y="108"/>
                    <a:pt x="45" y="101"/>
                  </a:cubicBezTo>
                  <a:cubicBezTo>
                    <a:pt x="53" y="95"/>
                    <a:pt x="61" y="83"/>
                    <a:pt x="69" y="76"/>
                  </a:cubicBezTo>
                  <a:cubicBezTo>
                    <a:pt x="77" y="69"/>
                    <a:pt x="90" y="63"/>
                    <a:pt x="96" y="59"/>
                  </a:cubicBezTo>
                  <a:cubicBezTo>
                    <a:pt x="98" y="55"/>
                    <a:pt x="102" y="53"/>
                    <a:pt x="105" y="50"/>
                  </a:cubicBezTo>
                  <a:cubicBezTo>
                    <a:pt x="109" y="49"/>
                    <a:pt x="121" y="40"/>
                    <a:pt x="125" y="40"/>
                  </a:cubicBezTo>
                  <a:cubicBezTo>
                    <a:pt x="129" y="40"/>
                    <a:pt x="124" y="44"/>
                    <a:pt x="132" y="53"/>
                  </a:cubicBezTo>
                  <a:cubicBezTo>
                    <a:pt x="143" y="61"/>
                    <a:pt x="166" y="83"/>
                    <a:pt x="176" y="95"/>
                  </a:cubicBezTo>
                  <a:cubicBezTo>
                    <a:pt x="184" y="104"/>
                    <a:pt x="179" y="102"/>
                    <a:pt x="182" y="107"/>
                  </a:cubicBezTo>
                  <a:cubicBezTo>
                    <a:pt x="185" y="112"/>
                    <a:pt x="189" y="122"/>
                    <a:pt x="192" y="128"/>
                  </a:cubicBezTo>
                  <a:cubicBezTo>
                    <a:pt x="203" y="161"/>
                    <a:pt x="185" y="111"/>
                    <a:pt x="201" y="146"/>
                  </a:cubicBezTo>
                  <a:cubicBezTo>
                    <a:pt x="204" y="152"/>
                    <a:pt x="201" y="162"/>
                    <a:pt x="207" y="164"/>
                  </a:cubicBezTo>
                  <a:cubicBezTo>
                    <a:pt x="213" y="166"/>
                    <a:pt x="225" y="170"/>
                    <a:pt x="225" y="170"/>
                  </a:cubicBezTo>
                  <a:cubicBezTo>
                    <a:pt x="233" y="182"/>
                    <a:pt x="241" y="177"/>
                    <a:pt x="246" y="191"/>
                  </a:cubicBezTo>
                  <a:cubicBezTo>
                    <a:pt x="261" y="187"/>
                    <a:pt x="267" y="183"/>
                    <a:pt x="252" y="173"/>
                  </a:cubicBezTo>
                  <a:cubicBezTo>
                    <a:pt x="248" y="167"/>
                    <a:pt x="240" y="162"/>
                    <a:pt x="237" y="155"/>
                  </a:cubicBezTo>
                  <a:cubicBezTo>
                    <a:pt x="234" y="147"/>
                    <a:pt x="236" y="138"/>
                    <a:pt x="231" y="131"/>
                  </a:cubicBezTo>
                  <a:cubicBezTo>
                    <a:pt x="217" y="110"/>
                    <a:pt x="208" y="111"/>
                    <a:pt x="203" y="95"/>
                  </a:cubicBezTo>
                  <a:cubicBezTo>
                    <a:pt x="203" y="87"/>
                    <a:pt x="228" y="81"/>
                    <a:pt x="236" y="74"/>
                  </a:cubicBezTo>
                  <a:cubicBezTo>
                    <a:pt x="246" y="73"/>
                    <a:pt x="258" y="68"/>
                    <a:pt x="269" y="73"/>
                  </a:cubicBezTo>
                  <a:cubicBezTo>
                    <a:pt x="280" y="78"/>
                    <a:pt x="297" y="97"/>
                    <a:pt x="303" y="104"/>
                  </a:cubicBezTo>
                  <a:cubicBezTo>
                    <a:pt x="304" y="107"/>
                    <a:pt x="303" y="113"/>
                    <a:pt x="306" y="113"/>
                  </a:cubicBezTo>
                  <a:cubicBezTo>
                    <a:pt x="322" y="115"/>
                    <a:pt x="322" y="105"/>
                    <a:pt x="333" y="101"/>
                  </a:cubicBezTo>
                  <a:cubicBezTo>
                    <a:pt x="344" y="94"/>
                    <a:pt x="363" y="75"/>
                    <a:pt x="378" y="65"/>
                  </a:cubicBezTo>
                  <a:cubicBezTo>
                    <a:pt x="393" y="55"/>
                    <a:pt x="404" y="52"/>
                    <a:pt x="425" y="44"/>
                  </a:cubicBezTo>
                  <a:cubicBezTo>
                    <a:pt x="448" y="33"/>
                    <a:pt x="485" y="27"/>
                    <a:pt x="506" y="19"/>
                  </a:cubicBezTo>
                  <a:cubicBezTo>
                    <a:pt x="514" y="14"/>
                    <a:pt x="534" y="17"/>
                    <a:pt x="534" y="17"/>
                  </a:cubicBezTo>
                  <a:cubicBezTo>
                    <a:pt x="542" y="18"/>
                    <a:pt x="553" y="0"/>
                    <a:pt x="560" y="5"/>
                  </a:cubicBezTo>
                  <a:cubicBezTo>
                    <a:pt x="563" y="7"/>
                    <a:pt x="555" y="28"/>
                    <a:pt x="555" y="32"/>
                  </a:cubicBezTo>
                  <a:cubicBezTo>
                    <a:pt x="553" y="45"/>
                    <a:pt x="553" y="58"/>
                    <a:pt x="552" y="71"/>
                  </a:cubicBezTo>
                  <a:cubicBezTo>
                    <a:pt x="552" y="85"/>
                    <a:pt x="560" y="93"/>
                    <a:pt x="561" y="106"/>
                  </a:cubicBezTo>
                  <a:cubicBezTo>
                    <a:pt x="562" y="119"/>
                    <a:pt x="560" y="126"/>
                    <a:pt x="557" y="151"/>
                  </a:cubicBezTo>
                  <a:cubicBezTo>
                    <a:pt x="554" y="176"/>
                    <a:pt x="544" y="229"/>
                    <a:pt x="540" y="254"/>
                  </a:cubicBezTo>
                  <a:cubicBezTo>
                    <a:pt x="539" y="266"/>
                    <a:pt x="532" y="287"/>
                    <a:pt x="531" y="299"/>
                  </a:cubicBezTo>
                  <a:cubicBezTo>
                    <a:pt x="526" y="314"/>
                    <a:pt x="522" y="347"/>
                    <a:pt x="515" y="359"/>
                  </a:cubicBezTo>
                  <a:cubicBezTo>
                    <a:pt x="508" y="371"/>
                    <a:pt x="506" y="365"/>
                    <a:pt x="489" y="370"/>
                  </a:cubicBezTo>
                  <a:cubicBezTo>
                    <a:pt x="472" y="375"/>
                    <a:pt x="433" y="384"/>
                    <a:pt x="411" y="391"/>
                  </a:cubicBezTo>
                  <a:cubicBezTo>
                    <a:pt x="389" y="398"/>
                    <a:pt x="373" y="407"/>
                    <a:pt x="356" y="415"/>
                  </a:cubicBezTo>
                  <a:cubicBezTo>
                    <a:pt x="340" y="420"/>
                    <a:pt x="321" y="428"/>
                    <a:pt x="306" y="437"/>
                  </a:cubicBezTo>
                  <a:cubicBezTo>
                    <a:pt x="300" y="441"/>
                    <a:pt x="295" y="447"/>
                    <a:pt x="288" y="449"/>
                  </a:cubicBezTo>
                  <a:cubicBezTo>
                    <a:pt x="282" y="451"/>
                    <a:pt x="270" y="455"/>
                    <a:pt x="270" y="455"/>
                  </a:cubicBezTo>
                  <a:cubicBezTo>
                    <a:pt x="292" y="422"/>
                    <a:pt x="271" y="445"/>
                    <a:pt x="291" y="434"/>
                  </a:cubicBezTo>
                  <a:cubicBezTo>
                    <a:pt x="297" y="430"/>
                    <a:pt x="303" y="426"/>
                    <a:pt x="309" y="422"/>
                  </a:cubicBezTo>
                  <a:cubicBezTo>
                    <a:pt x="312" y="420"/>
                    <a:pt x="318" y="416"/>
                    <a:pt x="318" y="416"/>
                  </a:cubicBezTo>
                  <a:cubicBezTo>
                    <a:pt x="323" y="401"/>
                    <a:pt x="332" y="404"/>
                    <a:pt x="348" y="401"/>
                  </a:cubicBezTo>
                  <a:cubicBezTo>
                    <a:pt x="362" y="391"/>
                    <a:pt x="377" y="382"/>
                    <a:pt x="393" y="377"/>
                  </a:cubicBezTo>
                  <a:cubicBezTo>
                    <a:pt x="402" y="368"/>
                    <a:pt x="410" y="366"/>
                    <a:pt x="420" y="359"/>
                  </a:cubicBezTo>
                  <a:cubicBezTo>
                    <a:pt x="434" y="337"/>
                    <a:pt x="451" y="340"/>
                    <a:pt x="477" y="338"/>
                  </a:cubicBezTo>
                  <a:cubicBezTo>
                    <a:pt x="494" y="312"/>
                    <a:pt x="492" y="326"/>
                    <a:pt x="495" y="281"/>
                  </a:cubicBezTo>
                  <a:cubicBezTo>
                    <a:pt x="494" y="268"/>
                    <a:pt x="497" y="254"/>
                    <a:pt x="492" y="242"/>
                  </a:cubicBezTo>
                  <a:cubicBezTo>
                    <a:pt x="491" y="241"/>
                    <a:pt x="473" y="248"/>
                    <a:pt x="471" y="248"/>
                  </a:cubicBezTo>
                  <a:cubicBezTo>
                    <a:pt x="462" y="249"/>
                    <a:pt x="453" y="250"/>
                    <a:pt x="444" y="251"/>
                  </a:cubicBezTo>
                  <a:cubicBezTo>
                    <a:pt x="427" y="268"/>
                    <a:pt x="441" y="257"/>
                    <a:pt x="405" y="263"/>
                  </a:cubicBezTo>
                  <a:cubicBezTo>
                    <a:pt x="387" y="266"/>
                    <a:pt x="372" y="277"/>
                    <a:pt x="354" y="281"/>
                  </a:cubicBezTo>
                  <a:cubicBezTo>
                    <a:pt x="340" y="291"/>
                    <a:pt x="323" y="293"/>
                    <a:pt x="309" y="302"/>
                  </a:cubicBezTo>
                  <a:cubicBezTo>
                    <a:pt x="294" y="325"/>
                    <a:pt x="308" y="297"/>
                    <a:pt x="336" y="314"/>
                  </a:cubicBezTo>
                  <a:cubicBezTo>
                    <a:pt x="351" y="323"/>
                    <a:pt x="317" y="337"/>
                    <a:pt x="315" y="338"/>
                  </a:cubicBezTo>
                  <a:cubicBezTo>
                    <a:pt x="307" y="337"/>
                    <a:pt x="298" y="338"/>
                    <a:pt x="291" y="335"/>
                  </a:cubicBezTo>
                  <a:cubicBezTo>
                    <a:pt x="272" y="327"/>
                    <a:pt x="299" y="321"/>
                    <a:pt x="276" y="329"/>
                  </a:cubicBezTo>
                  <a:cubicBezTo>
                    <a:pt x="270" y="334"/>
                    <a:pt x="259" y="334"/>
                    <a:pt x="255" y="341"/>
                  </a:cubicBezTo>
                  <a:cubicBezTo>
                    <a:pt x="250" y="348"/>
                    <a:pt x="255" y="359"/>
                    <a:pt x="249" y="365"/>
                  </a:cubicBezTo>
                  <a:cubicBezTo>
                    <a:pt x="242" y="372"/>
                    <a:pt x="222" y="380"/>
                    <a:pt x="222" y="380"/>
                  </a:cubicBezTo>
                  <a:cubicBezTo>
                    <a:pt x="213" y="408"/>
                    <a:pt x="214" y="347"/>
                    <a:pt x="210" y="335"/>
                  </a:cubicBezTo>
                  <a:cubicBezTo>
                    <a:pt x="223" y="322"/>
                    <a:pt x="222" y="316"/>
                    <a:pt x="225" y="296"/>
                  </a:cubicBezTo>
                  <a:cubicBezTo>
                    <a:pt x="222" y="277"/>
                    <a:pt x="216" y="265"/>
                    <a:pt x="213" y="245"/>
                  </a:cubicBezTo>
                  <a:cubicBezTo>
                    <a:pt x="211" y="234"/>
                    <a:pt x="198" y="215"/>
                    <a:pt x="198" y="215"/>
                  </a:cubicBezTo>
                  <a:cubicBezTo>
                    <a:pt x="195" y="202"/>
                    <a:pt x="196" y="195"/>
                    <a:pt x="183" y="191"/>
                  </a:cubicBezTo>
                  <a:cubicBezTo>
                    <a:pt x="181" y="185"/>
                    <a:pt x="174" y="173"/>
                    <a:pt x="174" y="173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6" name="Freeform 1590"/>
            <p:cNvSpPr>
              <a:spLocks/>
            </p:cNvSpPr>
            <p:nvPr/>
          </p:nvSpPr>
          <p:spPr bwMode="auto">
            <a:xfrm>
              <a:off x="879" y="1392"/>
              <a:ext cx="226" cy="286"/>
            </a:xfrm>
            <a:custGeom>
              <a:avLst/>
              <a:gdLst>
                <a:gd name="T0" fmla="*/ 0 w 457"/>
                <a:gd name="T1" fmla="*/ 255 h 617"/>
                <a:gd name="T2" fmla="*/ 46 w 457"/>
                <a:gd name="T3" fmla="*/ 257 h 617"/>
                <a:gd name="T4" fmla="*/ 51 w 457"/>
                <a:gd name="T5" fmla="*/ 261 h 617"/>
                <a:gd name="T6" fmla="*/ 60 w 457"/>
                <a:gd name="T7" fmla="*/ 264 h 617"/>
                <a:gd name="T8" fmla="*/ 0 w 457"/>
                <a:gd name="T9" fmla="*/ 271 h 617"/>
                <a:gd name="T10" fmla="*/ 20 w 457"/>
                <a:gd name="T11" fmla="*/ 278 h 617"/>
                <a:gd name="T12" fmla="*/ 51 w 457"/>
                <a:gd name="T13" fmla="*/ 275 h 617"/>
                <a:gd name="T14" fmla="*/ 54 w 457"/>
                <a:gd name="T15" fmla="*/ 267 h 617"/>
                <a:gd name="T16" fmla="*/ 79 w 457"/>
                <a:gd name="T17" fmla="*/ 278 h 617"/>
                <a:gd name="T18" fmla="*/ 104 w 457"/>
                <a:gd name="T19" fmla="*/ 269 h 617"/>
                <a:gd name="T20" fmla="*/ 92 w 457"/>
                <a:gd name="T21" fmla="*/ 278 h 617"/>
                <a:gd name="T22" fmla="*/ 91 w 457"/>
                <a:gd name="T23" fmla="*/ 286 h 617"/>
                <a:gd name="T24" fmla="*/ 119 w 457"/>
                <a:gd name="T25" fmla="*/ 260 h 617"/>
                <a:gd name="T26" fmla="*/ 165 w 457"/>
                <a:gd name="T27" fmla="*/ 261 h 617"/>
                <a:gd name="T28" fmla="*/ 155 w 457"/>
                <a:gd name="T29" fmla="*/ 242 h 617"/>
                <a:gd name="T30" fmla="*/ 170 w 457"/>
                <a:gd name="T31" fmla="*/ 237 h 617"/>
                <a:gd name="T32" fmla="*/ 174 w 457"/>
                <a:gd name="T33" fmla="*/ 229 h 617"/>
                <a:gd name="T34" fmla="*/ 183 w 457"/>
                <a:gd name="T35" fmla="*/ 223 h 617"/>
                <a:gd name="T36" fmla="*/ 196 w 457"/>
                <a:gd name="T37" fmla="*/ 209 h 617"/>
                <a:gd name="T38" fmla="*/ 202 w 457"/>
                <a:gd name="T39" fmla="*/ 190 h 617"/>
                <a:gd name="T40" fmla="*/ 178 w 457"/>
                <a:gd name="T41" fmla="*/ 162 h 617"/>
                <a:gd name="T42" fmla="*/ 170 w 457"/>
                <a:gd name="T43" fmla="*/ 141 h 617"/>
                <a:gd name="T44" fmla="*/ 167 w 457"/>
                <a:gd name="T45" fmla="*/ 126 h 617"/>
                <a:gd name="T46" fmla="*/ 164 w 457"/>
                <a:gd name="T47" fmla="*/ 118 h 617"/>
                <a:gd name="T48" fmla="*/ 163 w 457"/>
                <a:gd name="T49" fmla="*/ 72 h 617"/>
                <a:gd name="T50" fmla="*/ 174 w 457"/>
                <a:gd name="T51" fmla="*/ 57 h 617"/>
                <a:gd name="T52" fmla="*/ 181 w 457"/>
                <a:gd name="T53" fmla="*/ 51 h 617"/>
                <a:gd name="T54" fmla="*/ 193 w 457"/>
                <a:gd name="T55" fmla="*/ 40 h 617"/>
                <a:gd name="T56" fmla="*/ 211 w 457"/>
                <a:gd name="T57" fmla="*/ 18 h 617"/>
                <a:gd name="T58" fmla="*/ 217 w 457"/>
                <a:gd name="T59" fmla="*/ 11 h 617"/>
                <a:gd name="T60" fmla="*/ 226 w 457"/>
                <a:gd name="T61" fmla="*/ 8 h 617"/>
                <a:gd name="T62" fmla="*/ 211 w 457"/>
                <a:gd name="T63" fmla="*/ 5 h 617"/>
                <a:gd name="T64" fmla="*/ 202 w 457"/>
                <a:gd name="T65" fmla="*/ 11 h 617"/>
                <a:gd name="T66" fmla="*/ 190 w 457"/>
                <a:gd name="T67" fmla="*/ 20 h 617"/>
                <a:gd name="T68" fmla="*/ 174 w 457"/>
                <a:gd name="T69" fmla="*/ 40 h 617"/>
                <a:gd name="T70" fmla="*/ 164 w 457"/>
                <a:gd name="T71" fmla="*/ 48 h 617"/>
                <a:gd name="T72" fmla="*/ 152 w 457"/>
                <a:gd name="T73" fmla="*/ 58 h 617"/>
                <a:gd name="T74" fmla="*/ 140 w 457"/>
                <a:gd name="T75" fmla="*/ 65 h 617"/>
                <a:gd name="T76" fmla="*/ 131 w 457"/>
                <a:gd name="T77" fmla="*/ 68 h 617"/>
                <a:gd name="T78" fmla="*/ 88 w 457"/>
                <a:gd name="T79" fmla="*/ 62 h 617"/>
                <a:gd name="T80" fmla="*/ 87 w 457"/>
                <a:gd name="T81" fmla="*/ 77 h 617"/>
                <a:gd name="T82" fmla="*/ 91 w 457"/>
                <a:gd name="T83" fmla="*/ 89 h 617"/>
                <a:gd name="T84" fmla="*/ 87 w 457"/>
                <a:gd name="T85" fmla="*/ 91 h 617"/>
                <a:gd name="T86" fmla="*/ 95 w 457"/>
                <a:gd name="T87" fmla="*/ 97 h 617"/>
                <a:gd name="T88" fmla="*/ 107 w 457"/>
                <a:gd name="T89" fmla="*/ 104 h 617"/>
                <a:gd name="T90" fmla="*/ 112 w 457"/>
                <a:gd name="T91" fmla="*/ 108 h 617"/>
                <a:gd name="T92" fmla="*/ 106 w 457"/>
                <a:gd name="T93" fmla="*/ 116 h 617"/>
                <a:gd name="T94" fmla="*/ 107 w 457"/>
                <a:gd name="T95" fmla="*/ 140 h 617"/>
                <a:gd name="T96" fmla="*/ 91 w 457"/>
                <a:gd name="T97" fmla="*/ 146 h 617"/>
                <a:gd name="T98" fmla="*/ 78 w 457"/>
                <a:gd name="T99" fmla="*/ 154 h 617"/>
                <a:gd name="T100" fmla="*/ 67 w 457"/>
                <a:gd name="T101" fmla="*/ 164 h 617"/>
                <a:gd name="T102" fmla="*/ 54 w 457"/>
                <a:gd name="T103" fmla="*/ 166 h 617"/>
                <a:gd name="T104" fmla="*/ 88 w 457"/>
                <a:gd name="T105" fmla="*/ 172 h 617"/>
                <a:gd name="T106" fmla="*/ 79 w 457"/>
                <a:gd name="T107" fmla="*/ 190 h 617"/>
                <a:gd name="T108" fmla="*/ 119 w 457"/>
                <a:gd name="T109" fmla="*/ 214 h 617"/>
                <a:gd name="T110" fmla="*/ 122 w 457"/>
                <a:gd name="T111" fmla="*/ 239 h 617"/>
                <a:gd name="T112" fmla="*/ 95 w 457"/>
                <a:gd name="T113" fmla="*/ 240 h 617"/>
                <a:gd name="T114" fmla="*/ 2 w 457"/>
                <a:gd name="T115" fmla="*/ 248 h 617"/>
                <a:gd name="T116" fmla="*/ 0 w 457"/>
                <a:gd name="T117" fmla="*/ 255 h 6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57" h="617">
                  <a:moveTo>
                    <a:pt x="1" y="551"/>
                  </a:moveTo>
                  <a:cubicBezTo>
                    <a:pt x="32" y="552"/>
                    <a:pt x="63" y="550"/>
                    <a:pt x="94" y="554"/>
                  </a:cubicBezTo>
                  <a:cubicBezTo>
                    <a:pt x="98" y="554"/>
                    <a:pt x="99" y="561"/>
                    <a:pt x="103" y="563"/>
                  </a:cubicBezTo>
                  <a:cubicBezTo>
                    <a:pt x="109" y="566"/>
                    <a:pt x="121" y="569"/>
                    <a:pt x="121" y="569"/>
                  </a:cubicBezTo>
                  <a:cubicBezTo>
                    <a:pt x="78" y="583"/>
                    <a:pt x="39" y="558"/>
                    <a:pt x="0" y="584"/>
                  </a:cubicBezTo>
                  <a:cubicBezTo>
                    <a:pt x="7" y="604"/>
                    <a:pt x="20" y="597"/>
                    <a:pt x="40" y="599"/>
                  </a:cubicBezTo>
                  <a:cubicBezTo>
                    <a:pt x="61" y="598"/>
                    <a:pt x="91" y="610"/>
                    <a:pt x="103" y="593"/>
                  </a:cubicBezTo>
                  <a:cubicBezTo>
                    <a:pt x="107" y="588"/>
                    <a:pt x="109" y="575"/>
                    <a:pt x="109" y="575"/>
                  </a:cubicBezTo>
                  <a:cubicBezTo>
                    <a:pt x="166" y="582"/>
                    <a:pt x="95" y="591"/>
                    <a:pt x="160" y="599"/>
                  </a:cubicBezTo>
                  <a:cubicBezTo>
                    <a:pt x="148" y="564"/>
                    <a:pt x="179" y="579"/>
                    <a:pt x="211" y="581"/>
                  </a:cubicBezTo>
                  <a:cubicBezTo>
                    <a:pt x="199" y="589"/>
                    <a:pt x="181" y="582"/>
                    <a:pt x="187" y="599"/>
                  </a:cubicBezTo>
                  <a:cubicBezTo>
                    <a:pt x="177" y="606"/>
                    <a:pt x="168" y="612"/>
                    <a:pt x="184" y="617"/>
                  </a:cubicBezTo>
                  <a:cubicBezTo>
                    <a:pt x="271" y="611"/>
                    <a:pt x="205" y="614"/>
                    <a:pt x="241" y="560"/>
                  </a:cubicBezTo>
                  <a:cubicBezTo>
                    <a:pt x="280" y="563"/>
                    <a:pt x="294" y="569"/>
                    <a:pt x="334" y="563"/>
                  </a:cubicBezTo>
                  <a:cubicBezTo>
                    <a:pt x="362" y="554"/>
                    <a:pt x="327" y="526"/>
                    <a:pt x="313" y="521"/>
                  </a:cubicBezTo>
                  <a:cubicBezTo>
                    <a:pt x="323" y="518"/>
                    <a:pt x="333" y="515"/>
                    <a:pt x="343" y="512"/>
                  </a:cubicBezTo>
                  <a:cubicBezTo>
                    <a:pt x="345" y="506"/>
                    <a:pt x="347" y="499"/>
                    <a:pt x="352" y="494"/>
                  </a:cubicBezTo>
                  <a:cubicBezTo>
                    <a:pt x="357" y="489"/>
                    <a:pt x="370" y="482"/>
                    <a:pt x="370" y="482"/>
                  </a:cubicBezTo>
                  <a:cubicBezTo>
                    <a:pt x="372" y="472"/>
                    <a:pt x="388" y="459"/>
                    <a:pt x="397" y="451"/>
                  </a:cubicBezTo>
                  <a:cubicBezTo>
                    <a:pt x="402" y="446"/>
                    <a:pt x="408" y="410"/>
                    <a:pt x="408" y="410"/>
                  </a:cubicBezTo>
                  <a:cubicBezTo>
                    <a:pt x="401" y="396"/>
                    <a:pt x="371" y="366"/>
                    <a:pt x="360" y="349"/>
                  </a:cubicBezTo>
                  <a:cubicBezTo>
                    <a:pt x="353" y="329"/>
                    <a:pt x="350" y="325"/>
                    <a:pt x="343" y="305"/>
                  </a:cubicBezTo>
                  <a:cubicBezTo>
                    <a:pt x="341" y="290"/>
                    <a:pt x="341" y="285"/>
                    <a:pt x="337" y="272"/>
                  </a:cubicBezTo>
                  <a:cubicBezTo>
                    <a:pt x="335" y="266"/>
                    <a:pt x="331" y="254"/>
                    <a:pt x="331" y="254"/>
                  </a:cubicBezTo>
                  <a:cubicBezTo>
                    <a:pt x="329" y="240"/>
                    <a:pt x="326" y="175"/>
                    <a:pt x="330" y="155"/>
                  </a:cubicBezTo>
                  <a:cubicBezTo>
                    <a:pt x="333" y="133"/>
                    <a:pt x="346" y="131"/>
                    <a:pt x="352" y="124"/>
                  </a:cubicBezTo>
                  <a:cubicBezTo>
                    <a:pt x="359" y="103"/>
                    <a:pt x="353" y="120"/>
                    <a:pt x="367" y="110"/>
                  </a:cubicBezTo>
                  <a:cubicBezTo>
                    <a:pt x="374" y="100"/>
                    <a:pt x="381" y="93"/>
                    <a:pt x="391" y="86"/>
                  </a:cubicBezTo>
                  <a:cubicBezTo>
                    <a:pt x="397" y="69"/>
                    <a:pt x="409" y="44"/>
                    <a:pt x="427" y="38"/>
                  </a:cubicBezTo>
                  <a:cubicBezTo>
                    <a:pt x="430" y="28"/>
                    <a:pt x="428" y="28"/>
                    <a:pt x="439" y="23"/>
                  </a:cubicBezTo>
                  <a:cubicBezTo>
                    <a:pt x="445" y="20"/>
                    <a:pt x="457" y="17"/>
                    <a:pt x="457" y="17"/>
                  </a:cubicBezTo>
                  <a:cubicBezTo>
                    <a:pt x="451" y="0"/>
                    <a:pt x="443" y="6"/>
                    <a:pt x="427" y="11"/>
                  </a:cubicBezTo>
                  <a:cubicBezTo>
                    <a:pt x="420" y="13"/>
                    <a:pt x="409" y="23"/>
                    <a:pt x="409" y="23"/>
                  </a:cubicBezTo>
                  <a:cubicBezTo>
                    <a:pt x="401" y="34"/>
                    <a:pt x="394" y="33"/>
                    <a:pt x="385" y="44"/>
                  </a:cubicBezTo>
                  <a:cubicBezTo>
                    <a:pt x="374" y="57"/>
                    <a:pt x="366" y="77"/>
                    <a:pt x="352" y="86"/>
                  </a:cubicBezTo>
                  <a:cubicBezTo>
                    <a:pt x="348" y="98"/>
                    <a:pt x="343" y="100"/>
                    <a:pt x="331" y="104"/>
                  </a:cubicBezTo>
                  <a:cubicBezTo>
                    <a:pt x="325" y="113"/>
                    <a:pt x="307" y="125"/>
                    <a:pt x="307" y="125"/>
                  </a:cubicBezTo>
                  <a:cubicBezTo>
                    <a:pt x="297" y="139"/>
                    <a:pt x="304" y="133"/>
                    <a:pt x="283" y="140"/>
                  </a:cubicBezTo>
                  <a:cubicBezTo>
                    <a:pt x="277" y="142"/>
                    <a:pt x="265" y="146"/>
                    <a:pt x="265" y="146"/>
                  </a:cubicBezTo>
                  <a:cubicBezTo>
                    <a:pt x="274" y="109"/>
                    <a:pt x="193" y="133"/>
                    <a:pt x="178" y="134"/>
                  </a:cubicBezTo>
                  <a:cubicBezTo>
                    <a:pt x="183" y="156"/>
                    <a:pt x="202" y="149"/>
                    <a:pt x="175" y="167"/>
                  </a:cubicBezTo>
                  <a:cubicBezTo>
                    <a:pt x="171" y="180"/>
                    <a:pt x="170" y="186"/>
                    <a:pt x="184" y="191"/>
                  </a:cubicBezTo>
                  <a:cubicBezTo>
                    <a:pt x="181" y="193"/>
                    <a:pt x="173" y="194"/>
                    <a:pt x="175" y="197"/>
                  </a:cubicBezTo>
                  <a:cubicBezTo>
                    <a:pt x="178" y="203"/>
                    <a:pt x="193" y="209"/>
                    <a:pt x="193" y="209"/>
                  </a:cubicBezTo>
                  <a:cubicBezTo>
                    <a:pt x="197" y="222"/>
                    <a:pt x="204" y="221"/>
                    <a:pt x="217" y="224"/>
                  </a:cubicBezTo>
                  <a:cubicBezTo>
                    <a:pt x="220" y="227"/>
                    <a:pt x="226" y="229"/>
                    <a:pt x="226" y="233"/>
                  </a:cubicBezTo>
                  <a:cubicBezTo>
                    <a:pt x="225" y="240"/>
                    <a:pt x="214" y="251"/>
                    <a:pt x="214" y="251"/>
                  </a:cubicBezTo>
                  <a:cubicBezTo>
                    <a:pt x="227" y="264"/>
                    <a:pt x="242" y="290"/>
                    <a:pt x="217" y="302"/>
                  </a:cubicBezTo>
                  <a:cubicBezTo>
                    <a:pt x="205" y="308"/>
                    <a:pt x="196" y="306"/>
                    <a:pt x="184" y="314"/>
                  </a:cubicBezTo>
                  <a:cubicBezTo>
                    <a:pt x="176" y="326"/>
                    <a:pt x="171" y="329"/>
                    <a:pt x="157" y="332"/>
                  </a:cubicBezTo>
                  <a:cubicBezTo>
                    <a:pt x="147" y="339"/>
                    <a:pt x="147" y="349"/>
                    <a:pt x="136" y="353"/>
                  </a:cubicBezTo>
                  <a:cubicBezTo>
                    <a:pt x="127" y="356"/>
                    <a:pt x="118" y="356"/>
                    <a:pt x="109" y="359"/>
                  </a:cubicBezTo>
                  <a:cubicBezTo>
                    <a:pt x="117" y="391"/>
                    <a:pt x="153" y="374"/>
                    <a:pt x="178" y="371"/>
                  </a:cubicBezTo>
                  <a:cubicBezTo>
                    <a:pt x="164" y="385"/>
                    <a:pt x="163" y="389"/>
                    <a:pt x="160" y="410"/>
                  </a:cubicBezTo>
                  <a:cubicBezTo>
                    <a:pt x="165" y="477"/>
                    <a:pt x="154" y="458"/>
                    <a:pt x="241" y="461"/>
                  </a:cubicBezTo>
                  <a:cubicBezTo>
                    <a:pt x="256" y="471"/>
                    <a:pt x="281" y="484"/>
                    <a:pt x="247" y="515"/>
                  </a:cubicBezTo>
                  <a:cubicBezTo>
                    <a:pt x="234" y="527"/>
                    <a:pt x="211" y="517"/>
                    <a:pt x="193" y="518"/>
                  </a:cubicBezTo>
                  <a:cubicBezTo>
                    <a:pt x="133" y="538"/>
                    <a:pt x="68" y="533"/>
                    <a:pt x="4" y="536"/>
                  </a:cubicBezTo>
                  <a:cubicBezTo>
                    <a:pt x="0" y="547"/>
                    <a:pt x="1" y="542"/>
                    <a:pt x="1" y="551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7" name="Freeform 1591"/>
            <p:cNvSpPr>
              <a:spLocks/>
            </p:cNvSpPr>
            <p:nvPr/>
          </p:nvSpPr>
          <p:spPr bwMode="auto">
            <a:xfrm>
              <a:off x="754" y="1668"/>
              <a:ext cx="345" cy="332"/>
            </a:xfrm>
            <a:custGeom>
              <a:avLst/>
              <a:gdLst>
                <a:gd name="T0" fmla="*/ 69 w 698"/>
                <a:gd name="T1" fmla="*/ 38 h 712"/>
                <a:gd name="T2" fmla="*/ 71 w 698"/>
                <a:gd name="T3" fmla="*/ 59 h 712"/>
                <a:gd name="T4" fmla="*/ 66 w 698"/>
                <a:gd name="T5" fmla="*/ 87 h 712"/>
                <a:gd name="T6" fmla="*/ 59 w 698"/>
                <a:gd name="T7" fmla="*/ 126 h 712"/>
                <a:gd name="T8" fmla="*/ 54 w 698"/>
                <a:gd name="T9" fmla="*/ 157 h 712"/>
                <a:gd name="T10" fmla="*/ 51 w 698"/>
                <a:gd name="T11" fmla="*/ 207 h 712"/>
                <a:gd name="T12" fmla="*/ 50 w 698"/>
                <a:gd name="T13" fmla="*/ 259 h 712"/>
                <a:gd name="T14" fmla="*/ 51 w 698"/>
                <a:gd name="T15" fmla="*/ 277 h 712"/>
                <a:gd name="T16" fmla="*/ 48 w 698"/>
                <a:gd name="T17" fmla="*/ 296 h 712"/>
                <a:gd name="T18" fmla="*/ 63 w 698"/>
                <a:gd name="T19" fmla="*/ 312 h 712"/>
                <a:gd name="T20" fmla="*/ 170 w 698"/>
                <a:gd name="T21" fmla="*/ 307 h 712"/>
                <a:gd name="T22" fmla="*/ 163 w 698"/>
                <a:gd name="T23" fmla="*/ 262 h 712"/>
                <a:gd name="T24" fmla="*/ 156 w 698"/>
                <a:gd name="T25" fmla="*/ 162 h 712"/>
                <a:gd name="T26" fmla="*/ 169 w 698"/>
                <a:gd name="T27" fmla="*/ 66 h 712"/>
                <a:gd name="T28" fmla="*/ 179 w 698"/>
                <a:gd name="T29" fmla="*/ 94 h 712"/>
                <a:gd name="T30" fmla="*/ 182 w 698"/>
                <a:gd name="T31" fmla="*/ 203 h 712"/>
                <a:gd name="T32" fmla="*/ 183 w 698"/>
                <a:gd name="T33" fmla="*/ 271 h 712"/>
                <a:gd name="T34" fmla="*/ 186 w 698"/>
                <a:gd name="T35" fmla="*/ 276 h 712"/>
                <a:gd name="T36" fmla="*/ 189 w 698"/>
                <a:gd name="T37" fmla="*/ 309 h 712"/>
                <a:gd name="T38" fmla="*/ 209 w 698"/>
                <a:gd name="T39" fmla="*/ 316 h 712"/>
                <a:gd name="T40" fmla="*/ 227 w 698"/>
                <a:gd name="T41" fmla="*/ 321 h 712"/>
                <a:gd name="T42" fmla="*/ 238 w 698"/>
                <a:gd name="T43" fmla="*/ 319 h 712"/>
                <a:gd name="T44" fmla="*/ 241 w 698"/>
                <a:gd name="T45" fmla="*/ 304 h 712"/>
                <a:gd name="T46" fmla="*/ 241 w 698"/>
                <a:gd name="T47" fmla="*/ 276 h 712"/>
                <a:gd name="T48" fmla="*/ 231 w 698"/>
                <a:gd name="T49" fmla="*/ 259 h 712"/>
                <a:gd name="T50" fmla="*/ 232 w 698"/>
                <a:gd name="T51" fmla="*/ 250 h 712"/>
                <a:gd name="T52" fmla="*/ 228 w 698"/>
                <a:gd name="T53" fmla="*/ 112 h 712"/>
                <a:gd name="T54" fmla="*/ 233 w 698"/>
                <a:gd name="T55" fmla="*/ 86 h 712"/>
                <a:gd name="T56" fmla="*/ 229 w 698"/>
                <a:gd name="T57" fmla="*/ 81 h 712"/>
                <a:gd name="T58" fmla="*/ 238 w 698"/>
                <a:gd name="T59" fmla="*/ 57 h 712"/>
                <a:gd name="T60" fmla="*/ 244 w 698"/>
                <a:gd name="T61" fmla="*/ 47 h 712"/>
                <a:gd name="T62" fmla="*/ 259 w 698"/>
                <a:gd name="T63" fmla="*/ 32 h 712"/>
                <a:gd name="T64" fmla="*/ 278 w 698"/>
                <a:gd name="T65" fmla="*/ 18 h 712"/>
                <a:gd name="T66" fmla="*/ 275 w 698"/>
                <a:gd name="T67" fmla="*/ 6 h 712"/>
                <a:gd name="T68" fmla="*/ 293 w 698"/>
                <a:gd name="T69" fmla="*/ 6 h 712"/>
                <a:gd name="T70" fmla="*/ 298 w 698"/>
                <a:gd name="T71" fmla="*/ 72 h 712"/>
                <a:gd name="T72" fmla="*/ 305 w 698"/>
                <a:gd name="T73" fmla="*/ 86 h 712"/>
                <a:gd name="T74" fmla="*/ 312 w 698"/>
                <a:gd name="T75" fmla="*/ 145 h 712"/>
                <a:gd name="T76" fmla="*/ 321 w 698"/>
                <a:gd name="T77" fmla="*/ 204 h 712"/>
                <a:gd name="T78" fmla="*/ 337 w 698"/>
                <a:gd name="T79" fmla="*/ 261 h 712"/>
                <a:gd name="T80" fmla="*/ 345 w 698"/>
                <a:gd name="T81" fmla="*/ 281 h 712"/>
                <a:gd name="T82" fmla="*/ 318 w 698"/>
                <a:gd name="T83" fmla="*/ 290 h 712"/>
                <a:gd name="T84" fmla="*/ 296 w 698"/>
                <a:gd name="T85" fmla="*/ 305 h 712"/>
                <a:gd name="T86" fmla="*/ 253 w 698"/>
                <a:gd name="T87" fmla="*/ 325 h 712"/>
                <a:gd name="T88" fmla="*/ 226 w 698"/>
                <a:gd name="T89" fmla="*/ 330 h 712"/>
                <a:gd name="T90" fmla="*/ 181 w 698"/>
                <a:gd name="T91" fmla="*/ 329 h 712"/>
                <a:gd name="T92" fmla="*/ 176 w 698"/>
                <a:gd name="T93" fmla="*/ 320 h 712"/>
                <a:gd name="T94" fmla="*/ 60 w 698"/>
                <a:gd name="T95" fmla="*/ 322 h 712"/>
                <a:gd name="T96" fmla="*/ 23 w 698"/>
                <a:gd name="T97" fmla="*/ 312 h 712"/>
                <a:gd name="T98" fmla="*/ 8 w 698"/>
                <a:gd name="T99" fmla="*/ 269 h 712"/>
                <a:gd name="T100" fmla="*/ 20 w 698"/>
                <a:gd name="T101" fmla="*/ 152 h 712"/>
                <a:gd name="T102" fmla="*/ 26 w 698"/>
                <a:gd name="T103" fmla="*/ 86 h 712"/>
                <a:gd name="T104" fmla="*/ 35 w 698"/>
                <a:gd name="T105" fmla="*/ 52 h 712"/>
                <a:gd name="T106" fmla="*/ 48 w 698"/>
                <a:gd name="T107" fmla="*/ 16 h 712"/>
                <a:gd name="T108" fmla="*/ 54 w 698"/>
                <a:gd name="T109" fmla="*/ 22 h 7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98" h="712">
                  <a:moveTo>
                    <a:pt x="110" y="48"/>
                  </a:moveTo>
                  <a:cubicBezTo>
                    <a:pt x="112" y="79"/>
                    <a:pt x="109" y="80"/>
                    <a:pt x="139" y="82"/>
                  </a:cubicBezTo>
                  <a:cubicBezTo>
                    <a:pt x="146" y="87"/>
                    <a:pt x="146" y="95"/>
                    <a:pt x="148" y="103"/>
                  </a:cubicBezTo>
                  <a:cubicBezTo>
                    <a:pt x="147" y="111"/>
                    <a:pt x="147" y="120"/>
                    <a:pt x="143" y="127"/>
                  </a:cubicBezTo>
                  <a:cubicBezTo>
                    <a:pt x="141" y="140"/>
                    <a:pt x="136" y="152"/>
                    <a:pt x="128" y="163"/>
                  </a:cubicBezTo>
                  <a:cubicBezTo>
                    <a:pt x="126" y="173"/>
                    <a:pt x="124" y="177"/>
                    <a:pt x="133" y="186"/>
                  </a:cubicBezTo>
                  <a:cubicBezTo>
                    <a:pt x="132" y="198"/>
                    <a:pt x="133" y="211"/>
                    <a:pt x="128" y="222"/>
                  </a:cubicBezTo>
                  <a:cubicBezTo>
                    <a:pt x="127" y="239"/>
                    <a:pt x="123" y="255"/>
                    <a:pt x="119" y="271"/>
                  </a:cubicBezTo>
                  <a:cubicBezTo>
                    <a:pt x="118" y="283"/>
                    <a:pt x="117" y="297"/>
                    <a:pt x="113" y="309"/>
                  </a:cubicBezTo>
                  <a:cubicBezTo>
                    <a:pt x="110" y="351"/>
                    <a:pt x="115" y="292"/>
                    <a:pt x="110" y="336"/>
                  </a:cubicBezTo>
                  <a:cubicBezTo>
                    <a:pt x="109" y="347"/>
                    <a:pt x="107" y="370"/>
                    <a:pt x="107" y="370"/>
                  </a:cubicBezTo>
                  <a:cubicBezTo>
                    <a:pt x="110" y="395"/>
                    <a:pt x="107" y="419"/>
                    <a:pt x="103" y="444"/>
                  </a:cubicBezTo>
                  <a:cubicBezTo>
                    <a:pt x="107" y="466"/>
                    <a:pt x="99" y="491"/>
                    <a:pt x="109" y="511"/>
                  </a:cubicBezTo>
                  <a:cubicBezTo>
                    <a:pt x="108" y="525"/>
                    <a:pt x="108" y="543"/>
                    <a:pt x="101" y="556"/>
                  </a:cubicBezTo>
                  <a:cubicBezTo>
                    <a:pt x="103" y="566"/>
                    <a:pt x="106" y="565"/>
                    <a:pt x="109" y="573"/>
                  </a:cubicBezTo>
                  <a:cubicBezTo>
                    <a:pt x="107" y="580"/>
                    <a:pt x="107" y="587"/>
                    <a:pt x="104" y="594"/>
                  </a:cubicBezTo>
                  <a:cubicBezTo>
                    <a:pt x="106" y="608"/>
                    <a:pt x="106" y="604"/>
                    <a:pt x="113" y="613"/>
                  </a:cubicBezTo>
                  <a:cubicBezTo>
                    <a:pt x="112" y="627"/>
                    <a:pt x="112" y="631"/>
                    <a:pt x="98" y="634"/>
                  </a:cubicBezTo>
                  <a:cubicBezTo>
                    <a:pt x="89" y="648"/>
                    <a:pt x="122" y="643"/>
                    <a:pt x="127" y="643"/>
                  </a:cubicBezTo>
                  <a:cubicBezTo>
                    <a:pt x="129" y="653"/>
                    <a:pt x="129" y="659"/>
                    <a:pt x="127" y="669"/>
                  </a:cubicBezTo>
                  <a:cubicBezTo>
                    <a:pt x="135" y="670"/>
                    <a:pt x="135" y="669"/>
                    <a:pt x="137" y="661"/>
                  </a:cubicBezTo>
                  <a:cubicBezTo>
                    <a:pt x="203" y="666"/>
                    <a:pt x="277" y="659"/>
                    <a:pt x="343" y="658"/>
                  </a:cubicBezTo>
                  <a:cubicBezTo>
                    <a:pt x="337" y="646"/>
                    <a:pt x="341" y="633"/>
                    <a:pt x="335" y="621"/>
                  </a:cubicBezTo>
                  <a:cubicBezTo>
                    <a:pt x="334" y="598"/>
                    <a:pt x="331" y="586"/>
                    <a:pt x="329" y="562"/>
                  </a:cubicBezTo>
                  <a:cubicBezTo>
                    <a:pt x="324" y="568"/>
                    <a:pt x="322" y="573"/>
                    <a:pt x="317" y="565"/>
                  </a:cubicBezTo>
                  <a:cubicBezTo>
                    <a:pt x="317" y="493"/>
                    <a:pt x="316" y="420"/>
                    <a:pt x="316" y="348"/>
                  </a:cubicBezTo>
                  <a:cubicBezTo>
                    <a:pt x="316" y="333"/>
                    <a:pt x="314" y="337"/>
                    <a:pt x="326" y="334"/>
                  </a:cubicBezTo>
                  <a:cubicBezTo>
                    <a:pt x="328" y="266"/>
                    <a:pt x="330" y="206"/>
                    <a:pt x="341" y="141"/>
                  </a:cubicBezTo>
                  <a:cubicBezTo>
                    <a:pt x="340" y="131"/>
                    <a:pt x="332" y="113"/>
                    <a:pt x="344" y="109"/>
                  </a:cubicBezTo>
                  <a:cubicBezTo>
                    <a:pt x="390" y="114"/>
                    <a:pt x="364" y="130"/>
                    <a:pt x="362" y="201"/>
                  </a:cubicBezTo>
                  <a:cubicBezTo>
                    <a:pt x="363" y="278"/>
                    <a:pt x="362" y="355"/>
                    <a:pt x="364" y="432"/>
                  </a:cubicBezTo>
                  <a:cubicBezTo>
                    <a:pt x="364" y="434"/>
                    <a:pt x="367" y="434"/>
                    <a:pt x="368" y="435"/>
                  </a:cubicBezTo>
                  <a:cubicBezTo>
                    <a:pt x="369" y="437"/>
                    <a:pt x="369" y="439"/>
                    <a:pt x="370" y="441"/>
                  </a:cubicBezTo>
                  <a:cubicBezTo>
                    <a:pt x="370" y="488"/>
                    <a:pt x="370" y="535"/>
                    <a:pt x="371" y="582"/>
                  </a:cubicBezTo>
                  <a:cubicBezTo>
                    <a:pt x="371" y="584"/>
                    <a:pt x="373" y="585"/>
                    <a:pt x="374" y="586"/>
                  </a:cubicBezTo>
                  <a:cubicBezTo>
                    <a:pt x="375" y="588"/>
                    <a:pt x="375" y="589"/>
                    <a:pt x="376" y="591"/>
                  </a:cubicBezTo>
                  <a:cubicBezTo>
                    <a:pt x="373" y="601"/>
                    <a:pt x="371" y="612"/>
                    <a:pt x="376" y="622"/>
                  </a:cubicBezTo>
                  <a:cubicBezTo>
                    <a:pt x="379" y="635"/>
                    <a:pt x="380" y="649"/>
                    <a:pt x="382" y="663"/>
                  </a:cubicBezTo>
                  <a:cubicBezTo>
                    <a:pt x="393" y="657"/>
                    <a:pt x="430" y="653"/>
                    <a:pt x="413" y="667"/>
                  </a:cubicBezTo>
                  <a:cubicBezTo>
                    <a:pt x="423" y="670"/>
                    <a:pt x="413" y="676"/>
                    <a:pt x="422" y="678"/>
                  </a:cubicBezTo>
                  <a:cubicBezTo>
                    <a:pt x="428" y="679"/>
                    <a:pt x="434" y="679"/>
                    <a:pt x="440" y="679"/>
                  </a:cubicBezTo>
                  <a:cubicBezTo>
                    <a:pt x="451" y="681"/>
                    <a:pt x="455" y="679"/>
                    <a:pt x="460" y="688"/>
                  </a:cubicBezTo>
                  <a:cubicBezTo>
                    <a:pt x="468" y="688"/>
                    <a:pt x="477" y="688"/>
                    <a:pt x="485" y="687"/>
                  </a:cubicBezTo>
                  <a:cubicBezTo>
                    <a:pt x="486" y="687"/>
                    <a:pt x="481" y="686"/>
                    <a:pt x="481" y="685"/>
                  </a:cubicBezTo>
                  <a:cubicBezTo>
                    <a:pt x="481" y="677"/>
                    <a:pt x="490" y="678"/>
                    <a:pt x="494" y="678"/>
                  </a:cubicBezTo>
                  <a:cubicBezTo>
                    <a:pt x="492" y="669"/>
                    <a:pt x="491" y="660"/>
                    <a:pt x="488" y="652"/>
                  </a:cubicBezTo>
                  <a:cubicBezTo>
                    <a:pt x="490" y="637"/>
                    <a:pt x="494" y="632"/>
                    <a:pt x="488" y="621"/>
                  </a:cubicBezTo>
                  <a:cubicBezTo>
                    <a:pt x="487" y="607"/>
                    <a:pt x="480" y="606"/>
                    <a:pt x="487" y="591"/>
                  </a:cubicBezTo>
                  <a:cubicBezTo>
                    <a:pt x="491" y="572"/>
                    <a:pt x="483" y="574"/>
                    <a:pt x="466" y="573"/>
                  </a:cubicBezTo>
                  <a:cubicBezTo>
                    <a:pt x="466" y="567"/>
                    <a:pt x="465" y="561"/>
                    <a:pt x="467" y="556"/>
                  </a:cubicBezTo>
                  <a:cubicBezTo>
                    <a:pt x="469" y="551"/>
                    <a:pt x="476" y="543"/>
                    <a:pt x="476" y="543"/>
                  </a:cubicBezTo>
                  <a:cubicBezTo>
                    <a:pt x="475" y="540"/>
                    <a:pt x="469" y="540"/>
                    <a:pt x="469" y="537"/>
                  </a:cubicBezTo>
                  <a:cubicBezTo>
                    <a:pt x="468" y="528"/>
                    <a:pt x="471" y="462"/>
                    <a:pt x="464" y="447"/>
                  </a:cubicBezTo>
                  <a:cubicBezTo>
                    <a:pt x="465" y="407"/>
                    <a:pt x="475" y="259"/>
                    <a:pt x="461" y="240"/>
                  </a:cubicBezTo>
                  <a:cubicBezTo>
                    <a:pt x="462" y="212"/>
                    <a:pt x="453" y="202"/>
                    <a:pt x="470" y="189"/>
                  </a:cubicBezTo>
                  <a:cubicBezTo>
                    <a:pt x="471" y="187"/>
                    <a:pt x="473" y="186"/>
                    <a:pt x="472" y="184"/>
                  </a:cubicBezTo>
                  <a:cubicBezTo>
                    <a:pt x="471" y="182"/>
                    <a:pt x="468" y="184"/>
                    <a:pt x="467" y="183"/>
                  </a:cubicBezTo>
                  <a:cubicBezTo>
                    <a:pt x="465" y="181"/>
                    <a:pt x="465" y="177"/>
                    <a:pt x="463" y="174"/>
                  </a:cubicBezTo>
                  <a:cubicBezTo>
                    <a:pt x="466" y="169"/>
                    <a:pt x="472" y="157"/>
                    <a:pt x="472" y="157"/>
                  </a:cubicBezTo>
                  <a:cubicBezTo>
                    <a:pt x="473" y="141"/>
                    <a:pt x="472" y="135"/>
                    <a:pt x="481" y="123"/>
                  </a:cubicBezTo>
                  <a:cubicBezTo>
                    <a:pt x="473" y="118"/>
                    <a:pt x="478" y="116"/>
                    <a:pt x="484" y="111"/>
                  </a:cubicBezTo>
                  <a:cubicBezTo>
                    <a:pt x="478" y="102"/>
                    <a:pt x="485" y="102"/>
                    <a:pt x="494" y="100"/>
                  </a:cubicBezTo>
                  <a:cubicBezTo>
                    <a:pt x="499" y="91"/>
                    <a:pt x="498" y="80"/>
                    <a:pt x="509" y="78"/>
                  </a:cubicBezTo>
                  <a:cubicBezTo>
                    <a:pt x="513" y="71"/>
                    <a:pt x="515" y="70"/>
                    <a:pt x="523" y="69"/>
                  </a:cubicBezTo>
                  <a:cubicBezTo>
                    <a:pt x="528" y="63"/>
                    <a:pt x="530" y="64"/>
                    <a:pt x="536" y="61"/>
                  </a:cubicBezTo>
                  <a:cubicBezTo>
                    <a:pt x="534" y="48"/>
                    <a:pt x="551" y="41"/>
                    <a:pt x="562" y="39"/>
                  </a:cubicBezTo>
                  <a:cubicBezTo>
                    <a:pt x="567" y="36"/>
                    <a:pt x="569" y="34"/>
                    <a:pt x="571" y="28"/>
                  </a:cubicBezTo>
                  <a:cubicBezTo>
                    <a:pt x="561" y="26"/>
                    <a:pt x="565" y="18"/>
                    <a:pt x="557" y="13"/>
                  </a:cubicBezTo>
                  <a:cubicBezTo>
                    <a:pt x="548" y="1"/>
                    <a:pt x="572" y="6"/>
                    <a:pt x="587" y="7"/>
                  </a:cubicBezTo>
                  <a:cubicBezTo>
                    <a:pt x="594" y="9"/>
                    <a:pt x="592" y="0"/>
                    <a:pt x="593" y="13"/>
                  </a:cubicBezTo>
                  <a:cubicBezTo>
                    <a:pt x="594" y="26"/>
                    <a:pt x="592" y="61"/>
                    <a:pt x="593" y="84"/>
                  </a:cubicBezTo>
                  <a:cubicBezTo>
                    <a:pt x="594" y="107"/>
                    <a:pt x="598" y="141"/>
                    <a:pt x="602" y="154"/>
                  </a:cubicBezTo>
                  <a:cubicBezTo>
                    <a:pt x="603" y="162"/>
                    <a:pt x="618" y="157"/>
                    <a:pt x="619" y="165"/>
                  </a:cubicBezTo>
                  <a:cubicBezTo>
                    <a:pt x="624" y="178"/>
                    <a:pt x="615" y="160"/>
                    <a:pt x="617" y="184"/>
                  </a:cubicBezTo>
                  <a:cubicBezTo>
                    <a:pt x="618" y="202"/>
                    <a:pt x="623" y="255"/>
                    <a:pt x="625" y="276"/>
                  </a:cubicBezTo>
                  <a:cubicBezTo>
                    <a:pt x="627" y="297"/>
                    <a:pt x="629" y="296"/>
                    <a:pt x="631" y="312"/>
                  </a:cubicBezTo>
                  <a:cubicBezTo>
                    <a:pt x="633" y="348"/>
                    <a:pt x="637" y="352"/>
                    <a:pt x="640" y="373"/>
                  </a:cubicBezTo>
                  <a:cubicBezTo>
                    <a:pt x="642" y="385"/>
                    <a:pt x="646" y="416"/>
                    <a:pt x="650" y="438"/>
                  </a:cubicBezTo>
                  <a:cubicBezTo>
                    <a:pt x="653" y="455"/>
                    <a:pt x="668" y="492"/>
                    <a:pt x="671" y="513"/>
                  </a:cubicBezTo>
                  <a:cubicBezTo>
                    <a:pt x="674" y="529"/>
                    <a:pt x="678" y="548"/>
                    <a:pt x="682" y="559"/>
                  </a:cubicBezTo>
                  <a:cubicBezTo>
                    <a:pt x="686" y="570"/>
                    <a:pt x="691" y="573"/>
                    <a:pt x="694" y="580"/>
                  </a:cubicBezTo>
                  <a:cubicBezTo>
                    <a:pt x="696" y="589"/>
                    <a:pt x="697" y="592"/>
                    <a:pt x="698" y="603"/>
                  </a:cubicBezTo>
                  <a:cubicBezTo>
                    <a:pt x="696" y="620"/>
                    <a:pt x="681" y="614"/>
                    <a:pt x="664" y="615"/>
                  </a:cubicBezTo>
                  <a:cubicBezTo>
                    <a:pt x="654" y="617"/>
                    <a:pt x="654" y="620"/>
                    <a:pt x="643" y="622"/>
                  </a:cubicBezTo>
                  <a:cubicBezTo>
                    <a:pt x="636" y="627"/>
                    <a:pt x="615" y="629"/>
                    <a:pt x="608" y="634"/>
                  </a:cubicBezTo>
                  <a:cubicBezTo>
                    <a:pt x="601" y="639"/>
                    <a:pt x="610" y="647"/>
                    <a:pt x="599" y="655"/>
                  </a:cubicBezTo>
                  <a:cubicBezTo>
                    <a:pt x="597" y="699"/>
                    <a:pt x="590" y="683"/>
                    <a:pt x="542" y="684"/>
                  </a:cubicBezTo>
                  <a:cubicBezTo>
                    <a:pt x="532" y="685"/>
                    <a:pt x="521" y="692"/>
                    <a:pt x="512" y="697"/>
                  </a:cubicBezTo>
                  <a:cubicBezTo>
                    <a:pt x="505" y="701"/>
                    <a:pt x="511" y="701"/>
                    <a:pt x="502" y="703"/>
                  </a:cubicBezTo>
                  <a:cubicBezTo>
                    <a:pt x="493" y="705"/>
                    <a:pt x="471" y="708"/>
                    <a:pt x="457" y="708"/>
                  </a:cubicBezTo>
                  <a:cubicBezTo>
                    <a:pt x="441" y="712"/>
                    <a:pt x="434" y="705"/>
                    <a:pt x="419" y="706"/>
                  </a:cubicBezTo>
                  <a:cubicBezTo>
                    <a:pt x="404" y="706"/>
                    <a:pt x="377" y="706"/>
                    <a:pt x="367" y="706"/>
                  </a:cubicBezTo>
                  <a:cubicBezTo>
                    <a:pt x="361" y="705"/>
                    <a:pt x="361" y="705"/>
                    <a:pt x="356" y="703"/>
                  </a:cubicBezTo>
                  <a:cubicBezTo>
                    <a:pt x="354" y="700"/>
                    <a:pt x="359" y="690"/>
                    <a:pt x="356" y="687"/>
                  </a:cubicBezTo>
                  <a:cubicBezTo>
                    <a:pt x="353" y="684"/>
                    <a:pt x="379" y="685"/>
                    <a:pt x="340" y="685"/>
                  </a:cubicBezTo>
                  <a:cubicBezTo>
                    <a:pt x="301" y="685"/>
                    <a:pt x="167" y="692"/>
                    <a:pt x="121" y="690"/>
                  </a:cubicBezTo>
                  <a:cubicBezTo>
                    <a:pt x="108" y="682"/>
                    <a:pt x="77" y="678"/>
                    <a:pt x="62" y="675"/>
                  </a:cubicBezTo>
                  <a:cubicBezTo>
                    <a:pt x="57" y="671"/>
                    <a:pt x="53" y="670"/>
                    <a:pt x="46" y="669"/>
                  </a:cubicBezTo>
                  <a:cubicBezTo>
                    <a:pt x="36" y="666"/>
                    <a:pt x="32" y="657"/>
                    <a:pt x="22" y="655"/>
                  </a:cubicBezTo>
                  <a:cubicBezTo>
                    <a:pt x="0" y="644"/>
                    <a:pt x="13" y="600"/>
                    <a:pt x="16" y="577"/>
                  </a:cubicBezTo>
                  <a:cubicBezTo>
                    <a:pt x="13" y="535"/>
                    <a:pt x="24" y="402"/>
                    <a:pt x="28" y="360"/>
                  </a:cubicBezTo>
                  <a:cubicBezTo>
                    <a:pt x="32" y="318"/>
                    <a:pt x="36" y="336"/>
                    <a:pt x="41" y="325"/>
                  </a:cubicBezTo>
                  <a:cubicBezTo>
                    <a:pt x="45" y="312"/>
                    <a:pt x="48" y="311"/>
                    <a:pt x="55" y="297"/>
                  </a:cubicBezTo>
                  <a:cubicBezTo>
                    <a:pt x="55" y="271"/>
                    <a:pt x="51" y="212"/>
                    <a:pt x="52" y="184"/>
                  </a:cubicBezTo>
                  <a:cubicBezTo>
                    <a:pt x="53" y="156"/>
                    <a:pt x="59" y="141"/>
                    <a:pt x="62" y="129"/>
                  </a:cubicBezTo>
                  <a:cubicBezTo>
                    <a:pt x="66" y="123"/>
                    <a:pt x="67" y="117"/>
                    <a:pt x="70" y="111"/>
                  </a:cubicBezTo>
                  <a:cubicBezTo>
                    <a:pt x="72" y="101"/>
                    <a:pt x="75" y="90"/>
                    <a:pt x="79" y="81"/>
                  </a:cubicBezTo>
                  <a:cubicBezTo>
                    <a:pt x="84" y="67"/>
                    <a:pt x="93" y="40"/>
                    <a:pt x="97" y="34"/>
                  </a:cubicBezTo>
                  <a:cubicBezTo>
                    <a:pt x="109" y="38"/>
                    <a:pt x="98" y="28"/>
                    <a:pt x="104" y="43"/>
                  </a:cubicBezTo>
                  <a:cubicBezTo>
                    <a:pt x="109" y="55"/>
                    <a:pt x="110" y="38"/>
                    <a:pt x="110" y="48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8" name="Freeform 1592"/>
            <p:cNvSpPr>
              <a:spLocks/>
            </p:cNvSpPr>
            <p:nvPr/>
          </p:nvSpPr>
          <p:spPr bwMode="auto">
            <a:xfrm>
              <a:off x="951" y="1253"/>
              <a:ext cx="95" cy="179"/>
            </a:xfrm>
            <a:custGeom>
              <a:avLst/>
              <a:gdLst>
                <a:gd name="T0" fmla="*/ 95 w 192"/>
                <a:gd name="T1" fmla="*/ 57 h 384"/>
                <a:gd name="T2" fmla="*/ 86 w 192"/>
                <a:gd name="T3" fmla="*/ 46 h 384"/>
                <a:gd name="T4" fmla="*/ 83 w 192"/>
                <a:gd name="T5" fmla="*/ 42 h 384"/>
                <a:gd name="T6" fmla="*/ 79 w 192"/>
                <a:gd name="T7" fmla="*/ 41 h 384"/>
                <a:gd name="T8" fmla="*/ 74 w 192"/>
                <a:gd name="T9" fmla="*/ 32 h 384"/>
                <a:gd name="T10" fmla="*/ 68 w 192"/>
                <a:gd name="T11" fmla="*/ 34 h 384"/>
                <a:gd name="T12" fmla="*/ 65 w 192"/>
                <a:gd name="T13" fmla="*/ 29 h 384"/>
                <a:gd name="T14" fmla="*/ 56 w 192"/>
                <a:gd name="T15" fmla="*/ 34 h 384"/>
                <a:gd name="T16" fmla="*/ 48 w 192"/>
                <a:gd name="T17" fmla="*/ 57 h 384"/>
                <a:gd name="T18" fmla="*/ 40 w 192"/>
                <a:gd name="T19" fmla="*/ 60 h 384"/>
                <a:gd name="T20" fmla="*/ 42 w 192"/>
                <a:gd name="T21" fmla="*/ 102 h 384"/>
                <a:gd name="T22" fmla="*/ 33 w 192"/>
                <a:gd name="T23" fmla="*/ 106 h 384"/>
                <a:gd name="T24" fmla="*/ 27 w 192"/>
                <a:gd name="T25" fmla="*/ 119 h 384"/>
                <a:gd name="T26" fmla="*/ 25 w 192"/>
                <a:gd name="T27" fmla="*/ 147 h 384"/>
                <a:gd name="T28" fmla="*/ 24 w 192"/>
                <a:gd name="T29" fmla="*/ 176 h 384"/>
                <a:gd name="T30" fmla="*/ 22 w 192"/>
                <a:gd name="T31" fmla="*/ 168 h 384"/>
                <a:gd name="T32" fmla="*/ 18 w 192"/>
                <a:gd name="T33" fmla="*/ 165 h 384"/>
                <a:gd name="T34" fmla="*/ 22 w 192"/>
                <a:gd name="T35" fmla="*/ 43 h 384"/>
                <a:gd name="T36" fmla="*/ 0 w 192"/>
                <a:gd name="T37" fmla="*/ 36 h 384"/>
                <a:gd name="T38" fmla="*/ 4 w 192"/>
                <a:gd name="T39" fmla="*/ 35 h 384"/>
                <a:gd name="T40" fmla="*/ 9 w 192"/>
                <a:gd name="T41" fmla="*/ 32 h 384"/>
                <a:gd name="T42" fmla="*/ 18 w 192"/>
                <a:gd name="T43" fmla="*/ 29 h 384"/>
                <a:gd name="T44" fmla="*/ 27 w 192"/>
                <a:gd name="T45" fmla="*/ 18 h 384"/>
                <a:gd name="T46" fmla="*/ 40 w 192"/>
                <a:gd name="T47" fmla="*/ 10 h 384"/>
                <a:gd name="T48" fmla="*/ 59 w 192"/>
                <a:gd name="T49" fmla="*/ 0 h 384"/>
                <a:gd name="T50" fmla="*/ 74 w 192"/>
                <a:gd name="T51" fmla="*/ 11 h 384"/>
                <a:gd name="T52" fmla="*/ 76 w 192"/>
                <a:gd name="T53" fmla="*/ 18 h 384"/>
                <a:gd name="T54" fmla="*/ 85 w 192"/>
                <a:gd name="T55" fmla="*/ 24 h 384"/>
                <a:gd name="T56" fmla="*/ 92 w 192"/>
                <a:gd name="T57" fmla="*/ 35 h 384"/>
                <a:gd name="T58" fmla="*/ 95 w 192"/>
                <a:gd name="T59" fmla="*/ 57 h 3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2" h="384">
                  <a:moveTo>
                    <a:pt x="192" y="123"/>
                  </a:moveTo>
                  <a:cubicBezTo>
                    <a:pt x="185" y="112"/>
                    <a:pt x="185" y="106"/>
                    <a:pt x="174" y="99"/>
                  </a:cubicBezTo>
                  <a:cubicBezTo>
                    <a:pt x="172" y="96"/>
                    <a:pt x="171" y="92"/>
                    <a:pt x="168" y="90"/>
                  </a:cubicBezTo>
                  <a:cubicBezTo>
                    <a:pt x="166" y="88"/>
                    <a:pt x="161" y="89"/>
                    <a:pt x="159" y="87"/>
                  </a:cubicBezTo>
                  <a:cubicBezTo>
                    <a:pt x="154" y="82"/>
                    <a:pt x="154" y="75"/>
                    <a:pt x="150" y="69"/>
                  </a:cubicBezTo>
                  <a:cubicBezTo>
                    <a:pt x="146" y="70"/>
                    <a:pt x="142" y="73"/>
                    <a:pt x="138" y="72"/>
                  </a:cubicBezTo>
                  <a:cubicBezTo>
                    <a:pt x="135" y="71"/>
                    <a:pt x="136" y="64"/>
                    <a:pt x="132" y="63"/>
                  </a:cubicBezTo>
                  <a:cubicBezTo>
                    <a:pt x="125" y="62"/>
                    <a:pt x="120" y="70"/>
                    <a:pt x="114" y="72"/>
                  </a:cubicBezTo>
                  <a:cubicBezTo>
                    <a:pt x="101" y="91"/>
                    <a:pt x="101" y="100"/>
                    <a:pt x="96" y="123"/>
                  </a:cubicBezTo>
                  <a:cubicBezTo>
                    <a:pt x="86" y="116"/>
                    <a:pt x="76" y="113"/>
                    <a:pt x="81" y="129"/>
                  </a:cubicBezTo>
                  <a:cubicBezTo>
                    <a:pt x="54" y="156"/>
                    <a:pt x="74" y="189"/>
                    <a:pt x="84" y="219"/>
                  </a:cubicBezTo>
                  <a:cubicBezTo>
                    <a:pt x="79" y="275"/>
                    <a:pt x="75" y="256"/>
                    <a:pt x="66" y="228"/>
                  </a:cubicBezTo>
                  <a:cubicBezTo>
                    <a:pt x="61" y="236"/>
                    <a:pt x="54" y="255"/>
                    <a:pt x="54" y="255"/>
                  </a:cubicBezTo>
                  <a:cubicBezTo>
                    <a:pt x="60" y="274"/>
                    <a:pt x="54" y="295"/>
                    <a:pt x="51" y="315"/>
                  </a:cubicBezTo>
                  <a:cubicBezTo>
                    <a:pt x="50" y="336"/>
                    <a:pt x="51" y="357"/>
                    <a:pt x="48" y="378"/>
                  </a:cubicBezTo>
                  <a:cubicBezTo>
                    <a:pt x="47" y="384"/>
                    <a:pt x="48" y="365"/>
                    <a:pt x="45" y="360"/>
                  </a:cubicBezTo>
                  <a:cubicBezTo>
                    <a:pt x="43" y="357"/>
                    <a:pt x="39" y="356"/>
                    <a:pt x="36" y="354"/>
                  </a:cubicBezTo>
                  <a:cubicBezTo>
                    <a:pt x="38" y="277"/>
                    <a:pt x="27" y="163"/>
                    <a:pt x="45" y="93"/>
                  </a:cubicBezTo>
                  <a:cubicBezTo>
                    <a:pt x="39" y="74"/>
                    <a:pt x="17" y="82"/>
                    <a:pt x="0" y="78"/>
                  </a:cubicBezTo>
                  <a:cubicBezTo>
                    <a:pt x="3" y="77"/>
                    <a:pt x="6" y="76"/>
                    <a:pt x="9" y="75"/>
                  </a:cubicBezTo>
                  <a:cubicBezTo>
                    <a:pt x="12" y="73"/>
                    <a:pt x="15" y="70"/>
                    <a:pt x="18" y="69"/>
                  </a:cubicBezTo>
                  <a:cubicBezTo>
                    <a:pt x="24" y="66"/>
                    <a:pt x="36" y="63"/>
                    <a:pt x="36" y="63"/>
                  </a:cubicBezTo>
                  <a:cubicBezTo>
                    <a:pt x="40" y="47"/>
                    <a:pt x="45" y="52"/>
                    <a:pt x="54" y="39"/>
                  </a:cubicBezTo>
                  <a:cubicBezTo>
                    <a:pt x="42" y="20"/>
                    <a:pt x="67" y="24"/>
                    <a:pt x="81" y="21"/>
                  </a:cubicBezTo>
                  <a:cubicBezTo>
                    <a:pt x="86" y="1"/>
                    <a:pt x="102" y="5"/>
                    <a:pt x="120" y="0"/>
                  </a:cubicBezTo>
                  <a:cubicBezTo>
                    <a:pt x="136" y="5"/>
                    <a:pt x="136" y="19"/>
                    <a:pt x="150" y="24"/>
                  </a:cubicBezTo>
                  <a:cubicBezTo>
                    <a:pt x="151" y="29"/>
                    <a:pt x="150" y="35"/>
                    <a:pt x="153" y="39"/>
                  </a:cubicBezTo>
                  <a:cubicBezTo>
                    <a:pt x="157" y="45"/>
                    <a:pt x="171" y="51"/>
                    <a:pt x="171" y="51"/>
                  </a:cubicBezTo>
                  <a:cubicBezTo>
                    <a:pt x="178" y="72"/>
                    <a:pt x="172" y="65"/>
                    <a:pt x="186" y="75"/>
                  </a:cubicBezTo>
                  <a:cubicBezTo>
                    <a:pt x="174" y="92"/>
                    <a:pt x="192" y="105"/>
                    <a:pt x="192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39" name="Freeform 1593"/>
            <p:cNvSpPr>
              <a:spLocks/>
            </p:cNvSpPr>
            <p:nvPr/>
          </p:nvSpPr>
          <p:spPr bwMode="auto">
            <a:xfrm>
              <a:off x="1051" y="1265"/>
              <a:ext cx="51" cy="19"/>
            </a:xfrm>
            <a:custGeom>
              <a:avLst/>
              <a:gdLst>
                <a:gd name="T0" fmla="*/ 16 w 103"/>
                <a:gd name="T1" fmla="*/ 19 h 42"/>
                <a:gd name="T2" fmla="*/ 7 w 103"/>
                <a:gd name="T3" fmla="*/ 8 h 42"/>
                <a:gd name="T4" fmla="*/ 13 w 103"/>
                <a:gd name="T5" fmla="*/ 0 h 42"/>
                <a:gd name="T6" fmla="*/ 26 w 103"/>
                <a:gd name="T7" fmla="*/ 8 h 42"/>
                <a:gd name="T8" fmla="*/ 16 w 103"/>
                <a:gd name="T9" fmla="*/ 1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42">
                  <a:moveTo>
                    <a:pt x="32" y="42"/>
                  </a:moveTo>
                  <a:cubicBezTo>
                    <a:pt x="25" y="32"/>
                    <a:pt x="18" y="29"/>
                    <a:pt x="14" y="18"/>
                  </a:cubicBezTo>
                  <a:cubicBezTo>
                    <a:pt x="39" y="10"/>
                    <a:pt x="0" y="17"/>
                    <a:pt x="26" y="0"/>
                  </a:cubicBezTo>
                  <a:cubicBezTo>
                    <a:pt x="86" y="4"/>
                    <a:pt x="103" y="10"/>
                    <a:pt x="53" y="18"/>
                  </a:cubicBezTo>
                  <a:cubicBezTo>
                    <a:pt x="38" y="28"/>
                    <a:pt x="36" y="22"/>
                    <a:pt x="3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0" name="Freeform 1594"/>
            <p:cNvSpPr>
              <a:spLocks/>
            </p:cNvSpPr>
            <p:nvPr/>
          </p:nvSpPr>
          <p:spPr bwMode="auto">
            <a:xfrm>
              <a:off x="970" y="1393"/>
              <a:ext cx="182" cy="78"/>
            </a:xfrm>
            <a:custGeom>
              <a:avLst/>
              <a:gdLst>
                <a:gd name="T0" fmla="*/ 182 w 365"/>
                <a:gd name="T1" fmla="*/ 18 h 168"/>
                <a:gd name="T2" fmla="*/ 163 w 365"/>
                <a:gd name="T3" fmla="*/ 19 h 168"/>
                <a:gd name="T4" fmla="*/ 161 w 365"/>
                <a:gd name="T5" fmla="*/ 23 h 168"/>
                <a:gd name="T6" fmla="*/ 139 w 365"/>
                <a:gd name="T7" fmla="*/ 30 h 168"/>
                <a:gd name="T8" fmla="*/ 125 w 365"/>
                <a:gd name="T9" fmla="*/ 37 h 168"/>
                <a:gd name="T10" fmla="*/ 106 w 365"/>
                <a:gd name="T11" fmla="*/ 43 h 168"/>
                <a:gd name="T12" fmla="*/ 103 w 365"/>
                <a:gd name="T13" fmla="*/ 34 h 168"/>
                <a:gd name="T14" fmla="*/ 92 w 365"/>
                <a:gd name="T15" fmla="*/ 44 h 168"/>
                <a:gd name="T16" fmla="*/ 77 w 365"/>
                <a:gd name="T17" fmla="*/ 50 h 168"/>
                <a:gd name="T18" fmla="*/ 70 w 365"/>
                <a:gd name="T19" fmla="*/ 68 h 168"/>
                <a:gd name="T20" fmla="*/ 67 w 365"/>
                <a:gd name="T21" fmla="*/ 76 h 168"/>
                <a:gd name="T22" fmla="*/ 58 w 365"/>
                <a:gd name="T23" fmla="*/ 78 h 168"/>
                <a:gd name="T24" fmla="*/ 40 w 365"/>
                <a:gd name="T25" fmla="*/ 76 h 168"/>
                <a:gd name="T26" fmla="*/ 38 w 365"/>
                <a:gd name="T27" fmla="*/ 72 h 168"/>
                <a:gd name="T28" fmla="*/ 14 w 365"/>
                <a:gd name="T29" fmla="*/ 64 h 168"/>
                <a:gd name="T30" fmla="*/ 13 w 365"/>
                <a:gd name="T31" fmla="*/ 64 h 168"/>
                <a:gd name="T32" fmla="*/ 25 w 365"/>
                <a:gd name="T33" fmla="*/ 65 h 168"/>
                <a:gd name="T34" fmla="*/ 55 w 365"/>
                <a:gd name="T35" fmla="*/ 64 h 168"/>
                <a:gd name="T36" fmla="*/ 65 w 365"/>
                <a:gd name="T37" fmla="*/ 50 h 168"/>
                <a:gd name="T38" fmla="*/ 74 w 365"/>
                <a:gd name="T39" fmla="*/ 44 h 168"/>
                <a:gd name="T40" fmla="*/ 91 w 365"/>
                <a:gd name="T41" fmla="*/ 30 h 168"/>
                <a:gd name="T42" fmla="*/ 104 w 365"/>
                <a:gd name="T43" fmla="*/ 22 h 168"/>
                <a:gd name="T44" fmla="*/ 107 w 365"/>
                <a:gd name="T45" fmla="*/ 18 h 168"/>
                <a:gd name="T46" fmla="*/ 118 w 365"/>
                <a:gd name="T47" fmla="*/ 16 h 168"/>
                <a:gd name="T48" fmla="*/ 130 w 365"/>
                <a:gd name="T49" fmla="*/ 9 h 168"/>
                <a:gd name="T50" fmla="*/ 137 w 365"/>
                <a:gd name="T51" fmla="*/ 15 h 168"/>
                <a:gd name="T52" fmla="*/ 119 w 365"/>
                <a:gd name="T53" fmla="*/ 34 h 168"/>
                <a:gd name="T54" fmla="*/ 136 w 365"/>
                <a:gd name="T55" fmla="*/ 19 h 168"/>
                <a:gd name="T56" fmla="*/ 134 w 365"/>
                <a:gd name="T57" fmla="*/ 25 h 168"/>
                <a:gd name="T58" fmla="*/ 136 w 365"/>
                <a:gd name="T59" fmla="*/ 20 h 168"/>
                <a:gd name="T60" fmla="*/ 140 w 365"/>
                <a:gd name="T61" fmla="*/ 22 h 168"/>
                <a:gd name="T62" fmla="*/ 136 w 365"/>
                <a:gd name="T63" fmla="*/ 23 h 168"/>
                <a:gd name="T64" fmla="*/ 164 w 365"/>
                <a:gd name="T65" fmla="*/ 16 h 168"/>
                <a:gd name="T66" fmla="*/ 182 w 365"/>
                <a:gd name="T67" fmla="*/ 18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168">
                  <a:moveTo>
                    <a:pt x="365" y="38"/>
                  </a:moveTo>
                  <a:cubicBezTo>
                    <a:pt x="352" y="39"/>
                    <a:pt x="339" y="37"/>
                    <a:pt x="326" y="41"/>
                  </a:cubicBezTo>
                  <a:cubicBezTo>
                    <a:pt x="323" y="42"/>
                    <a:pt x="326" y="48"/>
                    <a:pt x="323" y="50"/>
                  </a:cubicBezTo>
                  <a:cubicBezTo>
                    <a:pt x="320" y="52"/>
                    <a:pt x="285" y="63"/>
                    <a:pt x="278" y="65"/>
                  </a:cubicBezTo>
                  <a:cubicBezTo>
                    <a:pt x="273" y="79"/>
                    <a:pt x="265" y="77"/>
                    <a:pt x="251" y="80"/>
                  </a:cubicBezTo>
                  <a:cubicBezTo>
                    <a:pt x="240" y="84"/>
                    <a:pt x="219" y="93"/>
                    <a:pt x="212" y="92"/>
                  </a:cubicBezTo>
                  <a:cubicBezTo>
                    <a:pt x="212" y="86"/>
                    <a:pt x="206" y="74"/>
                    <a:pt x="206" y="74"/>
                  </a:cubicBezTo>
                  <a:cubicBezTo>
                    <a:pt x="182" y="80"/>
                    <a:pt x="196" y="86"/>
                    <a:pt x="185" y="95"/>
                  </a:cubicBezTo>
                  <a:cubicBezTo>
                    <a:pt x="178" y="100"/>
                    <a:pt x="163" y="102"/>
                    <a:pt x="155" y="107"/>
                  </a:cubicBezTo>
                  <a:cubicBezTo>
                    <a:pt x="147" y="119"/>
                    <a:pt x="145" y="132"/>
                    <a:pt x="140" y="146"/>
                  </a:cubicBezTo>
                  <a:cubicBezTo>
                    <a:pt x="138" y="152"/>
                    <a:pt x="134" y="164"/>
                    <a:pt x="134" y="164"/>
                  </a:cubicBezTo>
                  <a:cubicBezTo>
                    <a:pt x="106" y="155"/>
                    <a:pt x="145" y="165"/>
                    <a:pt x="116" y="167"/>
                  </a:cubicBezTo>
                  <a:cubicBezTo>
                    <a:pt x="104" y="168"/>
                    <a:pt x="92" y="165"/>
                    <a:pt x="80" y="164"/>
                  </a:cubicBezTo>
                  <a:cubicBezTo>
                    <a:pt x="64" y="159"/>
                    <a:pt x="29" y="161"/>
                    <a:pt x="77" y="155"/>
                  </a:cubicBezTo>
                  <a:cubicBezTo>
                    <a:pt x="61" y="150"/>
                    <a:pt x="45" y="141"/>
                    <a:pt x="29" y="137"/>
                  </a:cubicBezTo>
                  <a:cubicBezTo>
                    <a:pt x="0" y="130"/>
                    <a:pt x="17" y="135"/>
                    <a:pt x="26" y="137"/>
                  </a:cubicBezTo>
                  <a:cubicBezTo>
                    <a:pt x="34" y="138"/>
                    <a:pt x="42" y="139"/>
                    <a:pt x="50" y="140"/>
                  </a:cubicBezTo>
                  <a:cubicBezTo>
                    <a:pt x="66" y="145"/>
                    <a:pt x="95" y="138"/>
                    <a:pt x="110" y="137"/>
                  </a:cubicBezTo>
                  <a:cubicBezTo>
                    <a:pt x="128" y="133"/>
                    <a:pt x="126" y="123"/>
                    <a:pt x="131" y="107"/>
                  </a:cubicBezTo>
                  <a:cubicBezTo>
                    <a:pt x="133" y="100"/>
                    <a:pt x="149" y="95"/>
                    <a:pt x="149" y="95"/>
                  </a:cubicBezTo>
                  <a:cubicBezTo>
                    <a:pt x="158" y="82"/>
                    <a:pt x="171" y="76"/>
                    <a:pt x="182" y="65"/>
                  </a:cubicBezTo>
                  <a:cubicBezTo>
                    <a:pt x="188" y="37"/>
                    <a:pt x="178" y="59"/>
                    <a:pt x="209" y="47"/>
                  </a:cubicBezTo>
                  <a:cubicBezTo>
                    <a:pt x="212" y="46"/>
                    <a:pt x="212" y="39"/>
                    <a:pt x="215" y="38"/>
                  </a:cubicBezTo>
                  <a:cubicBezTo>
                    <a:pt x="221" y="35"/>
                    <a:pt x="229" y="36"/>
                    <a:pt x="236" y="35"/>
                  </a:cubicBezTo>
                  <a:cubicBezTo>
                    <a:pt x="240" y="22"/>
                    <a:pt x="247" y="23"/>
                    <a:pt x="260" y="20"/>
                  </a:cubicBezTo>
                  <a:cubicBezTo>
                    <a:pt x="273" y="12"/>
                    <a:pt x="287" y="0"/>
                    <a:pt x="275" y="32"/>
                  </a:cubicBezTo>
                  <a:cubicBezTo>
                    <a:pt x="269" y="46"/>
                    <a:pt x="251" y="66"/>
                    <a:pt x="239" y="74"/>
                  </a:cubicBezTo>
                  <a:cubicBezTo>
                    <a:pt x="244" y="60"/>
                    <a:pt x="257" y="46"/>
                    <a:pt x="272" y="41"/>
                  </a:cubicBezTo>
                  <a:cubicBezTo>
                    <a:pt x="263" y="50"/>
                    <a:pt x="240" y="59"/>
                    <a:pt x="269" y="53"/>
                  </a:cubicBezTo>
                  <a:cubicBezTo>
                    <a:pt x="270" y="50"/>
                    <a:pt x="269" y="45"/>
                    <a:pt x="272" y="44"/>
                  </a:cubicBezTo>
                  <a:cubicBezTo>
                    <a:pt x="275" y="43"/>
                    <a:pt x="281" y="44"/>
                    <a:pt x="281" y="47"/>
                  </a:cubicBezTo>
                  <a:cubicBezTo>
                    <a:pt x="281" y="50"/>
                    <a:pt x="270" y="52"/>
                    <a:pt x="272" y="50"/>
                  </a:cubicBezTo>
                  <a:cubicBezTo>
                    <a:pt x="290" y="32"/>
                    <a:pt x="302" y="37"/>
                    <a:pt x="329" y="35"/>
                  </a:cubicBezTo>
                  <a:cubicBezTo>
                    <a:pt x="336" y="30"/>
                    <a:pt x="365" y="26"/>
                    <a:pt x="36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1" name="Freeform 1595"/>
            <p:cNvSpPr>
              <a:spLocks/>
            </p:cNvSpPr>
            <p:nvPr/>
          </p:nvSpPr>
          <p:spPr bwMode="auto">
            <a:xfrm>
              <a:off x="879" y="1568"/>
              <a:ext cx="199" cy="88"/>
            </a:xfrm>
            <a:custGeom>
              <a:avLst/>
              <a:gdLst>
                <a:gd name="T0" fmla="*/ 0 w 402"/>
                <a:gd name="T1" fmla="*/ 77 h 189"/>
                <a:gd name="T2" fmla="*/ 62 w 402"/>
                <a:gd name="T3" fmla="*/ 83 h 189"/>
                <a:gd name="T4" fmla="*/ 88 w 402"/>
                <a:gd name="T5" fmla="*/ 81 h 189"/>
                <a:gd name="T6" fmla="*/ 140 w 402"/>
                <a:gd name="T7" fmla="*/ 80 h 189"/>
                <a:gd name="T8" fmla="*/ 137 w 402"/>
                <a:gd name="T9" fmla="*/ 73 h 189"/>
                <a:gd name="T10" fmla="*/ 146 w 402"/>
                <a:gd name="T11" fmla="*/ 72 h 189"/>
                <a:gd name="T12" fmla="*/ 154 w 402"/>
                <a:gd name="T13" fmla="*/ 69 h 189"/>
                <a:gd name="T14" fmla="*/ 163 w 402"/>
                <a:gd name="T15" fmla="*/ 63 h 189"/>
                <a:gd name="T16" fmla="*/ 165 w 402"/>
                <a:gd name="T17" fmla="*/ 59 h 189"/>
                <a:gd name="T18" fmla="*/ 180 w 402"/>
                <a:gd name="T19" fmla="*/ 47 h 189"/>
                <a:gd name="T20" fmla="*/ 186 w 402"/>
                <a:gd name="T21" fmla="*/ 41 h 189"/>
                <a:gd name="T22" fmla="*/ 193 w 402"/>
                <a:gd name="T23" fmla="*/ 30 h 189"/>
                <a:gd name="T24" fmla="*/ 187 w 402"/>
                <a:gd name="T25" fmla="*/ 14 h 189"/>
                <a:gd name="T26" fmla="*/ 177 w 402"/>
                <a:gd name="T27" fmla="*/ 3 h 189"/>
                <a:gd name="T28" fmla="*/ 165 w 402"/>
                <a:gd name="T29" fmla="*/ 27 h 189"/>
                <a:gd name="T30" fmla="*/ 162 w 402"/>
                <a:gd name="T31" fmla="*/ 31 h 189"/>
                <a:gd name="T32" fmla="*/ 160 w 402"/>
                <a:gd name="T33" fmla="*/ 41 h 189"/>
                <a:gd name="T34" fmla="*/ 151 w 402"/>
                <a:gd name="T35" fmla="*/ 47 h 189"/>
                <a:gd name="T36" fmla="*/ 134 w 402"/>
                <a:gd name="T37" fmla="*/ 61 h 189"/>
                <a:gd name="T38" fmla="*/ 125 w 402"/>
                <a:gd name="T39" fmla="*/ 63 h 189"/>
                <a:gd name="T40" fmla="*/ 113 w 402"/>
                <a:gd name="T41" fmla="*/ 72 h 189"/>
                <a:gd name="T42" fmla="*/ 21 w 402"/>
                <a:gd name="T43" fmla="*/ 73 h 189"/>
                <a:gd name="T44" fmla="*/ 0 w 402"/>
                <a:gd name="T45" fmla="*/ 77 h 1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2" h="189">
                  <a:moveTo>
                    <a:pt x="0" y="166"/>
                  </a:moveTo>
                  <a:cubicBezTo>
                    <a:pt x="40" y="179"/>
                    <a:pt x="84" y="175"/>
                    <a:pt x="126" y="178"/>
                  </a:cubicBezTo>
                  <a:cubicBezTo>
                    <a:pt x="143" y="189"/>
                    <a:pt x="159" y="181"/>
                    <a:pt x="177" y="175"/>
                  </a:cubicBezTo>
                  <a:cubicBezTo>
                    <a:pt x="210" y="164"/>
                    <a:pt x="247" y="173"/>
                    <a:pt x="282" y="172"/>
                  </a:cubicBezTo>
                  <a:cubicBezTo>
                    <a:pt x="280" y="170"/>
                    <a:pt x="264" y="164"/>
                    <a:pt x="276" y="157"/>
                  </a:cubicBezTo>
                  <a:cubicBezTo>
                    <a:pt x="281" y="154"/>
                    <a:pt x="288" y="155"/>
                    <a:pt x="294" y="154"/>
                  </a:cubicBezTo>
                  <a:cubicBezTo>
                    <a:pt x="300" y="152"/>
                    <a:pt x="312" y="148"/>
                    <a:pt x="312" y="148"/>
                  </a:cubicBezTo>
                  <a:cubicBezTo>
                    <a:pt x="331" y="120"/>
                    <a:pt x="302" y="158"/>
                    <a:pt x="330" y="136"/>
                  </a:cubicBezTo>
                  <a:cubicBezTo>
                    <a:pt x="332" y="134"/>
                    <a:pt x="331" y="130"/>
                    <a:pt x="333" y="127"/>
                  </a:cubicBezTo>
                  <a:cubicBezTo>
                    <a:pt x="342" y="111"/>
                    <a:pt x="346" y="106"/>
                    <a:pt x="363" y="100"/>
                  </a:cubicBezTo>
                  <a:cubicBezTo>
                    <a:pt x="371" y="76"/>
                    <a:pt x="359" y="104"/>
                    <a:pt x="375" y="88"/>
                  </a:cubicBezTo>
                  <a:cubicBezTo>
                    <a:pt x="385" y="78"/>
                    <a:pt x="374" y="69"/>
                    <a:pt x="390" y="64"/>
                  </a:cubicBezTo>
                  <a:cubicBezTo>
                    <a:pt x="402" y="46"/>
                    <a:pt x="399" y="35"/>
                    <a:pt x="378" y="31"/>
                  </a:cubicBezTo>
                  <a:cubicBezTo>
                    <a:pt x="375" y="9"/>
                    <a:pt x="378" y="0"/>
                    <a:pt x="357" y="7"/>
                  </a:cubicBezTo>
                  <a:cubicBezTo>
                    <a:pt x="354" y="35"/>
                    <a:pt x="360" y="49"/>
                    <a:pt x="333" y="58"/>
                  </a:cubicBezTo>
                  <a:cubicBezTo>
                    <a:pt x="331" y="61"/>
                    <a:pt x="328" y="64"/>
                    <a:pt x="327" y="67"/>
                  </a:cubicBezTo>
                  <a:cubicBezTo>
                    <a:pt x="325" y="74"/>
                    <a:pt x="328" y="82"/>
                    <a:pt x="324" y="88"/>
                  </a:cubicBezTo>
                  <a:cubicBezTo>
                    <a:pt x="320" y="94"/>
                    <a:pt x="306" y="100"/>
                    <a:pt x="306" y="100"/>
                  </a:cubicBezTo>
                  <a:cubicBezTo>
                    <a:pt x="296" y="115"/>
                    <a:pt x="287" y="124"/>
                    <a:pt x="270" y="130"/>
                  </a:cubicBezTo>
                  <a:cubicBezTo>
                    <a:pt x="264" y="132"/>
                    <a:pt x="252" y="136"/>
                    <a:pt x="252" y="136"/>
                  </a:cubicBezTo>
                  <a:cubicBezTo>
                    <a:pt x="261" y="150"/>
                    <a:pt x="243" y="154"/>
                    <a:pt x="228" y="154"/>
                  </a:cubicBezTo>
                  <a:cubicBezTo>
                    <a:pt x="166" y="155"/>
                    <a:pt x="104" y="156"/>
                    <a:pt x="42" y="157"/>
                  </a:cubicBezTo>
                  <a:cubicBezTo>
                    <a:pt x="28" y="162"/>
                    <a:pt x="13" y="159"/>
                    <a:pt x="0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2" name="Freeform 1596"/>
            <p:cNvSpPr>
              <a:spLocks/>
            </p:cNvSpPr>
            <p:nvPr/>
          </p:nvSpPr>
          <p:spPr bwMode="auto">
            <a:xfrm>
              <a:off x="1024" y="1480"/>
              <a:ext cx="16" cy="26"/>
            </a:xfrm>
            <a:custGeom>
              <a:avLst/>
              <a:gdLst>
                <a:gd name="T0" fmla="*/ 0 w 33"/>
                <a:gd name="T1" fmla="*/ 3 h 55"/>
                <a:gd name="T2" fmla="*/ 12 w 33"/>
                <a:gd name="T3" fmla="*/ 16 h 55"/>
                <a:gd name="T4" fmla="*/ 12 w 33"/>
                <a:gd name="T5" fmla="*/ 26 h 55"/>
                <a:gd name="T6" fmla="*/ 15 w 33"/>
                <a:gd name="T7" fmla="*/ 2 h 55"/>
                <a:gd name="T8" fmla="*/ 9 w 33"/>
                <a:gd name="T9" fmla="*/ 3 h 55"/>
                <a:gd name="T10" fmla="*/ 0 w 33"/>
                <a:gd name="T11" fmla="*/ 3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5">
                  <a:moveTo>
                    <a:pt x="0" y="7"/>
                  </a:moveTo>
                  <a:cubicBezTo>
                    <a:pt x="28" y="14"/>
                    <a:pt x="0" y="26"/>
                    <a:pt x="24" y="34"/>
                  </a:cubicBezTo>
                  <a:cubicBezTo>
                    <a:pt x="17" y="45"/>
                    <a:pt x="9" y="50"/>
                    <a:pt x="24" y="55"/>
                  </a:cubicBezTo>
                  <a:cubicBezTo>
                    <a:pt x="27" y="41"/>
                    <a:pt x="33" y="14"/>
                    <a:pt x="30" y="4"/>
                  </a:cubicBezTo>
                  <a:cubicBezTo>
                    <a:pt x="29" y="0"/>
                    <a:pt x="22" y="7"/>
                    <a:pt x="18" y="7"/>
                  </a:cubicBezTo>
                  <a:cubicBezTo>
                    <a:pt x="12" y="8"/>
                    <a:pt x="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3" name="Freeform 1597"/>
            <p:cNvSpPr>
              <a:spLocks/>
            </p:cNvSpPr>
            <p:nvPr/>
          </p:nvSpPr>
          <p:spPr bwMode="auto">
            <a:xfrm>
              <a:off x="1031" y="1501"/>
              <a:ext cx="15" cy="44"/>
            </a:xfrm>
            <a:custGeom>
              <a:avLst/>
              <a:gdLst>
                <a:gd name="T0" fmla="*/ 15 w 30"/>
                <a:gd name="T1" fmla="*/ 12 h 94"/>
                <a:gd name="T2" fmla="*/ 11 w 30"/>
                <a:gd name="T3" fmla="*/ 44 h 94"/>
                <a:gd name="T4" fmla="*/ 12 w 30"/>
                <a:gd name="T5" fmla="*/ 31 h 94"/>
                <a:gd name="T6" fmla="*/ 15 w 30"/>
                <a:gd name="T7" fmla="*/ 12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94">
                  <a:moveTo>
                    <a:pt x="30" y="25"/>
                  </a:moveTo>
                  <a:cubicBezTo>
                    <a:pt x="23" y="47"/>
                    <a:pt x="28" y="72"/>
                    <a:pt x="21" y="94"/>
                  </a:cubicBezTo>
                  <a:cubicBezTo>
                    <a:pt x="18" y="80"/>
                    <a:pt x="10" y="72"/>
                    <a:pt x="24" y="67"/>
                  </a:cubicBezTo>
                  <a:cubicBezTo>
                    <a:pt x="0" y="59"/>
                    <a:pt x="14" y="0"/>
                    <a:pt x="3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4" name="Freeform 1598"/>
            <p:cNvSpPr>
              <a:spLocks/>
            </p:cNvSpPr>
            <p:nvPr/>
          </p:nvSpPr>
          <p:spPr bwMode="auto">
            <a:xfrm>
              <a:off x="1006" y="1547"/>
              <a:ext cx="53" cy="38"/>
            </a:xfrm>
            <a:custGeom>
              <a:avLst/>
              <a:gdLst>
                <a:gd name="T0" fmla="*/ 46 w 107"/>
                <a:gd name="T1" fmla="*/ 0 h 81"/>
                <a:gd name="T2" fmla="*/ 20 w 107"/>
                <a:gd name="T3" fmla="*/ 13 h 81"/>
                <a:gd name="T4" fmla="*/ 7 w 107"/>
                <a:gd name="T5" fmla="*/ 17 h 81"/>
                <a:gd name="T6" fmla="*/ 11 w 107"/>
                <a:gd name="T7" fmla="*/ 25 h 81"/>
                <a:gd name="T8" fmla="*/ 2 w 107"/>
                <a:gd name="T9" fmla="*/ 31 h 81"/>
                <a:gd name="T10" fmla="*/ 10 w 107"/>
                <a:gd name="T11" fmla="*/ 35 h 81"/>
                <a:gd name="T12" fmla="*/ 37 w 107"/>
                <a:gd name="T13" fmla="*/ 28 h 81"/>
                <a:gd name="T14" fmla="*/ 50 w 107"/>
                <a:gd name="T15" fmla="*/ 20 h 81"/>
                <a:gd name="T16" fmla="*/ 46 w 107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81">
                  <a:moveTo>
                    <a:pt x="92" y="0"/>
                  </a:moveTo>
                  <a:cubicBezTo>
                    <a:pt x="78" y="22"/>
                    <a:pt x="64" y="20"/>
                    <a:pt x="41" y="27"/>
                  </a:cubicBezTo>
                  <a:cubicBezTo>
                    <a:pt x="32" y="30"/>
                    <a:pt x="14" y="36"/>
                    <a:pt x="14" y="36"/>
                  </a:cubicBezTo>
                  <a:cubicBezTo>
                    <a:pt x="16" y="42"/>
                    <a:pt x="26" y="48"/>
                    <a:pt x="23" y="54"/>
                  </a:cubicBezTo>
                  <a:cubicBezTo>
                    <a:pt x="19" y="60"/>
                    <a:pt x="5" y="66"/>
                    <a:pt x="5" y="66"/>
                  </a:cubicBezTo>
                  <a:cubicBezTo>
                    <a:pt x="0" y="81"/>
                    <a:pt x="9" y="79"/>
                    <a:pt x="20" y="75"/>
                  </a:cubicBezTo>
                  <a:cubicBezTo>
                    <a:pt x="26" y="56"/>
                    <a:pt x="58" y="61"/>
                    <a:pt x="74" y="60"/>
                  </a:cubicBezTo>
                  <a:cubicBezTo>
                    <a:pt x="79" y="45"/>
                    <a:pt x="86" y="45"/>
                    <a:pt x="101" y="42"/>
                  </a:cubicBezTo>
                  <a:cubicBezTo>
                    <a:pt x="107" y="25"/>
                    <a:pt x="99" y="1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5" name="Freeform 1599"/>
            <p:cNvSpPr>
              <a:spLocks/>
            </p:cNvSpPr>
            <p:nvPr/>
          </p:nvSpPr>
          <p:spPr bwMode="auto">
            <a:xfrm>
              <a:off x="787" y="1691"/>
              <a:ext cx="18" cy="92"/>
            </a:xfrm>
            <a:custGeom>
              <a:avLst/>
              <a:gdLst>
                <a:gd name="T0" fmla="*/ 18 w 36"/>
                <a:gd name="T1" fmla="*/ 0 h 198"/>
                <a:gd name="T2" fmla="*/ 17 w 36"/>
                <a:gd name="T3" fmla="*/ 20 h 198"/>
                <a:gd name="T4" fmla="*/ 14 w 36"/>
                <a:gd name="T5" fmla="*/ 24 h 198"/>
                <a:gd name="T6" fmla="*/ 11 w 36"/>
                <a:gd name="T7" fmla="*/ 15 h 198"/>
                <a:gd name="T8" fmla="*/ 9 w 36"/>
                <a:gd name="T9" fmla="*/ 29 h 198"/>
                <a:gd name="T10" fmla="*/ 6 w 36"/>
                <a:gd name="T11" fmla="*/ 33 h 198"/>
                <a:gd name="T12" fmla="*/ 9 w 36"/>
                <a:gd name="T13" fmla="*/ 42 h 198"/>
                <a:gd name="T14" fmla="*/ 5 w 36"/>
                <a:gd name="T15" fmla="*/ 92 h 198"/>
                <a:gd name="T16" fmla="*/ 5 w 36"/>
                <a:gd name="T17" fmla="*/ 24 h 198"/>
                <a:gd name="T18" fmla="*/ 14 w 36"/>
                <a:gd name="T19" fmla="*/ 21 h 198"/>
                <a:gd name="T20" fmla="*/ 18 w 36"/>
                <a:gd name="T21" fmla="*/ 0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98">
                  <a:moveTo>
                    <a:pt x="36" y="0"/>
                  </a:moveTo>
                  <a:cubicBezTo>
                    <a:pt x="35" y="14"/>
                    <a:pt x="35" y="28"/>
                    <a:pt x="33" y="42"/>
                  </a:cubicBezTo>
                  <a:cubicBezTo>
                    <a:pt x="32" y="46"/>
                    <a:pt x="30" y="53"/>
                    <a:pt x="27" y="51"/>
                  </a:cubicBezTo>
                  <a:cubicBezTo>
                    <a:pt x="22" y="47"/>
                    <a:pt x="21" y="33"/>
                    <a:pt x="21" y="33"/>
                  </a:cubicBezTo>
                  <a:cubicBezTo>
                    <a:pt x="20" y="43"/>
                    <a:pt x="20" y="53"/>
                    <a:pt x="18" y="63"/>
                  </a:cubicBezTo>
                  <a:cubicBezTo>
                    <a:pt x="17" y="67"/>
                    <a:pt x="12" y="68"/>
                    <a:pt x="12" y="72"/>
                  </a:cubicBezTo>
                  <a:cubicBezTo>
                    <a:pt x="12" y="78"/>
                    <a:pt x="18" y="90"/>
                    <a:pt x="18" y="90"/>
                  </a:cubicBezTo>
                  <a:cubicBezTo>
                    <a:pt x="15" y="128"/>
                    <a:pt x="11" y="159"/>
                    <a:pt x="9" y="198"/>
                  </a:cubicBezTo>
                  <a:cubicBezTo>
                    <a:pt x="6" y="150"/>
                    <a:pt x="0" y="97"/>
                    <a:pt x="9" y="51"/>
                  </a:cubicBezTo>
                  <a:cubicBezTo>
                    <a:pt x="10" y="45"/>
                    <a:pt x="27" y="45"/>
                    <a:pt x="27" y="45"/>
                  </a:cubicBezTo>
                  <a:cubicBezTo>
                    <a:pt x="4" y="37"/>
                    <a:pt x="13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6" name="Freeform 1600"/>
            <p:cNvSpPr>
              <a:spLocks/>
            </p:cNvSpPr>
            <p:nvPr/>
          </p:nvSpPr>
          <p:spPr bwMode="auto">
            <a:xfrm>
              <a:off x="760" y="1775"/>
              <a:ext cx="158" cy="216"/>
            </a:xfrm>
            <a:custGeom>
              <a:avLst/>
              <a:gdLst>
                <a:gd name="T0" fmla="*/ 158 w 318"/>
                <a:gd name="T1" fmla="*/ 211 h 466"/>
                <a:gd name="T2" fmla="*/ 115 w 318"/>
                <a:gd name="T3" fmla="*/ 213 h 466"/>
                <a:gd name="T4" fmla="*/ 110 w 318"/>
                <a:gd name="T5" fmla="*/ 216 h 466"/>
                <a:gd name="T6" fmla="*/ 107 w 318"/>
                <a:gd name="T7" fmla="*/ 211 h 466"/>
                <a:gd name="T8" fmla="*/ 49 w 318"/>
                <a:gd name="T9" fmla="*/ 210 h 466"/>
                <a:gd name="T10" fmla="*/ 51 w 318"/>
                <a:gd name="T11" fmla="*/ 204 h 466"/>
                <a:gd name="T12" fmla="*/ 36 w 318"/>
                <a:gd name="T13" fmla="*/ 197 h 466"/>
                <a:gd name="T14" fmla="*/ 6 w 318"/>
                <a:gd name="T15" fmla="*/ 200 h 466"/>
                <a:gd name="T16" fmla="*/ 18 w 318"/>
                <a:gd name="T17" fmla="*/ 197 h 466"/>
                <a:gd name="T18" fmla="*/ 13 w 318"/>
                <a:gd name="T19" fmla="*/ 195 h 466"/>
                <a:gd name="T20" fmla="*/ 0 w 318"/>
                <a:gd name="T21" fmla="*/ 191 h 466"/>
                <a:gd name="T22" fmla="*/ 10 w 318"/>
                <a:gd name="T23" fmla="*/ 143 h 466"/>
                <a:gd name="T24" fmla="*/ 9 w 318"/>
                <a:gd name="T25" fmla="*/ 131 h 466"/>
                <a:gd name="T26" fmla="*/ 13 w 318"/>
                <a:gd name="T27" fmla="*/ 63 h 466"/>
                <a:gd name="T28" fmla="*/ 15 w 318"/>
                <a:gd name="T29" fmla="*/ 68 h 466"/>
                <a:gd name="T30" fmla="*/ 19 w 318"/>
                <a:gd name="T31" fmla="*/ 70 h 466"/>
                <a:gd name="T32" fmla="*/ 24 w 318"/>
                <a:gd name="T33" fmla="*/ 0 h 466"/>
                <a:gd name="T34" fmla="*/ 25 w 318"/>
                <a:gd name="T35" fmla="*/ 68 h 466"/>
                <a:gd name="T36" fmla="*/ 18 w 318"/>
                <a:gd name="T37" fmla="*/ 72 h 466"/>
                <a:gd name="T38" fmla="*/ 16 w 318"/>
                <a:gd name="T39" fmla="*/ 139 h 466"/>
                <a:gd name="T40" fmla="*/ 15 w 318"/>
                <a:gd name="T41" fmla="*/ 149 h 466"/>
                <a:gd name="T42" fmla="*/ 13 w 318"/>
                <a:gd name="T43" fmla="*/ 163 h 466"/>
                <a:gd name="T44" fmla="*/ 21 w 318"/>
                <a:gd name="T45" fmla="*/ 188 h 466"/>
                <a:gd name="T46" fmla="*/ 22 w 318"/>
                <a:gd name="T47" fmla="*/ 192 h 466"/>
                <a:gd name="T48" fmla="*/ 27 w 318"/>
                <a:gd name="T49" fmla="*/ 189 h 466"/>
                <a:gd name="T50" fmla="*/ 55 w 318"/>
                <a:gd name="T51" fmla="*/ 199 h 466"/>
                <a:gd name="T52" fmla="*/ 57 w 318"/>
                <a:gd name="T53" fmla="*/ 204 h 466"/>
                <a:gd name="T54" fmla="*/ 152 w 318"/>
                <a:gd name="T55" fmla="*/ 204 h 466"/>
                <a:gd name="T56" fmla="*/ 158 w 318"/>
                <a:gd name="T57" fmla="*/ 211 h 4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8" h="466">
                  <a:moveTo>
                    <a:pt x="318" y="456"/>
                  </a:moveTo>
                  <a:cubicBezTo>
                    <a:pt x="289" y="457"/>
                    <a:pt x="260" y="456"/>
                    <a:pt x="231" y="459"/>
                  </a:cubicBezTo>
                  <a:cubicBezTo>
                    <a:pt x="227" y="459"/>
                    <a:pt x="226" y="466"/>
                    <a:pt x="222" y="465"/>
                  </a:cubicBezTo>
                  <a:cubicBezTo>
                    <a:pt x="218" y="464"/>
                    <a:pt x="220" y="456"/>
                    <a:pt x="216" y="456"/>
                  </a:cubicBezTo>
                  <a:cubicBezTo>
                    <a:pt x="177" y="452"/>
                    <a:pt x="138" y="454"/>
                    <a:pt x="99" y="453"/>
                  </a:cubicBezTo>
                  <a:cubicBezTo>
                    <a:pt x="73" y="448"/>
                    <a:pt x="89" y="445"/>
                    <a:pt x="102" y="441"/>
                  </a:cubicBezTo>
                  <a:cubicBezTo>
                    <a:pt x="91" y="437"/>
                    <a:pt x="82" y="432"/>
                    <a:pt x="72" y="426"/>
                  </a:cubicBezTo>
                  <a:cubicBezTo>
                    <a:pt x="50" y="441"/>
                    <a:pt x="45" y="434"/>
                    <a:pt x="12" y="432"/>
                  </a:cubicBezTo>
                  <a:cubicBezTo>
                    <a:pt x="20" y="429"/>
                    <a:pt x="31" y="433"/>
                    <a:pt x="36" y="426"/>
                  </a:cubicBezTo>
                  <a:cubicBezTo>
                    <a:pt x="38" y="423"/>
                    <a:pt x="30" y="421"/>
                    <a:pt x="27" y="420"/>
                  </a:cubicBezTo>
                  <a:cubicBezTo>
                    <a:pt x="18" y="416"/>
                    <a:pt x="0" y="411"/>
                    <a:pt x="0" y="411"/>
                  </a:cubicBezTo>
                  <a:cubicBezTo>
                    <a:pt x="5" y="289"/>
                    <a:pt x="0" y="371"/>
                    <a:pt x="21" y="309"/>
                  </a:cubicBezTo>
                  <a:cubicBezTo>
                    <a:pt x="9" y="301"/>
                    <a:pt x="0" y="288"/>
                    <a:pt x="18" y="282"/>
                  </a:cubicBezTo>
                  <a:cubicBezTo>
                    <a:pt x="19" y="233"/>
                    <a:pt x="8" y="90"/>
                    <a:pt x="27" y="135"/>
                  </a:cubicBezTo>
                  <a:cubicBezTo>
                    <a:pt x="29" y="139"/>
                    <a:pt x="27" y="144"/>
                    <a:pt x="30" y="147"/>
                  </a:cubicBezTo>
                  <a:cubicBezTo>
                    <a:pt x="32" y="149"/>
                    <a:pt x="36" y="149"/>
                    <a:pt x="39" y="150"/>
                  </a:cubicBezTo>
                  <a:cubicBezTo>
                    <a:pt x="41" y="96"/>
                    <a:pt x="46" y="54"/>
                    <a:pt x="48" y="0"/>
                  </a:cubicBezTo>
                  <a:cubicBezTo>
                    <a:pt x="58" y="61"/>
                    <a:pt x="54" y="32"/>
                    <a:pt x="51" y="147"/>
                  </a:cubicBezTo>
                  <a:cubicBezTo>
                    <a:pt x="40" y="143"/>
                    <a:pt x="31" y="141"/>
                    <a:pt x="36" y="156"/>
                  </a:cubicBezTo>
                  <a:cubicBezTo>
                    <a:pt x="35" y="204"/>
                    <a:pt x="38" y="252"/>
                    <a:pt x="33" y="300"/>
                  </a:cubicBezTo>
                  <a:cubicBezTo>
                    <a:pt x="29" y="336"/>
                    <a:pt x="1" y="278"/>
                    <a:pt x="30" y="321"/>
                  </a:cubicBezTo>
                  <a:cubicBezTo>
                    <a:pt x="20" y="336"/>
                    <a:pt x="7" y="338"/>
                    <a:pt x="27" y="351"/>
                  </a:cubicBezTo>
                  <a:cubicBezTo>
                    <a:pt x="21" y="375"/>
                    <a:pt x="14" y="399"/>
                    <a:pt x="42" y="405"/>
                  </a:cubicBezTo>
                  <a:cubicBezTo>
                    <a:pt x="43" y="408"/>
                    <a:pt x="42" y="413"/>
                    <a:pt x="45" y="414"/>
                  </a:cubicBezTo>
                  <a:cubicBezTo>
                    <a:pt x="48" y="415"/>
                    <a:pt x="50" y="409"/>
                    <a:pt x="54" y="408"/>
                  </a:cubicBezTo>
                  <a:cubicBezTo>
                    <a:pt x="72" y="405"/>
                    <a:pt x="95" y="424"/>
                    <a:pt x="111" y="429"/>
                  </a:cubicBezTo>
                  <a:cubicBezTo>
                    <a:pt x="112" y="433"/>
                    <a:pt x="110" y="441"/>
                    <a:pt x="114" y="441"/>
                  </a:cubicBezTo>
                  <a:cubicBezTo>
                    <a:pt x="178" y="447"/>
                    <a:pt x="242" y="439"/>
                    <a:pt x="306" y="441"/>
                  </a:cubicBezTo>
                  <a:cubicBezTo>
                    <a:pt x="310" y="453"/>
                    <a:pt x="306" y="448"/>
                    <a:pt x="318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7" name="Freeform 1601"/>
            <p:cNvSpPr>
              <a:spLocks/>
            </p:cNvSpPr>
            <p:nvPr/>
          </p:nvSpPr>
          <p:spPr bwMode="auto">
            <a:xfrm>
              <a:off x="904" y="1836"/>
              <a:ext cx="92" cy="158"/>
            </a:xfrm>
            <a:custGeom>
              <a:avLst/>
              <a:gdLst>
                <a:gd name="T0" fmla="*/ 92 w 185"/>
                <a:gd name="T1" fmla="*/ 158 h 339"/>
                <a:gd name="T2" fmla="*/ 43 w 185"/>
                <a:gd name="T3" fmla="*/ 152 h 339"/>
                <a:gd name="T4" fmla="*/ 25 w 185"/>
                <a:gd name="T5" fmla="*/ 143 h 339"/>
                <a:gd name="T6" fmla="*/ 22 w 185"/>
                <a:gd name="T7" fmla="*/ 21 h 339"/>
                <a:gd name="T8" fmla="*/ 25 w 185"/>
                <a:gd name="T9" fmla="*/ 28 h 339"/>
                <a:gd name="T10" fmla="*/ 28 w 185"/>
                <a:gd name="T11" fmla="*/ 36 h 339"/>
                <a:gd name="T12" fmla="*/ 32 w 185"/>
                <a:gd name="T13" fmla="*/ 39 h 339"/>
                <a:gd name="T14" fmla="*/ 46 w 185"/>
                <a:gd name="T15" fmla="*/ 143 h 339"/>
                <a:gd name="T16" fmla="*/ 76 w 185"/>
                <a:gd name="T17" fmla="*/ 151 h 339"/>
                <a:gd name="T18" fmla="*/ 92 w 185"/>
                <a:gd name="T19" fmla="*/ 158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39">
                  <a:moveTo>
                    <a:pt x="185" y="339"/>
                  </a:moveTo>
                  <a:cubicBezTo>
                    <a:pt x="92" y="337"/>
                    <a:pt x="12" y="339"/>
                    <a:pt x="86" y="327"/>
                  </a:cubicBezTo>
                  <a:cubicBezTo>
                    <a:pt x="70" y="323"/>
                    <a:pt x="66" y="311"/>
                    <a:pt x="50" y="306"/>
                  </a:cubicBezTo>
                  <a:cubicBezTo>
                    <a:pt x="61" y="221"/>
                    <a:pt x="93" y="118"/>
                    <a:pt x="44" y="45"/>
                  </a:cubicBezTo>
                  <a:cubicBezTo>
                    <a:pt x="50" y="0"/>
                    <a:pt x="45" y="26"/>
                    <a:pt x="50" y="60"/>
                  </a:cubicBezTo>
                  <a:cubicBezTo>
                    <a:pt x="51" y="66"/>
                    <a:pt x="54" y="72"/>
                    <a:pt x="56" y="78"/>
                  </a:cubicBezTo>
                  <a:cubicBezTo>
                    <a:pt x="57" y="81"/>
                    <a:pt x="62" y="82"/>
                    <a:pt x="65" y="84"/>
                  </a:cubicBezTo>
                  <a:cubicBezTo>
                    <a:pt x="68" y="271"/>
                    <a:pt x="0" y="288"/>
                    <a:pt x="92" y="306"/>
                  </a:cubicBezTo>
                  <a:cubicBezTo>
                    <a:pt x="83" y="334"/>
                    <a:pt x="142" y="323"/>
                    <a:pt x="152" y="324"/>
                  </a:cubicBezTo>
                  <a:cubicBezTo>
                    <a:pt x="163" y="332"/>
                    <a:pt x="185" y="325"/>
                    <a:pt x="185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8" name="Freeform 1602"/>
            <p:cNvSpPr>
              <a:spLocks/>
            </p:cNvSpPr>
            <p:nvPr/>
          </p:nvSpPr>
          <p:spPr bwMode="auto">
            <a:xfrm>
              <a:off x="993" y="1729"/>
              <a:ext cx="66" cy="259"/>
            </a:xfrm>
            <a:custGeom>
              <a:avLst/>
              <a:gdLst>
                <a:gd name="T0" fmla="*/ 1 w 134"/>
                <a:gd name="T1" fmla="*/ 0 h 557"/>
                <a:gd name="T2" fmla="*/ 3 w 134"/>
                <a:gd name="T3" fmla="*/ 39 h 557"/>
                <a:gd name="T4" fmla="*/ 6 w 134"/>
                <a:gd name="T5" fmla="*/ 35 h 557"/>
                <a:gd name="T6" fmla="*/ 12 w 134"/>
                <a:gd name="T7" fmla="*/ 46 h 557"/>
                <a:gd name="T8" fmla="*/ 24 w 134"/>
                <a:gd name="T9" fmla="*/ 78 h 557"/>
                <a:gd name="T10" fmla="*/ 25 w 134"/>
                <a:gd name="T11" fmla="*/ 141 h 557"/>
                <a:gd name="T12" fmla="*/ 30 w 134"/>
                <a:gd name="T13" fmla="*/ 156 h 557"/>
                <a:gd name="T14" fmla="*/ 31 w 134"/>
                <a:gd name="T15" fmla="*/ 191 h 557"/>
                <a:gd name="T16" fmla="*/ 35 w 134"/>
                <a:gd name="T17" fmla="*/ 190 h 557"/>
                <a:gd name="T18" fmla="*/ 38 w 134"/>
                <a:gd name="T19" fmla="*/ 211 h 557"/>
                <a:gd name="T20" fmla="*/ 44 w 134"/>
                <a:gd name="T21" fmla="*/ 233 h 557"/>
                <a:gd name="T22" fmla="*/ 19 w 134"/>
                <a:gd name="T23" fmla="*/ 255 h 557"/>
                <a:gd name="T24" fmla="*/ 24 w 134"/>
                <a:gd name="T25" fmla="*/ 257 h 557"/>
                <a:gd name="T26" fmla="*/ 52 w 134"/>
                <a:gd name="T27" fmla="*/ 255 h 557"/>
                <a:gd name="T28" fmla="*/ 49 w 134"/>
                <a:gd name="T29" fmla="*/ 212 h 557"/>
                <a:gd name="T30" fmla="*/ 43 w 134"/>
                <a:gd name="T31" fmla="*/ 199 h 557"/>
                <a:gd name="T32" fmla="*/ 41 w 134"/>
                <a:gd name="T33" fmla="*/ 174 h 557"/>
                <a:gd name="T34" fmla="*/ 40 w 134"/>
                <a:gd name="T35" fmla="*/ 170 h 557"/>
                <a:gd name="T36" fmla="*/ 38 w 134"/>
                <a:gd name="T37" fmla="*/ 159 h 557"/>
                <a:gd name="T38" fmla="*/ 35 w 134"/>
                <a:gd name="T39" fmla="*/ 151 h 557"/>
                <a:gd name="T40" fmla="*/ 16 w 134"/>
                <a:gd name="T41" fmla="*/ 67 h 557"/>
                <a:gd name="T42" fmla="*/ 10 w 134"/>
                <a:gd name="T43" fmla="*/ 42 h 557"/>
                <a:gd name="T44" fmla="*/ 1 w 134"/>
                <a:gd name="T45" fmla="*/ 0 h 5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4" h="557">
                  <a:moveTo>
                    <a:pt x="3" y="0"/>
                  </a:moveTo>
                  <a:cubicBezTo>
                    <a:pt x="4" y="28"/>
                    <a:pt x="3" y="56"/>
                    <a:pt x="6" y="84"/>
                  </a:cubicBezTo>
                  <a:cubicBezTo>
                    <a:pt x="6" y="88"/>
                    <a:pt x="10" y="72"/>
                    <a:pt x="12" y="75"/>
                  </a:cubicBezTo>
                  <a:cubicBezTo>
                    <a:pt x="35" y="106"/>
                    <a:pt x="0" y="91"/>
                    <a:pt x="24" y="99"/>
                  </a:cubicBezTo>
                  <a:cubicBezTo>
                    <a:pt x="27" y="179"/>
                    <a:pt x="7" y="195"/>
                    <a:pt x="48" y="168"/>
                  </a:cubicBezTo>
                  <a:cubicBezTo>
                    <a:pt x="56" y="192"/>
                    <a:pt x="50" y="288"/>
                    <a:pt x="51" y="303"/>
                  </a:cubicBezTo>
                  <a:cubicBezTo>
                    <a:pt x="77" y="297"/>
                    <a:pt x="63" y="319"/>
                    <a:pt x="60" y="336"/>
                  </a:cubicBezTo>
                  <a:cubicBezTo>
                    <a:pt x="61" y="361"/>
                    <a:pt x="59" y="386"/>
                    <a:pt x="63" y="411"/>
                  </a:cubicBezTo>
                  <a:cubicBezTo>
                    <a:pt x="64" y="414"/>
                    <a:pt x="71" y="405"/>
                    <a:pt x="72" y="408"/>
                  </a:cubicBezTo>
                  <a:cubicBezTo>
                    <a:pt x="77" y="422"/>
                    <a:pt x="73" y="439"/>
                    <a:pt x="78" y="453"/>
                  </a:cubicBezTo>
                  <a:cubicBezTo>
                    <a:pt x="80" y="471"/>
                    <a:pt x="80" y="486"/>
                    <a:pt x="90" y="501"/>
                  </a:cubicBezTo>
                  <a:cubicBezTo>
                    <a:pt x="86" y="554"/>
                    <a:pt x="86" y="542"/>
                    <a:pt x="39" y="549"/>
                  </a:cubicBezTo>
                  <a:cubicBezTo>
                    <a:pt x="16" y="557"/>
                    <a:pt x="44" y="552"/>
                    <a:pt x="48" y="552"/>
                  </a:cubicBezTo>
                  <a:cubicBezTo>
                    <a:pt x="67" y="550"/>
                    <a:pt x="86" y="550"/>
                    <a:pt x="105" y="549"/>
                  </a:cubicBezTo>
                  <a:cubicBezTo>
                    <a:pt x="114" y="521"/>
                    <a:pt x="134" y="468"/>
                    <a:pt x="99" y="456"/>
                  </a:cubicBezTo>
                  <a:cubicBezTo>
                    <a:pt x="96" y="446"/>
                    <a:pt x="90" y="439"/>
                    <a:pt x="87" y="429"/>
                  </a:cubicBezTo>
                  <a:cubicBezTo>
                    <a:pt x="86" y="411"/>
                    <a:pt x="86" y="393"/>
                    <a:pt x="84" y="375"/>
                  </a:cubicBezTo>
                  <a:cubicBezTo>
                    <a:pt x="84" y="372"/>
                    <a:pt x="82" y="369"/>
                    <a:pt x="81" y="366"/>
                  </a:cubicBezTo>
                  <a:cubicBezTo>
                    <a:pt x="80" y="358"/>
                    <a:pt x="80" y="350"/>
                    <a:pt x="78" y="342"/>
                  </a:cubicBezTo>
                  <a:cubicBezTo>
                    <a:pt x="77" y="336"/>
                    <a:pt x="72" y="324"/>
                    <a:pt x="72" y="324"/>
                  </a:cubicBezTo>
                  <a:cubicBezTo>
                    <a:pt x="67" y="268"/>
                    <a:pt x="89" y="181"/>
                    <a:pt x="33" y="144"/>
                  </a:cubicBezTo>
                  <a:cubicBezTo>
                    <a:pt x="27" y="125"/>
                    <a:pt x="25" y="109"/>
                    <a:pt x="21" y="90"/>
                  </a:cubicBezTo>
                  <a:cubicBezTo>
                    <a:pt x="14" y="53"/>
                    <a:pt x="3" y="39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49" name="Freeform 1603"/>
            <p:cNvSpPr>
              <a:spLocks/>
            </p:cNvSpPr>
            <p:nvPr/>
          </p:nvSpPr>
          <p:spPr bwMode="auto">
            <a:xfrm>
              <a:off x="1029" y="1664"/>
              <a:ext cx="21" cy="104"/>
            </a:xfrm>
            <a:custGeom>
              <a:avLst/>
              <a:gdLst>
                <a:gd name="T0" fmla="*/ 4 w 41"/>
                <a:gd name="T1" fmla="*/ 8 h 222"/>
                <a:gd name="T2" fmla="*/ 11 w 41"/>
                <a:gd name="T3" fmla="*/ 22 h 222"/>
                <a:gd name="T4" fmla="*/ 13 w 41"/>
                <a:gd name="T5" fmla="*/ 104 h 222"/>
                <a:gd name="T6" fmla="*/ 20 w 41"/>
                <a:gd name="T7" fmla="*/ 94 h 222"/>
                <a:gd name="T8" fmla="*/ 19 w 41"/>
                <a:gd name="T9" fmla="*/ 90 h 222"/>
                <a:gd name="T10" fmla="*/ 17 w 41"/>
                <a:gd name="T11" fmla="*/ 4 h 222"/>
                <a:gd name="T12" fmla="*/ 4 w 41"/>
                <a:gd name="T13" fmla="*/ 8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22">
                  <a:moveTo>
                    <a:pt x="7" y="18"/>
                  </a:moveTo>
                  <a:cubicBezTo>
                    <a:pt x="27" y="23"/>
                    <a:pt x="21" y="18"/>
                    <a:pt x="22" y="48"/>
                  </a:cubicBezTo>
                  <a:cubicBezTo>
                    <a:pt x="24" y="106"/>
                    <a:pt x="24" y="164"/>
                    <a:pt x="25" y="222"/>
                  </a:cubicBezTo>
                  <a:cubicBezTo>
                    <a:pt x="29" y="209"/>
                    <a:pt x="36" y="214"/>
                    <a:pt x="40" y="201"/>
                  </a:cubicBezTo>
                  <a:cubicBezTo>
                    <a:pt x="39" y="198"/>
                    <a:pt x="37" y="195"/>
                    <a:pt x="37" y="192"/>
                  </a:cubicBezTo>
                  <a:cubicBezTo>
                    <a:pt x="35" y="131"/>
                    <a:pt x="41" y="70"/>
                    <a:pt x="34" y="9"/>
                  </a:cubicBezTo>
                  <a:cubicBezTo>
                    <a:pt x="33" y="0"/>
                    <a:pt x="0" y="11"/>
                    <a:pt x="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0" name="Freeform 1604"/>
            <p:cNvSpPr>
              <a:spLocks/>
            </p:cNvSpPr>
            <p:nvPr/>
          </p:nvSpPr>
          <p:spPr bwMode="auto">
            <a:xfrm>
              <a:off x="1045" y="1769"/>
              <a:ext cx="50" cy="194"/>
            </a:xfrm>
            <a:custGeom>
              <a:avLst/>
              <a:gdLst>
                <a:gd name="T0" fmla="*/ 22 w 101"/>
                <a:gd name="T1" fmla="*/ 178 h 420"/>
                <a:gd name="T2" fmla="*/ 17 w 101"/>
                <a:gd name="T3" fmla="*/ 180 h 420"/>
                <a:gd name="T4" fmla="*/ 14 w 101"/>
                <a:gd name="T5" fmla="*/ 188 h 420"/>
                <a:gd name="T6" fmla="*/ 32 w 101"/>
                <a:gd name="T7" fmla="*/ 180 h 420"/>
                <a:gd name="T8" fmla="*/ 50 w 101"/>
                <a:gd name="T9" fmla="*/ 178 h 420"/>
                <a:gd name="T10" fmla="*/ 43 w 101"/>
                <a:gd name="T11" fmla="*/ 167 h 420"/>
                <a:gd name="T12" fmla="*/ 41 w 101"/>
                <a:gd name="T13" fmla="*/ 146 h 420"/>
                <a:gd name="T14" fmla="*/ 37 w 101"/>
                <a:gd name="T15" fmla="*/ 149 h 420"/>
                <a:gd name="T16" fmla="*/ 34 w 101"/>
                <a:gd name="T17" fmla="*/ 138 h 420"/>
                <a:gd name="T18" fmla="*/ 32 w 101"/>
                <a:gd name="T19" fmla="*/ 110 h 420"/>
                <a:gd name="T20" fmla="*/ 29 w 101"/>
                <a:gd name="T21" fmla="*/ 115 h 420"/>
                <a:gd name="T22" fmla="*/ 26 w 101"/>
                <a:gd name="T23" fmla="*/ 105 h 420"/>
                <a:gd name="T24" fmla="*/ 17 w 101"/>
                <a:gd name="T25" fmla="*/ 65 h 420"/>
                <a:gd name="T26" fmla="*/ 19 w 101"/>
                <a:gd name="T27" fmla="*/ 69 h 420"/>
                <a:gd name="T28" fmla="*/ 20 w 101"/>
                <a:gd name="T29" fmla="*/ 80 h 420"/>
                <a:gd name="T30" fmla="*/ 19 w 101"/>
                <a:gd name="T31" fmla="*/ 58 h 420"/>
                <a:gd name="T32" fmla="*/ 10 w 101"/>
                <a:gd name="T33" fmla="*/ 59 h 420"/>
                <a:gd name="T34" fmla="*/ 8 w 101"/>
                <a:gd name="T35" fmla="*/ 2 h 420"/>
                <a:gd name="T36" fmla="*/ 1 w 101"/>
                <a:gd name="T37" fmla="*/ 4 h 420"/>
                <a:gd name="T38" fmla="*/ 5 w 101"/>
                <a:gd name="T39" fmla="*/ 6 h 420"/>
                <a:gd name="T40" fmla="*/ 8 w 101"/>
                <a:gd name="T41" fmla="*/ 77 h 420"/>
                <a:gd name="T42" fmla="*/ 13 w 101"/>
                <a:gd name="T43" fmla="*/ 95 h 420"/>
                <a:gd name="T44" fmla="*/ 20 w 101"/>
                <a:gd name="T45" fmla="*/ 117 h 420"/>
                <a:gd name="T46" fmla="*/ 28 w 101"/>
                <a:gd name="T47" fmla="*/ 133 h 420"/>
                <a:gd name="T48" fmla="*/ 35 w 101"/>
                <a:gd name="T49" fmla="*/ 151 h 420"/>
                <a:gd name="T50" fmla="*/ 34 w 101"/>
                <a:gd name="T51" fmla="*/ 176 h 420"/>
                <a:gd name="T52" fmla="*/ 22 w 101"/>
                <a:gd name="T53" fmla="*/ 177 h 420"/>
                <a:gd name="T54" fmla="*/ 22 w 101"/>
                <a:gd name="T55" fmla="*/ 178 h 4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1" h="420">
                  <a:moveTo>
                    <a:pt x="44" y="386"/>
                  </a:moveTo>
                  <a:cubicBezTo>
                    <a:pt x="41" y="387"/>
                    <a:pt x="37" y="386"/>
                    <a:pt x="35" y="389"/>
                  </a:cubicBezTo>
                  <a:cubicBezTo>
                    <a:pt x="31" y="394"/>
                    <a:pt x="29" y="407"/>
                    <a:pt x="29" y="407"/>
                  </a:cubicBezTo>
                  <a:cubicBezTo>
                    <a:pt x="69" y="420"/>
                    <a:pt x="43" y="393"/>
                    <a:pt x="65" y="389"/>
                  </a:cubicBezTo>
                  <a:cubicBezTo>
                    <a:pt x="77" y="387"/>
                    <a:pt x="89" y="387"/>
                    <a:pt x="101" y="386"/>
                  </a:cubicBezTo>
                  <a:cubicBezTo>
                    <a:pt x="97" y="374"/>
                    <a:pt x="90" y="374"/>
                    <a:pt x="86" y="362"/>
                  </a:cubicBezTo>
                  <a:cubicBezTo>
                    <a:pt x="85" y="347"/>
                    <a:pt x="87" y="331"/>
                    <a:pt x="83" y="317"/>
                  </a:cubicBezTo>
                  <a:cubicBezTo>
                    <a:pt x="82" y="314"/>
                    <a:pt x="77" y="325"/>
                    <a:pt x="74" y="323"/>
                  </a:cubicBezTo>
                  <a:cubicBezTo>
                    <a:pt x="67" y="318"/>
                    <a:pt x="71" y="307"/>
                    <a:pt x="68" y="299"/>
                  </a:cubicBezTo>
                  <a:cubicBezTo>
                    <a:pt x="67" y="279"/>
                    <a:pt x="68" y="259"/>
                    <a:pt x="65" y="239"/>
                  </a:cubicBezTo>
                  <a:cubicBezTo>
                    <a:pt x="64" y="235"/>
                    <a:pt x="63" y="248"/>
                    <a:pt x="59" y="248"/>
                  </a:cubicBezTo>
                  <a:cubicBezTo>
                    <a:pt x="52" y="248"/>
                    <a:pt x="55" y="234"/>
                    <a:pt x="53" y="227"/>
                  </a:cubicBezTo>
                  <a:cubicBezTo>
                    <a:pt x="9" y="234"/>
                    <a:pt x="33" y="186"/>
                    <a:pt x="35" y="140"/>
                  </a:cubicBezTo>
                  <a:cubicBezTo>
                    <a:pt x="36" y="143"/>
                    <a:pt x="37" y="146"/>
                    <a:pt x="38" y="149"/>
                  </a:cubicBezTo>
                  <a:cubicBezTo>
                    <a:pt x="39" y="157"/>
                    <a:pt x="41" y="181"/>
                    <a:pt x="41" y="173"/>
                  </a:cubicBezTo>
                  <a:cubicBezTo>
                    <a:pt x="41" y="157"/>
                    <a:pt x="39" y="141"/>
                    <a:pt x="38" y="125"/>
                  </a:cubicBezTo>
                  <a:cubicBezTo>
                    <a:pt x="22" y="130"/>
                    <a:pt x="26" y="146"/>
                    <a:pt x="20" y="128"/>
                  </a:cubicBezTo>
                  <a:cubicBezTo>
                    <a:pt x="19" y="87"/>
                    <a:pt x="23" y="46"/>
                    <a:pt x="17" y="5"/>
                  </a:cubicBezTo>
                  <a:cubicBezTo>
                    <a:pt x="16" y="0"/>
                    <a:pt x="5" y="4"/>
                    <a:pt x="2" y="8"/>
                  </a:cubicBezTo>
                  <a:cubicBezTo>
                    <a:pt x="0" y="11"/>
                    <a:pt x="8" y="12"/>
                    <a:pt x="11" y="14"/>
                  </a:cubicBezTo>
                  <a:cubicBezTo>
                    <a:pt x="11" y="43"/>
                    <a:pt x="14" y="135"/>
                    <a:pt x="17" y="167"/>
                  </a:cubicBezTo>
                  <a:cubicBezTo>
                    <a:pt x="20" y="199"/>
                    <a:pt x="22" y="192"/>
                    <a:pt x="26" y="206"/>
                  </a:cubicBezTo>
                  <a:cubicBezTo>
                    <a:pt x="31" y="222"/>
                    <a:pt x="32" y="240"/>
                    <a:pt x="41" y="254"/>
                  </a:cubicBezTo>
                  <a:cubicBezTo>
                    <a:pt x="45" y="268"/>
                    <a:pt x="41" y="282"/>
                    <a:pt x="56" y="287"/>
                  </a:cubicBezTo>
                  <a:cubicBezTo>
                    <a:pt x="61" y="303"/>
                    <a:pt x="53" y="320"/>
                    <a:pt x="71" y="326"/>
                  </a:cubicBezTo>
                  <a:cubicBezTo>
                    <a:pt x="70" y="344"/>
                    <a:pt x="76" y="364"/>
                    <a:pt x="68" y="380"/>
                  </a:cubicBezTo>
                  <a:cubicBezTo>
                    <a:pt x="65" y="387"/>
                    <a:pt x="52" y="381"/>
                    <a:pt x="44" y="383"/>
                  </a:cubicBezTo>
                  <a:cubicBezTo>
                    <a:pt x="43" y="383"/>
                    <a:pt x="44" y="385"/>
                    <a:pt x="44" y="3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1" name="Freeform 1605"/>
            <p:cNvSpPr>
              <a:spLocks/>
            </p:cNvSpPr>
            <p:nvPr/>
          </p:nvSpPr>
          <p:spPr bwMode="auto">
            <a:xfrm>
              <a:off x="910" y="1729"/>
              <a:ext cx="11" cy="261"/>
            </a:xfrm>
            <a:custGeom>
              <a:avLst/>
              <a:gdLst>
                <a:gd name="T0" fmla="*/ 11 w 21"/>
                <a:gd name="T1" fmla="*/ 0 h 561"/>
                <a:gd name="T2" fmla="*/ 9 w 21"/>
                <a:gd name="T3" fmla="*/ 120 h 561"/>
                <a:gd name="T4" fmla="*/ 0 w 21"/>
                <a:gd name="T5" fmla="*/ 158 h 561"/>
                <a:gd name="T6" fmla="*/ 9 w 21"/>
                <a:gd name="T7" fmla="*/ 166 h 561"/>
                <a:gd name="T8" fmla="*/ 11 w 21"/>
                <a:gd name="T9" fmla="*/ 261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61">
                  <a:moveTo>
                    <a:pt x="21" y="0"/>
                  </a:moveTo>
                  <a:cubicBezTo>
                    <a:pt x="18" y="44"/>
                    <a:pt x="21" y="202"/>
                    <a:pt x="18" y="258"/>
                  </a:cubicBezTo>
                  <a:cubicBezTo>
                    <a:pt x="15" y="314"/>
                    <a:pt x="0" y="323"/>
                    <a:pt x="0" y="339"/>
                  </a:cubicBezTo>
                  <a:cubicBezTo>
                    <a:pt x="0" y="355"/>
                    <a:pt x="15" y="320"/>
                    <a:pt x="18" y="357"/>
                  </a:cubicBezTo>
                  <a:cubicBezTo>
                    <a:pt x="21" y="394"/>
                    <a:pt x="21" y="519"/>
                    <a:pt x="21" y="56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2" name="Freeform 1606"/>
            <p:cNvSpPr>
              <a:spLocks/>
            </p:cNvSpPr>
            <p:nvPr/>
          </p:nvSpPr>
          <p:spPr bwMode="auto">
            <a:xfrm>
              <a:off x="1000" y="1711"/>
              <a:ext cx="58" cy="269"/>
            </a:xfrm>
            <a:custGeom>
              <a:avLst/>
              <a:gdLst>
                <a:gd name="T0" fmla="*/ 58 w 116"/>
                <a:gd name="T1" fmla="*/ 269 h 579"/>
                <a:gd name="T2" fmla="*/ 51 w 116"/>
                <a:gd name="T3" fmla="*/ 236 h 579"/>
                <a:gd name="T4" fmla="*/ 45 w 116"/>
                <a:gd name="T5" fmla="*/ 223 h 579"/>
                <a:gd name="T6" fmla="*/ 34 w 116"/>
                <a:gd name="T7" fmla="*/ 190 h 579"/>
                <a:gd name="T8" fmla="*/ 33 w 116"/>
                <a:gd name="T9" fmla="*/ 167 h 579"/>
                <a:gd name="T10" fmla="*/ 28 w 116"/>
                <a:gd name="T11" fmla="*/ 163 h 579"/>
                <a:gd name="T12" fmla="*/ 24 w 116"/>
                <a:gd name="T13" fmla="*/ 146 h 579"/>
                <a:gd name="T14" fmla="*/ 12 w 116"/>
                <a:gd name="T15" fmla="*/ 95 h 579"/>
                <a:gd name="T16" fmla="*/ 9 w 116"/>
                <a:gd name="T17" fmla="*/ 50 h 579"/>
                <a:gd name="T18" fmla="*/ 1 w 116"/>
                <a:gd name="T19" fmla="*/ 35 h 579"/>
                <a:gd name="T20" fmla="*/ 3 w 116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579">
                  <a:moveTo>
                    <a:pt x="116" y="579"/>
                  </a:moveTo>
                  <a:cubicBezTo>
                    <a:pt x="115" y="566"/>
                    <a:pt x="103" y="520"/>
                    <a:pt x="101" y="507"/>
                  </a:cubicBezTo>
                  <a:cubicBezTo>
                    <a:pt x="99" y="497"/>
                    <a:pt x="89" y="480"/>
                    <a:pt x="89" y="480"/>
                  </a:cubicBezTo>
                  <a:cubicBezTo>
                    <a:pt x="87" y="456"/>
                    <a:pt x="82" y="429"/>
                    <a:pt x="68" y="408"/>
                  </a:cubicBezTo>
                  <a:cubicBezTo>
                    <a:pt x="67" y="392"/>
                    <a:pt x="68" y="376"/>
                    <a:pt x="65" y="360"/>
                  </a:cubicBezTo>
                  <a:cubicBezTo>
                    <a:pt x="64" y="356"/>
                    <a:pt x="58" y="355"/>
                    <a:pt x="56" y="351"/>
                  </a:cubicBezTo>
                  <a:cubicBezTo>
                    <a:pt x="51" y="340"/>
                    <a:pt x="47" y="315"/>
                    <a:pt x="47" y="315"/>
                  </a:cubicBezTo>
                  <a:cubicBezTo>
                    <a:pt x="45" y="256"/>
                    <a:pt x="61" y="229"/>
                    <a:pt x="23" y="204"/>
                  </a:cubicBezTo>
                  <a:cubicBezTo>
                    <a:pt x="10" y="166"/>
                    <a:pt x="23" y="207"/>
                    <a:pt x="17" y="108"/>
                  </a:cubicBezTo>
                  <a:cubicBezTo>
                    <a:pt x="15" y="85"/>
                    <a:pt x="4" y="93"/>
                    <a:pt x="2" y="75"/>
                  </a:cubicBezTo>
                  <a:cubicBezTo>
                    <a:pt x="0" y="57"/>
                    <a:pt x="4" y="16"/>
                    <a:pt x="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3" name="Freeform 1607"/>
            <p:cNvSpPr>
              <a:spLocks/>
            </p:cNvSpPr>
            <p:nvPr/>
          </p:nvSpPr>
          <p:spPr bwMode="auto">
            <a:xfrm>
              <a:off x="969" y="1646"/>
              <a:ext cx="81" cy="43"/>
            </a:xfrm>
            <a:custGeom>
              <a:avLst/>
              <a:gdLst>
                <a:gd name="T0" fmla="*/ 81 w 165"/>
                <a:gd name="T1" fmla="*/ 7 h 92"/>
                <a:gd name="T2" fmla="*/ 66 w 165"/>
                <a:gd name="T3" fmla="*/ 15 h 92"/>
                <a:gd name="T4" fmla="*/ 44 w 165"/>
                <a:gd name="T5" fmla="*/ 8 h 92"/>
                <a:gd name="T6" fmla="*/ 31 w 165"/>
                <a:gd name="T7" fmla="*/ 28 h 92"/>
                <a:gd name="T8" fmla="*/ 27 w 165"/>
                <a:gd name="T9" fmla="*/ 31 h 92"/>
                <a:gd name="T10" fmla="*/ 0 w 165"/>
                <a:gd name="T11" fmla="*/ 3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" h="92">
                  <a:moveTo>
                    <a:pt x="165" y="15"/>
                  </a:moveTo>
                  <a:cubicBezTo>
                    <a:pt x="139" y="19"/>
                    <a:pt x="153" y="21"/>
                    <a:pt x="135" y="33"/>
                  </a:cubicBezTo>
                  <a:cubicBezTo>
                    <a:pt x="84" y="28"/>
                    <a:pt x="121" y="28"/>
                    <a:pt x="90" y="18"/>
                  </a:cubicBezTo>
                  <a:cubicBezTo>
                    <a:pt x="20" y="24"/>
                    <a:pt x="80" y="0"/>
                    <a:pt x="63" y="60"/>
                  </a:cubicBezTo>
                  <a:cubicBezTo>
                    <a:pt x="62" y="63"/>
                    <a:pt x="57" y="64"/>
                    <a:pt x="54" y="66"/>
                  </a:cubicBezTo>
                  <a:cubicBezTo>
                    <a:pt x="48" y="92"/>
                    <a:pt x="23" y="81"/>
                    <a:pt x="0" y="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4" name="Freeform 1608"/>
            <p:cNvSpPr>
              <a:spLocks/>
            </p:cNvSpPr>
            <p:nvPr/>
          </p:nvSpPr>
          <p:spPr bwMode="auto">
            <a:xfrm>
              <a:off x="872" y="1662"/>
              <a:ext cx="115" cy="9"/>
            </a:xfrm>
            <a:custGeom>
              <a:avLst/>
              <a:gdLst>
                <a:gd name="T0" fmla="*/ 115 w 231"/>
                <a:gd name="T1" fmla="*/ 1 h 20"/>
                <a:gd name="T2" fmla="*/ 88 w 231"/>
                <a:gd name="T3" fmla="*/ 2 h 20"/>
                <a:gd name="T4" fmla="*/ 87 w 231"/>
                <a:gd name="T5" fmla="*/ 8 h 20"/>
                <a:gd name="T6" fmla="*/ 0 w 231"/>
                <a:gd name="T7" fmla="*/ 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20">
                  <a:moveTo>
                    <a:pt x="231" y="2"/>
                  </a:moveTo>
                  <a:cubicBezTo>
                    <a:pt x="213" y="3"/>
                    <a:pt x="194" y="0"/>
                    <a:pt x="177" y="5"/>
                  </a:cubicBezTo>
                  <a:cubicBezTo>
                    <a:pt x="173" y="6"/>
                    <a:pt x="178" y="17"/>
                    <a:pt x="174" y="17"/>
                  </a:cubicBezTo>
                  <a:cubicBezTo>
                    <a:pt x="143" y="20"/>
                    <a:pt x="51" y="20"/>
                    <a:pt x="0" y="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5" name="Freeform 1609"/>
            <p:cNvSpPr>
              <a:spLocks/>
            </p:cNvSpPr>
            <p:nvPr/>
          </p:nvSpPr>
          <p:spPr bwMode="auto">
            <a:xfrm>
              <a:off x="872" y="1634"/>
              <a:ext cx="181" cy="21"/>
            </a:xfrm>
            <a:custGeom>
              <a:avLst/>
              <a:gdLst>
                <a:gd name="T0" fmla="*/ 181 w 366"/>
                <a:gd name="T1" fmla="*/ 1 h 45"/>
                <a:gd name="T2" fmla="*/ 162 w 366"/>
                <a:gd name="T3" fmla="*/ 3 h 45"/>
                <a:gd name="T4" fmla="*/ 160 w 366"/>
                <a:gd name="T5" fmla="*/ 11 h 45"/>
                <a:gd name="T6" fmla="*/ 145 w 366"/>
                <a:gd name="T7" fmla="*/ 13 h 45"/>
                <a:gd name="T8" fmla="*/ 0 w 366"/>
                <a:gd name="T9" fmla="*/ 2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45">
                  <a:moveTo>
                    <a:pt x="366" y="3"/>
                  </a:moveTo>
                  <a:cubicBezTo>
                    <a:pt x="353" y="4"/>
                    <a:pt x="339" y="0"/>
                    <a:pt x="327" y="6"/>
                  </a:cubicBezTo>
                  <a:cubicBezTo>
                    <a:pt x="322" y="9"/>
                    <a:pt x="329" y="21"/>
                    <a:pt x="324" y="24"/>
                  </a:cubicBezTo>
                  <a:cubicBezTo>
                    <a:pt x="316" y="29"/>
                    <a:pt x="304" y="26"/>
                    <a:pt x="294" y="27"/>
                  </a:cubicBezTo>
                  <a:cubicBezTo>
                    <a:pt x="284" y="34"/>
                    <a:pt x="22" y="45"/>
                    <a:pt x="0" y="4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6" name="Freeform 1610"/>
            <p:cNvSpPr>
              <a:spLocks/>
            </p:cNvSpPr>
            <p:nvPr/>
          </p:nvSpPr>
          <p:spPr bwMode="auto">
            <a:xfrm>
              <a:off x="958" y="1401"/>
              <a:ext cx="158" cy="75"/>
            </a:xfrm>
            <a:custGeom>
              <a:avLst/>
              <a:gdLst>
                <a:gd name="T0" fmla="*/ 158 w 318"/>
                <a:gd name="T1" fmla="*/ 0 h 161"/>
                <a:gd name="T2" fmla="*/ 130 w 318"/>
                <a:gd name="T3" fmla="*/ 21 h 161"/>
                <a:gd name="T4" fmla="*/ 88 w 318"/>
                <a:gd name="T5" fmla="*/ 57 h 161"/>
                <a:gd name="T6" fmla="*/ 70 w 318"/>
                <a:gd name="T7" fmla="*/ 74 h 161"/>
                <a:gd name="T8" fmla="*/ 30 w 318"/>
                <a:gd name="T9" fmla="*/ 73 h 161"/>
                <a:gd name="T10" fmla="*/ 21 w 318"/>
                <a:gd name="T11" fmla="*/ 68 h 161"/>
                <a:gd name="T12" fmla="*/ 0 w 318"/>
                <a:gd name="T13" fmla="*/ 67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8" h="161">
                  <a:moveTo>
                    <a:pt x="318" y="0"/>
                  </a:moveTo>
                  <a:cubicBezTo>
                    <a:pt x="298" y="7"/>
                    <a:pt x="287" y="41"/>
                    <a:pt x="261" y="45"/>
                  </a:cubicBezTo>
                  <a:cubicBezTo>
                    <a:pt x="242" y="65"/>
                    <a:pt x="197" y="104"/>
                    <a:pt x="177" y="123"/>
                  </a:cubicBezTo>
                  <a:cubicBezTo>
                    <a:pt x="157" y="142"/>
                    <a:pt x="160" y="154"/>
                    <a:pt x="141" y="159"/>
                  </a:cubicBezTo>
                  <a:cubicBezTo>
                    <a:pt x="132" y="159"/>
                    <a:pt x="76" y="161"/>
                    <a:pt x="60" y="156"/>
                  </a:cubicBezTo>
                  <a:cubicBezTo>
                    <a:pt x="44" y="154"/>
                    <a:pt x="52" y="149"/>
                    <a:pt x="42" y="147"/>
                  </a:cubicBezTo>
                  <a:cubicBezTo>
                    <a:pt x="32" y="145"/>
                    <a:pt x="9" y="145"/>
                    <a:pt x="0" y="1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7257" name="Group 1611"/>
            <p:cNvGrpSpPr>
              <a:grpSpLocks/>
            </p:cNvGrpSpPr>
            <p:nvPr/>
          </p:nvGrpSpPr>
          <p:grpSpPr bwMode="auto">
            <a:xfrm rot="-148152">
              <a:off x="48" y="1104"/>
              <a:ext cx="2448" cy="251"/>
              <a:chOff x="1336" y="1120"/>
              <a:chExt cx="1007" cy="403"/>
            </a:xfrm>
          </p:grpSpPr>
          <p:sp>
            <p:nvSpPr>
              <p:cNvPr id="7261" name="Freeform 1612"/>
              <p:cNvSpPr>
                <a:spLocks/>
              </p:cNvSpPr>
              <p:nvPr/>
            </p:nvSpPr>
            <p:spPr bwMode="auto">
              <a:xfrm>
                <a:off x="1373" y="1354"/>
                <a:ext cx="970" cy="169"/>
              </a:xfrm>
              <a:custGeom>
                <a:avLst/>
                <a:gdLst>
                  <a:gd name="T0" fmla="*/ 907 w 970"/>
                  <a:gd name="T1" fmla="*/ 77 h 169"/>
                  <a:gd name="T2" fmla="*/ 769 w 970"/>
                  <a:gd name="T3" fmla="*/ 91 h 169"/>
                  <a:gd name="T4" fmla="*/ 237 w 970"/>
                  <a:gd name="T5" fmla="*/ 142 h 169"/>
                  <a:gd name="T6" fmla="*/ 76 w 970"/>
                  <a:gd name="T7" fmla="*/ 158 h 169"/>
                  <a:gd name="T8" fmla="*/ 19 w 970"/>
                  <a:gd name="T9" fmla="*/ 160 h 169"/>
                  <a:gd name="T10" fmla="*/ 0 w 970"/>
                  <a:gd name="T11" fmla="*/ 94 h 169"/>
                  <a:gd name="T12" fmla="*/ 621 w 970"/>
                  <a:gd name="T13" fmla="*/ 37 h 169"/>
                  <a:gd name="T14" fmla="*/ 849 w 970"/>
                  <a:gd name="T15" fmla="*/ 11 h 169"/>
                  <a:gd name="T16" fmla="*/ 930 w 970"/>
                  <a:gd name="T17" fmla="*/ 4 h 169"/>
                  <a:gd name="T18" fmla="*/ 951 w 970"/>
                  <a:gd name="T19" fmla="*/ 11 h 169"/>
                  <a:gd name="T20" fmla="*/ 963 w 970"/>
                  <a:gd name="T21" fmla="*/ 70 h 169"/>
                  <a:gd name="T22" fmla="*/ 907 w 970"/>
                  <a:gd name="T23" fmla="*/ 77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70" h="169">
                    <a:moveTo>
                      <a:pt x="907" y="77"/>
                    </a:moveTo>
                    <a:cubicBezTo>
                      <a:pt x="879" y="80"/>
                      <a:pt x="881" y="80"/>
                      <a:pt x="769" y="91"/>
                    </a:cubicBezTo>
                    <a:cubicBezTo>
                      <a:pt x="657" y="102"/>
                      <a:pt x="352" y="131"/>
                      <a:pt x="237" y="142"/>
                    </a:cubicBezTo>
                    <a:cubicBezTo>
                      <a:pt x="122" y="153"/>
                      <a:pt x="112" y="155"/>
                      <a:pt x="76" y="158"/>
                    </a:cubicBezTo>
                    <a:cubicBezTo>
                      <a:pt x="43" y="163"/>
                      <a:pt x="25" y="169"/>
                      <a:pt x="19" y="160"/>
                    </a:cubicBezTo>
                    <a:cubicBezTo>
                      <a:pt x="11" y="137"/>
                      <a:pt x="5" y="118"/>
                      <a:pt x="0" y="94"/>
                    </a:cubicBezTo>
                    <a:cubicBezTo>
                      <a:pt x="100" y="73"/>
                      <a:pt x="482" y="50"/>
                      <a:pt x="621" y="37"/>
                    </a:cubicBezTo>
                    <a:cubicBezTo>
                      <a:pt x="718" y="27"/>
                      <a:pt x="794" y="15"/>
                      <a:pt x="849" y="11"/>
                    </a:cubicBezTo>
                    <a:cubicBezTo>
                      <a:pt x="899" y="6"/>
                      <a:pt x="913" y="4"/>
                      <a:pt x="930" y="4"/>
                    </a:cubicBezTo>
                    <a:cubicBezTo>
                      <a:pt x="947" y="4"/>
                      <a:pt x="946" y="0"/>
                      <a:pt x="951" y="11"/>
                    </a:cubicBezTo>
                    <a:cubicBezTo>
                      <a:pt x="956" y="22"/>
                      <a:pt x="970" y="59"/>
                      <a:pt x="963" y="70"/>
                    </a:cubicBezTo>
                    <a:cubicBezTo>
                      <a:pt x="958" y="79"/>
                      <a:pt x="950" y="73"/>
                      <a:pt x="907" y="77"/>
                    </a:cubicBezTo>
                    <a:close/>
                  </a:path>
                </a:pathLst>
              </a:custGeom>
              <a:solidFill>
                <a:srgbClr val="4433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7262" name="Freeform 1613"/>
              <p:cNvSpPr>
                <a:spLocks/>
              </p:cNvSpPr>
              <p:nvPr/>
            </p:nvSpPr>
            <p:spPr bwMode="auto">
              <a:xfrm>
                <a:off x="1336" y="1120"/>
                <a:ext cx="990" cy="337"/>
              </a:xfrm>
              <a:custGeom>
                <a:avLst/>
                <a:gdLst>
                  <a:gd name="T0" fmla="*/ 844 w 990"/>
                  <a:gd name="T1" fmla="*/ 14 h 337"/>
                  <a:gd name="T2" fmla="*/ 516 w 990"/>
                  <a:gd name="T3" fmla="*/ 42 h 337"/>
                  <a:gd name="T4" fmla="*/ 94 w 990"/>
                  <a:gd name="T5" fmla="*/ 78 h 337"/>
                  <a:gd name="T6" fmla="*/ 8 w 990"/>
                  <a:gd name="T7" fmla="*/ 82 h 337"/>
                  <a:gd name="T8" fmla="*/ 42 w 990"/>
                  <a:gd name="T9" fmla="*/ 298 h 337"/>
                  <a:gd name="T10" fmla="*/ 46 w 990"/>
                  <a:gd name="T11" fmla="*/ 322 h 337"/>
                  <a:gd name="T12" fmla="*/ 120 w 990"/>
                  <a:gd name="T13" fmla="*/ 314 h 337"/>
                  <a:gd name="T14" fmla="*/ 284 w 990"/>
                  <a:gd name="T15" fmla="*/ 302 h 337"/>
                  <a:gd name="T16" fmla="*/ 886 w 990"/>
                  <a:gd name="T17" fmla="*/ 250 h 337"/>
                  <a:gd name="T18" fmla="*/ 974 w 990"/>
                  <a:gd name="T19" fmla="*/ 240 h 337"/>
                  <a:gd name="T20" fmla="*/ 984 w 990"/>
                  <a:gd name="T21" fmla="*/ 228 h 337"/>
                  <a:gd name="T22" fmla="*/ 958 w 990"/>
                  <a:gd name="T23" fmla="*/ 94 h 337"/>
                  <a:gd name="T24" fmla="*/ 936 w 990"/>
                  <a:gd name="T25" fmla="*/ 0 h 337"/>
                  <a:gd name="T26" fmla="*/ 844 w 990"/>
                  <a:gd name="T27" fmla="*/ 14 h 3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90" h="337">
                    <a:moveTo>
                      <a:pt x="844" y="14"/>
                    </a:moveTo>
                    <a:cubicBezTo>
                      <a:pt x="776" y="20"/>
                      <a:pt x="641" y="31"/>
                      <a:pt x="516" y="42"/>
                    </a:cubicBezTo>
                    <a:cubicBezTo>
                      <a:pt x="391" y="53"/>
                      <a:pt x="179" y="71"/>
                      <a:pt x="94" y="78"/>
                    </a:cubicBezTo>
                    <a:cubicBezTo>
                      <a:pt x="61" y="83"/>
                      <a:pt x="14" y="91"/>
                      <a:pt x="8" y="82"/>
                    </a:cubicBezTo>
                    <a:cubicBezTo>
                      <a:pt x="0" y="59"/>
                      <a:pt x="47" y="322"/>
                      <a:pt x="42" y="298"/>
                    </a:cubicBezTo>
                    <a:cubicBezTo>
                      <a:pt x="49" y="337"/>
                      <a:pt x="35" y="319"/>
                      <a:pt x="46" y="322"/>
                    </a:cubicBezTo>
                    <a:cubicBezTo>
                      <a:pt x="59" y="325"/>
                      <a:pt x="80" y="317"/>
                      <a:pt x="120" y="314"/>
                    </a:cubicBezTo>
                    <a:cubicBezTo>
                      <a:pt x="160" y="311"/>
                      <a:pt x="156" y="313"/>
                      <a:pt x="284" y="302"/>
                    </a:cubicBezTo>
                    <a:cubicBezTo>
                      <a:pt x="412" y="291"/>
                      <a:pt x="771" y="260"/>
                      <a:pt x="886" y="250"/>
                    </a:cubicBezTo>
                    <a:cubicBezTo>
                      <a:pt x="936" y="245"/>
                      <a:pt x="958" y="244"/>
                      <a:pt x="974" y="240"/>
                    </a:cubicBezTo>
                    <a:cubicBezTo>
                      <a:pt x="990" y="236"/>
                      <a:pt x="987" y="252"/>
                      <a:pt x="984" y="228"/>
                    </a:cubicBezTo>
                    <a:cubicBezTo>
                      <a:pt x="981" y="204"/>
                      <a:pt x="966" y="132"/>
                      <a:pt x="958" y="94"/>
                    </a:cubicBezTo>
                    <a:cubicBezTo>
                      <a:pt x="950" y="56"/>
                      <a:pt x="955" y="13"/>
                      <a:pt x="936" y="0"/>
                    </a:cubicBezTo>
                    <a:cubicBezTo>
                      <a:pt x="931" y="9"/>
                      <a:pt x="887" y="10"/>
                      <a:pt x="844" y="14"/>
                    </a:cubicBezTo>
                    <a:close/>
                  </a:path>
                </a:pathLst>
              </a:custGeom>
              <a:solidFill>
                <a:srgbClr val="CD9A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7258" name="Freeform 1614"/>
            <p:cNvSpPr>
              <a:spLocks/>
            </p:cNvSpPr>
            <p:nvPr/>
          </p:nvSpPr>
          <p:spPr bwMode="auto">
            <a:xfrm>
              <a:off x="1182" y="1118"/>
              <a:ext cx="340" cy="293"/>
            </a:xfrm>
            <a:custGeom>
              <a:avLst/>
              <a:gdLst>
                <a:gd name="T0" fmla="*/ 30 w 340"/>
                <a:gd name="T1" fmla="*/ 234 h 293"/>
                <a:gd name="T2" fmla="*/ 31 w 340"/>
                <a:gd name="T3" fmla="*/ 209 h 293"/>
                <a:gd name="T4" fmla="*/ 5 w 340"/>
                <a:gd name="T5" fmla="*/ 201 h 293"/>
                <a:gd name="T6" fmla="*/ 62 w 340"/>
                <a:gd name="T7" fmla="*/ 165 h 293"/>
                <a:gd name="T8" fmla="*/ 175 w 340"/>
                <a:gd name="T9" fmla="*/ 132 h 293"/>
                <a:gd name="T10" fmla="*/ 203 w 340"/>
                <a:gd name="T11" fmla="*/ 97 h 293"/>
                <a:gd name="T12" fmla="*/ 212 w 340"/>
                <a:gd name="T13" fmla="*/ 13 h 293"/>
                <a:gd name="T14" fmla="*/ 296 w 340"/>
                <a:gd name="T15" fmla="*/ 15 h 293"/>
                <a:gd name="T16" fmla="*/ 336 w 340"/>
                <a:gd name="T17" fmla="*/ 28 h 293"/>
                <a:gd name="T18" fmla="*/ 325 w 340"/>
                <a:gd name="T19" fmla="*/ 56 h 293"/>
                <a:gd name="T20" fmla="*/ 302 w 340"/>
                <a:gd name="T21" fmla="*/ 50 h 293"/>
                <a:gd name="T22" fmla="*/ 260 w 340"/>
                <a:gd name="T23" fmla="*/ 56 h 293"/>
                <a:gd name="T24" fmla="*/ 289 w 340"/>
                <a:gd name="T25" fmla="*/ 52 h 293"/>
                <a:gd name="T26" fmla="*/ 318 w 340"/>
                <a:gd name="T27" fmla="*/ 54 h 293"/>
                <a:gd name="T28" fmla="*/ 321 w 340"/>
                <a:gd name="T29" fmla="*/ 67 h 293"/>
                <a:gd name="T30" fmla="*/ 313 w 340"/>
                <a:gd name="T31" fmla="*/ 94 h 293"/>
                <a:gd name="T32" fmla="*/ 315 w 340"/>
                <a:gd name="T33" fmla="*/ 106 h 293"/>
                <a:gd name="T34" fmla="*/ 305 w 340"/>
                <a:gd name="T35" fmla="*/ 133 h 293"/>
                <a:gd name="T36" fmla="*/ 293 w 340"/>
                <a:gd name="T37" fmla="*/ 136 h 293"/>
                <a:gd name="T38" fmla="*/ 289 w 340"/>
                <a:gd name="T39" fmla="*/ 130 h 293"/>
                <a:gd name="T40" fmla="*/ 269 w 340"/>
                <a:gd name="T41" fmla="*/ 128 h 293"/>
                <a:gd name="T42" fmla="*/ 262 w 340"/>
                <a:gd name="T43" fmla="*/ 144 h 293"/>
                <a:gd name="T44" fmla="*/ 250 w 340"/>
                <a:gd name="T45" fmla="*/ 159 h 293"/>
                <a:gd name="T46" fmla="*/ 225 w 340"/>
                <a:gd name="T47" fmla="*/ 159 h 293"/>
                <a:gd name="T48" fmla="*/ 207 w 340"/>
                <a:gd name="T49" fmla="*/ 167 h 293"/>
                <a:gd name="T50" fmla="*/ 175 w 340"/>
                <a:gd name="T51" fmla="*/ 195 h 293"/>
                <a:gd name="T52" fmla="*/ 108 w 340"/>
                <a:gd name="T53" fmla="*/ 244 h 293"/>
                <a:gd name="T54" fmla="*/ 79 w 340"/>
                <a:gd name="T55" fmla="*/ 262 h 293"/>
                <a:gd name="T56" fmla="*/ 24 w 340"/>
                <a:gd name="T57" fmla="*/ 288 h 293"/>
                <a:gd name="T58" fmla="*/ 9 w 340"/>
                <a:gd name="T59" fmla="*/ 284 h 293"/>
                <a:gd name="T60" fmla="*/ 24 w 340"/>
                <a:gd name="T61" fmla="*/ 253 h 293"/>
                <a:gd name="T62" fmla="*/ 30 w 340"/>
                <a:gd name="T63" fmla="*/ 234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0" h="293">
                  <a:moveTo>
                    <a:pt x="30" y="234"/>
                  </a:moveTo>
                  <a:cubicBezTo>
                    <a:pt x="31" y="227"/>
                    <a:pt x="35" y="214"/>
                    <a:pt x="31" y="209"/>
                  </a:cubicBezTo>
                  <a:cubicBezTo>
                    <a:pt x="27" y="204"/>
                    <a:pt x="0" y="208"/>
                    <a:pt x="5" y="201"/>
                  </a:cubicBezTo>
                  <a:cubicBezTo>
                    <a:pt x="10" y="194"/>
                    <a:pt x="34" y="176"/>
                    <a:pt x="62" y="165"/>
                  </a:cubicBezTo>
                  <a:cubicBezTo>
                    <a:pt x="90" y="154"/>
                    <a:pt x="151" y="143"/>
                    <a:pt x="175" y="132"/>
                  </a:cubicBezTo>
                  <a:cubicBezTo>
                    <a:pt x="182" y="123"/>
                    <a:pt x="196" y="117"/>
                    <a:pt x="203" y="97"/>
                  </a:cubicBezTo>
                  <a:cubicBezTo>
                    <a:pt x="209" y="77"/>
                    <a:pt x="196" y="26"/>
                    <a:pt x="212" y="13"/>
                  </a:cubicBezTo>
                  <a:cubicBezTo>
                    <a:pt x="223" y="0"/>
                    <a:pt x="278" y="8"/>
                    <a:pt x="296" y="15"/>
                  </a:cubicBezTo>
                  <a:cubicBezTo>
                    <a:pt x="309" y="21"/>
                    <a:pt x="329" y="17"/>
                    <a:pt x="336" y="28"/>
                  </a:cubicBezTo>
                  <a:cubicBezTo>
                    <a:pt x="340" y="37"/>
                    <a:pt x="329" y="46"/>
                    <a:pt x="325" y="56"/>
                  </a:cubicBezTo>
                  <a:cubicBezTo>
                    <a:pt x="320" y="60"/>
                    <a:pt x="312" y="50"/>
                    <a:pt x="302" y="50"/>
                  </a:cubicBezTo>
                  <a:cubicBezTo>
                    <a:pt x="290" y="51"/>
                    <a:pt x="262" y="56"/>
                    <a:pt x="260" y="56"/>
                  </a:cubicBezTo>
                  <a:cubicBezTo>
                    <a:pt x="258" y="56"/>
                    <a:pt x="279" y="53"/>
                    <a:pt x="289" y="52"/>
                  </a:cubicBezTo>
                  <a:cubicBezTo>
                    <a:pt x="299" y="51"/>
                    <a:pt x="312" y="51"/>
                    <a:pt x="318" y="54"/>
                  </a:cubicBezTo>
                  <a:cubicBezTo>
                    <a:pt x="323" y="56"/>
                    <a:pt x="322" y="60"/>
                    <a:pt x="321" y="67"/>
                  </a:cubicBezTo>
                  <a:cubicBezTo>
                    <a:pt x="321" y="73"/>
                    <a:pt x="314" y="87"/>
                    <a:pt x="313" y="94"/>
                  </a:cubicBezTo>
                  <a:cubicBezTo>
                    <a:pt x="311" y="100"/>
                    <a:pt x="318" y="100"/>
                    <a:pt x="315" y="106"/>
                  </a:cubicBezTo>
                  <a:cubicBezTo>
                    <a:pt x="312" y="118"/>
                    <a:pt x="308" y="128"/>
                    <a:pt x="305" y="133"/>
                  </a:cubicBezTo>
                  <a:cubicBezTo>
                    <a:pt x="300" y="138"/>
                    <a:pt x="296" y="138"/>
                    <a:pt x="293" y="136"/>
                  </a:cubicBezTo>
                  <a:cubicBezTo>
                    <a:pt x="291" y="139"/>
                    <a:pt x="293" y="131"/>
                    <a:pt x="289" y="130"/>
                  </a:cubicBezTo>
                  <a:cubicBezTo>
                    <a:pt x="283" y="126"/>
                    <a:pt x="276" y="129"/>
                    <a:pt x="269" y="128"/>
                  </a:cubicBezTo>
                  <a:cubicBezTo>
                    <a:pt x="265" y="132"/>
                    <a:pt x="265" y="138"/>
                    <a:pt x="262" y="144"/>
                  </a:cubicBezTo>
                  <a:cubicBezTo>
                    <a:pt x="262" y="147"/>
                    <a:pt x="251" y="157"/>
                    <a:pt x="250" y="159"/>
                  </a:cubicBezTo>
                  <a:cubicBezTo>
                    <a:pt x="246" y="162"/>
                    <a:pt x="232" y="159"/>
                    <a:pt x="225" y="159"/>
                  </a:cubicBezTo>
                  <a:cubicBezTo>
                    <a:pt x="217" y="161"/>
                    <a:pt x="214" y="162"/>
                    <a:pt x="207" y="167"/>
                  </a:cubicBezTo>
                  <a:cubicBezTo>
                    <a:pt x="192" y="172"/>
                    <a:pt x="192" y="181"/>
                    <a:pt x="175" y="195"/>
                  </a:cubicBezTo>
                  <a:cubicBezTo>
                    <a:pt x="159" y="207"/>
                    <a:pt x="125" y="234"/>
                    <a:pt x="108" y="244"/>
                  </a:cubicBezTo>
                  <a:cubicBezTo>
                    <a:pt x="100" y="249"/>
                    <a:pt x="93" y="254"/>
                    <a:pt x="79" y="262"/>
                  </a:cubicBezTo>
                  <a:cubicBezTo>
                    <a:pt x="65" y="267"/>
                    <a:pt x="35" y="284"/>
                    <a:pt x="24" y="288"/>
                  </a:cubicBezTo>
                  <a:cubicBezTo>
                    <a:pt x="12" y="293"/>
                    <a:pt x="9" y="290"/>
                    <a:pt x="9" y="284"/>
                  </a:cubicBezTo>
                  <a:cubicBezTo>
                    <a:pt x="0" y="277"/>
                    <a:pt x="31" y="262"/>
                    <a:pt x="24" y="253"/>
                  </a:cubicBezTo>
                  <a:cubicBezTo>
                    <a:pt x="28" y="245"/>
                    <a:pt x="29" y="241"/>
                    <a:pt x="30" y="234"/>
                  </a:cubicBezTo>
                  <a:close/>
                </a:path>
              </a:pathLst>
            </a:custGeom>
            <a:solidFill>
              <a:srgbClr val="FBE07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59" name="Freeform 1615"/>
            <p:cNvSpPr>
              <a:spLocks/>
            </p:cNvSpPr>
            <p:nvPr/>
          </p:nvSpPr>
          <p:spPr bwMode="auto">
            <a:xfrm rot="-1558820">
              <a:off x="1421" y="1204"/>
              <a:ext cx="57" cy="14"/>
            </a:xfrm>
            <a:custGeom>
              <a:avLst/>
              <a:gdLst>
                <a:gd name="T0" fmla="*/ 57 w 117"/>
                <a:gd name="T1" fmla="*/ 8 h 31"/>
                <a:gd name="T2" fmla="*/ 45 w 117"/>
                <a:gd name="T3" fmla="*/ 10 h 31"/>
                <a:gd name="T4" fmla="*/ 37 w 117"/>
                <a:gd name="T5" fmla="*/ 5 h 31"/>
                <a:gd name="T6" fmla="*/ 0 w 117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31">
                  <a:moveTo>
                    <a:pt x="117" y="17"/>
                  </a:moveTo>
                  <a:cubicBezTo>
                    <a:pt x="109" y="29"/>
                    <a:pt x="112" y="31"/>
                    <a:pt x="93" y="23"/>
                  </a:cubicBezTo>
                  <a:cubicBezTo>
                    <a:pt x="86" y="20"/>
                    <a:pt x="82" y="13"/>
                    <a:pt x="75" y="11"/>
                  </a:cubicBezTo>
                  <a:cubicBezTo>
                    <a:pt x="41" y="0"/>
                    <a:pt x="46" y="2"/>
                    <a:pt x="0" y="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60" name="Freeform 1616"/>
            <p:cNvSpPr>
              <a:spLocks/>
            </p:cNvSpPr>
            <p:nvPr/>
          </p:nvSpPr>
          <p:spPr bwMode="auto">
            <a:xfrm>
              <a:off x="999" y="1299"/>
              <a:ext cx="204" cy="143"/>
            </a:xfrm>
            <a:custGeom>
              <a:avLst/>
              <a:gdLst>
                <a:gd name="T0" fmla="*/ 204 w 204"/>
                <a:gd name="T1" fmla="*/ 0 h 143"/>
                <a:gd name="T2" fmla="*/ 22 w 204"/>
                <a:gd name="T3" fmla="*/ 5 h 143"/>
                <a:gd name="T4" fmla="*/ 13 w 204"/>
                <a:gd name="T5" fmla="*/ 8 h 143"/>
                <a:gd name="T6" fmla="*/ 5 w 204"/>
                <a:gd name="T7" fmla="*/ 40 h 143"/>
                <a:gd name="T8" fmla="*/ 1 w 204"/>
                <a:gd name="T9" fmla="*/ 41 h 143"/>
                <a:gd name="T10" fmla="*/ 2 w 204"/>
                <a:gd name="T11" fmla="*/ 46 h 143"/>
                <a:gd name="T12" fmla="*/ 5 w 204"/>
                <a:gd name="T13" fmla="*/ 64 h 143"/>
                <a:gd name="T14" fmla="*/ 7 w 204"/>
                <a:gd name="T15" fmla="*/ 135 h 143"/>
                <a:gd name="T16" fmla="*/ 13 w 204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43">
                  <a:moveTo>
                    <a:pt x="204" y="0"/>
                  </a:moveTo>
                  <a:cubicBezTo>
                    <a:pt x="203" y="1"/>
                    <a:pt x="23" y="4"/>
                    <a:pt x="22" y="5"/>
                  </a:cubicBezTo>
                  <a:cubicBezTo>
                    <a:pt x="19" y="7"/>
                    <a:pt x="13" y="8"/>
                    <a:pt x="13" y="8"/>
                  </a:cubicBezTo>
                  <a:cubicBezTo>
                    <a:pt x="10" y="73"/>
                    <a:pt x="20" y="53"/>
                    <a:pt x="5" y="40"/>
                  </a:cubicBezTo>
                  <a:cubicBezTo>
                    <a:pt x="4" y="40"/>
                    <a:pt x="1" y="40"/>
                    <a:pt x="1" y="41"/>
                  </a:cubicBezTo>
                  <a:cubicBezTo>
                    <a:pt x="0" y="43"/>
                    <a:pt x="2" y="44"/>
                    <a:pt x="2" y="46"/>
                  </a:cubicBezTo>
                  <a:cubicBezTo>
                    <a:pt x="4" y="52"/>
                    <a:pt x="4" y="57"/>
                    <a:pt x="5" y="64"/>
                  </a:cubicBezTo>
                  <a:cubicBezTo>
                    <a:pt x="6" y="87"/>
                    <a:pt x="5" y="111"/>
                    <a:pt x="7" y="135"/>
                  </a:cubicBezTo>
                  <a:cubicBezTo>
                    <a:pt x="7" y="137"/>
                    <a:pt x="13" y="139"/>
                    <a:pt x="13" y="1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96" name="Freeform 1617"/>
          <p:cNvSpPr>
            <a:spLocks/>
          </p:cNvSpPr>
          <p:nvPr/>
        </p:nvSpPr>
        <p:spPr bwMode="auto">
          <a:xfrm>
            <a:off x="3565525" y="1055688"/>
            <a:ext cx="1254125" cy="2576512"/>
          </a:xfrm>
          <a:custGeom>
            <a:avLst/>
            <a:gdLst>
              <a:gd name="T0" fmla="*/ 1236666 w 862"/>
              <a:gd name="T1" fmla="*/ 2273475 h 1845"/>
              <a:gd name="T2" fmla="*/ 1104270 w 862"/>
              <a:gd name="T3" fmla="*/ 2350282 h 1845"/>
              <a:gd name="T4" fmla="*/ 734725 w 862"/>
              <a:gd name="T5" fmla="*/ 2508084 h 1845"/>
              <a:gd name="T6" fmla="*/ 551408 w 862"/>
              <a:gd name="T7" fmla="*/ 2516463 h 1845"/>
              <a:gd name="T8" fmla="*/ 403008 w 862"/>
              <a:gd name="T9" fmla="*/ 2147792 h 1845"/>
              <a:gd name="T10" fmla="*/ 202231 w 862"/>
              <a:gd name="T11" fmla="*/ 1376933 h 1845"/>
              <a:gd name="T12" fmla="*/ 58196 w 862"/>
              <a:gd name="T13" fmla="*/ 572558 h 1845"/>
              <a:gd name="T14" fmla="*/ 18914 w 862"/>
              <a:gd name="T15" fmla="*/ 237402 h 1845"/>
              <a:gd name="T16" fmla="*/ 5820 w 862"/>
              <a:gd name="T17" fmla="*/ 40498 h 1845"/>
              <a:gd name="T18" fmla="*/ 58196 w 862"/>
              <a:gd name="T19" fmla="*/ 23740 h 1845"/>
              <a:gd name="T20" fmla="*/ 241514 w 862"/>
              <a:gd name="T21" fmla="*/ 23740 h 1845"/>
              <a:gd name="T22" fmla="*/ 529584 w 862"/>
              <a:gd name="T23" fmla="*/ 19551 h 1845"/>
              <a:gd name="T24" fmla="*/ 708537 w 862"/>
              <a:gd name="T25" fmla="*/ 23740 h 1845"/>
              <a:gd name="T26" fmla="*/ 725996 w 862"/>
              <a:gd name="T27" fmla="*/ 53066 h 1845"/>
              <a:gd name="T28" fmla="*/ 730360 w 862"/>
              <a:gd name="T29" fmla="*/ 195508 h 1845"/>
              <a:gd name="T30" fmla="*/ 778372 w 862"/>
              <a:gd name="T31" fmla="*/ 534853 h 1845"/>
              <a:gd name="T32" fmla="*/ 861302 w 862"/>
              <a:gd name="T33" fmla="*/ 999882 h 1845"/>
              <a:gd name="T34" fmla="*/ 996607 w 862"/>
              <a:gd name="T35" fmla="*/ 1565458 h 1845"/>
              <a:gd name="T36" fmla="*/ 1110090 w 862"/>
              <a:gd name="T37" fmla="*/ 1921561 h 1845"/>
              <a:gd name="T38" fmla="*/ 1206113 w 862"/>
              <a:gd name="T39" fmla="*/ 2206444 h 1845"/>
              <a:gd name="T40" fmla="*/ 1236666 w 862"/>
              <a:gd name="T41" fmla="*/ 2273475 h 18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2" h="1845">
                <a:moveTo>
                  <a:pt x="850" y="1628"/>
                </a:moveTo>
                <a:cubicBezTo>
                  <a:pt x="820" y="1638"/>
                  <a:pt x="790" y="1680"/>
                  <a:pt x="759" y="1683"/>
                </a:cubicBezTo>
                <a:cubicBezTo>
                  <a:pt x="703" y="1712"/>
                  <a:pt x="549" y="1773"/>
                  <a:pt x="505" y="1796"/>
                </a:cubicBezTo>
                <a:cubicBezTo>
                  <a:pt x="440" y="1816"/>
                  <a:pt x="417" y="1845"/>
                  <a:pt x="379" y="1802"/>
                </a:cubicBezTo>
                <a:cubicBezTo>
                  <a:pt x="352" y="1752"/>
                  <a:pt x="305" y="1631"/>
                  <a:pt x="277" y="1538"/>
                </a:cubicBezTo>
                <a:cubicBezTo>
                  <a:pt x="237" y="1402"/>
                  <a:pt x="178" y="1174"/>
                  <a:pt x="139" y="986"/>
                </a:cubicBezTo>
                <a:cubicBezTo>
                  <a:pt x="100" y="798"/>
                  <a:pt x="61" y="546"/>
                  <a:pt x="40" y="410"/>
                </a:cubicBezTo>
                <a:cubicBezTo>
                  <a:pt x="19" y="274"/>
                  <a:pt x="19" y="233"/>
                  <a:pt x="13" y="170"/>
                </a:cubicBezTo>
                <a:cubicBezTo>
                  <a:pt x="7" y="107"/>
                  <a:pt x="0" y="54"/>
                  <a:pt x="4" y="29"/>
                </a:cubicBezTo>
                <a:cubicBezTo>
                  <a:pt x="8" y="0"/>
                  <a:pt x="13" y="19"/>
                  <a:pt x="40" y="17"/>
                </a:cubicBezTo>
                <a:cubicBezTo>
                  <a:pt x="67" y="15"/>
                  <a:pt x="112" y="17"/>
                  <a:pt x="166" y="17"/>
                </a:cubicBezTo>
                <a:cubicBezTo>
                  <a:pt x="220" y="17"/>
                  <a:pt x="311" y="14"/>
                  <a:pt x="364" y="14"/>
                </a:cubicBezTo>
                <a:cubicBezTo>
                  <a:pt x="417" y="14"/>
                  <a:pt x="465" y="13"/>
                  <a:pt x="487" y="17"/>
                </a:cubicBezTo>
                <a:cubicBezTo>
                  <a:pt x="525" y="24"/>
                  <a:pt x="497" y="18"/>
                  <a:pt x="499" y="38"/>
                </a:cubicBezTo>
                <a:cubicBezTo>
                  <a:pt x="501" y="58"/>
                  <a:pt x="496" y="83"/>
                  <a:pt x="502" y="140"/>
                </a:cubicBezTo>
                <a:cubicBezTo>
                  <a:pt x="508" y="197"/>
                  <a:pt x="520" y="287"/>
                  <a:pt x="535" y="383"/>
                </a:cubicBezTo>
                <a:cubicBezTo>
                  <a:pt x="550" y="479"/>
                  <a:pt x="567" y="593"/>
                  <a:pt x="592" y="716"/>
                </a:cubicBezTo>
                <a:cubicBezTo>
                  <a:pt x="617" y="839"/>
                  <a:pt x="657" y="1011"/>
                  <a:pt x="685" y="1121"/>
                </a:cubicBezTo>
                <a:cubicBezTo>
                  <a:pt x="713" y="1231"/>
                  <a:pt x="739" y="1300"/>
                  <a:pt x="763" y="1376"/>
                </a:cubicBezTo>
                <a:cubicBezTo>
                  <a:pt x="784" y="1453"/>
                  <a:pt x="819" y="1541"/>
                  <a:pt x="829" y="1580"/>
                </a:cubicBezTo>
                <a:cubicBezTo>
                  <a:pt x="842" y="1624"/>
                  <a:pt x="862" y="1611"/>
                  <a:pt x="850" y="1628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7" name="Freeform 1618"/>
          <p:cNvSpPr>
            <a:spLocks/>
          </p:cNvSpPr>
          <p:nvPr/>
        </p:nvSpPr>
        <p:spPr bwMode="auto">
          <a:xfrm>
            <a:off x="1138238" y="1077913"/>
            <a:ext cx="1585912" cy="3508375"/>
          </a:xfrm>
          <a:custGeom>
            <a:avLst/>
            <a:gdLst>
              <a:gd name="T0" fmla="*/ 1585912 w 1089"/>
              <a:gd name="T1" fmla="*/ 3259871 h 2513"/>
              <a:gd name="T2" fmla="*/ 1524747 w 1089"/>
              <a:gd name="T3" fmla="*/ 3272436 h 2513"/>
              <a:gd name="T4" fmla="*/ 1419894 w 1089"/>
              <a:gd name="T5" fmla="*/ 3314318 h 2513"/>
              <a:gd name="T6" fmla="*/ 1301933 w 1089"/>
              <a:gd name="T7" fmla="*/ 3352013 h 2513"/>
              <a:gd name="T8" fmla="*/ 1052906 w 1089"/>
              <a:gd name="T9" fmla="*/ 3419025 h 2513"/>
              <a:gd name="T10" fmla="*/ 816985 w 1089"/>
              <a:gd name="T11" fmla="*/ 3465096 h 2513"/>
              <a:gd name="T12" fmla="*/ 690287 w 1089"/>
              <a:gd name="T13" fmla="*/ 3490226 h 2513"/>
              <a:gd name="T14" fmla="*/ 646598 w 1089"/>
              <a:gd name="T15" fmla="*/ 3502791 h 2513"/>
              <a:gd name="T16" fmla="*/ 598540 w 1089"/>
              <a:gd name="T17" fmla="*/ 3498602 h 2513"/>
              <a:gd name="T18" fmla="*/ 541744 w 1089"/>
              <a:gd name="T19" fmla="*/ 3368766 h 2513"/>
              <a:gd name="T20" fmla="*/ 519900 w 1089"/>
              <a:gd name="T21" fmla="*/ 3339448 h 2513"/>
              <a:gd name="T22" fmla="*/ 467473 w 1089"/>
              <a:gd name="T23" fmla="*/ 3184482 h 2513"/>
              <a:gd name="T24" fmla="*/ 366988 w 1089"/>
              <a:gd name="T25" fmla="*/ 2769843 h 2513"/>
              <a:gd name="T26" fmla="*/ 253396 w 1089"/>
              <a:gd name="T27" fmla="*/ 2267251 h 2513"/>
              <a:gd name="T28" fmla="*/ 122329 w 1089"/>
              <a:gd name="T29" fmla="*/ 1454726 h 2513"/>
              <a:gd name="T30" fmla="*/ 34951 w 1089"/>
              <a:gd name="T31" fmla="*/ 650578 h 2513"/>
              <a:gd name="T32" fmla="*/ 21845 w 1089"/>
              <a:gd name="T33" fmla="*/ 298763 h 2513"/>
              <a:gd name="T34" fmla="*/ 43689 w 1089"/>
              <a:gd name="T35" fmla="*/ 47467 h 2513"/>
              <a:gd name="T36" fmla="*/ 283979 w 1089"/>
              <a:gd name="T37" fmla="*/ 18149 h 2513"/>
              <a:gd name="T38" fmla="*/ 860674 w 1089"/>
              <a:gd name="T39" fmla="*/ 18149 h 2513"/>
              <a:gd name="T40" fmla="*/ 983003 w 1089"/>
              <a:gd name="T41" fmla="*/ 30714 h 2513"/>
              <a:gd name="T42" fmla="*/ 983003 w 1089"/>
              <a:gd name="T43" fmla="*/ 93538 h 2513"/>
              <a:gd name="T44" fmla="*/ 1000479 w 1089"/>
              <a:gd name="T45" fmla="*/ 302952 h 2513"/>
              <a:gd name="T46" fmla="*/ 1066012 w 1089"/>
              <a:gd name="T47" fmla="*/ 985640 h 2513"/>
              <a:gd name="T48" fmla="*/ 1275720 w 1089"/>
              <a:gd name="T49" fmla="*/ 2233745 h 2513"/>
              <a:gd name="T50" fmla="*/ 1415525 w 1089"/>
              <a:gd name="T51" fmla="*/ 2744714 h 2513"/>
              <a:gd name="T52" fmla="*/ 1529116 w 1089"/>
              <a:gd name="T53" fmla="*/ 3113281 h 2513"/>
              <a:gd name="T54" fmla="*/ 1581543 w 1089"/>
              <a:gd name="T55" fmla="*/ 3222176 h 2513"/>
              <a:gd name="T56" fmla="*/ 1585912 w 1089"/>
              <a:gd name="T57" fmla="*/ 3259871 h 25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89" h="2513">
                <a:moveTo>
                  <a:pt x="1089" y="2335"/>
                </a:moveTo>
                <a:cubicBezTo>
                  <a:pt x="1063" y="2344"/>
                  <a:pt x="1077" y="2340"/>
                  <a:pt x="1047" y="2344"/>
                </a:cubicBezTo>
                <a:cubicBezTo>
                  <a:pt x="1028" y="2351"/>
                  <a:pt x="1005" y="2364"/>
                  <a:pt x="975" y="2374"/>
                </a:cubicBezTo>
                <a:cubicBezTo>
                  <a:pt x="953" y="2381"/>
                  <a:pt x="940" y="2391"/>
                  <a:pt x="894" y="2401"/>
                </a:cubicBezTo>
                <a:cubicBezTo>
                  <a:pt x="860" y="2408"/>
                  <a:pt x="769" y="2438"/>
                  <a:pt x="723" y="2449"/>
                </a:cubicBezTo>
                <a:cubicBezTo>
                  <a:pt x="672" y="2462"/>
                  <a:pt x="595" y="2472"/>
                  <a:pt x="561" y="2482"/>
                </a:cubicBezTo>
                <a:cubicBezTo>
                  <a:pt x="524" y="2493"/>
                  <a:pt x="490" y="2497"/>
                  <a:pt x="474" y="2500"/>
                </a:cubicBezTo>
                <a:cubicBezTo>
                  <a:pt x="455" y="2504"/>
                  <a:pt x="454" y="2508"/>
                  <a:pt x="444" y="2509"/>
                </a:cubicBezTo>
                <a:cubicBezTo>
                  <a:pt x="433" y="2508"/>
                  <a:pt x="419" y="2513"/>
                  <a:pt x="411" y="2506"/>
                </a:cubicBezTo>
                <a:cubicBezTo>
                  <a:pt x="399" y="2490"/>
                  <a:pt x="381" y="2432"/>
                  <a:pt x="372" y="2413"/>
                </a:cubicBezTo>
                <a:cubicBezTo>
                  <a:pt x="365" y="2384"/>
                  <a:pt x="376" y="2419"/>
                  <a:pt x="357" y="2392"/>
                </a:cubicBezTo>
                <a:cubicBezTo>
                  <a:pt x="349" y="2370"/>
                  <a:pt x="338" y="2349"/>
                  <a:pt x="321" y="2281"/>
                </a:cubicBezTo>
                <a:cubicBezTo>
                  <a:pt x="307" y="2222"/>
                  <a:pt x="309" y="2249"/>
                  <a:pt x="252" y="1984"/>
                </a:cubicBezTo>
                <a:cubicBezTo>
                  <a:pt x="229" y="1875"/>
                  <a:pt x="202" y="1781"/>
                  <a:pt x="174" y="1624"/>
                </a:cubicBezTo>
                <a:cubicBezTo>
                  <a:pt x="146" y="1467"/>
                  <a:pt x="109" y="1235"/>
                  <a:pt x="84" y="1042"/>
                </a:cubicBezTo>
                <a:cubicBezTo>
                  <a:pt x="59" y="849"/>
                  <a:pt x="35" y="604"/>
                  <a:pt x="24" y="466"/>
                </a:cubicBezTo>
                <a:cubicBezTo>
                  <a:pt x="13" y="328"/>
                  <a:pt x="14" y="286"/>
                  <a:pt x="15" y="214"/>
                </a:cubicBezTo>
                <a:cubicBezTo>
                  <a:pt x="16" y="142"/>
                  <a:pt x="0" y="68"/>
                  <a:pt x="30" y="34"/>
                </a:cubicBezTo>
                <a:cubicBezTo>
                  <a:pt x="60" y="0"/>
                  <a:pt x="102" y="16"/>
                  <a:pt x="195" y="13"/>
                </a:cubicBezTo>
                <a:cubicBezTo>
                  <a:pt x="288" y="10"/>
                  <a:pt x="511" y="11"/>
                  <a:pt x="591" y="13"/>
                </a:cubicBezTo>
                <a:cubicBezTo>
                  <a:pt x="672" y="12"/>
                  <a:pt x="661" y="13"/>
                  <a:pt x="675" y="22"/>
                </a:cubicBezTo>
                <a:cubicBezTo>
                  <a:pt x="689" y="31"/>
                  <a:pt x="673" y="35"/>
                  <a:pt x="675" y="67"/>
                </a:cubicBezTo>
                <a:cubicBezTo>
                  <a:pt x="677" y="99"/>
                  <a:pt x="678" y="111"/>
                  <a:pt x="687" y="217"/>
                </a:cubicBezTo>
                <a:cubicBezTo>
                  <a:pt x="696" y="323"/>
                  <a:pt x="701" y="476"/>
                  <a:pt x="732" y="706"/>
                </a:cubicBezTo>
                <a:cubicBezTo>
                  <a:pt x="763" y="936"/>
                  <a:pt x="836" y="1390"/>
                  <a:pt x="876" y="1600"/>
                </a:cubicBezTo>
                <a:cubicBezTo>
                  <a:pt x="916" y="1810"/>
                  <a:pt x="943" y="1861"/>
                  <a:pt x="972" y="1966"/>
                </a:cubicBezTo>
                <a:cubicBezTo>
                  <a:pt x="1020" y="2152"/>
                  <a:pt x="1031" y="2173"/>
                  <a:pt x="1050" y="2230"/>
                </a:cubicBezTo>
                <a:cubicBezTo>
                  <a:pt x="1054" y="2261"/>
                  <a:pt x="1076" y="2278"/>
                  <a:pt x="1086" y="2308"/>
                </a:cubicBezTo>
                <a:cubicBezTo>
                  <a:pt x="1084" y="2325"/>
                  <a:pt x="1072" y="2341"/>
                  <a:pt x="1089" y="2335"/>
                </a:cubicBezTo>
                <a:close/>
              </a:path>
            </a:pathLst>
          </a:custGeom>
          <a:solidFill>
            <a:srgbClr val="CD9A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8" name="Freeform 1619"/>
          <p:cNvSpPr>
            <a:spLocks/>
          </p:cNvSpPr>
          <p:nvPr/>
        </p:nvSpPr>
        <p:spPr bwMode="auto">
          <a:xfrm>
            <a:off x="0" y="1662113"/>
            <a:ext cx="2359025" cy="1566862"/>
          </a:xfrm>
          <a:custGeom>
            <a:avLst/>
            <a:gdLst>
              <a:gd name="T0" fmla="*/ 1916344 w 1620"/>
              <a:gd name="T1" fmla="*/ 58653 h 1122"/>
              <a:gd name="T2" fmla="*/ 1776550 w 1620"/>
              <a:gd name="T3" fmla="*/ 65635 h 1122"/>
              <a:gd name="T4" fmla="*/ 1728495 w 1620"/>
              <a:gd name="T5" fmla="*/ 78203 h 1122"/>
              <a:gd name="T6" fmla="*/ 1654230 w 1620"/>
              <a:gd name="T7" fmla="*/ 125684 h 1122"/>
              <a:gd name="T8" fmla="*/ 1413959 w 1620"/>
              <a:gd name="T9" fmla="*/ 330968 h 1122"/>
              <a:gd name="T10" fmla="*/ 1261059 w 1620"/>
              <a:gd name="T11" fmla="*/ 459445 h 1122"/>
              <a:gd name="T12" fmla="*/ 1020788 w 1620"/>
              <a:gd name="T13" fmla="*/ 671712 h 1122"/>
              <a:gd name="T14" fmla="*/ 819834 w 1620"/>
              <a:gd name="T15" fmla="*/ 839291 h 1122"/>
              <a:gd name="T16" fmla="*/ 473261 w 1620"/>
              <a:gd name="T17" fmla="*/ 1164673 h 1122"/>
              <a:gd name="T18" fmla="*/ 225709 w 1620"/>
              <a:gd name="T19" fmla="*/ 1421627 h 1122"/>
              <a:gd name="T20" fmla="*/ 237359 w 1620"/>
              <a:gd name="T21" fmla="*/ 1413248 h 1122"/>
              <a:gd name="T22" fmla="*/ 56791 w 1620"/>
              <a:gd name="T23" fmla="*/ 1558483 h 1122"/>
              <a:gd name="T24" fmla="*/ 45142 w 1620"/>
              <a:gd name="T25" fmla="*/ 1463522 h 1122"/>
              <a:gd name="T26" fmla="*/ 45142 w 1620"/>
              <a:gd name="T27" fmla="*/ 1383922 h 1122"/>
              <a:gd name="T28" fmla="*/ 315993 w 1620"/>
              <a:gd name="T29" fmla="*/ 1161880 h 1122"/>
              <a:gd name="T30" fmla="*/ 735375 w 1620"/>
              <a:gd name="T31" fmla="*/ 828119 h 1122"/>
              <a:gd name="T32" fmla="*/ 1213005 w 1620"/>
              <a:gd name="T33" fmla="*/ 456652 h 1122"/>
              <a:gd name="T34" fmla="*/ 1396485 w 1620"/>
              <a:gd name="T35" fmla="*/ 310021 h 1122"/>
              <a:gd name="T36" fmla="*/ 1574140 w 1620"/>
              <a:gd name="T37" fmla="*/ 157803 h 1122"/>
              <a:gd name="T38" fmla="*/ 1658598 w 1620"/>
              <a:gd name="T39" fmla="*/ 83789 h 1122"/>
              <a:gd name="T40" fmla="*/ 1512980 w 1620"/>
              <a:gd name="T41" fmla="*/ 82393 h 1122"/>
              <a:gd name="T42" fmla="*/ 1290183 w 1620"/>
              <a:gd name="T43" fmla="*/ 82393 h 1122"/>
              <a:gd name="T44" fmla="*/ 1191162 w 1620"/>
              <a:gd name="T45" fmla="*/ 86582 h 1122"/>
              <a:gd name="T46" fmla="*/ 1178056 w 1620"/>
              <a:gd name="T47" fmla="*/ 78203 h 1122"/>
              <a:gd name="T48" fmla="*/ 1194074 w 1620"/>
              <a:gd name="T49" fmla="*/ 57256 h 1122"/>
              <a:gd name="T50" fmla="*/ 1409590 w 1620"/>
              <a:gd name="T51" fmla="*/ 54463 h 1122"/>
              <a:gd name="T52" fmla="*/ 1553753 w 1620"/>
              <a:gd name="T53" fmla="*/ 53067 h 1122"/>
              <a:gd name="T54" fmla="*/ 1709565 w 1620"/>
              <a:gd name="T55" fmla="*/ 44688 h 1122"/>
              <a:gd name="T56" fmla="*/ 1763444 w 1620"/>
              <a:gd name="T57" fmla="*/ 8379 h 1122"/>
              <a:gd name="T58" fmla="*/ 1788199 w 1620"/>
              <a:gd name="T59" fmla="*/ 29326 h 1122"/>
              <a:gd name="T60" fmla="*/ 1844991 w 1620"/>
              <a:gd name="T61" fmla="*/ 33516 h 1122"/>
              <a:gd name="T62" fmla="*/ 2160983 w 1620"/>
              <a:gd name="T63" fmla="*/ 2793 h 1122"/>
              <a:gd name="T64" fmla="*/ 2230880 w 1620"/>
              <a:gd name="T65" fmla="*/ 4189 h 1122"/>
              <a:gd name="T66" fmla="*/ 2347375 w 1620"/>
              <a:gd name="T67" fmla="*/ 27930 h 1122"/>
              <a:gd name="T68" fmla="*/ 2299321 w 1620"/>
              <a:gd name="T69" fmla="*/ 50274 h 1122"/>
              <a:gd name="T70" fmla="*/ 2211950 w 1620"/>
              <a:gd name="T71" fmla="*/ 40498 h 1122"/>
              <a:gd name="T72" fmla="*/ 1916344 w 1620"/>
              <a:gd name="T73" fmla="*/ 58653 h 112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20" h="1122">
                <a:moveTo>
                  <a:pt x="1316" y="42"/>
                </a:moveTo>
                <a:cubicBezTo>
                  <a:pt x="1266" y="45"/>
                  <a:pt x="1241" y="45"/>
                  <a:pt x="1220" y="47"/>
                </a:cubicBezTo>
                <a:cubicBezTo>
                  <a:pt x="1199" y="49"/>
                  <a:pt x="1201" y="49"/>
                  <a:pt x="1187" y="56"/>
                </a:cubicBezTo>
                <a:cubicBezTo>
                  <a:pt x="1173" y="63"/>
                  <a:pt x="1172" y="60"/>
                  <a:pt x="1136" y="90"/>
                </a:cubicBezTo>
                <a:cubicBezTo>
                  <a:pt x="1099" y="122"/>
                  <a:pt x="1001" y="216"/>
                  <a:pt x="971" y="237"/>
                </a:cubicBezTo>
                <a:cubicBezTo>
                  <a:pt x="941" y="263"/>
                  <a:pt x="891" y="308"/>
                  <a:pt x="866" y="329"/>
                </a:cubicBezTo>
                <a:cubicBezTo>
                  <a:pt x="821" y="370"/>
                  <a:pt x="751" y="436"/>
                  <a:pt x="701" y="481"/>
                </a:cubicBezTo>
                <a:cubicBezTo>
                  <a:pt x="651" y="526"/>
                  <a:pt x="626" y="542"/>
                  <a:pt x="563" y="601"/>
                </a:cubicBezTo>
                <a:cubicBezTo>
                  <a:pt x="500" y="660"/>
                  <a:pt x="393" y="765"/>
                  <a:pt x="325" y="834"/>
                </a:cubicBezTo>
                <a:cubicBezTo>
                  <a:pt x="257" y="903"/>
                  <a:pt x="182" y="988"/>
                  <a:pt x="155" y="1018"/>
                </a:cubicBezTo>
                <a:cubicBezTo>
                  <a:pt x="128" y="1048"/>
                  <a:pt x="182" y="996"/>
                  <a:pt x="163" y="1012"/>
                </a:cubicBezTo>
                <a:cubicBezTo>
                  <a:pt x="144" y="1028"/>
                  <a:pt x="61" y="1110"/>
                  <a:pt x="39" y="1116"/>
                </a:cubicBezTo>
                <a:cubicBezTo>
                  <a:pt x="17" y="1122"/>
                  <a:pt x="32" y="1069"/>
                  <a:pt x="31" y="1048"/>
                </a:cubicBezTo>
                <a:cubicBezTo>
                  <a:pt x="30" y="1027"/>
                  <a:pt x="0" y="1027"/>
                  <a:pt x="31" y="991"/>
                </a:cubicBezTo>
                <a:cubicBezTo>
                  <a:pt x="62" y="955"/>
                  <a:pt x="138" y="898"/>
                  <a:pt x="217" y="832"/>
                </a:cubicBezTo>
                <a:cubicBezTo>
                  <a:pt x="296" y="766"/>
                  <a:pt x="402" y="677"/>
                  <a:pt x="505" y="593"/>
                </a:cubicBezTo>
                <a:cubicBezTo>
                  <a:pt x="608" y="509"/>
                  <a:pt x="757" y="389"/>
                  <a:pt x="833" y="327"/>
                </a:cubicBezTo>
                <a:cubicBezTo>
                  <a:pt x="909" y="265"/>
                  <a:pt x="918" y="258"/>
                  <a:pt x="959" y="222"/>
                </a:cubicBezTo>
                <a:cubicBezTo>
                  <a:pt x="1000" y="186"/>
                  <a:pt x="1051" y="140"/>
                  <a:pt x="1081" y="113"/>
                </a:cubicBezTo>
                <a:cubicBezTo>
                  <a:pt x="1111" y="86"/>
                  <a:pt x="1138" y="67"/>
                  <a:pt x="1139" y="60"/>
                </a:cubicBezTo>
                <a:cubicBezTo>
                  <a:pt x="1132" y="51"/>
                  <a:pt x="1068" y="59"/>
                  <a:pt x="1039" y="59"/>
                </a:cubicBezTo>
                <a:cubicBezTo>
                  <a:pt x="1018" y="57"/>
                  <a:pt x="923" y="59"/>
                  <a:pt x="886" y="59"/>
                </a:cubicBezTo>
                <a:cubicBezTo>
                  <a:pt x="849" y="59"/>
                  <a:pt x="831" y="62"/>
                  <a:pt x="818" y="62"/>
                </a:cubicBezTo>
                <a:cubicBezTo>
                  <a:pt x="805" y="62"/>
                  <a:pt x="809" y="59"/>
                  <a:pt x="809" y="56"/>
                </a:cubicBezTo>
                <a:cubicBezTo>
                  <a:pt x="809" y="53"/>
                  <a:pt x="794" y="44"/>
                  <a:pt x="820" y="41"/>
                </a:cubicBezTo>
                <a:cubicBezTo>
                  <a:pt x="826" y="44"/>
                  <a:pt x="927" y="39"/>
                  <a:pt x="968" y="39"/>
                </a:cubicBezTo>
                <a:cubicBezTo>
                  <a:pt x="1009" y="39"/>
                  <a:pt x="1033" y="39"/>
                  <a:pt x="1067" y="38"/>
                </a:cubicBezTo>
                <a:cubicBezTo>
                  <a:pt x="1103" y="38"/>
                  <a:pt x="1150" y="31"/>
                  <a:pt x="1174" y="32"/>
                </a:cubicBezTo>
                <a:cubicBezTo>
                  <a:pt x="1198" y="27"/>
                  <a:pt x="1202" y="8"/>
                  <a:pt x="1211" y="6"/>
                </a:cubicBezTo>
                <a:cubicBezTo>
                  <a:pt x="1220" y="4"/>
                  <a:pt x="1219" y="18"/>
                  <a:pt x="1228" y="21"/>
                </a:cubicBezTo>
                <a:cubicBezTo>
                  <a:pt x="1237" y="24"/>
                  <a:pt x="1224" y="27"/>
                  <a:pt x="1267" y="24"/>
                </a:cubicBezTo>
                <a:cubicBezTo>
                  <a:pt x="1310" y="21"/>
                  <a:pt x="1440" y="6"/>
                  <a:pt x="1484" y="2"/>
                </a:cubicBezTo>
                <a:cubicBezTo>
                  <a:pt x="1533" y="2"/>
                  <a:pt x="1511" y="0"/>
                  <a:pt x="1532" y="3"/>
                </a:cubicBezTo>
                <a:cubicBezTo>
                  <a:pt x="1553" y="6"/>
                  <a:pt x="1604" y="15"/>
                  <a:pt x="1612" y="20"/>
                </a:cubicBezTo>
                <a:cubicBezTo>
                  <a:pt x="1620" y="25"/>
                  <a:pt x="1594" y="35"/>
                  <a:pt x="1579" y="36"/>
                </a:cubicBezTo>
                <a:cubicBezTo>
                  <a:pt x="1564" y="39"/>
                  <a:pt x="1562" y="27"/>
                  <a:pt x="1519" y="29"/>
                </a:cubicBezTo>
                <a:cubicBezTo>
                  <a:pt x="1475" y="30"/>
                  <a:pt x="1361" y="38"/>
                  <a:pt x="1316" y="42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9" name="Freeform 1508"/>
          <p:cNvSpPr>
            <a:spLocks/>
          </p:cNvSpPr>
          <p:nvPr/>
        </p:nvSpPr>
        <p:spPr bwMode="auto">
          <a:xfrm>
            <a:off x="2938463" y="1344613"/>
            <a:ext cx="3987800" cy="5049837"/>
          </a:xfrm>
          <a:custGeom>
            <a:avLst/>
            <a:gdLst>
              <a:gd name="T0" fmla="*/ 3226347 w 2739"/>
              <a:gd name="T1" fmla="*/ 86561 h 3617"/>
              <a:gd name="T2" fmla="*/ 3029796 w 2739"/>
              <a:gd name="T3" fmla="*/ 97730 h 3617"/>
              <a:gd name="T4" fmla="*/ 3034164 w 2739"/>
              <a:gd name="T5" fmla="*/ 83768 h 3617"/>
              <a:gd name="T6" fmla="*/ 2952632 w 2739"/>
              <a:gd name="T7" fmla="*/ 228967 h 3617"/>
              <a:gd name="T8" fmla="*/ 2857996 w 2739"/>
              <a:gd name="T9" fmla="*/ 457934 h 3617"/>
              <a:gd name="T10" fmla="*/ 2429952 w 2739"/>
              <a:gd name="T11" fmla="*/ 1351463 h 3617"/>
              <a:gd name="T12" fmla="*/ 2316389 w 2739"/>
              <a:gd name="T13" fmla="*/ 1594391 h 3617"/>
              <a:gd name="T14" fmla="*/ 2049953 w 2739"/>
              <a:gd name="T15" fmla="*/ 2166809 h 3617"/>
              <a:gd name="T16" fmla="*/ 1857770 w 2739"/>
              <a:gd name="T17" fmla="*/ 2564708 h 3617"/>
              <a:gd name="T18" fmla="*/ 1675779 w 2739"/>
              <a:gd name="T19" fmla="*/ 2941666 h 3617"/>
              <a:gd name="T20" fmla="*/ 1420990 w 2739"/>
              <a:gd name="T21" fmla="*/ 3378658 h 3617"/>
              <a:gd name="T22" fmla="*/ 1054095 w 2739"/>
              <a:gd name="T23" fmla="*/ 3881268 h 3617"/>
              <a:gd name="T24" fmla="*/ 279539 w 2739"/>
              <a:gd name="T25" fmla="*/ 4875320 h 3617"/>
              <a:gd name="T26" fmla="*/ 366895 w 2739"/>
              <a:gd name="T27" fmla="*/ 4685445 h 3617"/>
              <a:gd name="T28" fmla="*/ 1455933 w 2739"/>
              <a:gd name="T29" fmla="*/ 3222290 h 3617"/>
              <a:gd name="T30" fmla="*/ 2194091 w 2739"/>
              <a:gd name="T31" fmla="*/ 1749363 h 3617"/>
              <a:gd name="T32" fmla="*/ 2534779 w 2739"/>
              <a:gd name="T33" fmla="*/ 1052689 h 3617"/>
              <a:gd name="T34" fmla="*/ 2837613 w 2739"/>
              <a:gd name="T35" fmla="*/ 399296 h 3617"/>
              <a:gd name="T36" fmla="*/ 2924969 w 2739"/>
              <a:gd name="T37" fmla="*/ 203836 h 3617"/>
              <a:gd name="T38" fmla="*/ 2959911 w 2739"/>
              <a:gd name="T39" fmla="*/ 111691 h 3617"/>
              <a:gd name="T40" fmla="*/ 2757537 w 2739"/>
              <a:gd name="T41" fmla="*/ 115880 h 3617"/>
              <a:gd name="T42" fmla="*/ 2508572 w 2739"/>
              <a:gd name="T43" fmla="*/ 136822 h 3617"/>
              <a:gd name="T44" fmla="*/ 2431408 w 2739"/>
              <a:gd name="T45" fmla="*/ 147991 h 3617"/>
              <a:gd name="T46" fmla="*/ 2400833 w 2739"/>
              <a:gd name="T47" fmla="*/ 210817 h 3617"/>
              <a:gd name="T48" fmla="*/ 2396465 w 2739"/>
              <a:gd name="T49" fmla="*/ 216402 h 3617"/>
              <a:gd name="T50" fmla="*/ 2395009 w 2739"/>
              <a:gd name="T51" fmla="*/ 187083 h 3617"/>
              <a:gd name="T52" fmla="*/ 2386274 w 2739"/>
              <a:gd name="T53" fmla="*/ 156368 h 3617"/>
              <a:gd name="T54" fmla="*/ 2409569 w 2739"/>
              <a:gd name="T55" fmla="*/ 147991 h 3617"/>
              <a:gd name="T56" fmla="*/ 2451791 w 2739"/>
              <a:gd name="T57" fmla="*/ 107503 h 3617"/>
              <a:gd name="T58" fmla="*/ 2645430 w 2739"/>
              <a:gd name="T59" fmla="*/ 93541 h 3617"/>
              <a:gd name="T60" fmla="*/ 2641062 w 2739"/>
              <a:gd name="T61" fmla="*/ 80976 h 3617"/>
              <a:gd name="T62" fmla="*/ 2687652 w 2739"/>
              <a:gd name="T63" fmla="*/ 80976 h 3617"/>
              <a:gd name="T64" fmla="*/ 2964279 w 2739"/>
              <a:gd name="T65" fmla="*/ 55846 h 3617"/>
              <a:gd name="T66" fmla="*/ 3018149 w 2739"/>
              <a:gd name="T67" fmla="*/ 40488 h 3617"/>
              <a:gd name="T68" fmla="*/ 3044356 w 2739"/>
              <a:gd name="T69" fmla="*/ 27923 h 3617"/>
              <a:gd name="T70" fmla="*/ 3069106 w 2739"/>
              <a:gd name="T71" fmla="*/ 27923 h 3617"/>
              <a:gd name="T72" fmla="*/ 3095313 w 2739"/>
              <a:gd name="T73" fmla="*/ 34903 h 3617"/>
              <a:gd name="T74" fmla="*/ 3344278 w 2739"/>
              <a:gd name="T75" fmla="*/ 19546 h 3617"/>
              <a:gd name="T76" fmla="*/ 3666039 w 2739"/>
              <a:gd name="T77" fmla="*/ 19546 h 3617"/>
              <a:gd name="T78" fmla="*/ 3836383 w 2739"/>
              <a:gd name="T79" fmla="*/ 136822 h 3617"/>
              <a:gd name="T80" fmla="*/ 3958681 w 2739"/>
              <a:gd name="T81" fmla="*/ 245721 h 3617"/>
              <a:gd name="T82" fmla="*/ 3964505 w 2739"/>
              <a:gd name="T83" fmla="*/ 340658 h 3617"/>
              <a:gd name="T84" fmla="*/ 3816000 w 2739"/>
              <a:gd name="T85" fmla="*/ 210817 h 3617"/>
              <a:gd name="T86" fmla="*/ 3654391 w 2739"/>
              <a:gd name="T87" fmla="*/ 82372 h 3617"/>
              <a:gd name="T88" fmla="*/ 3513166 w 2739"/>
              <a:gd name="T89" fmla="*/ 69807 h 3617"/>
              <a:gd name="T90" fmla="*/ 3226347 w 2739"/>
              <a:gd name="T91" fmla="*/ 86561 h 36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739" h="3617">
                <a:moveTo>
                  <a:pt x="2216" y="62"/>
                </a:moveTo>
                <a:cubicBezTo>
                  <a:pt x="2161" y="65"/>
                  <a:pt x="2103" y="70"/>
                  <a:pt x="2081" y="70"/>
                </a:cubicBezTo>
                <a:cubicBezTo>
                  <a:pt x="2059" y="70"/>
                  <a:pt x="2093" y="44"/>
                  <a:pt x="2084" y="60"/>
                </a:cubicBezTo>
                <a:cubicBezTo>
                  <a:pt x="2071" y="79"/>
                  <a:pt x="2064" y="105"/>
                  <a:pt x="2028" y="164"/>
                </a:cubicBezTo>
                <a:cubicBezTo>
                  <a:pt x="2012" y="196"/>
                  <a:pt x="1991" y="287"/>
                  <a:pt x="1963" y="328"/>
                </a:cubicBezTo>
                <a:cubicBezTo>
                  <a:pt x="1903" y="462"/>
                  <a:pt x="1731" y="832"/>
                  <a:pt x="1669" y="968"/>
                </a:cubicBezTo>
                <a:cubicBezTo>
                  <a:pt x="1606" y="1104"/>
                  <a:pt x="1634" y="1045"/>
                  <a:pt x="1591" y="1142"/>
                </a:cubicBezTo>
                <a:cubicBezTo>
                  <a:pt x="1548" y="1239"/>
                  <a:pt x="1460" y="1436"/>
                  <a:pt x="1408" y="1552"/>
                </a:cubicBezTo>
                <a:cubicBezTo>
                  <a:pt x="1356" y="1668"/>
                  <a:pt x="1319" y="1744"/>
                  <a:pt x="1276" y="1837"/>
                </a:cubicBezTo>
                <a:cubicBezTo>
                  <a:pt x="1233" y="1930"/>
                  <a:pt x="1201" y="2010"/>
                  <a:pt x="1151" y="2107"/>
                </a:cubicBezTo>
                <a:cubicBezTo>
                  <a:pt x="1101" y="2204"/>
                  <a:pt x="1047" y="2308"/>
                  <a:pt x="976" y="2420"/>
                </a:cubicBezTo>
                <a:cubicBezTo>
                  <a:pt x="905" y="2532"/>
                  <a:pt x="855" y="2601"/>
                  <a:pt x="724" y="2780"/>
                </a:cubicBezTo>
                <a:cubicBezTo>
                  <a:pt x="593" y="2959"/>
                  <a:pt x="271" y="3396"/>
                  <a:pt x="192" y="3492"/>
                </a:cubicBezTo>
                <a:cubicBezTo>
                  <a:pt x="0" y="3617"/>
                  <a:pt x="125" y="3552"/>
                  <a:pt x="252" y="3356"/>
                </a:cubicBezTo>
                <a:cubicBezTo>
                  <a:pt x="387" y="3159"/>
                  <a:pt x="791" y="2659"/>
                  <a:pt x="1000" y="2308"/>
                </a:cubicBezTo>
                <a:cubicBezTo>
                  <a:pt x="1209" y="1957"/>
                  <a:pt x="1384" y="1512"/>
                  <a:pt x="1507" y="1253"/>
                </a:cubicBezTo>
                <a:cubicBezTo>
                  <a:pt x="1638" y="993"/>
                  <a:pt x="1667" y="915"/>
                  <a:pt x="1741" y="754"/>
                </a:cubicBezTo>
                <a:cubicBezTo>
                  <a:pt x="1815" y="593"/>
                  <a:pt x="1904" y="387"/>
                  <a:pt x="1949" y="286"/>
                </a:cubicBezTo>
                <a:cubicBezTo>
                  <a:pt x="1994" y="185"/>
                  <a:pt x="1995" y="180"/>
                  <a:pt x="2009" y="146"/>
                </a:cubicBezTo>
                <a:cubicBezTo>
                  <a:pt x="2023" y="112"/>
                  <a:pt x="2052" y="90"/>
                  <a:pt x="2033" y="80"/>
                </a:cubicBezTo>
                <a:cubicBezTo>
                  <a:pt x="2031" y="72"/>
                  <a:pt x="1902" y="84"/>
                  <a:pt x="1894" y="83"/>
                </a:cubicBezTo>
                <a:cubicBezTo>
                  <a:pt x="1832" y="97"/>
                  <a:pt x="1760" y="94"/>
                  <a:pt x="1723" y="98"/>
                </a:cubicBezTo>
                <a:cubicBezTo>
                  <a:pt x="1686" y="102"/>
                  <a:pt x="1682" y="97"/>
                  <a:pt x="1670" y="106"/>
                </a:cubicBezTo>
                <a:cubicBezTo>
                  <a:pt x="1658" y="115"/>
                  <a:pt x="1653" y="143"/>
                  <a:pt x="1649" y="151"/>
                </a:cubicBezTo>
                <a:cubicBezTo>
                  <a:pt x="1645" y="159"/>
                  <a:pt x="1647" y="158"/>
                  <a:pt x="1646" y="155"/>
                </a:cubicBezTo>
                <a:cubicBezTo>
                  <a:pt x="1645" y="152"/>
                  <a:pt x="1646" y="141"/>
                  <a:pt x="1645" y="134"/>
                </a:cubicBezTo>
                <a:cubicBezTo>
                  <a:pt x="1644" y="127"/>
                  <a:pt x="1637" y="117"/>
                  <a:pt x="1639" y="112"/>
                </a:cubicBezTo>
                <a:cubicBezTo>
                  <a:pt x="1641" y="107"/>
                  <a:pt x="1648" y="112"/>
                  <a:pt x="1655" y="106"/>
                </a:cubicBezTo>
                <a:cubicBezTo>
                  <a:pt x="1662" y="100"/>
                  <a:pt x="1657" y="84"/>
                  <a:pt x="1684" y="77"/>
                </a:cubicBezTo>
                <a:cubicBezTo>
                  <a:pt x="1711" y="70"/>
                  <a:pt x="1795" y="70"/>
                  <a:pt x="1817" y="67"/>
                </a:cubicBezTo>
                <a:cubicBezTo>
                  <a:pt x="1820" y="48"/>
                  <a:pt x="1801" y="71"/>
                  <a:pt x="1814" y="58"/>
                </a:cubicBezTo>
                <a:cubicBezTo>
                  <a:pt x="1818" y="54"/>
                  <a:pt x="1809" y="61"/>
                  <a:pt x="1846" y="58"/>
                </a:cubicBezTo>
                <a:cubicBezTo>
                  <a:pt x="1883" y="55"/>
                  <a:pt x="1998" y="45"/>
                  <a:pt x="2036" y="40"/>
                </a:cubicBezTo>
                <a:cubicBezTo>
                  <a:pt x="2074" y="35"/>
                  <a:pt x="2064" y="32"/>
                  <a:pt x="2073" y="29"/>
                </a:cubicBezTo>
                <a:cubicBezTo>
                  <a:pt x="2082" y="26"/>
                  <a:pt x="2085" y="21"/>
                  <a:pt x="2091" y="20"/>
                </a:cubicBezTo>
                <a:cubicBezTo>
                  <a:pt x="2097" y="19"/>
                  <a:pt x="2102" y="19"/>
                  <a:pt x="2108" y="20"/>
                </a:cubicBezTo>
                <a:cubicBezTo>
                  <a:pt x="2114" y="21"/>
                  <a:pt x="2095" y="26"/>
                  <a:pt x="2126" y="25"/>
                </a:cubicBezTo>
                <a:cubicBezTo>
                  <a:pt x="2157" y="24"/>
                  <a:pt x="2232" y="16"/>
                  <a:pt x="2297" y="14"/>
                </a:cubicBezTo>
                <a:cubicBezTo>
                  <a:pt x="2362" y="12"/>
                  <a:pt x="2462" y="0"/>
                  <a:pt x="2518" y="14"/>
                </a:cubicBezTo>
                <a:cubicBezTo>
                  <a:pt x="2574" y="28"/>
                  <a:pt x="2602" y="71"/>
                  <a:pt x="2635" y="98"/>
                </a:cubicBezTo>
                <a:cubicBezTo>
                  <a:pt x="2668" y="125"/>
                  <a:pt x="2704" y="152"/>
                  <a:pt x="2719" y="176"/>
                </a:cubicBezTo>
                <a:cubicBezTo>
                  <a:pt x="2734" y="200"/>
                  <a:pt x="2739" y="248"/>
                  <a:pt x="2723" y="244"/>
                </a:cubicBezTo>
                <a:cubicBezTo>
                  <a:pt x="2707" y="240"/>
                  <a:pt x="2656" y="182"/>
                  <a:pt x="2621" y="151"/>
                </a:cubicBezTo>
                <a:cubicBezTo>
                  <a:pt x="2586" y="120"/>
                  <a:pt x="2545" y="76"/>
                  <a:pt x="2510" y="59"/>
                </a:cubicBezTo>
                <a:cubicBezTo>
                  <a:pt x="2475" y="42"/>
                  <a:pt x="2462" y="50"/>
                  <a:pt x="2413" y="50"/>
                </a:cubicBezTo>
                <a:cubicBezTo>
                  <a:pt x="2364" y="50"/>
                  <a:pt x="2271" y="59"/>
                  <a:pt x="2216" y="62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200" name="Picture 1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67665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1" name="Freeform 1620"/>
          <p:cNvSpPr>
            <a:spLocks/>
          </p:cNvSpPr>
          <p:nvPr/>
        </p:nvSpPr>
        <p:spPr bwMode="auto">
          <a:xfrm>
            <a:off x="403225" y="1406525"/>
            <a:ext cx="4035425" cy="4714875"/>
          </a:xfrm>
          <a:custGeom>
            <a:avLst/>
            <a:gdLst>
              <a:gd name="T0" fmla="*/ 3712242 w 2772"/>
              <a:gd name="T1" fmla="*/ 37697 h 3377"/>
              <a:gd name="T2" fmla="*/ 3611793 w 2772"/>
              <a:gd name="T3" fmla="*/ 44678 h 3377"/>
              <a:gd name="T4" fmla="*/ 3607425 w 2772"/>
              <a:gd name="T5" fmla="*/ 61432 h 3377"/>
              <a:gd name="T6" fmla="*/ 3572487 w 2772"/>
              <a:gd name="T7" fmla="*/ 72601 h 3377"/>
              <a:gd name="T8" fmla="*/ 3490963 w 2772"/>
              <a:gd name="T9" fmla="*/ 217803 h 3377"/>
              <a:gd name="T10" fmla="*/ 3402160 w 2772"/>
              <a:gd name="T11" fmla="*/ 347647 h 3377"/>
              <a:gd name="T12" fmla="*/ 3244936 w 2772"/>
              <a:gd name="T13" fmla="*/ 561261 h 3377"/>
              <a:gd name="T14" fmla="*/ 2482107 w 2772"/>
              <a:gd name="T15" fmla="*/ 1654465 h 3377"/>
              <a:gd name="T16" fmla="*/ 2228801 w 2772"/>
              <a:gd name="T17" fmla="*/ 2000715 h 3377"/>
              <a:gd name="T18" fmla="*/ 1661046 w 2772"/>
              <a:gd name="T19" fmla="*/ 2775591 h 3377"/>
              <a:gd name="T20" fmla="*/ 1036516 w 2772"/>
              <a:gd name="T21" fmla="*/ 3634237 h 3377"/>
              <a:gd name="T22" fmla="*/ 914230 w 2772"/>
              <a:gd name="T23" fmla="*/ 3815740 h 3377"/>
              <a:gd name="T24" fmla="*/ 556108 w 2772"/>
              <a:gd name="T25" fmla="*/ 4249950 h 3377"/>
              <a:gd name="T26" fmla="*/ 154313 w 2772"/>
              <a:gd name="T27" fmla="*/ 4652047 h 3377"/>
              <a:gd name="T28" fmla="*/ 96082 w 2772"/>
              <a:gd name="T29" fmla="*/ 4629708 h 3377"/>
              <a:gd name="T30" fmla="*/ 61143 w 2772"/>
              <a:gd name="T31" fmla="*/ 4273684 h 3377"/>
              <a:gd name="T32" fmla="*/ 462938 w 2772"/>
              <a:gd name="T33" fmla="*/ 3905095 h 3377"/>
              <a:gd name="T34" fmla="*/ 969550 w 2772"/>
              <a:gd name="T35" fmla="*/ 3419227 h 3377"/>
              <a:gd name="T36" fmla="*/ 1563509 w 2772"/>
              <a:gd name="T37" fmla="*/ 2698802 h 3377"/>
              <a:gd name="T38" fmla="*/ 2399127 w 2772"/>
              <a:gd name="T39" fmla="*/ 1661445 h 3377"/>
              <a:gd name="T40" fmla="*/ 2585467 w 2772"/>
              <a:gd name="T41" fmla="*/ 1428285 h 3377"/>
              <a:gd name="T42" fmla="*/ 2809657 w 2772"/>
              <a:gd name="T43" fmla="*/ 1129504 h 3377"/>
              <a:gd name="T44" fmla="*/ 3276963 w 2772"/>
              <a:gd name="T45" fmla="*/ 460737 h 3377"/>
              <a:gd name="T46" fmla="*/ 3458936 w 2772"/>
              <a:gd name="T47" fmla="*/ 191276 h 3377"/>
              <a:gd name="T48" fmla="*/ 3539004 w 2772"/>
              <a:gd name="T49" fmla="*/ 62828 h 3377"/>
              <a:gd name="T50" fmla="*/ 3373045 w 2772"/>
              <a:gd name="T51" fmla="*/ 71205 h 3377"/>
              <a:gd name="T52" fmla="*/ 3183793 w 2772"/>
              <a:gd name="T53" fmla="*/ 82374 h 3377"/>
              <a:gd name="T54" fmla="*/ 3179426 w 2772"/>
              <a:gd name="T55" fmla="*/ 69809 h 3377"/>
              <a:gd name="T56" fmla="*/ 3220188 w 2772"/>
              <a:gd name="T57" fmla="*/ 61432 h 3377"/>
              <a:gd name="T58" fmla="*/ 3311902 w 2772"/>
              <a:gd name="T59" fmla="*/ 50262 h 3377"/>
              <a:gd name="T60" fmla="*/ 3556473 w 2772"/>
              <a:gd name="T61" fmla="*/ 29320 h 3377"/>
              <a:gd name="T62" fmla="*/ 3582677 w 2772"/>
              <a:gd name="T63" fmla="*/ 16754 h 3377"/>
              <a:gd name="T64" fmla="*/ 3607425 w 2772"/>
              <a:gd name="T65" fmla="*/ 16754 h 3377"/>
              <a:gd name="T66" fmla="*/ 3633629 w 2772"/>
              <a:gd name="T67" fmla="*/ 23735 h 3377"/>
              <a:gd name="T68" fmla="*/ 3927697 w 2772"/>
              <a:gd name="T69" fmla="*/ 4189 h 3377"/>
              <a:gd name="T70" fmla="*/ 4013588 w 2772"/>
              <a:gd name="T71" fmla="*/ 6981 h 3377"/>
              <a:gd name="T72" fmla="*/ 4023779 w 2772"/>
              <a:gd name="T73" fmla="*/ 2792 h 3377"/>
              <a:gd name="T74" fmla="*/ 4023779 w 2772"/>
              <a:gd name="T75" fmla="*/ 27923 h 3377"/>
              <a:gd name="T76" fmla="*/ 3953901 w 2772"/>
              <a:gd name="T77" fmla="*/ 29320 h 3377"/>
              <a:gd name="T78" fmla="*/ 3712242 w 2772"/>
              <a:gd name="T79" fmla="*/ 37697 h 33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72" h="3377">
                <a:moveTo>
                  <a:pt x="2550" y="27"/>
                </a:moveTo>
                <a:cubicBezTo>
                  <a:pt x="2511" y="29"/>
                  <a:pt x="2493" y="29"/>
                  <a:pt x="2481" y="32"/>
                </a:cubicBezTo>
                <a:cubicBezTo>
                  <a:pt x="2469" y="35"/>
                  <a:pt x="2482" y="41"/>
                  <a:pt x="2478" y="44"/>
                </a:cubicBezTo>
                <a:cubicBezTo>
                  <a:pt x="2470" y="47"/>
                  <a:pt x="2459" y="45"/>
                  <a:pt x="2454" y="52"/>
                </a:cubicBezTo>
                <a:cubicBezTo>
                  <a:pt x="2441" y="71"/>
                  <a:pt x="2434" y="97"/>
                  <a:pt x="2398" y="156"/>
                </a:cubicBezTo>
                <a:cubicBezTo>
                  <a:pt x="2382" y="188"/>
                  <a:pt x="2364" y="208"/>
                  <a:pt x="2337" y="249"/>
                </a:cubicBezTo>
                <a:cubicBezTo>
                  <a:pt x="2309" y="290"/>
                  <a:pt x="2269" y="344"/>
                  <a:pt x="2229" y="402"/>
                </a:cubicBezTo>
                <a:cubicBezTo>
                  <a:pt x="2124" y="558"/>
                  <a:pt x="1821" y="1013"/>
                  <a:pt x="1705" y="1185"/>
                </a:cubicBezTo>
                <a:cubicBezTo>
                  <a:pt x="1648" y="1270"/>
                  <a:pt x="1625" y="1299"/>
                  <a:pt x="1531" y="1433"/>
                </a:cubicBezTo>
                <a:cubicBezTo>
                  <a:pt x="1437" y="1567"/>
                  <a:pt x="1278" y="1793"/>
                  <a:pt x="1141" y="1988"/>
                </a:cubicBezTo>
                <a:cubicBezTo>
                  <a:pt x="1004" y="2183"/>
                  <a:pt x="798" y="2479"/>
                  <a:pt x="712" y="2603"/>
                </a:cubicBezTo>
                <a:cubicBezTo>
                  <a:pt x="626" y="2727"/>
                  <a:pt x="683" y="2660"/>
                  <a:pt x="628" y="2733"/>
                </a:cubicBezTo>
                <a:cubicBezTo>
                  <a:pt x="545" y="2841"/>
                  <a:pt x="474" y="2938"/>
                  <a:pt x="382" y="3044"/>
                </a:cubicBezTo>
                <a:cubicBezTo>
                  <a:pt x="295" y="3144"/>
                  <a:pt x="159" y="3287"/>
                  <a:pt x="106" y="3332"/>
                </a:cubicBezTo>
                <a:cubicBezTo>
                  <a:pt x="53" y="3377"/>
                  <a:pt x="77" y="3361"/>
                  <a:pt x="66" y="3316"/>
                </a:cubicBezTo>
                <a:cubicBezTo>
                  <a:pt x="55" y="3271"/>
                  <a:pt x="0" y="3147"/>
                  <a:pt x="42" y="3061"/>
                </a:cubicBezTo>
                <a:cubicBezTo>
                  <a:pt x="84" y="2975"/>
                  <a:pt x="214" y="2899"/>
                  <a:pt x="318" y="2797"/>
                </a:cubicBezTo>
                <a:cubicBezTo>
                  <a:pt x="422" y="2695"/>
                  <a:pt x="540" y="2593"/>
                  <a:pt x="666" y="2449"/>
                </a:cubicBezTo>
                <a:cubicBezTo>
                  <a:pt x="788" y="2306"/>
                  <a:pt x="910" y="2143"/>
                  <a:pt x="1074" y="1933"/>
                </a:cubicBezTo>
                <a:cubicBezTo>
                  <a:pt x="1208" y="1816"/>
                  <a:pt x="1531" y="1342"/>
                  <a:pt x="1648" y="1190"/>
                </a:cubicBezTo>
                <a:cubicBezTo>
                  <a:pt x="1765" y="1038"/>
                  <a:pt x="1729" y="1086"/>
                  <a:pt x="1776" y="1023"/>
                </a:cubicBezTo>
                <a:cubicBezTo>
                  <a:pt x="1851" y="921"/>
                  <a:pt x="1851" y="925"/>
                  <a:pt x="1930" y="809"/>
                </a:cubicBezTo>
                <a:cubicBezTo>
                  <a:pt x="2009" y="693"/>
                  <a:pt x="2177" y="442"/>
                  <a:pt x="2251" y="330"/>
                </a:cubicBezTo>
                <a:cubicBezTo>
                  <a:pt x="2325" y="218"/>
                  <a:pt x="2346" y="184"/>
                  <a:pt x="2376" y="137"/>
                </a:cubicBezTo>
                <a:cubicBezTo>
                  <a:pt x="2406" y="90"/>
                  <a:pt x="2441" y="59"/>
                  <a:pt x="2431" y="45"/>
                </a:cubicBezTo>
                <a:cubicBezTo>
                  <a:pt x="2429" y="37"/>
                  <a:pt x="2325" y="52"/>
                  <a:pt x="2317" y="51"/>
                </a:cubicBezTo>
                <a:cubicBezTo>
                  <a:pt x="2266" y="46"/>
                  <a:pt x="2238" y="62"/>
                  <a:pt x="2187" y="59"/>
                </a:cubicBezTo>
                <a:cubicBezTo>
                  <a:pt x="2190" y="40"/>
                  <a:pt x="2171" y="63"/>
                  <a:pt x="2184" y="50"/>
                </a:cubicBezTo>
                <a:cubicBezTo>
                  <a:pt x="2188" y="46"/>
                  <a:pt x="2197" y="46"/>
                  <a:pt x="2212" y="44"/>
                </a:cubicBezTo>
                <a:cubicBezTo>
                  <a:pt x="2227" y="42"/>
                  <a:pt x="2237" y="40"/>
                  <a:pt x="2275" y="36"/>
                </a:cubicBezTo>
                <a:cubicBezTo>
                  <a:pt x="2313" y="32"/>
                  <a:pt x="2411" y="24"/>
                  <a:pt x="2443" y="21"/>
                </a:cubicBezTo>
                <a:cubicBezTo>
                  <a:pt x="2474" y="17"/>
                  <a:pt x="2455" y="13"/>
                  <a:pt x="2461" y="12"/>
                </a:cubicBezTo>
                <a:cubicBezTo>
                  <a:pt x="2467" y="11"/>
                  <a:pt x="2472" y="11"/>
                  <a:pt x="2478" y="12"/>
                </a:cubicBezTo>
                <a:cubicBezTo>
                  <a:pt x="2484" y="13"/>
                  <a:pt x="2459" y="18"/>
                  <a:pt x="2496" y="17"/>
                </a:cubicBezTo>
                <a:cubicBezTo>
                  <a:pt x="2533" y="16"/>
                  <a:pt x="2655" y="5"/>
                  <a:pt x="2698" y="3"/>
                </a:cubicBezTo>
                <a:cubicBezTo>
                  <a:pt x="2747" y="3"/>
                  <a:pt x="2746" y="5"/>
                  <a:pt x="2757" y="5"/>
                </a:cubicBezTo>
                <a:cubicBezTo>
                  <a:pt x="2768" y="5"/>
                  <a:pt x="2763" y="0"/>
                  <a:pt x="2764" y="2"/>
                </a:cubicBezTo>
                <a:cubicBezTo>
                  <a:pt x="2765" y="4"/>
                  <a:pt x="2772" y="17"/>
                  <a:pt x="2764" y="20"/>
                </a:cubicBezTo>
                <a:cubicBezTo>
                  <a:pt x="2759" y="23"/>
                  <a:pt x="2752" y="20"/>
                  <a:pt x="2716" y="21"/>
                </a:cubicBezTo>
                <a:cubicBezTo>
                  <a:pt x="2680" y="22"/>
                  <a:pt x="2588" y="24"/>
                  <a:pt x="2550" y="27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202" name="Picture 16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546350" cy="3351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1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Afgeronde rechthoek 1"/>
          <p:cNvSpPr>
            <a:spLocks noChangeArrowheads="1"/>
          </p:cNvSpPr>
          <p:nvPr/>
        </p:nvSpPr>
        <p:spPr bwMode="auto">
          <a:xfrm>
            <a:off x="1544638" y="3305175"/>
            <a:ext cx="2125662" cy="1281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205" name="Rechthoek 2"/>
          <p:cNvSpPr>
            <a:spLocks noChangeArrowheads="1"/>
          </p:cNvSpPr>
          <p:nvPr/>
        </p:nvSpPr>
        <p:spPr bwMode="auto">
          <a:xfrm>
            <a:off x="322263" y="3398855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450 </a:t>
            </a:r>
            <a:r>
              <a:rPr lang="en-US" sz="1400" b="1" dirty="0" err="1" smtClean="0">
                <a:latin typeface="Comic Sans MS" pitchFamily="66" charset="0"/>
              </a:rPr>
              <a:t>voet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lang</a:t>
            </a:r>
            <a:r>
              <a:rPr lang="en-US" sz="1400" b="1" dirty="0" smtClean="0">
                <a:latin typeface="Comic Sans MS" pitchFamily="66" charset="0"/>
              </a:rPr>
              <a:t>,</a:t>
            </a:r>
            <a:endParaRPr lang="en-US" sz="1400" b="1" dirty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75 </a:t>
            </a:r>
            <a:r>
              <a:rPr lang="en-US" sz="1400" b="1" dirty="0" err="1" smtClean="0">
                <a:latin typeface="Comic Sans MS" pitchFamily="66" charset="0"/>
              </a:rPr>
              <a:t>voet</a:t>
            </a:r>
            <a:r>
              <a:rPr lang="en-US" sz="1400" b="1" dirty="0" smtClean="0">
                <a:latin typeface="Comic Sans MS" pitchFamily="66" charset="0"/>
              </a:rPr>
              <a:t> breed</a:t>
            </a:r>
            <a:r>
              <a:rPr lang="en-US" sz="1400" b="1" dirty="0" smtClean="0">
                <a:latin typeface="Comic Sans MS" pitchFamily="66" charset="0"/>
              </a:rPr>
              <a:t>, </a:t>
            </a:r>
            <a:endParaRPr lang="en-US" sz="1400" b="1" dirty="0" smtClean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and </a:t>
            </a:r>
            <a:endParaRPr lang="en-US" sz="1400" b="1" dirty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45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voet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hoog</a:t>
            </a:r>
            <a:r>
              <a:rPr lang="en-US" sz="1400" b="1" dirty="0" smtClean="0">
                <a:latin typeface="Comic Sans MS" pitchFamily="66" charset="0"/>
              </a:rPr>
              <a:t>.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195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8991600" cy="28463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reeform 1028"/>
          <p:cNvSpPr>
            <a:spLocks/>
          </p:cNvSpPr>
          <p:nvPr/>
        </p:nvSpPr>
        <p:spPr bwMode="auto">
          <a:xfrm>
            <a:off x="69850" y="3932238"/>
            <a:ext cx="8464550" cy="2600325"/>
          </a:xfrm>
          <a:custGeom>
            <a:avLst/>
            <a:gdLst>
              <a:gd name="T0" fmla="*/ 1936750 w 5332"/>
              <a:gd name="T1" fmla="*/ 284163 h 1638"/>
              <a:gd name="T2" fmla="*/ 2038350 w 5332"/>
              <a:gd name="T3" fmla="*/ 588963 h 1638"/>
              <a:gd name="T4" fmla="*/ 2355850 w 5332"/>
              <a:gd name="T5" fmla="*/ 715963 h 1638"/>
              <a:gd name="T6" fmla="*/ 2800350 w 5332"/>
              <a:gd name="T7" fmla="*/ 982663 h 1638"/>
              <a:gd name="T8" fmla="*/ 3524250 w 5332"/>
              <a:gd name="T9" fmla="*/ 1071563 h 1638"/>
              <a:gd name="T10" fmla="*/ 4184650 w 5332"/>
              <a:gd name="T11" fmla="*/ 1262063 h 1638"/>
              <a:gd name="T12" fmla="*/ 4743450 w 5332"/>
              <a:gd name="T13" fmla="*/ 1477963 h 1638"/>
              <a:gd name="T14" fmla="*/ 4995863 w 5332"/>
              <a:gd name="T15" fmla="*/ 1670050 h 1638"/>
              <a:gd name="T16" fmla="*/ 5632450 w 5332"/>
              <a:gd name="T17" fmla="*/ 1795463 h 1638"/>
              <a:gd name="T18" fmla="*/ 5949950 w 5332"/>
              <a:gd name="T19" fmla="*/ 1935163 h 1638"/>
              <a:gd name="T20" fmla="*/ 6496050 w 5332"/>
              <a:gd name="T21" fmla="*/ 2112963 h 1638"/>
              <a:gd name="T22" fmla="*/ 6915150 w 5332"/>
              <a:gd name="T23" fmla="*/ 2278063 h 1638"/>
              <a:gd name="T24" fmla="*/ 7118350 w 5332"/>
              <a:gd name="T25" fmla="*/ 2239963 h 1638"/>
              <a:gd name="T26" fmla="*/ 7778750 w 5332"/>
              <a:gd name="T27" fmla="*/ 2290763 h 1638"/>
              <a:gd name="T28" fmla="*/ 8004175 w 5332"/>
              <a:gd name="T29" fmla="*/ 2366963 h 1638"/>
              <a:gd name="T30" fmla="*/ 8353425 w 5332"/>
              <a:gd name="T31" fmla="*/ 2468563 h 1638"/>
              <a:gd name="T32" fmla="*/ 7332663 w 5332"/>
              <a:gd name="T33" fmla="*/ 2500313 h 1638"/>
              <a:gd name="T34" fmla="*/ 5949950 w 5332"/>
              <a:gd name="T35" fmla="*/ 2530475 h 1638"/>
              <a:gd name="T36" fmla="*/ 4579938 w 5332"/>
              <a:gd name="T37" fmla="*/ 2551113 h 1638"/>
              <a:gd name="T38" fmla="*/ 4043363 w 5332"/>
              <a:gd name="T39" fmla="*/ 2551113 h 1638"/>
              <a:gd name="T40" fmla="*/ 3103563 w 5332"/>
              <a:gd name="T41" fmla="*/ 2560638 h 1638"/>
              <a:gd name="T42" fmla="*/ 2552700 w 5332"/>
              <a:gd name="T43" fmla="*/ 2560638 h 1638"/>
              <a:gd name="T44" fmla="*/ 1962150 w 5332"/>
              <a:gd name="T45" fmla="*/ 2592388 h 1638"/>
              <a:gd name="T46" fmla="*/ 1155700 w 5332"/>
              <a:gd name="T47" fmla="*/ 2571750 h 1638"/>
              <a:gd name="T48" fmla="*/ 525463 w 5332"/>
              <a:gd name="T49" fmla="*/ 2560638 h 1638"/>
              <a:gd name="T50" fmla="*/ 296863 w 5332"/>
              <a:gd name="T51" fmla="*/ 2571750 h 1638"/>
              <a:gd name="T52" fmla="*/ 149225 w 5332"/>
              <a:gd name="T53" fmla="*/ 2387600 h 1638"/>
              <a:gd name="T54" fmla="*/ 109538 w 5332"/>
              <a:gd name="T55" fmla="*/ 1978025 h 1638"/>
              <a:gd name="T56" fmla="*/ 122238 w 5332"/>
              <a:gd name="T57" fmla="*/ 1568450 h 1638"/>
              <a:gd name="T58" fmla="*/ 95250 w 5332"/>
              <a:gd name="T59" fmla="*/ 646113 h 1638"/>
              <a:gd name="T60" fmla="*/ 149225 w 5332"/>
              <a:gd name="T61" fmla="*/ 595313 h 1638"/>
              <a:gd name="T62" fmla="*/ 146050 w 5332"/>
              <a:gd name="T63" fmla="*/ 398463 h 1638"/>
              <a:gd name="T64" fmla="*/ 1022350 w 5332"/>
              <a:gd name="T65" fmla="*/ 55563 h 1638"/>
              <a:gd name="T66" fmla="*/ 1644650 w 5332"/>
              <a:gd name="T67" fmla="*/ 68263 h 1638"/>
              <a:gd name="T68" fmla="*/ 1936750 w 5332"/>
              <a:gd name="T69" fmla="*/ 284163 h 16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332" h="1638">
                <a:moveTo>
                  <a:pt x="1220" y="179"/>
                </a:moveTo>
                <a:cubicBezTo>
                  <a:pt x="1290" y="173"/>
                  <a:pt x="1372" y="267"/>
                  <a:pt x="1284" y="371"/>
                </a:cubicBezTo>
                <a:cubicBezTo>
                  <a:pt x="1312" y="435"/>
                  <a:pt x="1553" y="415"/>
                  <a:pt x="1484" y="451"/>
                </a:cubicBezTo>
                <a:cubicBezTo>
                  <a:pt x="1578" y="505"/>
                  <a:pt x="1685" y="588"/>
                  <a:pt x="1764" y="619"/>
                </a:cubicBezTo>
                <a:cubicBezTo>
                  <a:pt x="1821" y="609"/>
                  <a:pt x="2026" y="628"/>
                  <a:pt x="2220" y="675"/>
                </a:cubicBezTo>
                <a:cubicBezTo>
                  <a:pt x="2336" y="706"/>
                  <a:pt x="2546" y="752"/>
                  <a:pt x="2636" y="795"/>
                </a:cubicBezTo>
                <a:cubicBezTo>
                  <a:pt x="2764" y="838"/>
                  <a:pt x="2903" y="888"/>
                  <a:pt x="2988" y="931"/>
                </a:cubicBezTo>
                <a:cubicBezTo>
                  <a:pt x="3005" y="940"/>
                  <a:pt x="3147" y="1052"/>
                  <a:pt x="3147" y="1052"/>
                </a:cubicBezTo>
                <a:cubicBezTo>
                  <a:pt x="3170" y="1078"/>
                  <a:pt x="3526" y="1106"/>
                  <a:pt x="3548" y="1131"/>
                </a:cubicBezTo>
                <a:cubicBezTo>
                  <a:pt x="3619" y="1163"/>
                  <a:pt x="3658" y="1186"/>
                  <a:pt x="3748" y="1219"/>
                </a:cubicBezTo>
                <a:cubicBezTo>
                  <a:pt x="3838" y="1252"/>
                  <a:pt x="3991" y="1295"/>
                  <a:pt x="4092" y="1331"/>
                </a:cubicBezTo>
                <a:cubicBezTo>
                  <a:pt x="4193" y="1367"/>
                  <a:pt x="4291" y="1422"/>
                  <a:pt x="4356" y="1435"/>
                </a:cubicBezTo>
                <a:cubicBezTo>
                  <a:pt x="4422" y="1455"/>
                  <a:pt x="4370" y="1402"/>
                  <a:pt x="4484" y="1411"/>
                </a:cubicBezTo>
                <a:cubicBezTo>
                  <a:pt x="4575" y="1412"/>
                  <a:pt x="4807" y="1430"/>
                  <a:pt x="4900" y="1443"/>
                </a:cubicBezTo>
                <a:cubicBezTo>
                  <a:pt x="4993" y="1456"/>
                  <a:pt x="4982" y="1472"/>
                  <a:pt x="5042" y="1491"/>
                </a:cubicBezTo>
                <a:cubicBezTo>
                  <a:pt x="5102" y="1510"/>
                  <a:pt x="5332" y="1541"/>
                  <a:pt x="5262" y="1555"/>
                </a:cubicBezTo>
                <a:cubicBezTo>
                  <a:pt x="5191" y="1569"/>
                  <a:pt x="4871" y="1568"/>
                  <a:pt x="4619" y="1575"/>
                </a:cubicBezTo>
                <a:cubicBezTo>
                  <a:pt x="4505" y="1595"/>
                  <a:pt x="4037" y="1589"/>
                  <a:pt x="3748" y="1594"/>
                </a:cubicBezTo>
                <a:cubicBezTo>
                  <a:pt x="3459" y="1599"/>
                  <a:pt x="3085" y="1605"/>
                  <a:pt x="2885" y="1607"/>
                </a:cubicBezTo>
                <a:cubicBezTo>
                  <a:pt x="2868" y="1620"/>
                  <a:pt x="2569" y="1607"/>
                  <a:pt x="2547" y="1607"/>
                </a:cubicBezTo>
                <a:cubicBezTo>
                  <a:pt x="2369" y="1607"/>
                  <a:pt x="2111" y="1612"/>
                  <a:pt x="1955" y="1613"/>
                </a:cubicBezTo>
                <a:cubicBezTo>
                  <a:pt x="1798" y="1614"/>
                  <a:pt x="1728" y="1610"/>
                  <a:pt x="1608" y="1613"/>
                </a:cubicBezTo>
                <a:cubicBezTo>
                  <a:pt x="1488" y="1617"/>
                  <a:pt x="1383" y="1632"/>
                  <a:pt x="1236" y="1633"/>
                </a:cubicBezTo>
                <a:cubicBezTo>
                  <a:pt x="1089" y="1634"/>
                  <a:pt x="879" y="1623"/>
                  <a:pt x="728" y="1620"/>
                </a:cubicBezTo>
                <a:cubicBezTo>
                  <a:pt x="578" y="1617"/>
                  <a:pt x="421" y="1613"/>
                  <a:pt x="331" y="1613"/>
                </a:cubicBezTo>
                <a:cubicBezTo>
                  <a:pt x="241" y="1613"/>
                  <a:pt x="227" y="1638"/>
                  <a:pt x="187" y="1620"/>
                </a:cubicBezTo>
                <a:cubicBezTo>
                  <a:pt x="148" y="1601"/>
                  <a:pt x="114" y="1566"/>
                  <a:pt x="94" y="1504"/>
                </a:cubicBezTo>
                <a:cubicBezTo>
                  <a:pt x="56" y="1440"/>
                  <a:pt x="66" y="1302"/>
                  <a:pt x="69" y="1246"/>
                </a:cubicBezTo>
                <a:cubicBezTo>
                  <a:pt x="66" y="1160"/>
                  <a:pt x="73" y="1007"/>
                  <a:pt x="77" y="988"/>
                </a:cubicBezTo>
                <a:cubicBezTo>
                  <a:pt x="76" y="848"/>
                  <a:pt x="59" y="538"/>
                  <a:pt x="60" y="407"/>
                </a:cubicBezTo>
                <a:cubicBezTo>
                  <a:pt x="66" y="341"/>
                  <a:pt x="4" y="382"/>
                  <a:pt x="94" y="375"/>
                </a:cubicBezTo>
                <a:cubicBezTo>
                  <a:pt x="99" y="349"/>
                  <a:pt x="0" y="308"/>
                  <a:pt x="92" y="251"/>
                </a:cubicBezTo>
                <a:cubicBezTo>
                  <a:pt x="184" y="194"/>
                  <a:pt x="487" y="70"/>
                  <a:pt x="644" y="35"/>
                </a:cubicBezTo>
                <a:cubicBezTo>
                  <a:pt x="801" y="0"/>
                  <a:pt x="940" y="19"/>
                  <a:pt x="1036" y="43"/>
                </a:cubicBezTo>
                <a:cubicBezTo>
                  <a:pt x="1132" y="67"/>
                  <a:pt x="1182" y="151"/>
                  <a:pt x="1220" y="179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7" name="Freeform 1029"/>
          <p:cNvSpPr>
            <a:spLocks/>
          </p:cNvSpPr>
          <p:nvPr/>
        </p:nvSpPr>
        <p:spPr bwMode="auto">
          <a:xfrm>
            <a:off x="120650" y="3925888"/>
            <a:ext cx="8261350" cy="2398712"/>
          </a:xfrm>
          <a:custGeom>
            <a:avLst/>
            <a:gdLst>
              <a:gd name="T0" fmla="*/ 184150 w 5204"/>
              <a:gd name="T1" fmla="*/ 569912 h 1511"/>
              <a:gd name="T2" fmla="*/ 95250 w 5204"/>
              <a:gd name="T3" fmla="*/ 1116012 h 1511"/>
              <a:gd name="T4" fmla="*/ 1022350 w 5204"/>
              <a:gd name="T5" fmla="*/ 608012 h 1511"/>
              <a:gd name="T6" fmla="*/ 1208088 w 5204"/>
              <a:gd name="T7" fmla="*/ 487362 h 1511"/>
              <a:gd name="T8" fmla="*/ 1235075 w 5204"/>
              <a:gd name="T9" fmla="*/ 595312 h 1511"/>
              <a:gd name="T10" fmla="*/ 1362075 w 5204"/>
              <a:gd name="T11" fmla="*/ 631825 h 1511"/>
              <a:gd name="T12" fmla="*/ 1365250 w 5204"/>
              <a:gd name="T13" fmla="*/ 811212 h 1511"/>
              <a:gd name="T14" fmla="*/ 1711325 w 5204"/>
              <a:gd name="T15" fmla="*/ 1169987 h 1511"/>
              <a:gd name="T16" fmla="*/ 1473200 w 5204"/>
              <a:gd name="T17" fmla="*/ 1649412 h 1511"/>
              <a:gd name="T18" fmla="*/ 3756025 w 5204"/>
              <a:gd name="T19" fmla="*/ 2117725 h 1511"/>
              <a:gd name="T20" fmla="*/ 4514850 w 5204"/>
              <a:gd name="T21" fmla="*/ 1979612 h 1511"/>
              <a:gd name="T22" fmla="*/ 5281613 w 5204"/>
              <a:gd name="T23" fmla="*/ 2128837 h 1511"/>
              <a:gd name="T24" fmla="*/ 5491163 w 5204"/>
              <a:gd name="T25" fmla="*/ 2105025 h 1511"/>
              <a:gd name="T26" fmla="*/ 5827713 w 5204"/>
              <a:gd name="T27" fmla="*/ 2249487 h 1511"/>
              <a:gd name="T28" fmla="*/ 6205538 w 5204"/>
              <a:gd name="T29" fmla="*/ 2344737 h 1511"/>
              <a:gd name="T30" fmla="*/ 7326313 w 5204"/>
              <a:gd name="T31" fmla="*/ 2381250 h 1511"/>
              <a:gd name="T32" fmla="*/ 8151813 w 5204"/>
              <a:gd name="T33" fmla="*/ 2357437 h 1511"/>
              <a:gd name="T34" fmla="*/ 7997825 w 5204"/>
              <a:gd name="T35" fmla="*/ 2284412 h 1511"/>
              <a:gd name="T36" fmla="*/ 7297738 w 5204"/>
              <a:gd name="T37" fmla="*/ 2236787 h 1511"/>
              <a:gd name="T38" fmla="*/ 6807200 w 5204"/>
              <a:gd name="T39" fmla="*/ 2212975 h 1511"/>
              <a:gd name="T40" fmla="*/ 6107113 w 5204"/>
              <a:gd name="T41" fmla="*/ 2009775 h 1511"/>
              <a:gd name="T42" fmla="*/ 5519738 w 5204"/>
              <a:gd name="T43" fmla="*/ 1757362 h 1511"/>
              <a:gd name="T44" fmla="*/ 5014913 w 5204"/>
              <a:gd name="T45" fmla="*/ 1649412 h 1511"/>
              <a:gd name="T46" fmla="*/ 4706938 w 5204"/>
              <a:gd name="T47" fmla="*/ 1422400 h 1511"/>
              <a:gd name="T48" fmla="*/ 3770313 w 5204"/>
              <a:gd name="T49" fmla="*/ 1111250 h 1511"/>
              <a:gd name="T50" fmla="*/ 3013075 w 5204"/>
              <a:gd name="T51" fmla="*/ 955675 h 1511"/>
              <a:gd name="T52" fmla="*/ 2411413 w 5204"/>
              <a:gd name="T53" fmla="*/ 715962 h 1511"/>
              <a:gd name="T54" fmla="*/ 2089150 w 5204"/>
              <a:gd name="T55" fmla="*/ 534987 h 1511"/>
              <a:gd name="T56" fmla="*/ 2103438 w 5204"/>
              <a:gd name="T57" fmla="*/ 344487 h 1511"/>
              <a:gd name="T58" fmla="*/ 1920875 w 5204"/>
              <a:gd name="T59" fmla="*/ 212725 h 1511"/>
              <a:gd name="T60" fmla="*/ 1655763 w 5204"/>
              <a:gd name="T61" fmla="*/ 115887 h 1511"/>
              <a:gd name="T62" fmla="*/ 1516063 w 5204"/>
              <a:gd name="T63" fmla="*/ 80962 h 1511"/>
              <a:gd name="T64" fmla="*/ 806450 w 5204"/>
              <a:gd name="T65" fmla="*/ 150812 h 15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04" h="1511">
                <a:moveTo>
                  <a:pt x="84" y="255"/>
                </a:moveTo>
                <a:cubicBezTo>
                  <a:pt x="7" y="299"/>
                  <a:pt x="120" y="323"/>
                  <a:pt x="116" y="359"/>
                </a:cubicBezTo>
                <a:cubicBezTo>
                  <a:pt x="112" y="395"/>
                  <a:pt x="69" y="414"/>
                  <a:pt x="60" y="471"/>
                </a:cubicBezTo>
                <a:cubicBezTo>
                  <a:pt x="51" y="528"/>
                  <a:pt x="0" y="706"/>
                  <a:pt x="60" y="703"/>
                </a:cubicBezTo>
                <a:cubicBezTo>
                  <a:pt x="133" y="703"/>
                  <a:pt x="323" y="508"/>
                  <a:pt x="420" y="455"/>
                </a:cubicBezTo>
                <a:cubicBezTo>
                  <a:pt x="517" y="402"/>
                  <a:pt x="592" y="410"/>
                  <a:pt x="644" y="383"/>
                </a:cubicBezTo>
                <a:cubicBezTo>
                  <a:pt x="658" y="431"/>
                  <a:pt x="671" y="256"/>
                  <a:pt x="734" y="292"/>
                </a:cubicBezTo>
                <a:cubicBezTo>
                  <a:pt x="743" y="297"/>
                  <a:pt x="761" y="307"/>
                  <a:pt x="761" y="307"/>
                </a:cubicBezTo>
                <a:cubicBezTo>
                  <a:pt x="767" y="315"/>
                  <a:pt x="777" y="321"/>
                  <a:pt x="778" y="330"/>
                </a:cubicBezTo>
                <a:cubicBezTo>
                  <a:pt x="781" y="346"/>
                  <a:pt x="752" y="359"/>
                  <a:pt x="778" y="375"/>
                </a:cubicBezTo>
                <a:cubicBezTo>
                  <a:pt x="793" y="384"/>
                  <a:pt x="814" y="385"/>
                  <a:pt x="831" y="390"/>
                </a:cubicBezTo>
                <a:cubicBezTo>
                  <a:pt x="840" y="393"/>
                  <a:pt x="850" y="393"/>
                  <a:pt x="858" y="398"/>
                </a:cubicBezTo>
                <a:cubicBezTo>
                  <a:pt x="875" y="408"/>
                  <a:pt x="911" y="428"/>
                  <a:pt x="911" y="428"/>
                </a:cubicBezTo>
                <a:cubicBezTo>
                  <a:pt x="911" y="428"/>
                  <a:pt x="860" y="510"/>
                  <a:pt x="860" y="511"/>
                </a:cubicBezTo>
                <a:cubicBezTo>
                  <a:pt x="875" y="530"/>
                  <a:pt x="891" y="602"/>
                  <a:pt x="919" y="617"/>
                </a:cubicBezTo>
                <a:cubicBezTo>
                  <a:pt x="972" y="667"/>
                  <a:pt x="991" y="722"/>
                  <a:pt x="1078" y="737"/>
                </a:cubicBezTo>
                <a:cubicBezTo>
                  <a:pt x="1099" y="744"/>
                  <a:pt x="927" y="856"/>
                  <a:pt x="948" y="863"/>
                </a:cubicBezTo>
                <a:cubicBezTo>
                  <a:pt x="1018" y="883"/>
                  <a:pt x="858" y="1029"/>
                  <a:pt x="928" y="1039"/>
                </a:cubicBezTo>
                <a:cubicBezTo>
                  <a:pt x="1074" y="1122"/>
                  <a:pt x="1562" y="1229"/>
                  <a:pt x="1731" y="1266"/>
                </a:cubicBezTo>
                <a:cubicBezTo>
                  <a:pt x="1765" y="1286"/>
                  <a:pt x="2329" y="1320"/>
                  <a:pt x="2366" y="1334"/>
                </a:cubicBezTo>
                <a:cubicBezTo>
                  <a:pt x="2436" y="1292"/>
                  <a:pt x="2533" y="1248"/>
                  <a:pt x="2648" y="1220"/>
                </a:cubicBezTo>
                <a:cubicBezTo>
                  <a:pt x="2717" y="1198"/>
                  <a:pt x="2776" y="1237"/>
                  <a:pt x="2844" y="1247"/>
                </a:cubicBezTo>
                <a:cubicBezTo>
                  <a:pt x="2912" y="1257"/>
                  <a:pt x="2974" y="1265"/>
                  <a:pt x="3054" y="1281"/>
                </a:cubicBezTo>
                <a:cubicBezTo>
                  <a:pt x="3159" y="1278"/>
                  <a:pt x="3270" y="1340"/>
                  <a:pt x="3327" y="1341"/>
                </a:cubicBezTo>
                <a:cubicBezTo>
                  <a:pt x="3384" y="1366"/>
                  <a:pt x="3268" y="1269"/>
                  <a:pt x="3327" y="1303"/>
                </a:cubicBezTo>
                <a:cubicBezTo>
                  <a:pt x="3359" y="1321"/>
                  <a:pt x="3427" y="1322"/>
                  <a:pt x="3459" y="1326"/>
                </a:cubicBezTo>
                <a:cubicBezTo>
                  <a:pt x="3493" y="1340"/>
                  <a:pt x="3525" y="1346"/>
                  <a:pt x="3556" y="1364"/>
                </a:cubicBezTo>
                <a:cubicBezTo>
                  <a:pt x="3600" y="1420"/>
                  <a:pt x="3556" y="1407"/>
                  <a:pt x="3671" y="1417"/>
                </a:cubicBezTo>
                <a:cubicBezTo>
                  <a:pt x="3721" y="1430"/>
                  <a:pt x="3769" y="1436"/>
                  <a:pt x="3821" y="1447"/>
                </a:cubicBezTo>
                <a:cubicBezTo>
                  <a:pt x="3855" y="1454"/>
                  <a:pt x="3874" y="1476"/>
                  <a:pt x="3909" y="1477"/>
                </a:cubicBezTo>
                <a:cubicBezTo>
                  <a:pt x="4006" y="1482"/>
                  <a:pt x="4050" y="1505"/>
                  <a:pt x="4147" y="1507"/>
                </a:cubicBezTo>
                <a:cubicBezTo>
                  <a:pt x="4266" y="1511"/>
                  <a:pt x="4494" y="1502"/>
                  <a:pt x="4615" y="1500"/>
                </a:cubicBezTo>
                <a:cubicBezTo>
                  <a:pt x="4735" y="1497"/>
                  <a:pt x="4784" y="1495"/>
                  <a:pt x="4870" y="1492"/>
                </a:cubicBezTo>
                <a:cubicBezTo>
                  <a:pt x="5014" y="1490"/>
                  <a:pt x="5082" y="1490"/>
                  <a:pt x="5135" y="1485"/>
                </a:cubicBezTo>
                <a:cubicBezTo>
                  <a:pt x="5188" y="1480"/>
                  <a:pt x="5204" y="1469"/>
                  <a:pt x="5188" y="1462"/>
                </a:cubicBezTo>
                <a:cubicBezTo>
                  <a:pt x="5104" y="1438"/>
                  <a:pt x="5154" y="1448"/>
                  <a:pt x="5038" y="1439"/>
                </a:cubicBezTo>
                <a:cubicBezTo>
                  <a:pt x="4982" y="1433"/>
                  <a:pt x="4935" y="1422"/>
                  <a:pt x="4862" y="1417"/>
                </a:cubicBezTo>
                <a:cubicBezTo>
                  <a:pt x="4788" y="1412"/>
                  <a:pt x="4679" y="1414"/>
                  <a:pt x="4597" y="1409"/>
                </a:cubicBezTo>
                <a:cubicBezTo>
                  <a:pt x="4515" y="1404"/>
                  <a:pt x="4419" y="1389"/>
                  <a:pt x="4368" y="1386"/>
                </a:cubicBezTo>
                <a:cubicBezTo>
                  <a:pt x="4338" y="1385"/>
                  <a:pt x="4318" y="1399"/>
                  <a:pt x="4288" y="1394"/>
                </a:cubicBezTo>
                <a:cubicBezTo>
                  <a:pt x="4190" y="1375"/>
                  <a:pt x="4134" y="1351"/>
                  <a:pt x="4050" y="1303"/>
                </a:cubicBezTo>
                <a:cubicBezTo>
                  <a:pt x="3999" y="1273"/>
                  <a:pt x="3905" y="1271"/>
                  <a:pt x="3847" y="1266"/>
                </a:cubicBezTo>
                <a:cubicBezTo>
                  <a:pt x="3791" y="1247"/>
                  <a:pt x="3777" y="1217"/>
                  <a:pt x="3715" y="1190"/>
                </a:cubicBezTo>
                <a:cubicBezTo>
                  <a:pt x="3658" y="1174"/>
                  <a:pt x="3575" y="1130"/>
                  <a:pt x="3477" y="1107"/>
                </a:cubicBezTo>
                <a:cubicBezTo>
                  <a:pt x="3414" y="1086"/>
                  <a:pt x="3389" y="1073"/>
                  <a:pt x="3336" y="1062"/>
                </a:cubicBezTo>
                <a:cubicBezTo>
                  <a:pt x="3283" y="1051"/>
                  <a:pt x="3202" y="1054"/>
                  <a:pt x="3159" y="1039"/>
                </a:cubicBezTo>
                <a:cubicBezTo>
                  <a:pt x="3112" y="999"/>
                  <a:pt x="3151" y="992"/>
                  <a:pt x="3080" y="971"/>
                </a:cubicBezTo>
                <a:cubicBezTo>
                  <a:pt x="3048" y="947"/>
                  <a:pt x="3027" y="930"/>
                  <a:pt x="2965" y="896"/>
                </a:cubicBezTo>
                <a:cubicBezTo>
                  <a:pt x="2913" y="871"/>
                  <a:pt x="2817" y="853"/>
                  <a:pt x="2718" y="820"/>
                </a:cubicBezTo>
                <a:cubicBezTo>
                  <a:pt x="2642" y="721"/>
                  <a:pt x="2504" y="710"/>
                  <a:pt x="2375" y="700"/>
                </a:cubicBezTo>
                <a:cubicBezTo>
                  <a:pt x="2323" y="685"/>
                  <a:pt x="2236" y="613"/>
                  <a:pt x="2189" y="609"/>
                </a:cubicBezTo>
                <a:cubicBezTo>
                  <a:pt x="2092" y="603"/>
                  <a:pt x="1995" y="604"/>
                  <a:pt x="1898" y="602"/>
                </a:cubicBezTo>
                <a:cubicBezTo>
                  <a:pt x="1834" y="583"/>
                  <a:pt x="1772" y="561"/>
                  <a:pt x="1713" y="534"/>
                </a:cubicBezTo>
                <a:cubicBezTo>
                  <a:pt x="1650" y="503"/>
                  <a:pt x="1590" y="466"/>
                  <a:pt x="1519" y="451"/>
                </a:cubicBezTo>
                <a:cubicBezTo>
                  <a:pt x="1487" y="409"/>
                  <a:pt x="1421" y="392"/>
                  <a:pt x="1369" y="368"/>
                </a:cubicBezTo>
                <a:cubicBezTo>
                  <a:pt x="1350" y="359"/>
                  <a:pt x="1316" y="337"/>
                  <a:pt x="1316" y="337"/>
                </a:cubicBezTo>
                <a:cubicBezTo>
                  <a:pt x="1337" y="312"/>
                  <a:pt x="1362" y="298"/>
                  <a:pt x="1387" y="277"/>
                </a:cubicBezTo>
                <a:cubicBezTo>
                  <a:pt x="1403" y="237"/>
                  <a:pt x="1366" y="231"/>
                  <a:pt x="1325" y="217"/>
                </a:cubicBezTo>
                <a:cubicBezTo>
                  <a:pt x="1307" y="210"/>
                  <a:pt x="1272" y="202"/>
                  <a:pt x="1272" y="202"/>
                </a:cubicBezTo>
                <a:cubicBezTo>
                  <a:pt x="1231" y="166"/>
                  <a:pt x="1253" y="188"/>
                  <a:pt x="1210" y="134"/>
                </a:cubicBezTo>
                <a:cubicBezTo>
                  <a:pt x="1199" y="119"/>
                  <a:pt x="1094" y="112"/>
                  <a:pt x="1087" y="111"/>
                </a:cubicBezTo>
                <a:cubicBezTo>
                  <a:pt x="1075" y="81"/>
                  <a:pt x="1086" y="87"/>
                  <a:pt x="1043" y="73"/>
                </a:cubicBezTo>
                <a:cubicBezTo>
                  <a:pt x="1025" y="67"/>
                  <a:pt x="990" y="58"/>
                  <a:pt x="990" y="58"/>
                </a:cubicBezTo>
                <a:cubicBezTo>
                  <a:pt x="964" y="23"/>
                  <a:pt x="1005" y="58"/>
                  <a:pt x="955" y="51"/>
                </a:cubicBezTo>
                <a:cubicBezTo>
                  <a:pt x="940" y="51"/>
                  <a:pt x="950" y="0"/>
                  <a:pt x="876" y="7"/>
                </a:cubicBezTo>
                <a:cubicBezTo>
                  <a:pt x="802" y="14"/>
                  <a:pt x="640" y="54"/>
                  <a:pt x="508" y="95"/>
                </a:cubicBezTo>
                <a:cubicBezTo>
                  <a:pt x="376" y="136"/>
                  <a:pt x="161" y="211"/>
                  <a:pt x="84" y="255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198" name="Picture 1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1169"/>
          <p:cNvGrpSpPr>
            <a:grpSpLocks/>
          </p:cNvGrpSpPr>
          <p:nvPr/>
        </p:nvGrpSpPr>
        <p:grpSpPr bwMode="auto">
          <a:xfrm rot="1534486">
            <a:off x="2355850" y="688975"/>
            <a:ext cx="2913063" cy="1752600"/>
            <a:chOff x="3936" y="960"/>
            <a:chExt cx="1680" cy="912"/>
          </a:xfrm>
        </p:grpSpPr>
        <p:sp>
          <p:nvSpPr>
            <p:cNvPr id="8217" name="AutoShape 1170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18" name="AutoShape 1171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8200" name="Group 1172"/>
          <p:cNvGrpSpPr>
            <a:grpSpLocks/>
          </p:cNvGrpSpPr>
          <p:nvPr/>
        </p:nvGrpSpPr>
        <p:grpSpPr bwMode="auto">
          <a:xfrm rot="556679">
            <a:off x="1589088" y="979488"/>
            <a:ext cx="1316037" cy="838200"/>
            <a:chOff x="3936" y="960"/>
            <a:chExt cx="1680" cy="912"/>
          </a:xfrm>
        </p:grpSpPr>
        <p:sp>
          <p:nvSpPr>
            <p:cNvPr id="8215" name="AutoShape 1173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16" name="AutoShape 1174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8201" name="Group 1175"/>
          <p:cNvGrpSpPr>
            <a:grpSpLocks/>
          </p:cNvGrpSpPr>
          <p:nvPr/>
        </p:nvGrpSpPr>
        <p:grpSpPr bwMode="auto">
          <a:xfrm rot="1465210">
            <a:off x="4343400" y="1752600"/>
            <a:ext cx="1608138" cy="838200"/>
            <a:chOff x="3936" y="960"/>
            <a:chExt cx="1680" cy="912"/>
          </a:xfrm>
        </p:grpSpPr>
        <p:sp>
          <p:nvSpPr>
            <p:cNvPr id="8213" name="AutoShape 1176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14" name="AutoShape 1177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8202" name="Group 1178"/>
          <p:cNvGrpSpPr>
            <a:grpSpLocks/>
          </p:cNvGrpSpPr>
          <p:nvPr/>
        </p:nvGrpSpPr>
        <p:grpSpPr bwMode="auto">
          <a:xfrm rot="1465210">
            <a:off x="5094288" y="622300"/>
            <a:ext cx="2835275" cy="1447800"/>
            <a:chOff x="3936" y="960"/>
            <a:chExt cx="1680" cy="912"/>
          </a:xfrm>
        </p:grpSpPr>
        <p:sp>
          <p:nvSpPr>
            <p:cNvPr id="8211" name="AutoShape 1179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12" name="AutoShape 1180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203" name="Picture 11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9685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35" name="Picture 11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905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37" name="AutoShape 1185"/>
          <p:cNvSpPr>
            <a:spLocks noChangeArrowheads="1"/>
          </p:cNvSpPr>
          <p:nvPr/>
        </p:nvSpPr>
        <p:spPr bwMode="auto">
          <a:xfrm>
            <a:off x="3581400" y="381000"/>
            <a:ext cx="2209800" cy="1676400"/>
          </a:xfrm>
          <a:prstGeom prst="wedgeRoundRectCallout">
            <a:avLst>
              <a:gd name="adj1" fmla="val -142241"/>
              <a:gd name="adj2" fmla="val 57292"/>
              <a:gd name="adj3" fmla="val 16667"/>
            </a:avLst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4738" name="Text Box 1186"/>
          <p:cNvSpPr txBox="1">
            <a:spLocks noChangeArrowheads="1"/>
          </p:cNvSpPr>
          <p:nvPr/>
        </p:nvSpPr>
        <p:spPr bwMode="auto">
          <a:xfrm>
            <a:off x="3581400" y="381000"/>
            <a:ext cx="2209800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800" b="1" dirty="0">
                <a:latin typeface="Courier New" pitchFamily="49" charset="0"/>
              </a:rPr>
              <a:t> </a:t>
            </a:r>
            <a:r>
              <a:rPr lang="nl-NL" sz="2000" b="1" dirty="0" smtClean="0">
                <a:latin typeface="Comic Sans MS" pitchFamily="66" charset="0"/>
              </a:rPr>
              <a:t>Er komt</a:t>
            </a:r>
            <a:endParaRPr lang="nl-NL" sz="2000" b="1" dirty="0">
              <a:latin typeface="Comic Sans MS" pitchFamily="66" charset="0"/>
            </a:endParaRPr>
          </a:p>
          <a:p>
            <a:r>
              <a:rPr lang="nl-NL" sz="2000" b="1" dirty="0" smtClean="0">
                <a:latin typeface="Comic Sans MS" pitchFamily="66" charset="0"/>
              </a:rPr>
              <a:t>REGEN, VEEL REGEN!</a:t>
            </a:r>
            <a:endParaRPr lang="nl-NL" sz="2000" b="1" dirty="0">
              <a:latin typeface="Comic Sans MS" pitchFamily="66" charset="0"/>
            </a:endParaRPr>
          </a:p>
          <a:p>
            <a:endParaRPr lang="nl-NL" sz="2000" b="1" dirty="0">
              <a:latin typeface="Comic Sans MS" pitchFamily="66" charset="0"/>
            </a:endParaRPr>
          </a:p>
        </p:txBody>
      </p:sp>
      <p:sp>
        <p:nvSpPr>
          <p:cNvPr id="24743" name="Text Box 1191"/>
          <p:cNvSpPr txBox="1">
            <a:spLocks noChangeArrowheads="1"/>
          </p:cNvSpPr>
          <p:nvPr/>
        </p:nvSpPr>
        <p:spPr bwMode="auto">
          <a:xfrm>
            <a:off x="3657600" y="1350537"/>
            <a:ext cx="2057400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800" b="1" dirty="0">
                <a:latin typeface="Courier New" pitchFamily="49" charset="0"/>
              </a:rPr>
              <a:t> </a:t>
            </a:r>
            <a:r>
              <a:rPr lang="nl-NL" sz="2000" b="1" dirty="0" smtClean="0">
                <a:latin typeface="Comic Sans MS" pitchFamily="66" charset="0"/>
              </a:rPr>
              <a:t>Luister naar</a:t>
            </a:r>
            <a:r>
              <a:rPr lang="nl-NL" sz="2000" b="1" dirty="0" smtClean="0">
                <a:latin typeface="Comic Sans MS" pitchFamily="66" charset="0"/>
              </a:rPr>
              <a:t> </a:t>
            </a:r>
            <a:endParaRPr lang="nl-NL" sz="2000" b="1" dirty="0">
              <a:latin typeface="Comic Sans MS" pitchFamily="66" charset="0"/>
            </a:endParaRPr>
          </a:p>
          <a:p>
            <a:r>
              <a:rPr lang="nl-NL" sz="2000" b="1" dirty="0" smtClean="0">
                <a:latin typeface="Comic Sans MS" pitchFamily="66" charset="0"/>
              </a:rPr>
              <a:t>God... </a:t>
            </a:r>
            <a:endParaRPr lang="nl-NL" sz="2000" b="1" dirty="0">
              <a:latin typeface="Comic Sans MS" pitchFamily="66" charset="0"/>
            </a:endParaRPr>
          </a:p>
        </p:txBody>
      </p:sp>
      <p:pic>
        <p:nvPicPr>
          <p:cNvPr id="24744" name="Picture 1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673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45" name="Picture 11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00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46" name="Picture 11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000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7" grpId="0" animBg="1" autoUpdateAnimBg="0"/>
      <p:bldP spid="24738" grpId="0" autoUpdateAnimBg="0"/>
      <p:bldP spid="247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9219" name="Group 26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9239" name="AutoShape 27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40" name="AutoShape 28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220" name="AutoShape 29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9221" name="Group 30"/>
          <p:cNvGrpSpPr>
            <a:grpSpLocks/>
          </p:cNvGrpSpPr>
          <p:nvPr/>
        </p:nvGrpSpPr>
        <p:grpSpPr bwMode="auto">
          <a:xfrm rot="1534486">
            <a:off x="4114800" y="457200"/>
            <a:ext cx="2667000" cy="1524000"/>
            <a:chOff x="3936" y="960"/>
            <a:chExt cx="1680" cy="912"/>
          </a:xfrm>
        </p:grpSpPr>
        <p:sp>
          <p:nvSpPr>
            <p:cNvPr id="9237" name="AutoShape 31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38" name="AutoShape 32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22" name="Group 33"/>
          <p:cNvGrpSpPr>
            <a:grpSpLocks/>
          </p:cNvGrpSpPr>
          <p:nvPr/>
        </p:nvGrpSpPr>
        <p:grpSpPr bwMode="auto">
          <a:xfrm rot="1465210">
            <a:off x="4267200" y="2209800"/>
            <a:ext cx="1676400" cy="838200"/>
            <a:chOff x="3936" y="960"/>
            <a:chExt cx="1680" cy="912"/>
          </a:xfrm>
        </p:grpSpPr>
        <p:sp>
          <p:nvSpPr>
            <p:cNvPr id="9235" name="AutoShape 3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36" name="AutoShape 3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922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Freeform 44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5" name="Freeform 45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26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7350" cy="48958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48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9" name="Text Box 49"/>
          <p:cNvSpPr txBox="1">
            <a:spLocks noChangeArrowheads="1"/>
          </p:cNvSpPr>
          <p:nvPr/>
        </p:nvSpPr>
        <p:spPr bwMode="auto">
          <a:xfrm>
            <a:off x="-304800" y="2778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3200" b="1" dirty="0">
                <a:latin typeface="Comic Sans MS" pitchFamily="66" charset="0"/>
              </a:rPr>
              <a:t>  </a:t>
            </a:r>
            <a:r>
              <a:rPr lang="nl-NL" sz="3200" b="1" dirty="0" smtClean="0">
                <a:latin typeface="Comic Sans MS" pitchFamily="66" charset="0"/>
              </a:rPr>
              <a:t>………    </a:t>
            </a:r>
            <a:r>
              <a:rPr lang="nl-NL" sz="2800" b="1" dirty="0" smtClean="0">
                <a:latin typeface="Comic Sans MS" pitchFamily="66" charset="0"/>
              </a:rPr>
              <a:t>jaar</a:t>
            </a:r>
            <a:r>
              <a:rPr lang="nl-NL" sz="2800" b="1" dirty="0" smtClean="0">
                <a:latin typeface="Comic Sans MS" pitchFamily="66" charset="0"/>
              </a:rPr>
              <a:t> lang duurde de bouw van de boot</a:t>
            </a:r>
            <a:r>
              <a:rPr lang="nl-NL" sz="3200" b="1" dirty="0" smtClean="0">
                <a:latin typeface="Comic Sans MS" pitchFamily="66" charset="0"/>
              </a:rPr>
              <a:t>.  </a:t>
            </a:r>
            <a:endParaRPr lang="nl-NL" dirty="0"/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266700" y="178087"/>
            <a:ext cx="1295400" cy="784225"/>
          </a:xfrm>
          <a:prstGeom prst="rect">
            <a:avLst/>
          </a:prstGeom>
          <a:solidFill>
            <a:schemeClr val="bg1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4400" b="1">
                <a:latin typeface="Comic Sans MS" pitchFamily="66" charset="0"/>
              </a:rPr>
              <a:t>120</a:t>
            </a:r>
            <a:endParaRPr lang="nl-NL" sz="4800"/>
          </a:p>
        </p:txBody>
      </p:sp>
      <p:pic>
        <p:nvPicPr>
          <p:cNvPr id="8387" name="Picture 1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944563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1" name="Group 199"/>
          <p:cNvGrpSpPr>
            <a:grpSpLocks/>
          </p:cNvGrpSpPr>
          <p:nvPr/>
        </p:nvGrpSpPr>
        <p:grpSpPr bwMode="auto">
          <a:xfrm>
            <a:off x="914400" y="3429000"/>
            <a:ext cx="7162800" cy="511175"/>
            <a:chOff x="576" y="2033"/>
            <a:chExt cx="4512" cy="322"/>
          </a:xfrm>
        </p:grpSpPr>
        <p:sp>
          <p:nvSpPr>
            <p:cNvPr id="9233" name="AutoShape 196"/>
            <p:cNvSpPr>
              <a:spLocks noChangeArrowheads="1"/>
            </p:cNvSpPr>
            <p:nvPr/>
          </p:nvSpPr>
          <p:spPr bwMode="auto">
            <a:xfrm>
              <a:off x="576" y="2033"/>
              <a:ext cx="4512" cy="319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50195"/>
              </a:srgbClr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34" name="Text Box 197"/>
            <p:cNvSpPr txBox="1">
              <a:spLocks noChangeArrowheads="1"/>
            </p:cNvSpPr>
            <p:nvPr/>
          </p:nvSpPr>
          <p:spPr bwMode="auto">
            <a:xfrm>
              <a:off x="576" y="2064"/>
              <a:ext cx="4512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 b="1" dirty="0" smtClean="0">
                  <a:solidFill>
                    <a:schemeClr val="bg1"/>
                  </a:solidFill>
                  <a:latin typeface="Comic Sans MS" pitchFamily="66" charset="0"/>
                </a:rPr>
                <a:t>Toen was Noah klaar…</a:t>
              </a:r>
              <a:endParaRPr lang="nl-NL" sz="32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rgbClr val="79A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 rot="556679">
            <a:off x="693738" y="431800"/>
            <a:ext cx="2743200" cy="1676400"/>
            <a:chOff x="3936" y="960"/>
            <a:chExt cx="1680" cy="912"/>
          </a:xfrm>
        </p:grpSpPr>
        <p:sp>
          <p:nvSpPr>
            <p:cNvPr id="10269" name="AutoShape 4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70" name="AutoShape 5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44" name="AutoShape 6"/>
          <p:cNvSpPr>
            <a:spLocks noChangeArrowheads="1"/>
          </p:cNvSpPr>
          <p:nvPr/>
        </p:nvSpPr>
        <p:spPr bwMode="auto">
          <a:xfrm rot="-559291">
            <a:off x="5257800" y="1447800"/>
            <a:ext cx="2667000" cy="1447800"/>
          </a:xfrm>
          <a:prstGeom prst="cloudCallout">
            <a:avLst>
              <a:gd name="adj1" fmla="val 12963"/>
              <a:gd name="adj2" fmla="val 7014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99190" dir="238833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 rot="1534486">
            <a:off x="4114800" y="457200"/>
            <a:ext cx="2667000" cy="1524000"/>
            <a:chOff x="3936" y="960"/>
            <a:chExt cx="1680" cy="912"/>
          </a:xfrm>
        </p:grpSpPr>
        <p:sp>
          <p:nvSpPr>
            <p:cNvPr id="10267" name="AutoShape 8"/>
            <p:cNvSpPr>
              <a:spLocks noChangeArrowheads="1"/>
            </p:cNvSpPr>
            <p:nvPr/>
          </p:nvSpPr>
          <p:spPr bwMode="auto">
            <a:xfrm rot="-559291">
              <a:off x="3936" y="960"/>
              <a:ext cx="1680" cy="912"/>
            </a:xfrm>
            <a:prstGeom prst="cloudCallout">
              <a:avLst>
                <a:gd name="adj1" fmla="val 2963"/>
                <a:gd name="adj2" fmla="val -3736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68" name="AutoShape 9"/>
            <p:cNvSpPr>
              <a:spLocks noChangeArrowheads="1"/>
            </p:cNvSpPr>
            <p:nvPr/>
          </p:nvSpPr>
          <p:spPr bwMode="auto">
            <a:xfrm rot="-559291">
              <a:off x="4560" y="1008"/>
              <a:ext cx="816" cy="480"/>
            </a:xfrm>
            <a:prstGeom prst="cloudCallout">
              <a:avLst>
                <a:gd name="adj1" fmla="val 611"/>
                <a:gd name="adj2" fmla="val -15102"/>
              </a:avLst>
            </a:prstGeom>
            <a:solidFill>
              <a:schemeClr val="bg1"/>
            </a:solidFill>
            <a:ln>
              <a:noFill/>
            </a:ln>
            <a:effectLst>
              <a:outerShdw dist="99190" dir="2388334" algn="ctr" rotWithShape="0">
                <a:schemeClr val="bg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91600" cy="4141788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Freeform 14"/>
          <p:cNvSpPr>
            <a:spLocks/>
          </p:cNvSpPr>
          <p:nvPr/>
        </p:nvSpPr>
        <p:spPr bwMode="auto">
          <a:xfrm>
            <a:off x="3044825" y="4619625"/>
            <a:ext cx="6000750" cy="2036763"/>
          </a:xfrm>
          <a:custGeom>
            <a:avLst/>
            <a:gdLst>
              <a:gd name="T0" fmla="*/ 4699000 w 3780"/>
              <a:gd name="T1" fmla="*/ 9525 h 1283"/>
              <a:gd name="T2" fmla="*/ 4537075 w 3780"/>
              <a:gd name="T3" fmla="*/ 371475 h 1283"/>
              <a:gd name="T4" fmla="*/ 4413250 w 3780"/>
              <a:gd name="T5" fmla="*/ 542925 h 1283"/>
              <a:gd name="T6" fmla="*/ 4213225 w 3780"/>
              <a:gd name="T7" fmla="*/ 590550 h 1283"/>
              <a:gd name="T8" fmla="*/ 3879850 w 3780"/>
              <a:gd name="T9" fmla="*/ 819150 h 1283"/>
              <a:gd name="T10" fmla="*/ 2898775 w 3780"/>
              <a:gd name="T11" fmla="*/ 1000125 h 1283"/>
              <a:gd name="T12" fmla="*/ 2460625 w 3780"/>
              <a:gd name="T13" fmla="*/ 1171575 h 1283"/>
              <a:gd name="T14" fmla="*/ 2317750 w 3780"/>
              <a:gd name="T15" fmla="*/ 1323975 h 1283"/>
              <a:gd name="T16" fmla="*/ 1851025 w 3780"/>
              <a:gd name="T17" fmla="*/ 1447800 h 1283"/>
              <a:gd name="T18" fmla="*/ 1517650 w 3780"/>
              <a:gd name="T19" fmla="*/ 1619250 h 1283"/>
              <a:gd name="T20" fmla="*/ 1012825 w 3780"/>
              <a:gd name="T21" fmla="*/ 1790700 h 1283"/>
              <a:gd name="T22" fmla="*/ 327025 w 3780"/>
              <a:gd name="T23" fmla="*/ 1819275 h 1283"/>
              <a:gd name="T24" fmla="*/ 79375 w 3780"/>
              <a:gd name="T25" fmla="*/ 1914525 h 1283"/>
              <a:gd name="T26" fmla="*/ 803275 w 3780"/>
              <a:gd name="T27" fmla="*/ 1943100 h 1283"/>
              <a:gd name="T28" fmla="*/ 1784350 w 3780"/>
              <a:gd name="T29" fmla="*/ 1971675 h 1283"/>
              <a:gd name="T30" fmla="*/ 2755900 w 3780"/>
              <a:gd name="T31" fmla="*/ 1990725 h 1283"/>
              <a:gd name="T32" fmla="*/ 3136900 w 3780"/>
              <a:gd name="T33" fmla="*/ 1990725 h 1283"/>
              <a:gd name="T34" fmla="*/ 3803650 w 3780"/>
              <a:gd name="T35" fmla="*/ 2000250 h 1283"/>
              <a:gd name="T36" fmla="*/ 4194175 w 3780"/>
              <a:gd name="T37" fmla="*/ 2000250 h 1283"/>
              <a:gd name="T38" fmla="*/ 4613275 w 3780"/>
              <a:gd name="T39" fmla="*/ 2028825 h 1283"/>
              <a:gd name="T40" fmla="*/ 5184775 w 3780"/>
              <a:gd name="T41" fmla="*/ 2009775 h 1283"/>
              <a:gd name="T42" fmla="*/ 5632450 w 3780"/>
              <a:gd name="T43" fmla="*/ 2000250 h 1283"/>
              <a:gd name="T44" fmla="*/ 5794375 w 3780"/>
              <a:gd name="T45" fmla="*/ 2009775 h 1283"/>
              <a:gd name="T46" fmla="*/ 5899150 w 3780"/>
              <a:gd name="T47" fmla="*/ 1838325 h 1283"/>
              <a:gd name="T48" fmla="*/ 5927725 w 3780"/>
              <a:gd name="T49" fmla="*/ 1457325 h 1283"/>
              <a:gd name="T50" fmla="*/ 5918200 w 3780"/>
              <a:gd name="T51" fmla="*/ 1076325 h 1283"/>
              <a:gd name="T52" fmla="*/ 5937250 w 3780"/>
              <a:gd name="T53" fmla="*/ 219075 h 1283"/>
              <a:gd name="T54" fmla="*/ 5899150 w 3780"/>
              <a:gd name="T55" fmla="*/ 171450 h 1283"/>
              <a:gd name="T56" fmla="*/ 5327650 w 3780"/>
              <a:gd name="T57" fmla="*/ 161925 h 1283"/>
              <a:gd name="T58" fmla="*/ 4879975 w 3780"/>
              <a:gd name="T59" fmla="*/ 104775 h 1283"/>
              <a:gd name="T60" fmla="*/ 4699000 w 3780"/>
              <a:gd name="T61" fmla="*/ 9525 h 1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80" h="1283">
                <a:moveTo>
                  <a:pt x="2960" y="6"/>
                </a:moveTo>
                <a:cubicBezTo>
                  <a:pt x="2910" y="0"/>
                  <a:pt x="2888" y="178"/>
                  <a:pt x="2858" y="234"/>
                </a:cubicBezTo>
                <a:cubicBezTo>
                  <a:pt x="2838" y="294"/>
                  <a:pt x="2731" y="309"/>
                  <a:pt x="2780" y="342"/>
                </a:cubicBezTo>
                <a:cubicBezTo>
                  <a:pt x="2713" y="393"/>
                  <a:pt x="2710" y="343"/>
                  <a:pt x="2654" y="372"/>
                </a:cubicBezTo>
                <a:cubicBezTo>
                  <a:pt x="2614" y="363"/>
                  <a:pt x="2582" y="473"/>
                  <a:pt x="2444" y="516"/>
                </a:cubicBezTo>
                <a:cubicBezTo>
                  <a:pt x="2411" y="565"/>
                  <a:pt x="1879" y="595"/>
                  <a:pt x="1826" y="630"/>
                </a:cubicBezTo>
                <a:cubicBezTo>
                  <a:pt x="1814" y="638"/>
                  <a:pt x="1550" y="738"/>
                  <a:pt x="1550" y="738"/>
                </a:cubicBezTo>
                <a:cubicBezTo>
                  <a:pt x="1534" y="762"/>
                  <a:pt x="1476" y="810"/>
                  <a:pt x="1460" y="834"/>
                </a:cubicBezTo>
                <a:cubicBezTo>
                  <a:pt x="1410" y="863"/>
                  <a:pt x="1303" y="863"/>
                  <a:pt x="1166" y="912"/>
                </a:cubicBezTo>
                <a:cubicBezTo>
                  <a:pt x="1082" y="943"/>
                  <a:pt x="1044" y="984"/>
                  <a:pt x="956" y="1020"/>
                </a:cubicBezTo>
                <a:cubicBezTo>
                  <a:pt x="868" y="1056"/>
                  <a:pt x="763" y="1107"/>
                  <a:pt x="638" y="1128"/>
                </a:cubicBezTo>
                <a:cubicBezTo>
                  <a:pt x="577" y="1151"/>
                  <a:pt x="228" y="1130"/>
                  <a:pt x="206" y="1146"/>
                </a:cubicBezTo>
                <a:cubicBezTo>
                  <a:pt x="108" y="1159"/>
                  <a:pt x="0" y="1193"/>
                  <a:pt x="50" y="1206"/>
                </a:cubicBezTo>
                <a:cubicBezTo>
                  <a:pt x="100" y="1219"/>
                  <a:pt x="327" y="1218"/>
                  <a:pt x="506" y="1224"/>
                </a:cubicBezTo>
                <a:cubicBezTo>
                  <a:pt x="587" y="1243"/>
                  <a:pt x="919" y="1237"/>
                  <a:pt x="1124" y="1242"/>
                </a:cubicBezTo>
                <a:cubicBezTo>
                  <a:pt x="1329" y="1247"/>
                  <a:pt x="1594" y="1252"/>
                  <a:pt x="1736" y="1254"/>
                </a:cubicBezTo>
                <a:cubicBezTo>
                  <a:pt x="1748" y="1266"/>
                  <a:pt x="1960" y="1254"/>
                  <a:pt x="1976" y="1254"/>
                </a:cubicBezTo>
                <a:cubicBezTo>
                  <a:pt x="2102" y="1254"/>
                  <a:pt x="2285" y="1259"/>
                  <a:pt x="2396" y="1260"/>
                </a:cubicBezTo>
                <a:cubicBezTo>
                  <a:pt x="2507" y="1261"/>
                  <a:pt x="2557" y="1257"/>
                  <a:pt x="2642" y="1260"/>
                </a:cubicBezTo>
                <a:cubicBezTo>
                  <a:pt x="2727" y="1263"/>
                  <a:pt x="2802" y="1277"/>
                  <a:pt x="2906" y="1278"/>
                </a:cubicBezTo>
                <a:cubicBezTo>
                  <a:pt x="3010" y="1279"/>
                  <a:pt x="3159" y="1269"/>
                  <a:pt x="3266" y="1266"/>
                </a:cubicBezTo>
                <a:cubicBezTo>
                  <a:pt x="3373" y="1263"/>
                  <a:pt x="3484" y="1260"/>
                  <a:pt x="3548" y="1260"/>
                </a:cubicBezTo>
                <a:cubicBezTo>
                  <a:pt x="3612" y="1260"/>
                  <a:pt x="3622" y="1283"/>
                  <a:pt x="3650" y="1266"/>
                </a:cubicBezTo>
                <a:cubicBezTo>
                  <a:pt x="3678" y="1249"/>
                  <a:pt x="3702" y="1216"/>
                  <a:pt x="3716" y="1158"/>
                </a:cubicBezTo>
                <a:cubicBezTo>
                  <a:pt x="3743" y="1099"/>
                  <a:pt x="3736" y="970"/>
                  <a:pt x="3734" y="918"/>
                </a:cubicBezTo>
                <a:cubicBezTo>
                  <a:pt x="3736" y="838"/>
                  <a:pt x="3731" y="696"/>
                  <a:pt x="3728" y="678"/>
                </a:cubicBezTo>
                <a:cubicBezTo>
                  <a:pt x="3729" y="548"/>
                  <a:pt x="3741" y="260"/>
                  <a:pt x="3740" y="138"/>
                </a:cubicBezTo>
                <a:cubicBezTo>
                  <a:pt x="3736" y="76"/>
                  <a:pt x="3780" y="114"/>
                  <a:pt x="3716" y="108"/>
                </a:cubicBezTo>
                <a:cubicBezTo>
                  <a:pt x="3652" y="102"/>
                  <a:pt x="3463" y="109"/>
                  <a:pt x="3356" y="102"/>
                </a:cubicBezTo>
                <a:cubicBezTo>
                  <a:pt x="3249" y="95"/>
                  <a:pt x="3140" y="82"/>
                  <a:pt x="3074" y="66"/>
                </a:cubicBezTo>
                <a:cubicBezTo>
                  <a:pt x="3008" y="50"/>
                  <a:pt x="2984" y="18"/>
                  <a:pt x="2960" y="6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8" name="Freeform 15"/>
          <p:cNvSpPr>
            <a:spLocks/>
          </p:cNvSpPr>
          <p:nvPr/>
        </p:nvSpPr>
        <p:spPr bwMode="auto">
          <a:xfrm>
            <a:off x="3097213" y="4689475"/>
            <a:ext cx="5132387" cy="1878013"/>
          </a:xfrm>
          <a:custGeom>
            <a:avLst/>
            <a:gdLst>
              <a:gd name="T0" fmla="*/ 5132387 w 3233"/>
              <a:gd name="T1" fmla="*/ 92075 h 1183"/>
              <a:gd name="T2" fmla="*/ 4989512 w 3233"/>
              <a:gd name="T3" fmla="*/ 244475 h 1183"/>
              <a:gd name="T4" fmla="*/ 4837112 w 3233"/>
              <a:gd name="T5" fmla="*/ 206375 h 1183"/>
              <a:gd name="T6" fmla="*/ 4894262 w 3233"/>
              <a:gd name="T7" fmla="*/ 263525 h 1183"/>
              <a:gd name="T8" fmla="*/ 4827587 w 3233"/>
              <a:gd name="T9" fmla="*/ 339725 h 1183"/>
              <a:gd name="T10" fmla="*/ 4799012 w 3233"/>
              <a:gd name="T11" fmla="*/ 358775 h 1183"/>
              <a:gd name="T12" fmla="*/ 4779962 w 3233"/>
              <a:gd name="T13" fmla="*/ 387350 h 1183"/>
              <a:gd name="T14" fmla="*/ 4779962 w 3233"/>
              <a:gd name="T15" fmla="*/ 444500 h 1183"/>
              <a:gd name="T16" fmla="*/ 4722812 w 3233"/>
              <a:gd name="T17" fmla="*/ 463550 h 1183"/>
              <a:gd name="T18" fmla="*/ 4694237 w 3233"/>
              <a:gd name="T19" fmla="*/ 473075 h 1183"/>
              <a:gd name="T20" fmla="*/ 4637087 w 3233"/>
              <a:gd name="T21" fmla="*/ 511175 h 1183"/>
              <a:gd name="T22" fmla="*/ 4608512 w 3233"/>
              <a:gd name="T23" fmla="*/ 568325 h 1183"/>
              <a:gd name="T24" fmla="*/ 4627562 w 3233"/>
              <a:gd name="T25" fmla="*/ 749300 h 1183"/>
              <a:gd name="T26" fmla="*/ 4456112 w 3233"/>
              <a:gd name="T27" fmla="*/ 901700 h 1183"/>
              <a:gd name="T28" fmla="*/ 4265612 w 3233"/>
              <a:gd name="T29" fmla="*/ 1025525 h 1183"/>
              <a:gd name="T30" fmla="*/ 4618037 w 3233"/>
              <a:gd name="T31" fmla="*/ 1282700 h 1183"/>
              <a:gd name="T32" fmla="*/ 3751262 w 3233"/>
              <a:gd name="T33" fmla="*/ 1568450 h 1183"/>
              <a:gd name="T34" fmla="*/ 3065462 w 3233"/>
              <a:gd name="T35" fmla="*/ 1654175 h 1183"/>
              <a:gd name="T36" fmla="*/ 2760662 w 3233"/>
              <a:gd name="T37" fmla="*/ 1511300 h 1183"/>
              <a:gd name="T38" fmla="*/ 2722562 w 3233"/>
              <a:gd name="T39" fmla="*/ 1301750 h 1183"/>
              <a:gd name="T40" fmla="*/ 2322512 w 3233"/>
              <a:gd name="T41" fmla="*/ 1587500 h 1183"/>
              <a:gd name="T42" fmla="*/ 2027237 w 3233"/>
              <a:gd name="T43" fmla="*/ 1663700 h 1183"/>
              <a:gd name="T44" fmla="*/ 2027237 w 3233"/>
              <a:gd name="T45" fmla="*/ 1616075 h 1183"/>
              <a:gd name="T46" fmla="*/ 1884362 w 3233"/>
              <a:gd name="T47" fmla="*/ 1644650 h 1183"/>
              <a:gd name="T48" fmla="*/ 1779587 w 3233"/>
              <a:gd name="T49" fmla="*/ 1692275 h 1183"/>
              <a:gd name="T50" fmla="*/ 1655762 w 3233"/>
              <a:gd name="T51" fmla="*/ 1758950 h 1183"/>
              <a:gd name="T52" fmla="*/ 1493837 w 3233"/>
              <a:gd name="T53" fmla="*/ 1797050 h 1183"/>
              <a:gd name="T54" fmla="*/ 1398587 w 3233"/>
              <a:gd name="T55" fmla="*/ 1835150 h 1183"/>
              <a:gd name="T56" fmla="*/ 1141412 w 3233"/>
              <a:gd name="T57" fmla="*/ 1873250 h 1183"/>
              <a:gd name="T58" fmla="*/ 636587 w 3233"/>
              <a:gd name="T59" fmla="*/ 1863725 h 1183"/>
              <a:gd name="T60" fmla="*/ 360362 w 3233"/>
              <a:gd name="T61" fmla="*/ 1854200 h 1183"/>
              <a:gd name="T62" fmla="*/ 74612 w 3233"/>
              <a:gd name="T63" fmla="*/ 1844675 h 1183"/>
              <a:gd name="T64" fmla="*/ 17462 w 3233"/>
              <a:gd name="T65" fmla="*/ 1816100 h 1183"/>
              <a:gd name="T66" fmla="*/ 179387 w 3233"/>
              <a:gd name="T67" fmla="*/ 1787525 h 1183"/>
              <a:gd name="T68" fmla="*/ 369887 w 3233"/>
              <a:gd name="T69" fmla="*/ 1758950 h 1183"/>
              <a:gd name="T70" fmla="*/ 655637 w 3233"/>
              <a:gd name="T71" fmla="*/ 1749425 h 1183"/>
              <a:gd name="T72" fmla="*/ 903287 w 3233"/>
              <a:gd name="T73" fmla="*/ 1720850 h 1183"/>
              <a:gd name="T74" fmla="*/ 989012 w 3233"/>
              <a:gd name="T75" fmla="*/ 1730375 h 1183"/>
              <a:gd name="T76" fmla="*/ 1246187 w 3233"/>
              <a:gd name="T77" fmla="*/ 1616075 h 1183"/>
              <a:gd name="T78" fmla="*/ 1465262 w 3233"/>
              <a:gd name="T79" fmla="*/ 1568450 h 1183"/>
              <a:gd name="T80" fmla="*/ 1608137 w 3233"/>
              <a:gd name="T81" fmla="*/ 1473200 h 1183"/>
              <a:gd name="T82" fmla="*/ 1865312 w 3233"/>
              <a:gd name="T83" fmla="*/ 1368425 h 1183"/>
              <a:gd name="T84" fmla="*/ 2017712 w 3233"/>
              <a:gd name="T85" fmla="*/ 1311275 h 1183"/>
              <a:gd name="T86" fmla="*/ 2208212 w 3233"/>
              <a:gd name="T87" fmla="*/ 1282700 h 1183"/>
              <a:gd name="T88" fmla="*/ 2293937 w 3233"/>
              <a:gd name="T89" fmla="*/ 1196975 h 1183"/>
              <a:gd name="T90" fmla="*/ 2417762 w 3233"/>
              <a:gd name="T91" fmla="*/ 1101725 h 1183"/>
              <a:gd name="T92" fmla="*/ 2684462 w 3233"/>
              <a:gd name="T93" fmla="*/ 1006475 h 1183"/>
              <a:gd name="T94" fmla="*/ 3055937 w 3233"/>
              <a:gd name="T95" fmla="*/ 854075 h 1183"/>
              <a:gd name="T96" fmla="*/ 3255962 w 3233"/>
              <a:gd name="T97" fmla="*/ 739775 h 1183"/>
              <a:gd name="T98" fmla="*/ 3570287 w 3233"/>
              <a:gd name="T99" fmla="*/ 730250 h 1183"/>
              <a:gd name="T100" fmla="*/ 3770312 w 3233"/>
              <a:gd name="T101" fmla="*/ 644525 h 1183"/>
              <a:gd name="T102" fmla="*/ 3979862 w 3233"/>
              <a:gd name="T103" fmla="*/ 539750 h 1183"/>
              <a:gd name="T104" fmla="*/ 4141787 w 3233"/>
              <a:gd name="T105" fmla="*/ 434975 h 1183"/>
              <a:gd name="T106" fmla="*/ 4198937 w 3233"/>
              <a:gd name="T107" fmla="*/ 396875 h 1183"/>
              <a:gd name="T108" fmla="*/ 4122737 w 3233"/>
              <a:gd name="T109" fmla="*/ 320675 h 1183"/>
              <a:gd name="T110" fmla="*/ 4189412 w 3233"/>
              <a:gd name="T111" fmla="*/ 244475 h 1183"/>
              <a:gd name="T112" fmla="*/ 4246562 w 3233"/>
              <a:gd name="T113" fmla="*/ 225425 h 1183"/>
              <a:gd name="T114" fmla="*/ 4313237 w 3233"/>
              <a:gd name="T115" fmla="*/ 139700 h 1183"/>
              <a:gd name="T116" fmla="*/ 4446587 w 3233"/>
              <a:gd name="T117" fmla="*/ 111125 h 1183"/>
              <a:gd name="T118" fmla="*/ 4494212 w 3233"/>
              <a:gd name="T119" fmla="*/ 63500 h 1183"/>
              <a:gd name="T120" fmla="*/ 4551362 w 3233"/>
              <a:gd name="T121" fmla="*/ 44450 h 1183"/>
              <a:gd name="T122" fmla="*/ 4589462 w 3233"/>
              <a:gd name="T123" fmla="*/ 34925 h 1183"/>
              <a:gd name="T124" fmla="*/ 5132387 w 3233"/>
              <a:gd name="T125" fmla="*/ 92075 h 11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3" h="1183">
                <a:moveTo>
                  <a:pt x="3233" y="58"/>
                </a:moveTo>
                <a:cubicBezTo>
                  <a:pt x="3223" y="68"/>
                  <a:pt x="3143" y="154"/>
                  <a:pt x="3143" y="154"/>
                </a:cubicBezTo>
                <a:cubicBezTo>
                  <a:pt x="3145" y="164"/>
                  <a:pt x="3042" y="121"/>
                  <a:pt x="3047" y="130"/>
                </a:cubicBezTo>
                <a:cubicBezTo>
                  <a:pt x="3056" y="144"/>
                  <a:pt x="3083" y="166"/>
                  <a:pt x="3083" y="166"/>
                </a:cubicBezTo>
                <a:cubicBezTo>
                  <a:pt x="3074" y="204"/>
                  <a:pt x="3084" y="185"/>
                  <a:pt x="3041" y="214"/>
                </a:cubicBezTo>
                <a:cubicBezTo>
                  <a:pt x="3035" y="218"/>
                  <a:pt x="3023" y="226"/>
                  <a:pt x="3023" y="226"/>
                </a:cubicBezTo>
                <a:cubicBezTo>
                  <a:pt x="3019" y="232"/>
                  <a:pt x="3012" y="237"/>
                  <a:pt x="3011" y="244"/>
                </a:cubicBezTo>
                <a:cubicBezTo>
                  <a:pt x="3009" y="257"/>
                  <a:pt x="3029" y="267"/>
                  <a:pt x="3011" y="280"/>
                </a:cubicBezTo>
                <a:cubicBezTo>
                  <a:pt x="3001" y="287"/>
                  <a:pt x="2987" y="288"/>
                  <a:pt x="2975" y="292"/>
                </a:cubicBezTo>
                <a:cubicBezTo>
                  <a:pt x="2969" y="294"/>
                  <a:pt x="2962" y="294"/>
                  <a:pt x="2957" y="298"/>
                </a:cubicBezTo>
                <a:cubicBezTo>
                  <a:pt x="2945" y="306"/>
                  <a:pt x="2921" y="322"/>
                  <a:pt x="2921" y="322"/>
                </a:cubicBezTo>
                <a:cubicBezTo>
                  <a:pt x="2921" y="322"/>
                  <a:pt x="2903" y="357"/>
                  <a:pt x="2903" y="358"/>
                </a:cubicBezTo>
                <a:cubicBezTo>
                  <a:pt x="2893" y="373"/>
                  <a:pt x="2934" y="460"/>
                  <a:pt x="2915" y="472"/>
                </a:cubicBezTo>
                <a:cubicBezTo>
                  <a:pt x="2879" y="512"/>
                  <a:pt x="2866" y="556"/>
                  <a:pt x="2807" y="568"/>
                </a:cubicBezTo>
                <a:cubicBezTo>
                  <a:pt x="2793" y="573"/>
                  <a:pt x="2701" y="641"/>
                  <a:pt x="2687" y="646"/>
                </a:cubicBezTo>
                <a:cubicBezTo>
                  <a:pt x="2639" y="662"/>
                  <a:pt x="2957" y="800"/>
                  <a:pt x="2909" y="808"/>
                </a:cubicBezTo>
                <a:cubicBezTo>
                  <a:pt x="2810" y="874"/>
                  <a:pt x="2478" y="959"/>
                  <a:pt x="2363" y="988"/>
                </a:cubicBezTo>
                <a:cubicBezTo>
                  <a:pt x="2340" y="1004"/>
                  <a:pt x="1956" y="1031"/>
                  <a:pt x="1931" y="1042"/>
                </a:cubicBezTo>
                <a:cubicBezTo>
                  <a:pt x="1883" y="1009"/>
                  <a:pt x="1817" y="974"/>
                  <a:pt x="1739" y="952"/>
                </a:cubicBezTo>
                <a:cubicBezTo>
                  <a:pt x="1692" y="934"/>
                  <a:pt x="1753" y="810"/>
                  <a:pt x="1715" y="820"/>
                </a:cubicBezTo>
                <a:cubicBezTo>
                  <a:pt x="1669" y="828"/>
                  <a:pt x="1536" y="962"/>
                  <a:pt x="1463" y="1000"/>
                </a:cubicBezTo>
                <a:cubicBezTo>
                  <a:pt x="1391" y="998"/>
                  <a:pt x="1316" y="1047"/>
                  <a:pt x="1277" y="1048"/>
                </a:cubicBezTo>
                <a:cubicBezTo>
                  <a:pt x="1238" y="1068"/>
                  <a:pt x="1317" y="991"/>
                  <a:pt x="1277" y="1018"/>
                </a:cubicBezTo>
                <a:cubicBezTo>
                  <a:pt x="1255" y="1032"/>
                  <a:pt x="1209" y="1033"/>
                  <a:pt x="1187" y="1036"/>
                </a:cubicBezTo>
                <a:cubicBezTo>
                  <a:pt x="1164" y="1047"/>
                  <a:pt x="1142" y="1052"/>
                  <a:pt x="1121" y="1066"/>
                </a:cubicBezTo>
                <a:cubicBezTo>
                  <a:pt x="1091" y="1111"/>
                  <a:pt x="1121" y="1100"/>
                  <a:pt x="1043" y="1108"/>
                </a:cubicBezTo>
                <a:cubicBezTo>
                  <a:pt x="1009" y="1119"/>
                  <a:pt x="976" y="1123"/>
                  <a:pt x="941" y="1132"/>
                </a:cubicBezTo>
                <a:cubicBezTo>
                  <a:pt x="918" y="1138"/>
                  <a:pt x="905" y="1155"/>
                  <a:pt x="881" y="1156"/>
                </a:cubicBezTo>
                <a:cubicBezTo>
                  <a:pt x="815" y="1160"/>
                  <a:pt x="785" y="1178"/>
                  <a:pt x="719" y="1180"/>
                </a:cubicBezTo>
                <a:cubicBezTo>
                  <a:pt x="638" y="1183"/>
                  <a:pt x="483" y="1176"/>
                  <a:pt x="401" y="1174"/>
                </a:cubicBezTo>
                <a:cubicBezTo>
                  <a:pt x="319" y="1172"/>
                  <a:pt x="286" y="1170"/>
                  <a:pt x="227" y="1168"/>
                </a:cubicBezTo>
                <a:cubicBezTo>
                  <a:pt x="129" y="1166"/>
                  <a:pt x="83" y="1166"/>
                  <a:pt x="47" y="1162"/>
                </a:cubicBezTo>
                <a:cubicBezTo>
                  <a:pt x="11" y="1158"/>
                  <a:pt x="0" y="1150"/>
                  <a:pt x="11" y="1144"/>
                </a:cubicBezTo>
                <a:cubicBezTo>
                  <a:pt x="68" y="1125"/>
                  <a:pt x="34" y="1133"/>
                  <a:pt x="113" y="1126"/>
                </a:cubicBezTo>
                <a:cubicBezTo>
                  <a:pt x="151" y="1121"/>
                  <a:pt x="183" y="1112"/>
                  <a:pt x="233" y="1108"/>
                </a:cubicBezTo>
                <a:cubicBezTo>
                  <a:pt x="283" y="1104"/>
                  <a:pt x="357" y="1106"/>
                  <a:pt x="413" y="1102"/>
                </a:cubicBezTo>
                <a:cubicBezTo>
                  <a:pt x="469" y="1098"/>
                  <a:pt x="534" y="1086"/>
                  <a:pt x="569" y="1084"/>
                </a:cubicBezTo>
                <a:cubicBezTo>
                  <a:pt x="589" y="1083"/>
                  <a:pt x="603" y="1094"/>
                  <a:pt x="623" y="1090"/>
                </a:cubicBezTo>
                <a:cubicBezTo>
                  <a:pt x="690" y="1075"/>
                  <a:pt x="728" y="1056"/>
                  <a:pt x="785" y="1018"/>
                </a:cubicBezTo>
                <a:cubicBezTo>
                  <a:pt x="820" y="994"/>
                  <a:pt x="884" y="992"/>
                  <a:pt x="923" y="988"/>
                </a:cubicBezTo>
                <a:cubicBezTo>
                  <a:pt x="961" y="973"/>
                  <a:pt x="971" y="949"/>
                  <a:pt x="1013" y="928"/>
                </a:cubicBezTo>
                <a:cubicBezTo>
                  <a:pt x="1052" y="915"/>
                  <a:pt x="1108" y="880"/>
                  <a:pt x="1175" y="862"/>
                </a:cubicBezTo>
                <a:cubicBezTo>
                  <a:pt x="1218" y="845"/>
                  <a:pt x="1235" y="835"/>
                  <a:pt x="1271" y="826"/>
                </a:cubicBezTo>
                <a:cubicBezTo>
                  <a:pt x="1307" y="817"/>
                  <a:pt x="1362" y="820"/>
                  <a:pt x="1391" y="808"/>
                </a:cubicBezTo>
                <a:cubicBezTo>
                  <a:pt x="1423" y="776"/>
                  <a:pt x="1397" y="770"/>
                  <a:pt x="1445" y="754"/>
                </a:cubicBezTo>
                <a:cubicBezTo>
                  <a:pt x="1467" y="735"/>
                  <a:pt x="1481" y="721"/>
                  <a:pt x="1523" y="694"/>
                </a:cubicBezTo>
                <a:cubicBezTo>
                  <a:pt x="1559" y="674"/>
                  <a:pt x="1624" y="660"/>
                  <a:pt x="1691" y="634"/>
                </a:cubicBezTo>
                <a:cubicBezTo>
                  <a:pt x="1743" y="555"/>
                  <a:pt x="1837" y="546"/>
                  <a:pt x="1925" y="538"/>
                </a:cubicBezTo>
                <a:cubicBezTo>
                  <a:pt x="1960" y="526"/>
                  <a:pt x="2019" y="469"/>
                  <a:pt x="2051" y="466"/>
                </a:cubicBezTo>
                <a:cubicBezTo>
                  <a:pt x="2117" y="461"/>
                  <a:pt x="2183" y="462"/>
                  <a:pt x="2249" y="460"/>
                </a:cubicBezTo>
                <a:cubicBezTo>
                  <a:pt x="2293" y="445"/>
                  <a:pt x="2335" y="428"/>
                  <a:pt x="2375" y="406"/>
                </a:cubicBezTo>
                <a:cubicBezTo>
                  <a:pt x="2418" y="382"/>
                  <a:pt x="2459" y="352"/>
                  <a:pt x="2507" y="340"/>
                </a:cubicBezTo>
                <a:cubicBezTo>
                  <a:pt x="2529" y="307"/>
                  <a:pt x="2574" y="293"/>
                  <a:pt x="2609" y="274"/>
                </a:cubicBezTo>
                <a:cubicBezTo>
                  <a:pt x="2622" y="267"/>
                  <a:pt x="2645" y="250"/>
                  <a:pt x="2645" y="250"/>
                </a:cubicBezTo>
                <a:cubicBezTo>
                  <a:pt x="2631" y="230"/>
                  <a:pt x="2614" y="219"/>
                  <a:pt x="2597" y="202"/>
                </a:cubicBezTo>
                <a:cubicBezTo>
                  <a:pt x="2586" y="170"/>
                  <a:pt x="2611" y="165"/>
                  <a:pt x="2639" y="154"/>
                </a:cubicBezTo>
                <a:cubicBezTo>
                  <a:pt x="2651" y="149"/>
                  <a:pt x="2675" y="142"/>
                  <a:pt x="2675" y="142"/>
                </a:cubicBezTo>
                <a:cubicBezTo>
                  <a:pt x="2703" y="114"/>
                  <a:pt x="2688" y="131"/>
                  <a:pt x="2717" y="88"/>
                </a:cubicBezTo>
                <a:cubicBezTo>
                  <a:pt x="2725" y="76"/>
                  <a:pt x="2796" y="71"/>
                  <a:pt x="2801" y="70"/>
                </a:cubicBezTo>
                <a:cubicBezTo>
                  <a:pt x="2809" y="46"/>
                  <a:pt x="2802" y="51"/>
                  <a:pt x="2831" y="40"/>
                </a:cubicBezTo>
                <a:cubicBezTo>
                  <a:pt x="2843" y="35"/>
                  <a:pt x="2867" y="28"/>
                  <a:pt x="2867" y="28"/>
                </a:cubicBezTo>
                <a:cubicBezTo>
                  <a:pt x="2885" y="0"/>
                  <a:pt x="2857" y="28"/>
                  <a:pt x="2891" y="22"/>
                </a:cubicBezTo>
                <a:cubicBezTo>
                  <a:pt x="2924" y="28"/>
                  <a:pt x="3208" y="45"/>
                  <a:pt x="3233" y="58"/>
                </a:cubicBezTo>
                <a:close/>
              </a:path>
            </a:pathLst>
          </a:cu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24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676400" cy="5889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25"/>
          <p:cNvGrpSpPr>
            <a:grpSpLocks/>
          </p:cNvGrpSpPr>
          <p:nvPr/>
        </p:nvGrpSpPr>
        <p:grpSpPr bwMode="auto">
          <a:xfrm>
            <a:off x="3581400" y="990600"/>
            <a:ext cx="5410200" cy="5200650"/>
            <a:chOff x="432" y="624"/>
            <a:chExt cx="3408" cy="3276"/>
          </a:xfrm>
        </p:grpSpPr>
        <p:grpSp>
          <p:nvGrpSpPr>
            <p:cNvPr id="10262" name="Group 10"/>
            <p:cNvGrpSpPr>
              <a:grpSpLocks/>
            </p:cNvGrpSpPr>
            <p:nvPr/>
          </p:nvGrpSpPr>
          <p:grpSpPr bwMode="auto">
            <a:xfrm rot="1465210">
              <a:off x="2688" y="1392"/>
              <a:ext cx="1056" cy="528"/>
              <a:chOff x="3936" y="960"/>
              <a:chExt cx="1680" cy="912"/>
            </a:xfrm>
          </p:grpSpPr>
          <p:sp>
            <p:nvSpPr>
              <p:cNvPr id="10265" name="AutoShape 11"/>
              <p:cNvSpPr>
                <a:spLocks noChangeArrowheads="1"/>
              </p:cNvSpPr>
              <p:nvPr/>
            </p:nvSpPr>
            <p:spPr bwMode="auto">
              <a:xfrm rot="-559291">
                <a:off x="3936" y="960"/>
                <a:ext cx="1680" cy="912"/>
              </a:xfrm>
              <a:prstGeom prst="cloudCallout">
                <a:avLst>
                  <a:gd name="adj1" fmla="val 2963"/>
                  <a:gd name="adj2" fmla="val -3736"/>
                </a:avLst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  <a:effectLst>
                <a:outerShdw dist="99190" dir="238833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66" name="AutoShape 12"/>
              <p:cNvSpPr>
                <a:spLocks noChangeArrowheads="1"/>
              </p:cNvSpPr>
              <p:nvPr/>
            </p:nvSpPr>
            <p:spPr bwMode="auto">
              <a:xfrm rot="-559291">
                <a:off x="4560" y="1008"/>
                <a:ext cx="816" cy="480"/>
              </a:xfrm>
              <a:prstGeom prst="cloudCallout">
                <a:avLst>
                  <a:gd name="adj1" fmla="val 611"/>
                  <a:gd name="adj2" fmla="val -1510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99190" dir="2388334" algn="ctr" rotWithShape="0">
                  <a:schemeClr val="bg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10263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34"/>
            <a:stretch>
              <a:fillRect/>
            </a:stretch>
          </p:blipFill>
          <p:spPr bwMode="auto">
            <a:xfrm>
              <a:off x="432" y="816"/>
              <a:ext cx="3408" cy="3084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624"/>
              <a:ext cx="595" cy="105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92"/>
          <p:cNvGrpSpPr>
            <a:grpSpLocks/>
          </p:cNvGrpSpPr>
          <p:nvPr/>
        </p:nvGrpSpPr>
        <p:grpSpPr bwMode="auto">
          <a:xfrm>
            <a:off x="228600" y="304800"/>
            <a:ext cx="4419600" cy="1066800"/>
            <a:chOff x="2832" y="1632"/>
            <a:chExt cx="2784" cy="864"/>
          </a:xfrm>
        </p:grpSpPr>
        <p:sp>
          <p:nvSpPr>
            <p:cNvPr id="10260" name="AutoShape 293"/>
            <p:cNvSpPr>
              <a:spLocks noChangeArrowheads="1"/>
            </p:cNvSpPr>
            <p:nvPr/>
          </p:nvSpPr>
          <p:spPr bwMode="auto">
            <a:xfrm>
              <a:off x="2832" y="1632"/>
              <a:ext cx="2784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pattFill prst="pct5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61" name="Rectangle 294"/>
            <p:cNvSpPr>
              <a:spLocks noChangeArrowheads="1"/>
            </p:cNvSpPr>
            <p:nvPr/>
          </p:nvSpPr>
          <p:spPr bwMode="auto">
            <a:xfrm>
              <a:off x="2832" y="1632"/>
              <a:ext cx="2736" cy="5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sz="2000" b="1" dirty="0" smtClean="0">
                  <a:latin typeface="Comic Sans MS" pitchFamily="66" charset="0"/>
                </a:rPr>
                <a:t>Na</a:t>
              </a:r>
              <a:r>
                <a:rPr lang="nl-NL" sz="2000" b="1" dirty="0" smtClean="0">
                  <a:latin typeface="Comic Sans MS" pitchFamily="66" charset="0"/>
                </a:rPr>
                <a:t> </a:t>
              </a:r>
              <a:r>
                <a:rPr lang="nl-NL" sz="2000" b="1" dirty="0">
                  <a:latin typeface="Comic Sans MS" pitchFamily="66" charset="0"/>
                </a:rPr>
                <a:t>120 </a:t>
              </a:r>
              <a:r>
                <a:rPr lang="nl-NL" sz="2000" b="1" dirty="0" smtClean="0">
                  <a:latin typeface="Comic Sans MS" pitchFamily="66" charset="0"/>
                </a:rPr>
                <a:t>jaar</a:t>
              </a:r>
              <a:r>
                <a:rPr lang="nl-NL" sz="2000" b="1" dirty="0" smtClean="0">
                  <a:latin typeface="Comic Sans MS" pitchFamily="66" charset="0"/>
                </a:rPr>
                <a:t>…</a:t>
              </a:r>
              <a:endParaRPr lang="nl-NL" sz="2000" b="1" dirty="0" smtClean="0">
                <a:latin typeface="Comic Sans MS" pitchFamily="66" charset="0"/>
              </a:endParaRPr>
            </a:p>
            <a:p>
              <a:r>
                <a:rPr lang="nl-NL" sz="2000" b="1" dirty="0" smtClean="0">
                  <a:latin typeface="Comic Sans MS" pitchFamily="66" charset="0"/>
                </a:rPr>
                <a:t>SPRAK NOAH </a:t>
              </a:r>
              <a:r>
                <a:rPr lang="nl-NL" sz="2000" b="1" dirty="0" smtClean="0">
                  <a:latin typeface="Comic Sans MS" pitchFamily="66" charset="0"/>
                </a:rPr>
                <a:t>:</a:t>
              </a:r>
              <a:endParaRPr lang="nl-NL" sz="2000" b="1" dirty="0">
                <a:latin typeface="Comic Sans MS" pitchFamily="66" charset="0"/>
              </a:endParaRPr>
            </a:p>
          </p:txBody>
        </p:sp>
      </p:grpSp>
      <p:sp>
        <p:nvSpPr>
          <p:cNvPr id="25895" name="AutoShape 295"/>
          <p:cNvSpPr>
            <a:spLocks noChangeArrowheads="1"/>
          </p:cNvSpPr>
          <p:nvPr/>
        </p:nvSpPr>
        <p:spPr bwMode="auto">
          <a:xfrm>
            <a:off x="6477000" y="990600"/>
            <a:ext cx="2209800" cy="838200"/>
          </a:xfrm>
          <a:prstGeom prst="wedgeRoundRectCallout">
            <a:avLst>
              <a:gd name="adj1" fmla="val -108907"/>
              <a:gd name="adj2" fmla="val 17616"/>
              <a:gd name="adj3" fmla="val 16667"/>
            </a:avLst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5896" name="Text Box 296"/>
          <p:cNvSpPr txBox="1">
            <a:spLocks noChangeArrowheads="1"/>
          </p:cNvSpPr>
          <p:nvPr/>
        </p:nvSpPr>
        <p:spPr bwMode="auto">
          <a:xfrm>
            <a:off x="6477000" y="1066800"/>
            <a:ext cx="2209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800" b="1" dirty="0">
                <a:latin typeface="Courier New" pitchFamily="49" charset="0"/>
              </a:rPr>
              <a:t> </a:t>
            </a:r>
            <a:r>
              <a:rPr lang="nl-NL" sz="2000" b="1" dirty="0" smtClean="0">
                <a:latin typeface="Comic Sans MS" pitchFamily="66" charset="0"/>
              </a:rPr>
              <a:t>DE </a:t>
            </a:r>
            <a:r>
              <a:rPr lang="nl-NL" sz="2000" b="1" dirty="0" smtClean="0">
                <a:latin typeface="Comic Sans MS" pitchFamily="66" charset="0"/>
              </a:rPr>
              <a:t>REGEN KOMT NU </a:t>
            </a:r>
            <a:r>
              <a:rPr lang="nl-NL" sz="2000" b="1" dirty="0">
                <a:latin typeface="Comic Sans MS" pitchFamily="66" charset="0"/>
              </a:rPr>
              <a:t>!</a:t>
            </a:r>
          </a:p>
        </p:txBody>
      </p:sp>
      <p:sp>
        <p:nvSpPr>
          <p:cNvPr id="25903" name="AutoShape 303"/>
          <p:cNvSpPr>
            <a:spLocks noChangeArrowheads="1"/>
          </p:cNvSpPr>
          <p:nvPr/>
        </p:nvSpPr>
        <p:spPr bwMode="auto">
          <a:xfrm>
            <a:off x="1752600" y="2895600"/>
            <a:ext cx="2438400" cy="685800"/>
          </a:xfrm>
          <a:prstGeom prst="wedgeRoundRectCallout">
            <a:avLst>
              <a:gd name="adj1" fmla="val -79037"/>
              <a:gd name="adj2" fmla="val 122454"/>
              <a:gd name="adj3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r>
              <a:rPr lang="nl-NL" sz="1600" b="1" dirty="0">
                <a:latin typeface="Comic Sans MS" pitchFamily="66" charset="0"/>
              </a:rPr>
              <a:t>O </a:t>
            </a:r>
            <a:r>
              <a:rPr lang="nl-NL" sz="1600" b="1" dirty="0" smtClean="0">
                <a:latin typeface="Comic Sans MS" pitchFamily="66" charset="0"/>
              </a:rPr>
              <a:t>ja</a:t>
            </a:r>
            <a:r>
              <a:rPr lang="nl-NL" sz="1600" b="1" dirty="0" smtClean="0">
                <a:latin typeface="Comic Sans MS" pitchFamily="66" charset="0"/>
              </a:rPr>
              <a:t>,.. </a:t>
            </a:r>
            <a:endParaRPr lang="nl-NL" sz="1600" b="1" dirty="0">
              <a:latin typeface="Comic Sans MS" pitchFamily="66" charset="0"/>
            </a:endParaRPr>
          </a:p>
          <a:p>
            <a:r>
              <a:rPr lang="nl-NL" sz="1600" b="1" dirty="0" smtClean="0">
                <a:latin typeface="Comic Sans MS" pitchFamily="66" charset="0"/>
              </a:rPr>
              <a:t>De regen komt </a:t>
            </a:r>
            <a:r>
              <a:rPr lang="nl-NL" sz="1600" b="1" dirty="0" smtClean="0">
                <a:latin typeface="Comic Sans MS" pitchFamily="66" charset="0"/>
              </a:rPr>
              <a:t>...</a:t>
            </a:r>
            <a:endParaRPr lang="nl-NL" sz="1600" b="1" dirty="0">
              <a:latin typeface="Comic Sans MS" pitchFamily="66" charset="0"/>
            </a:endParaRPr>
          </a:p>
        </p:txBody>
      </p:sp>
      <p:sp>
        <p:nvSpPr>
          <p:cNvPr id="25904" name="AutoShape 304"/>
          <p:cNvSpPr>
            <a:spLocks noChangeArrowheads="1"/>
          </p:cNvSpPr>
          <p:nvPr/>
        </p:nvSpPr>
        <p:spPr bwMode="auto">
          <a:xfrm>
            <a:off x="4953000" y="4038600"/>
            <a:ext cx="2133600" cy="685800"/>
          </a:xfrm>
          <a:prstGeom prst="wedgeRoundRectCallout">
            <a:avLst>
              <a:gd name="adj1" fmla="val -143454"/>
              <a:gd name="adj2" fmla="val 24537"/>
              <a:gd name="adj3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r>
              <a:rPr lang="nl-NL" sz="1600" b="1">
                <a:latin typeface="Comic Sans MS" pitchFamily="66" charset="0"/>
              </a:rPr>
              <a:t>HA.. HA.. HA..</a:t>
            </a:r>
          </a:p>
        </p:txBody>
      </p:sp>
      <p:pic>
        <p:nvPicPr>
          <p:cNvPr id="10256" name="Picture 2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18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1019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29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12112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3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1127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5" grpId="0" animBg="1" autoUpdateAnimBg="0"/>
      <p:bldP spid="25896" grpId="0" autoUpdateAnimBg="0"/>
      <p:bldP spid="25903" grpId="0" animBg="1" autoUpdateAnimBg="0"/>
      <p:bldP spid="25904" grpId="0" animBg="1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66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66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192</Words>
  <Application>Microsoft Office PowerPoint</Application>
  <PresentationFormat>Diavoorstelling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Belastingdienst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oudea04</dc:creator>
  <cp:lastModifiedBy>Fred Oudekerk</cp:lastModifiedBy>
  <cp:revision>94</cp:revision>
  <dcterms:created xsi:type="dcterms:W3CDTF">2011-11-07T15:08:19Z</dcterms:created>
  <dcterms:modified xsi:type="dcterms:W3CDTF">2013-09-17T08:46:30Z</dcterms:modified>
</cp:coreProperties>
</file>