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2"/>
  </p:notesMasterIdLst>
  <p:sldIdLst>
    <p:sldId id="256" r:id="rId2"/>
    <p:sldId id="258" r:id="rId3"/>
    <p:sldId id="336" r:id="rId4"/>
    <p:sldId id="287" r:id="rId5"/>
    <p:sldId id="288" r:id="rId6"/>
    <p:sldId id="335" r:id="rId7"/>
    <p:sldId id="260" r:id="rId8"/>
    <p:sldId id="273" r:id="rId9"/>
    <p:sldId id="274" r:id="rId10"/>
    <p:sldId id="275" r:id="rId11"/>
    <p:sldId id="286" r:id="rId12"/>
    <p:sldId id="276" r:id="rId13"/>
    <p:sldId id="277" r:id="rId14"/>
    <p:sldId id="278" r:id="rId15"/>
    <p:sldId id="279" r:id="rId16"/>
    <p:sldId id="280" r:id="rId17"/>
    <p:sldId id="281" r:id="rId18"/>
    <p:sldId id="282" r:id="rId19"/>
    <p:sldId id="283" r:id="rId20"/>
    <p:sldId id="291" r:id="rId21"/>
    <p:sldId id="293" r:id="rId22"/>
    <p:sldId id="294" r:id="rId23"/>
    <p:sldId id="292" r:id="rId24"/>
    <p:sldId id="267" r:id="rId25"/>
    <p:sldId id="297" r:id="rId26"/>
    <p:sldId id="289" r:id="rId27"/>
    <p:sldId id="298" r:id="rId28"/>
    <p:sldId id="295" r:id="rId29"/>
    <p:sldId id="296" r:id="rId30"/>
    <p:sldId id="299" r:id="rId31"/>
    <p:sldId id="300" r:id="rId32"/>
    <p:sldId id="301" r:id="rId33"/>
    <p:sldId id="302" r:id="rId34"/>
    <p:sldId id="303" r:id="rId35"/>
    <p:sldId id="304" r:id="rId36"/>
    <p:sldId id="305" r:id="rId37"/>
    <p:sldId id="306" r:id="rId38"/>
    <p:sldId id="307" r:id="rId39"/>
    <p:sldId id="308" r:id="rId40"/>
    <p:sldId id="310" r:id="rId41"/>
    <p:sldId id="319" r:id="rId42"/>
    <p:sldId id="311" r:id="rId43"/>
    <p:sldId id="312" r:id="rId44"/>
    <p:sldId id="313" r:id="rId45"/>
    <p:sldId id="314" r:id="rId46"/>
    <p:sldId id="315" r:id="rId47"/>
    <p:sldId id="317" r:id="rId48"/>
    <p:sldId id="318" r:id="rId49"/>
    <p:sldId id="320" r:id="rId50"/>
    <p:sldId id="321" r:id="rId51"/>
    <p:sldId id="322" r:id="rId52"/>
    <p:sldId id="323" r:id="rId53"/>
    <p:sldId id="324" r:id="rId54"/>
    <p:sldId id="325" r:id="rId55"/>
    <p:sldId id="326" r:id="rId56"/>
    <p:sldId id="327" r:id="rId57"/>
    <p:sldId id="362" r:id="rId58"/>
    <p:sldId id="334" r:id="rId59"/>
    <p:sldId id="348" r:id="rId60"/>
    <p:sldId id="349" r:id="rId61"/>
    <p:sldId id="350" r:id="rId62"/>
    <p:sldId id="328" r:id="rId63"/>
    <p:sldId id="290" r:id="rId64"/>
    <p:sldId id="329" r:id="rId65"/>
    <p:sldId id="330" r:id="rId66"/>
    <p:sldId id="337" r:id="rId67"/>
    <p:sldId id="332" r:id="rId68"/>
    <p:sldId id="331" r:id="rId69"/>
    <p:sldId id="338" r:id="rId70"/>
    <p:sldId id="339" r:id="rId71"/>
    <p:sldId id="269" r:id="rId72"/>
    <p:sldId id="340" r:id="rId73"/>
    <p:sldId id="341" r:id="rId74"/>
    <p:sldId id="342" r:id="rId75"/>
    <p:sldId id="344" r:id="rId76"/>
    <p:sldId id="343" r:id="rId77"/>
    <p:sldId id="345" r:id="rId78"/>
    <p:sldId id="346" r:id="rId79"/>
    <p:sldId id="347" r:id="rId80"/>
    <p:sldId id="351" r:id="rId81"/>
    <p:sldId id="352" r:id="rId82"/>
    <p:sldId id="353" r:id="rId83"/>
    <p:sldId id="354" r:id="rId84"/>
    <p:sldId id="355" r:id="rId85"/>
    <p:sldId id="356" r:id="rId86"/>
    <p:sldId id="357" r:id="rId87"/>
    <p:sldId id="358" r:id="rId88"/>
    <p:sldId id="359" r:id="rId89"/>
    <p:sldId id="360" r:id="rId90"/>
    <p:sldId id="361" r:id="rId9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48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C42C4-9083-4BC2-92E5-AE7DE8BEE6CA}" type="datetimeFigureOut">
              <a:rPr lang="nl-NL" smtClean="0"/>
              <a:pPr/>
              <a:t>5-12-2014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A6446E-5B16-40E6-9A9C-7DAC06B3FDAE}" type="slidenum">
              <a:rPr lang="nl-NL" smtClean="0"/>
              <a:pPr/>
              <a:t>‹nr.›</a:t>
            </a:fld>
            <a:endParaRPr lang="nl-NL"/>
          </a:p>
        </p:txBody>
      </p:sp>
    </p:spTree>
    <p:extLst>
      <p:ext uri="{BB962C8B-B14F-4D97-AF65-F5344CB8AC3E}">
        <p14:creationId xmlns:p14="http://schemas.microsoft.com/office/powerpoint/2010/main" xmlns="" val="226717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A6446E-5B16-40E6-9A9C-7DAC06B3FDAE}" type="slidenum">
              <a:rPr lang="nl-NL" smtClean="0"/>
              <a:pPr/>
              <a:t>11</a:t>
            </a:fld>
            <a:endParaRPr lang="nl-NL"/>
          </a:p>
        </p:txBody>
      </p:sp>
    </p:spTree>
    <p:extLst>
      <p:ext uri="{BB962C8B-B14F-4D97-AF65-F5344CB8AC3E}">
        <p14:creationId xmlns:p14="http://schemas.microsoft.com/office/powerpoint/2010/main" xmlns="" val="190734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7A6446E-5B16-40E6-9A9C-7DAC06B3FDAE}" type="slidenum">
              <a:rPr lang="nl-NL" smtClean="0"/>
              <a:pPr/>
              <a:t>63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7"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E8056F4-EF8E-4C36-AF91-3BF7F58DD55A}" type="datetimeFigureOut">
              <a:rPr lang="nl-NL" smtClean="0"/>
              <a:pPr/>
              <a:t>5-12-2014</a:t>
            </a:fld>
            <a:endParaRPr lang="nl-NL"/>
          </a:p>
        </p:txBody>
      </p:sp>
      <p:sp>
        <p:nvSpPr>
          <p:cNvPr id="23" name="Slide Number Placeholder 22"/>
          <p:cNvSpPr>
            <a:spLocks noGrp="1"/>
          </p:cNvSpPr>
          <p:nvPr>
            <p:ph type="sldNum" sz="quarter" idx="11"/>
          </p:nvPr>
        </p:nvSpPr>
        <p:spPr/>
        <p:txBody>
          <a:bodyPr/>
          <a:lstStyle/>
          <a:p>
            <a:fld id="{C2205039-EC98-47A1-80B1-CD31BCB5E1F3}" type="slidenum">
              <a:rPr lang="nl-NL" smtClean="0"/>
              <a:pPr/>
              <a:t>‹nr.›</a:t>
            </a:fld>
            <a:endParaRPr lang="nl-NL"/>
          </a:p>
        </p:txBody>
      </p:sp>
      <p:sp>
        <p:nvSpPr>
          <p:cNvPr id="24" name="Footer Placeholder 23"/>
          <p:cNvSpPr>
            <a:spLocks noGrp="1"/>
          </p:cNvSpPr>
          <p:nvPr>
            <p:ph type="ftr" sz="quarter" idx="12"/>
          </p:nvPr>
        </p:nvSpPr>
        <p:spPr/>
        <p:txBody>
          <a:bodyPr/>
          <a:lstStyle/>
          <a:p>
            <a:endParaRPr lang="nl-NL"/>
          </a:p>
        </p:txBody>
      </p:sp>
      <p:sp>
        <p:nvSpPr>
          <p:cNvPr id="12" name="Title 11"/>
          <p:cNvSpPr>
            <a:spLocks noGrp="1"/>
          </p:cNvSpPr>
          <p:nvPr>
            <p:ph type="title"/>
          </p:nvPr>
        </p:nvSpPr>
        <p:spPr>
          <a:xfrm>
            <a:off x="352427"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nl-NL" smtClean="0"/>
              <a:t>Klik om de stijl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E8056F4-EF8E-4C36-AF91-3BF7F58DD55A}" type="datetimeFigureOut">
              <a:rPr lang="nl-NL" smtClean="0"/>
              <a:pPr/>
              <a:t>5-12-2014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2205039-EC98-47A1-80B1-CD31BCB5E1F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9"/>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E8056F4-EF8E-4C36-AF91-3BF7F58DD55A}" type="datetimeFigureOut">
              <a:rPr lang="nl-NL" smtClean="0"/>
              <a:pPr/>
              <a:t>5-12-2014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2205039-EC98-47A1-80B1-CD31BCB5E1F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7" y="1463040"/>
            <a:ext cx="7680960" cy="4724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2" name="Date Placeholder 11"/>
          <p:cNvSpPr>
            <a:spLocks noGrp="1"/>
          </p:cNvSpPr>
          <p:nvPr>
            <p:ph type="dt" sz="half" idx="14"/>
          </p:nvPr>
        </p:nvSpPr>
        <p:spPr/>
        <p:txBody>
          <a:bodyPr/>
          <a:lstStyle/>
          <a:p>
            <a:fld id="{6E8056F4-EF8E-4C36-AF91-3BF7F58DD55A}" type="datetimeFigureOut">
              <a:rPr lang="nl-NL" smtClean="0"/>
              <a:pPr/>
              <a:t>5-12-2014</a:t>
            </a:fld>
            <a:endParaRPr lang="nl-NL"/>
          </a:p>
        </p:txBody>
      </p:sp>
      <p:sp>
        <p:nvSpPr>
          <p:cNvPr id="19" name="Slide Number Placeholder 18"/>
          <p:cNvSpPr>
            <a:spLocks noGrp="1"/>
          </p:cNvSpPr>
          <p:nvPr>
            <p:ph type="sldNum" sz="quarter" idx="15"/>
          </p:nvPr>
        </p:nvSpPr>
        <p:spPr/>
        <p:txBody>
          <a:bodyPr/>
          <a:lstStyle/>
          <a:p>
            <a:fld id="{C2205039-EC98-47A1-80B1-CD31BCB5E1F3}" type="slidenum">
              <a:rPr lang="nl-NL" smtClean="0"/>
              <a:pPr/>
              <a:t>‹nr.›</a:t>
            </a:fld>
            <a:endParaRPr lang="nl-NL"/>
          </a:p>
        </p:txBody>
      </p:sp>
      <p:sp>
        <p:nvSpPr>
          <p:cNvPr id="21" name="Footer Placeholder 20"/>
          <p:cNvSpPr>
            <a:spLocks noGrp="1"/>
          </p:cNvSpPr>
          <p:nvPr>
            <p:ph type="ftr" sz="quarter" idx="16"/>
          </p:nvPr>
        </p:nvSpPr>
        <p:spPr/>
        <p:txBody>
          <a:bodyPr/>
          <a:lstStyle/>
          <a:p>
            <a:endParaRPr lang="nl-NL"/>
          </a:p>
        </p:txBody>
      </p:sp>
      <p:sp>
        <p:nvSpPr>
          <p:cNvPr id="8" name="Title 7"/>
          <p:cNvSpPr>
            <a:spLocks noGrp="1"/>
          </p:cNvSpPr>
          <p:nvPr>
            <p:ph type="title"/>
          </p:nvPr>
        </p:nvSpPr>
        <p:spPr/>
        <p:txBody>
          <a:bodyPr/>
          <a:lstStyle/>
          <a:p>
            <a:r>
              <a:rPr lang="nl-NL" smtClean="0"/>
              <a:t>Klik om de stijl te bewerken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7"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6" name="Date Placeholder 15"/>
          <p:cNvSpPr>
            <a:spLocks noGrp="1"/>
          </p:cNvSpPr>
          <p:nvPr>
            <p:ph type="dt" sz="half" idx="10"/>
          </p:nvPr>
        </p:nvSpPr>
        <p:spPr/>
        <p:txBody>
          <a:bodyPr/>
          <a:lstStyle/>
          <a:p>
            <a:fld id="{6E8056F4-EF8E-4C36-AF91-3BF7F58DD55A}" type="datetimeFigureOut">
              <a:rPr lang="nl-NL" smtClean="0"/>
              <a:pPr/>
              <a:t>5-12-2014</a:t>
            </a:fld>
            <a:endParaRPr lang="nl-NL"/>
          </a:p>
        </p:txBody>
      </p:sp>
      <p:sp>
        <p:nvSpPr>
          <p:cNvPr id="20" name="Slide Number Placeholder 19"/>
          <p:cNvSpPr>
            <a:spLocks noGrp="1"/>
          </p:cNvSpPr>
          <p:nvPr>
            <p:ph type="sldNum" sz="quarter" idx="11"/>
          </p:nvPr>
        </p:nvSpPr>
        <p:spPr/>
        <p:txBody>
          <a:bodyPr/>
          <a:lstStyle/>
          <a:p>
            <a:fld id="{C2205039-EC98-47A1-80B1-CD31BCB5E1F3}" type="slidenum">
              <a:rPr lang="nl-NL" smtClean="0"/>
              <a:pPr/>
              <a:t>‹nr.›</a:t>
            </a:fld>
            <a:endParaRPr lang="nl-NL"/>
          </a:p>
        </p:txBody>
      </p:sp>
      <p:sp>
        <p:nvSpPr>
          <p:cNvPr id="21" name="Footer Placeholder 20"/>
          <p:cNvSpPr>
            <a:spLocks noGrp="1"/>
          </p:cNvSpPr>
          <p:nvPr>
            <p:ph type="ftr" sz="quarter" idx="12"/>
          </p:nvPr>
        </p:nvSpPr>
        <p:spPr/>
        <p:txBody>
          <a:bodyPr/>
          <a:lstStyle/>
          <a:p>
            <a:endParaRPr lang="nl-NL"/>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7"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nl-NL" smtClean="0"/>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8" name="Content Placeholder 30"/>
          <p:cNvSpPr>
            <a:spLocks noGrp="1"/>
          </p:cNvSpPr>
          <p:nvPr>
            <p:ph sz="quarter" idx="13"/>
          </p:nvPr>
        </p:nvSpPr>
        <p:spPr>
          <a:xfrm>
            <a:off x="352425"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7" name="Title 26"/>
          <p:cNvSpPr>
            <a:spLocks noGrp="1"/>
          </p:cNvSpPr>
          <p:nvPr>
            <p:ph type="title"/>
          </p:nvPr>
        </p:nvSpPr>
        <p:spPr/>
        <p:txBody>
          <a:bodyPr/>
          <a:lstStyle/>
          <a:p>
            <a:r>
              <a:rPr lang="nl-NL" smtClean="0"/>
              <a:t>Klik om de stijl te bewerken</a:t>
            </a:r>
            <a:endParaRPr lang="en-US" dirty="0"/>
          </a:p>
        </p:txBody>
      </p:sp>
      <p:sp>
        <p:nvSpPr>
          <p:cNvPr id="20" name="Date Placeholder 19"/>
          <p:cNvSpPr>
            <a:spLocks noGrp="1"/>
          </p:cNvSpPr>
          <p:nvPr>
            <p:ph type="dt" sz="half" idx="15"/>
          </p:nvPr>
        </p:nvSpPr>
        <p:spPr/>
        <p:txBody>
          <a:bodyPr/>
          <a:lstStyle/>
          <a:p>
            <a:fld id="{6E8056F4-EF8E-4C36-AF91-3BF7F58DD55A}" type="datetimeFigureOut">
              <a:rPr lang="nl-NL" smtClean="0"/>
              <a:pPr/>
              <a:t>5-12-2014</a:t>
            </a:fld>
            <a:endParaRPr lang="nl-NL"/>
          </a:p>
        </p:txBody>
      </p:sp>
      <p:sp>
        <p:nvSpPr>
          <p:cNvPr id="25" name="Slide Number Placeholder 24"/>
          <p:cNvSpPr>
            <a:spLocks noGrp="1"/>
          </p:cNvSpPr>
          <p:nvPr>
            <p:ph type="sldNum" sz="quarter" idx="16"/>
          </p:nvPr>
        </p:nvSpPr>
        <p:spPr/>
        <p:txBody>
          <a:bodyPr/>
          <a:lstStyle/>
          <a:p>
            <a:fld id="{C2205039-EC98-47A1-80B1-CD31BCB5E1F3}" type="slidenum">
              <a:rPr lang="nl-NL" smtClean="0"/>
              <a:pPr/>
              <a:t>‹nr.›</a:t>
            </a:fld>
            <a:endParaRPr lang="nl-NL"/>
          </a:p>
        </p:txBody>
      </p:sp>
      <p:sp>
        <p:nvSpPr>
          <p:cNvPr id="26" name="Footer Placeholder 25"/>
          <p:cNvSpPr>
            <a:spLocks noGrp="1"/>
          </p:cNvSpPr>
          <p:nvPr>
            <p:ph type="ftr" sz="quarter" idx="17"/>
          </p:nvPr>
        </p:nvSpPr>
        <p:spPr/>
        <p:txBody>
          <a:bodyPr/>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5" y="1463041"/>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9" name="Text Placeholder 3"/>
          <p:cNvSpPr>
            <a:spLocks noGrp="1"/>
          </p:cNvSpPr>
          <p:nvPr>
            <p:ph type="body" sz="half" idx="15"/>
          </p:nvPr>
        </p:nvSpPr>
        <p:spPr>
          <a:xfrm>
            <a:off x="4900613" y="1463041"/>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8" name="Content Placeholder 30"/>
          <p:cNvSpPr>
            <a:spLocks noGrp="1"/>
          </p:cNvSpPr>
          <p:nvPr>
            <p:ph sz="quarter" idx="13"/>
          </p:nvPr>
        </p:nvSpPr>
        <p:spPr>
          <a:xfrm>
            <a:off x="352425"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30" name="Title 29"/>
          <p:cNvSpPr>
            <a:spLocks noGrp="1"/>
          </p:cNvSpPr>
          <p:nvPr>
            <p:ph type="title"/>
          </p:nvPr>
        </p:nvSpPr>
        <p:spPr/>
        <p:txBody>
          <a:bodyPr/>
          <a:lstStyle/>
          <a:p>
            <a:r>
              <a:rPr lang="nl-NL" smtClean="0"/>
              <a:t>Klik om de stijl te bewerken</a:t>
            </a:r>
            <a:endParaRPr lang="en-US"/>
          </a:p>
        </p:txBody>
      </p:sp>
      <p:sp>
        <p:nvSpPr>
          <p:cNvPr id="20" name="Date Placeholder 19"/>
          <p:cNvSpPr>
            <a:spLocks noGrp="1"/>
          </p:cNvSpPr>
          <p:nvPr>
            <p:ph type="dt" sz="half" idx="16"/>
          </p:nvPr>
        </p:nvSpPr>
        <p:spPr/>
        <p:txBody>
          <a:bodyPr/>
          <a:lstStyle/>
          <a:p>
            <a:fld id="{6E8056F4-EF8E-4C36-AF91-3BF7F58DD55A}" type="datetimeFigureOut">
              <a:rPr lang="nl-NL" smtClean="0"/>
              <a:pPr/>
              <a:t>5-12-2014</a:t>
            </a:fld>
            <a:endParaRPr lang="nl-NL"/>
          </a:p>
        </p:txBody>
      </p:sp>
      <p:sp>
        <p:nvSpPr>
          <p:cNvPr id="24" name="Slide Number Placeholder 23"/>
          <p:cNvSpPr>
            <a:spLocks noGrp="1"/>
          </p:cNvSpPr>
          <p:nvPr>
            <p:ph type="sldNum" sz="quarter" idx="17"/>
          </p:nvPr>
        </p:nvSpPr>
        <p:spPr/>
        <p:txBody>
          <a:bodyPr/>
          <a:lstStyle/>
          <a:p>
            <a:fld id="{C2205039-EC98-47A1-80B1-CD31BCB5E1F3}" type="slidenum">
              <a:rPr lang="nl-NL" smtClean="0"/>
              <a:pPr/>
              <a:t>‹nr.›</a:t>
            </a:fld>
            <a:endParaRPr lang="nl-NL"/>
          </a:p>
        </p:txBody>
      </p:sp>
      <p:sp>
        <p:nvSpPr>
          <p:cNvPr id="29" name="Footer Placeholder 28"/>
          <p:cNvSpPr>
            <a:spLocks noGrp="1"/>
          </p:cNvSpPr>
          <p:nvPr>
            <p:ph type="ftr" sz="quarter" idx="18"/>
          </p:nvPr>
        </p:nvSpPr>
        <p:spPr/>
        <p:txBody>
          <a:body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6E8056F4-EF8E-4C36-AF91-3BF7F58DD55A}" type="datetimeFigureOut">
              <a:rPr lang="nl-NL" smtClean="0"/>
              <a:pPr/>
              <a:t>5-12-2014</a:t>
            </a:fld>
            <a:endParaRPr lang="nl-NL"/>
          </a:p>
        </p:txBody>
      </p:sp>
      <p:sp>
        <p:nvSpPr>
          <p:cNvPr id="14" name="Slide Number Placeholder 13"/>
          <p:cNvSpPr>
            <a:spLocks noGrp="1"/>
          </p:cNvSpPr>
          <p:nvPr>
            <p:ph type="sldNum" sz="quarter" idx="11"/>
          </p:nvPr>
        </p:nvSpPr>
        <p:spPr/>
        <p:txBody>
          <a:bodyPr/>
          <a:lstStyle/>
          <a:p>
            <a:fld id="{C2205039-EC98-47A1-80B1-CD31BCB5E1F3}" type="slidenum">
              <a:rPr lang="nl-NL" smtClean="0"/>
              <a:pPr/>
              <a:t>‹nr.›</a:t>
            </a:fld>
            <a:endParaRPr lang="nl-NL"/>
          </a:p>
        </p:txBody>
      </p:sp>
      <p:sp>
        <p:nvSpPr>
          <p:cNvPr id="18" name="Footer Placeholder 17"/>
          <p:cNvSpPr>
            <a:spLocks noGrp="1"/>
          </p:cNvSpPr>
          <p:nvPr>
            <p:ph type="ftr" sz="quarter" idx="12"/>
          </p:nvPr>
        </p:nvSpPr>
        <p:spPr/>
        <p:txBody>
          <a:bodyPr/>
          <a:lstStyle/>
          <a:p>
            <a:endParaRPr lang="nl-NL"/>
          </a:p>
        </p:txBody>
      </p:sp>
      <p:sp>
        <p:nvSpPr>
          <p:cNvPr id="15" name="Title 14"/>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E8056F4-EF8E-4C36-AF91-3BF7F58DD55A}" type="datetimeFigureOut">
              <a:rPr lang="nl-NL" smtClean="0"/>
              <a:pPr/>
              <a:t>5-12-2014</a:t>
            </a:fld>
            <a:endParaRPr lang="nl-NL"/>
          </a:p>
        </p:txBody>
      </p:sp>
      <p:sp>
        <p:nvSpPr>
          <p:cNvPr id="12" name="Slide Number Placeholder 11"/>
          <p:cNvSpPr>
            <a:spLocks noGrp="1"/>
          </p:cNvSpPr>
          <p:nvPr>
            <p:ph type="sldNum" sz="quarter" idx="11"/>
          </p:nvPr>
        </p:nvSpPr>
        <p:spPr/>
        <p:txBody>
          <a:bodyPr/>
          <a:lstStyle/>
          <a:p>
            <a:fld id="{C2205039-EC98-47A1-80B1-CD31BCB5E1F3}" type="slidenum">
              <a:rPr lang="nl-NL" smtClean="0"/>
              <a:pPr/>
              <a:t>‹nr.›</a:t>
            </a:fld>
            <a:endParaRPr lang="nl-NL"/>
          </a:p>
        </p:txBody>
      </p:sp>
      <p:sp>
        <p:nvSpPr>
          <p:cNvPr id="13" name="Footer Placeholder 12"/>
          <p:cNvSpPr>
            <a:spLocks noGrp="1"/>
          </p:cNvSpPr>
          <p:nvPr>
            <p:ph type="ftr" sz="quarter" idx="12"/>
          </p:nvPr>
        </p:nvSpPr>
        <p:spPr/>
        <p:txBody>
          <a:bodyPr/>
          <a:lstStyle/>
          <a:p>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nl-NL" smtClean="0"/>
              <a:t>Klik om de stijl te bewerken</a:t>
            </a:r>
            <a:endParaRPr lang="en-US"/>
          </a:p>
        </p:txBody>
      </p:sp>
      <p:sp>
        <p:nvSpPr>
          <p:cNvPr id="11" name="Text Placeholder 3"/>
          <p:cNvSpPr>
            <a:spLocks noGrp="1"/>
          </p:cNvSpPr>
          <p:nvPr>
            <p:ph type="body" sz="half" idx="2"/>
          </p:nvPr>
        </p:nvSpPr>
        <p:spPr>
          <a:xfrm>
            <a:off x="352427"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6" name="Content Placeholder 11"/>
          <p:cNvSpPr>
            <a:spLocks noGrp="1"/>
          </p:cNvSpPr>
          <p:nvPr>
            <p:ph sz="quarter" idx="14"/>
          </p:nvPr>
        </p:nvSpPr>
        <p:spPr>
          <a:xfrm>
            <a:off x="4105275" y="1463040"/>
            <a:ext cx="4681539" cy="3968496"/>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Date Placeholder 12"/>
          <p:cNvSpPr>
            <a:spLocks noGrp="1"/>
          </p:cNvSpPr>
          <p:nvPr>
            <p:ph type="dt" sz="half" idx="15"/>
          </p:nvPr>
        </p:nvSpPr>
        <p:spPr/>
        <p:txBody>
          <a:bodyPr/>
          <a:lstStyle/>
          <a:p>
            <a:fld id="{6E8056F4-EF8E-4C36-AF91-3BF7F58DD55A}" type="datetimeFigureOut">
              <a:rPr lang="nl-NL" smtClean="0"/>
              <a:pPr/>
              <a:t>5-12-2014</a:t>
            </a:fld>
            <a:endParaRPr lang="nl-NL"/>
          </a:p>
        </p:txBody>
      </p:sp>
      <p:sp>
        <p:nvSpPr>
          <p:cNvPr id="18" name="Slide Number Placeholder 17"/>
          <p:cNvSpPr>
            <a:spLocks noGrp="1"/>
          </p:cNvSpPr>
          <p:nvPr>
            <p:ph type="sldNum" sz="quarter" idx="16"/>
          </p:nvPr>
        </p:nvSpPr>
        <p:spPr/>
        <p:txBody>
          <a:bodyPr/>
          <a:lstStyle/>
          <a:p>
            <a:fld id="{C2205039-EC98-47A1-80B1-CD31BCB5E1F3}" type="slidenum">
              <a:rPr lang="nl-NL" smtClean="0"/>
              <a:pPr/>
              <a:t>‹nr.›</a:t>
            </a:fld>
            <a:endParaRPr lang="nl-NL"/>
          </a:p>
        </p:txBody>
      </p:sp>
      <p:sp>
        <p:nvSpPr>
          <p:cNvPr id="20" name="Footer Placeholder 19"/>
          <p:cNvSpPr>
            <a:spLocks noGrp="1"/>
          </p:cNvSpPr>
          <p:nvPr>
            <p:ph type="ftr" sz="quarter" idx="17"/>
          </p:nvPr>
        </p:nvSpPr>
        <p:spPr/>
        <p:txBody>
          <a:bodyPr/>
          <a:lstStyle/>
          <a:p>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6"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25" name="Text Placeholder 24"/>
          <p:cNvSpPr>
            <a:spLocks noGrp="1"/>
          </p:cNvSpPr>
          <p:nvPr>
            <p:ph type="body" sz="quarter" idx="13"/>
          </p:nvPr>
        </p:nvSpPr>
        <p:spPr>
          <a:xfrm>
            <a:off x="352427" y="1600200"/>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nl-NL" smtClean="0"/>
              <a:t>Klik om de modelstijlen te bewerken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13" name="Date Placeholder 12"/>
          <p:cNvSpPr>
            <a:spLocks noGrp="1"/>
          </p:cNvSpPr>
          <p:nvPr>
            <p:ph type="dt" sz="half" idx="14"/>
          </p:nvPr>
        </p:nvSpPr>
        <p:spPr/>
        <p:txBody>
          <a:bodyPr/>
          <a:lstStyle/>
          <a:p>
            <a:fld id="{6E8056F4-EF8E-4C36-AF91-3BF7F58DD55A}" type="datetimeFigureOut">
              <a:rPr lang="nl-NL" smtClean="0"/>
              <a:pPr/>
              <a:t>5-12-2014</a:t>
            </a:fld>
            <a:endParaRPr lang="nl-NL"/>
          </a:p>
        </p:txBody>
      </p:sp>
      <p:sp>
        <p:nvSpPr>
          <p:cNvPr id="20" name="Slide Number Placeholder 19"/>
          <p:cNvSpPr>
            <a:spLocks noGrp="1"/>
          </p:cNvSpPr>
          <p:nvPr>
            <p:ph type="sldNum" sz="quarter" idx="15"/>
          </p:nvPr>
        </p:nvSpPr>
        <p:spPr/>
        <p:txBody>
          <a:bodyPr/>
          <a:lstStyle/>
          <a:p>
            <a:fld id="{C2205039-EC98-47A1-80B1-CD31BCB5E1F3}" type="slidenum">
              <a:rPr lang="nl-NL" smtClean="0"/>
              <a:pPr/>
              <a:t>‹nr.›</a:t>
            </a:fld>
            <a:endParaRPr lang="nl-NL"/>
          </a:p>
        </p:txBody>
      </p:sp>
      <p:sp>
        <p:nvSpPr>
          <p:cNvPr id="21" name="Footer Placeholder 20"/>
          <p:cNvSpPr>
            <a:spLocks noGrp="1"/>
          </p:cNvSpPr>
          <p:nvPr>
            <p:ph type="ftr" sz="quarter" idx="16"/>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7" y="228600"/>
            <a:ext cx="7680960" cy="10668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352427" y="1463040"/>
            <a:ext cx="7680960" cy="43434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52425" y="6543676"/>
            <a:ext cx="1466851"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E8056F4-EF8E-4C36-AF91-3BF7F58DD55A}" type="datetimeFigureOut">
              <a:rPr lang="nl-NL" smtClean="0"/>
              <a:pPr/>
              <a:t>5-12-2014</a:t>
            </a:fld>
            <a:endParaRPr lang="nl-NL"/>
          </a:p>
        </p:txBody>
      </p:sp>
      <p:sp>
        <p:nvSpPr>
          <p:cNvPr id="5" name="Footer Placeholder 4"/>
          <p:cNvSpPr>
            <a:spLocks noGrp="1"/>
          </p:cNvSpPr>
          <p:nvPr>
            <p:ph type="ftr" sz="quarter" idx="3"/>
          </p:nvPr>
        </p:nvSpPr>
        <p:spPr>
          <a:xfrm>
            <a:off x="1809750"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nl-NL"/>
          </a:p>
        </p:txBody>
      </p:sp>
      <p:sp>
        <p:nvSpPr>
          <p:cNvPr id="6" name="Slide Number Placeholder 5"/>
          <p:cNvSpPr>
            <a:spLocks noGrp="1"/>
          </p:cNvSpPr>
          <p:nvPr>
            <p:ph type="sldNum" sz="quarter" idx="4"/>
          </p:nvPr>
        </p:nvSpPr>
        <p:spPr>
          <a:xfrm>
            <a:off x="7886701"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C2205039-EC98-47A1-80B1-CD31BCB5E1F3}"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F:\False%20Christ,%20man%20%20who%20claims%20to%20be%20Jesus%20Watch%20Out%20!!!!.wm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F:\Are%20you%20claiming%20you%20are%20the%201st%20century%20Jesus-.wmv"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F:\South%20Park%20Tells%20About%20the%20Foundation%20of%20Mormonism%20and%20Joseph%20Smith.wmv"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F:\Ellen%20White's%20Visions.wmv" TargetMode="External"/><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amazingdiscoveries.org/S-prophecy-Ellen_White-Christ-Jesus-relationship"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pictures.amazingdiscoveries.org/EllenWhite/5548-James-Ellen-White.jp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pictures.amazingdiscoveries.org/EllenWhite/5547-White-Family.jp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amazingdiscoveries.org/S-prophecy-Ellen_White-fruit-love-missions"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amazingdiscoveries.org/S-prophecy-Ellen_White-vision-breath-sign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Riley Jack</a:t>
            </a:r>
          </a:p>
          <a:p>
            <a:r>
              <a:rPr lang="nl-NL" dirty="0" smtClean="0"/>
              <a:t>the </a:t>
            </a:r>
            <a:r>
              <a:rPr lang="nl-NL" i="0" dirty="0" smtClean="0">
                <a:solidFill>
                  <a:srgbClr val="FF0000"/>
                </a:solidFill>
              </a:rPr>
              <a:t>advent gospel </a:t>
            </a:r>
            <a:r>
              <a:rPr lang="nl-NL" i="0" dirty="0" err="1" smtClean="0">
                <a:solidFill>
                  <a:srgbClr val="FF0000"/>
                </a:solidFill>
              </a:rPr>
              <a:t>promotions</a:t>
            </a:r>
            <a:endParaRPr lang="nl-NL" i="0" dirty="0">
              <a:solidFill>
                <a:srgbClr val="FF0000"/>
              </a:solidFill>
            </a:endParaRPr>
          </a:p>
        </p:txBody>
      </p:sp>
      <p:sp>
        <p:nvSpPr>
          <p:cNvPr id="2" name="Titel 1"/>
          <p:cNvSpPr>
            <a:spLocks noGrp="1"/>
          </p:cNvSpPr>
          <p:nvPr>
            <p:ph type="title"/>
          </p:nvPr>
        </p:nvSpPr>
        <p:spPr/>
        <p:txBody>
          <a:bodyPr/>
          <a:lstStyle/>
          <a:p>
            <a:r>
              <a:rPr lang="nl-NL" dirty="0" smtClean="0"/>
              <a:t>Ware of valse</a:t>
            </a:r>
            <a:br>
              <a:rPr lang="nl-NL" dirty="0" smtClean="0"/>
            </a:br>
            <a:r>
              <a:rPr lang="nl-NL" dirty="0" smtClean="0"/>
              <a:t>brengers van ‘t licht</a:t>
            </a:r>
            <a:endParaRPr lang="nl-NL" dirty="0"/>
          </a:p>
        </p:txBody>
      </p:sp>
    </p:spTree>
    <p:extLst>
      <p:ext uri="{BB962C8B-B14F-4D97-AF65-F5344CB8AC3E}">
        <p14:creationId xmlns:p14="http://schemas.microsoft.com/office/powerpoint/2010/main" xmlns="" val="622666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52936"/>
            <a:ext cx="3354471" cy="2232248"/>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1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el 1"/>
          <p:cNvSpPr>
            <a:spLocks noGrp="1"/>
          </p:cNvSpPr>
          <p:nvPr>
            <p:ph type="title"/>
          </p:nvPr>
        </p:nvSpPr>
        <p:spPr/>
        <p:txBody>
          <a:bodyPr/>
          <a:lstStyle/>
          <a:p>
            <a:r>
              <a:rPr lang="nl-NL" b="1" dirty="0" smtClean="0"/>
              <a:t>Grootste Communicator: </a:t>
            </a:r>
            <a:r>
              <a:rPr lang="nl-NL" b="1" dirty="0" smtClean="0">
                <a:solidFill>
                  <a:srgbClr val="FF0000"/>
                </a:solidFill>
              </a:rPr>
              <a:t>Jezus</a:t>
            </a:r>
            <a:endParaRPr lang="nl-NL" b="1" dirty="0">
              <a:solidFill>
                <a:srgbClr val="FF0000"/>
              </a:solidFill>
            </a:endParaRPr>
          </a:p>
        </p:txBody>
      </p:sp>
      <p:sp>
        <p:nvSpPr>
          <p:cNvPr id="3" name="Tijdelijke aanduiding voor inhoud 2"/>
          <p:cNvSpPr>
            <a:spLocks noGrp="1"/>
          </p:cNvSpPr>
          <p:nvPr>
            <p:ph idx="4294967295"/>
          </p:nvPr>
        </p:nvSpPr>
        <p:spPr>
          <a:xfrm>
            <a:off x="3533982" y="1600200"/>
            <a:ext cx="5152817" cy="4525963"/>
          </a:xfrm>
          <a:prstGeom prst="rect">
            <a:avLst/>
          </a:prstGeom>
        </p:spPr>
        <p:txBody>
          <a:bodyPr>
            <a:normAutofit/>
          </a:bodyPr>
          <a:lstStyle/>
          <a:p>
            <a:r>
              <a:rPr lang="nl-NL" dirty="0" smtClean="0"/>
              <a:t>Jezus bracht een van de bekendste en mooiste boodschappen ooit gehoord door de mens die leeft in Zonde </a:t>
            </a:r>
          </a:p>
          <a:p>
            <a:r>
              <a:rPr lang="nl-NL" b="1" dirty="0" smtClean="0">
                <a:solidFill>
                  <a:srgbClr val="FF0000"/>
                </a:solidFill>
              </a:rPr>
              <a:t>Johannes 3:16</a:t>
            </a:r>
          </a:p>
          <a:p>
            <a:r>
              <a:rPr lang="nl-NL" b="1" dirty="0"/>
              <a:t>Want zo lief heeft God de wereld gehad, dat Hij Zijn eniggeboren Zoon gegeven heeft, * opdat ieder die in Hem gelooft, niet verloren gaat, maar eeuwig leven heeft</a:t>
            </a:r>
            <a:r>
              <a:rPr lang="nl-NL" b="1" dirty="0" smtClean="0"/>
              <a:t>.</a:t>
            </a:r>
          </a:p>
          <a:p>
            <a:endParaRPr lang="nl-NL" dirty="0"/>
          </a:p>
          <a:p>
            <a:r>
              <a:rPr lang="nl-NL" dirty="0" smtClean="0"/>
              <a:t>Jezus communiceerde (toen hij op aarde was direct met Zijn volgelingen over </a:t>
            </a:r>
            <a:r>
              <a:rPr lang="nl-NL" dirty="0" err="1" smtClean="0"/>
              <a:t>ZijnP</a:t>
            </a:r>
            <a:r>
              <a:rPr lang="nl-NL" dirty="0" smtClean="0"/>
              <a:t> wil en plan voor ons en Zijn Koninkrijk</a:t>
            </a:r>
            <a:endParaRPr lang="nl-NL" dirty="0"/>
          </a:p>
        </p:txBody>
      </p:sp>
    </p:spTree>
    <p:extLst>
      <p:ext uri="{BB962C8B-B14F-4D97-AF65-F5344CB8AC3E}">
        <p14:creationId xmlns:p14="http://schemas.microsoft.com/office/powerpoint/2010/main" xmlns="" val="384366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smtClean="0"/>
              <a:t>Vraag </a:t>
            </a:r>
            <a:r>
              <a:rPr lang="nl-NL" dirty="0" err="1" smtClean="0"/>
              <a:t>dmv</a:t>
            </a:r>
            <a:r>
              <a:rPr lang="nl-NL" dirty="0" smtClean="0"/>
              <a:t> Handopsteken</a:t>
            </a:r>
          </a:p>
          <a:p>
            <a:endParaRPr lang="nl-NL" dirty="0"/>
          </a:p>
          <a:p>
            <a:r>
              <a:rPr lang="nl-NL" dirty="0" smtClean="0"/>
              <a:t>Verteld God altijd wat er gaat gebeuren </a:t>
            </a:r>
            <a:r>
              <a:rPr lang="nl-NL" dirty="0" err="1" smtClean="0"/>
              <a:t>dmv</a:t>
            </a:r>
            <a:r>
              <a:rPr lang="nl-NL" dirty="0" smtClean="0"/>
              <a:t> profetie?</a:t>
            </a:r>
          </a:p>
          <a:p>
            <a:endParaRPr lang="nl-NL" dirty="0" smtClean="0"/>
          </a:p>
          <a:p>
            <a:r>
              <a:rPr lang="nl-NL" dirty="0" smtClean="0"/>
              <a:t>Wie zegt er ja?</a:t>
            </a:r>
            <a:endParaRPr lang="nl-NL" dirty="0"/>
          </a:p>
          <a:p>
            <a:endParaRPr lang="nl-NL" dirty="0"/>
          </a:p>
        </p:txBody>
      </p:sp>
      <p:sp>
        <p:nvSpPr>
          <p:cNvPr id="3" name="Titel 2"/>
          <p:cNvSpPr>
            <a:spLocks noGrp="1"/>
          </p:cNvSpPr>
          <p:nvPr>
            <p:ph type="title"/>
          </p:nvPr>
        </p:nvSpPr>
        <p:spPr/>
        <p:txBody>
          <a:bodyPr>
            <a:normAutofit fontScale="90000"/>
          </a:bodyPr>
          <a:lstStyle/>
          <a:p>
            <a:r>
              <a:rPr lang="nl-NL" b="1" dirty="0" smtClean="0">
                <a:solidFill>
                  <a:srgbClr val="FF0000"/>
                </a:solidFill>
              </a:rPr>
              <a:t>BRING </a:t>
            </a:r>
            <a:r>
              <a:rPr lang="nl-NL" b="1" dirty="0" err="1" smtClean="0">
                <a:solidFill>
                  <a:srgbClr val="FF0000"/>
                </a:solidFill>
              </a:rPr>
              <a:t>it</a:t>
            </a:r>
            <a:r>
              <a:rPr lang="nl-NL" b="1" dirty="0" smtClean="0">
                <a:solidFill>
                  <a:srgbClr val="FF0000"/>
                </a:solidFill>
              </a:rPr>
              <a:t> ON! </a:t>
            </a:r>
            <a:r>
              <a:rPr lang="nl-NL" b="1" dirty="0" smtClean="0"/>
              <a:t> Quick </a:t>
            </a:r>
            <a:r>
              <a:rPr lang="nl-NL" b="1" dirty="0" err="1" smtClean="0"/>
              <a:t>Decision</a:t>
            </a:r>
            <a:r>
              <a:rPr lang="nl-NL" b="1" dirty="0" smtClean="0"/>
              <a:t> Time</a:t>
            </a:r>
            <a:endParaRPr lang="nl-NL" b="1" dirty="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2924944"/>
            <a:ext cx="4764360" cy="3171277"/>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29875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Profeten zeggen </a:t>
            </a:r>
            <a:r>
              <a:rPr lang="nl-NL" b="1" dirty="0" smtClean="0">
                <a:solidFill>
                  <a:srgbClr val="FF0000"/>
                </a:solidFill>
              </a:rPr>
              <a:t>het</a:t>
            </a:r>
            <a:r>
              <a:rPr lang="nl-NL" b="1" dirty="0" smtClean="0"/>
              <a:t> van te voren!</a:t>
            </a:r>
            <a:endParaRPr lang="nl-NL" b="1" dirty="0"/>
          </a:p>
        </p:txBody>
      </p:sp>
      <p:sp>
        <p:nvSpPr>
          <p:cNvPr id="3" name="Tijdelijke aanduiding voor inhoud 2"/>
          <p:cNvSpPr>
            <a:spLocks noGrp="1"/>
          </p:cNvSpPr>
          <p:nvPr>
            <p:ph idx="4294967295"/>
          </p:nvPr>
        </p:nvSpPr>
        <p:spPr>
          <a:xfrm>
            <a:off x="3059832" y="1600200"/>
            <a:ext cx="5626968" cy="4525963"/>
          </a:xfrm>
          <a:prstGeom prst="rect">
            <a:avLst/>
          </a:prstGeom>
        </p:spPr>
        <p:txBody>
          <a:bodyPr>
            <a:normAutofit/>
          </a:bodyPr>
          <a:lstStyle/>
          <a:p>
            <a:r>
              <a:rPr lang="nl-NL" b="1" dirty="0" err="1" smtClean="0">
                <a:solidFill>
                  <a:srgbClr val="FF0000"/>
                </a:solidFill>
              </a:rPr>
              <a:t>Amos</a:t>
            </a:r>
            <a:r>
              <a:rPr lang="nl-NL" b="1" dirty="0" smtClean="0">
                <a:solidFill>
                  <a:srgbClr val="FF0000"/>
                </a:solidFill>
              </a:rPr>
              <a:t> 3:7</a:t>
            </a:r>
          </a:p>
          <a:p>
            <a:r>
              <a:rPr lang="nl-NL" dirty="0"/>
              <a:t>7 Voorzeker, de Heere </a:t>
            </a:r>
            <a:r>
              <a:rPr lang="nl-NL" dirty="0" err="1"/>
              <a:t>HEERE</a:t>
            </a:r>
            <a:r>
              <a:rPr lang="nl-NL" dirty="0"/>
              <a:t> doet niets tenzij Hij Zijn geheimenis heeft geopenbaard aan Zijn dienaren, de profeten</a:t>
            </a:r>
            <a:r>
              <a:rPr lang="nl-NL" dirty="0" smtClean="0"/>
              <a:t>.</a:t>
            </a:r>
          </a:p>
          <a:p>
            <a:endParaRPr lang="nl-NL" dirty="0"/>
          </a:p>
          <a:p>
            <a:r>
              <a:rPr lang="nl-NL" dirty="0" smtClean="0"/>
              <a:t>Profeten spreken niet eigen woorden (of wil) maar Gods bedoeling.</a:t>
            </a:r>
          </a:p>
          <a:p>
            <a:r>
              <a:rPr lang="nl-NL" b="1" dirty="0" smtClean="0">
                <a:solidFill>
                  <a:srgbClr val="FF0000"/>
                </a:solidFill>
              </a:rPr>
              <a:t>2 Petrus 1:21</a:t>
            </a:r>
          </a:p>
          <a:p>
            <a:r>
              <a:rPr lang="nl-NL" dirty="0"/>
              <a:t>want de profetie is destijds niet voortgebracht door de wil van een mens, maar heilige mensen van God, * door de Heilige Geest gedreven, hebben gesproken.</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838325"/>
            <a:ext cx="2381250" cy="159067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037" y="4149080"/>
            <a:ext cx="2378093" cy="1584176"/>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43540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solidFill>
                  <a:srgbClr val="FF0000"/>
                </a:solidFill>
              </a:rPr>
              <a:t>Sinds wanneer </a:t>
            </a:r>
            <a:r>
              <a:rPr lang="nl-NL" b="1" dirty="0" smtClean="0"/>
              <a:t>hebben wij profeten</a:t>
            </a:r>
            <a:endParaRPr lang="nl-NL" b="1" dirty="0"/>
          </a:p>
        </p:txBody>
      </p:sp>
      <p:sp>
        <p:nvSpPr>
          <p:cNvPr id="3" name="Tijdelijke aanduiding voor inhoud 2"/>
          <p:cNvSpPr>
            <a:spLocks noGrp="1"/>
          </p:cNvSpPr>
          <p:nvPr>
            <p:ph idx="4294967295"/>
          </p:nvPr>
        </p:nvSpPr>
        <p:spPr>
          <a:xfrm>
            <a:off x="457200" y="1600200"/>
            <a:ext cx="4330824" cy="4525963"/>
          </a:xfrm>
          <a:prstGeom prst="rect">
            <a:avLst/>
          </a:prstGeom>
        </p:spPr>
        <p:txBody>
          <a:bodyPr>
            <a:normAutofit/>
          </a:bodyPr>
          <a:lstStyle/>
          <a:p>
            <a:r>
              <a:rPr lang="nl-NL" dirty="0" smtClean="0"/>
              <a:t>Handelingen 3</a:t>
            </a:r>
          </a:p>
          <a:p>
            <a:r>
              <a:rPr lang="nl-NL" dirty="0"/>
              <a:t>19 * Kom dus tot inkeer en bekeer u, opdat uw zonden uitgewist worden en er tijden van verkwikking zullen komen van het aangezicht van de Heere,</a:t>
            </a:r>
          </a:p>
          <a:p>
            <a:r>
              <a:rPr lang="nl-NL" dirty="0"/>
              <a:t>20 en Hij Jezus Christus zal zenden, Die tevoren aan u verkondigd is.</a:t>
            </a:r>
          </a:p>
          <a:p>
            <a:r>
              <a:rPr lang="nl-NL" dirty="0"/>
              <a:t>21 Hem moet de hemel ontvangen tot de tijden waarin alle dingen worden hersteld, waarover </a:t>
            </a:r>
            <a:r>
              <a:rPr lang="nl-NL" b="1" u="sng" dirty="0">
                <a:solidFill>
                  <a:srgbClr val="FF0000"/>
                </a:solidFill>
              </a:rPr>
              <a:t>God gesproken heeft bij monde van al Zijn heilige profeten door de eeuwen heen</a:t>
            </a:r>
            <a:r>
              <a:rPr lang="nl-NL" dirty="0"/>
              <a:t>.</a:t>
            </a:r>
          </a:p>
          <a:p>
            <a:endParaRPr lang="nl-NL"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2204864"/>
            <a:ext cx="2143125" cy="214312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05505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Profeten: </a:t>
            </a:r>
            <a:r>
              <a:rPr lang="nl-NL" b="1" dirty="0" err="1" smtClean="0"/>
              <a:t>Henoch</a:t>
            </a:r>
            <a:endParaRPr lang="nl-NL" b="1" dirty="0"/>
          </a:p>
        </p:txBody>
      </p:sp>
      <p:sp>
        <p:nvSpPr>
          <p:cNvPr id="3" name="Tijdelijke aanduiding voor inhoud 2"/>
          <p:cNvSpPr>
            <a:spLocks noGrp="1"/>
          </p:cNvSpPr>
          <p:nvPr>
            <p:ph idx="4294967295"/>
          </p:nvPr>
        </p:nvSpPr>
        <p:spPr>
          <a:xfrm>
            <a:off x="457200" y="1600201"/>
            <a:ext cx="8229600" cy="1396752"/>
          </a:xfrm>
          <a:prstGeom prst="rect">
            <a:avLst/>
          </a:prstGeom>
        </p:spPr>
        <p:txBody>
          <a:bodyPr/>
          <a:lstStyle/>
          <a:p>
            <a:r>
              <a:rPr lang="nl-NL" dirty="0" smtClean="0"/>
              <a:t>Judas 14</a:t>
            </a:r>
          </a:p>
          <a:p>
            <a:r>
              <a:rPr lang="nl-NL" dirty="0"/>
              <a:t>Ook over hen heeft * </a:t>
            </a:r>
            <a:r>
              <a:rPr lang="nl-NL" b="1" dirty="0" err="1">
                <a:solidFill>
                  <a:srgbClr val="FF0000"/>
                </a:solidFill>
              </a:rPr>
              <a:t>Henoch</a:t>
            </a:r>
            <a:r>
              <a:rPr lang="nl-NL" b="1" dirty="0">
                <a:solidFill>
                  <a:srgbClr val="FF0000"/>
                </a:solidFill>
              </a:rPr>
              <a:t>, de zevende vanaf Adam, geprofeteerd</a:t>
            </a:r>
            <a:r>
              <a:rPr lang="nl-NL" dirty="0"/>
              <a:t>, toen hij zei:* Zie, de Heere is gekomen met Zijn tienduizenden heiligen,</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2670786"/>
            <a:ext cx="2803004" cy="3675367"/>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3622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Mannen </a:t>
            </a:r>
            <a:r>
              <a:rPr lang="nl-NL" b="1" dirty="0" smtClean="0">
                <a:solidFill>
                  <a:srgbClr val="FF0000"/>
                </a:solidFill>
              </a:rPr>
              <a:t>&amp;</a:t>
            </a:r>
            <a:r>
              <a:rPr lang="nl-NL" b="1" dirty="0" smtClean="0"/>
              <a:t> vrouwen</a:t>
            </a:r>
            <a:endParaRPr lang="nl-NL" b="1" dirty="0"/>
          </a:p>
        </p:txBody>
      </p:sp>
      <p:sp>
        <p:nvSpPr>
          <p:cNvPr id="3" name="Tijdelijke aanduiding voor inhoud 2"/>
          <p:cNvSpPr>
            <a:spLocks noGrp="1"/>
          </p:cNvSpPr>
          <p:nvPr>
            <p:ph idx="4294967295"/>
          </p:nvPr>
        </p:nvSpPr>
        <p:spPr>
          <a:xfrm>
            <a:off x="457200" y="1600200"/>
            <a:ext cx="4186808" cy="4525963"/>
          </a:xfrm>
          <a:prstGeom prst="rect">
            <a:avLst/>
          </a:prstGeom>
        </p:spPr>
        <p:txBody>
          <a:bodyPr/>
          <a:lstStyle/>
          <a:p>
            <a:r>
              <a:rPr lang="nl-NL" dirty="0" smtClean="0"/>
              <a:t>God gebruikte </a:t>
            </a:r>
            <a:r>
              <a:rPr lang="nl-NL" b="1" dirty="0" smtClean="0">
                <a:solidFill>
                  <a:srgbClr val="FF0000"/>
                </a:solidFill>
              </a:rPr>
              <a:t>mannen als vrouwen </a:t>
            </a:r>
            <a:r>
              <a:rPr lang="nl-NL" dirty="0" smtClean="0"/>
              <a:t>als profeten.</a:t>
            </a:r>
          </a:p>
          <a:p>
            <a:r>
              <a:rPr lang="nl-NL" dirty="0" smtClean="0"/>
              <a:t>Sommige kennen we als boeken van de Bijbel (Jesaja, Jeremia, Hosea, </a:t>
            </a:r>
            <a:r>
              <a:rPr lang="nl-NL" dirty="0" err="1" smtClean="0"/>
              <a:t>Amos</a:t>
            </a:r>
            <a:r>
              <a:rPr lang="nl-NL" dirty="0" smtClean="0"/>
              <a:t>, </a:t>
            </a:r>
            <a:r>
              <a:rPr lang="nl-NL" dirty="0" err="1" smtClean="0"/>
              <a:t>etc</a:t>
            </a:r>
            <a:r>
              <a:rPr lang="nl-NL" dirty="0" smtClean="0"/>
              <a:t>)</a:t>
            </a:r>
          </a:p>
          <a:p>
            <a:r>
              <a:rPr lang="nl-NL" dirty="0" smtClean="0"/>
              <a:t>Ook profeten wiens boeken niet in de Bijbel staan.. Nathan, </a:t>
            </a:r>
            <a:r>
              <a:rPr lang="nl-NL" dirty="0" err="1" smtClean="0"/>
              <a:t>Gad</a:t>
            </a:r>
            <a:r>
              <a:rPr lang="nl-NL" dirty="0" smtClean="0"/>
              <a:t>, Simeon, Anna, 4 dochters van </a:t>
            </a:r>
            <a:r>
              <a:rPr lang="nl-NL" dirty="0" err="1" smtClean="0"/>
              <a:t>Filiipus</a:t>
            </a:r>
            <a:r>
              <a:rPr lang="nl-NL" dirty="0" smtClean="0"/>
              <a:t>.</a:t>
            </a:r>
            <a:endParaRPr lang="nl-NL"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91421" y="963419"/>
            <a:ext cx="3771900" cy="487680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7928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Taak</a:t>
            </a:r>
            <a:r>
              <a:rPr lang="nl-NL" b="1" dirty="0" smtClean="0"/>
              <a:t> van de profeet</a:t>
            </a:r>
            <a:endParaRPr lang="nl-NL" b="1" dirty="0"/>
          </a:p>
        </p:txBody>
      </p:sp>
      <p:sp>
        <p:nvSpPr>
          <p:cNvPr id="3" name="Tijdelijke aanduiding voor inhoud 2"/>
          <p:cNvSpPr>
            <a:spLocks noGrp="1"/>
          </p:cNvSpPr>
          <p:nvPr>
            <p:ph idx="4294967295"/>
          </p:nvPr>
        </p:nvSpPr>
        <p:spPr>
          <a:xfrm>
            <a:off x="457200" y="1600200"/>
            <a:ext cx="4618856" cy="4525963"/>
          </a:xfrm>
          <a:prstGeom prst="rect">
            <a:avLst/>
          </a:prstGeom>
        </p:spPr>
        <p:txBody>
          <a:bodyPr>
            <a:normAutofit/>
          </a:bodyPr>
          <a:lstStyle/>
          <a:p>
            <a:r>
              <a:rPr lang="nl-NL" sz="2400" b="1" dirty="0" smtClean="0"/>
              <a:t>De gave van profetie is gegeven aan Gods volk om de integriteit van de kerk te laten zien door de eeuwen heen. </a:t>
            </a:r>
          </a:p>
          <a:p>
            <a:pPr marL="285750" indent="-285750">
              <a:buFont typeface="Arial" panose="020B0604020202020204" pitchFamily="34" charset="0"/>
              <a:buChar char="•"/>
            </a:pPr>
            <a:r>
              <a:rPr lang="nl-NL" dirty="0" smtClean="0"/>
              <a:t>Profetie is een gave</a:t>
            </a:r>
          </a:p>
          <a:p>
            <a:pPr marL="285750" indent="-285750">
              <a:buFont typeface="Arial" panose="020B0604020202020204" pitchFamily="34" charset="0"/>
              <a:buChar char="•"/>
            </a:pPr>
            <a:r>
              <a:rPr lang="nl-NL" dirty="0" smtClean="0"/>
              <a:t>Boodschappen van waarschuwing</a:t>
            </a:r>
          </a:p>
          <a:p>
            <a:pPr marL="285750" indent="-285750">
              <a:buFont typeface="Arial" panose="020B0604020202020204" pitchFamily="34" charset="0"/>
              <a:buChar char="•"/>
            </a:pPr>
            <a:r>
              <a:rPr lang="nl-NL" dirty="0" smtClean="0"/>
              <a:t>Vermaning</a:t>
            </a:r>
          </a:p>
          <a:p>
            <a:pPr marL="285750" indent="-285750">
              <a:buFont typeface="Arial" panose="020B0604020202020204" pitchFamily="34" charset="0"/>
              <a:buChar char="•"/>
            </a:pPr>
            <a:r>
              <a:rPr lang="nl-NL" dirty="0" smtClean="0"/>
              <a:t>Visioenen van de toekomst en gebeurtenissen uit het veleden</a:t>
            </a:r>
          </a:p>
          <a:p>
            <a:pPr marL="285750" indent="-285750">
              <a:buFont typeface="Arial" panose="020B0604020202020204" pitchFamily="34" charset="0"/>
              <a:buChar char="•"/>
            </a:pPr>
            <a:r>
              <a:rPr lang="nl-NL" dirty="0" smtClean="0"/>
              <a:t>Volk van God op het rechte pad houden</a:t>
            </a:r>
            <a:endParaRPr lang="nl-NL"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2132856"/>
            <a:ext cx="3483471" cy="2318092"/>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31283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Niet iedereen </a:t>
            </a:r>
            <a:r>
              <a:rPr lang="nl-NL" b="1" dirty="0" smtClean="0"/>
              <a:t>krijgt alle gaven</a:t>
            </a:r>
            <a:endParaRPr lang="nl-NL" b="1" dirty="0"/>
          </a:p>
        </p:txBody>
      </p:sp>
      <p:sp>
        <p:nvSpPr>
          <p:cNvPr id="3" name="Tijdelijke aanduiding voor inhoud 2"/>
          <p:cNvSpPr>
            <a:spLocks noGrp="1"/>
          </p:cNvSpPr>
          <p:nvPr>
            <p:ph idx="4294967295"/>
          </p:nvPr>
        </p:nvSpPr>
        <p:spPr>
          <a:xfrm>
            <a:off x="457200" y="1600200"/>
            <a:ext cx="4978896" cy="4525963"/>
          </a:xfrm>
          <a:prstGeom prst="rect">
            <a:avLst/>
          </a:prstGeom>
        </p:spPr>
        <p:txBody>
          <a:bodyPr>
            <a:normAutofit lnSpcReduction="10000"/>
          </a:bodyPr>
          <a:lstStyle/>
          <a:p>
            <a:r>
              <a:rPr lang="nl-NL" dirty="0" smtClean="0"/>
              <a:t>Iedereen heeft een taak n de gemeente Gods geest bepaald wie, welke gave krijgt. </a:t>
            </a:r>
            <a:r>
              <a:rPr lang="nl-NL" b="1" dirty="0" smtClean="0"/>
              <a:t>Niet iedereen wordt per definitie een profeet</a:t>
            </a:r>
          </a:p>
          <a:p>
            <a:r>
              <a:rPr lang="nl-NL" b="1" dirty="0" smtClean="0">
                <a:solidFill>
                  <a:srgbClr val="FF0000"/>
                </a:solidFill>
              </a:rPr>
              <a:t>1 kor 12:11-12</a:t>
            </a:r>
          </a:p>
          <a:p>
            <a:r>
              <a:rPr lang="nl-NL" dirty="0"/>
              <a:t>Al deze dingen echter * werkt één en dezelfde Geest, * Die aan ieder afzonderlijk uitdeelt zoals Hij </a:t>
            </a:r>
            <a:r>
              <a:rPr lang="nl-NL" dirty="0" smtClean="0"/>
              <a:t>wil</a:t>
            </a:r>
            <a:r>
              <a:rPr lang="nl-NL" dirty="0"/>
              <a:t> </a:t>
            </a:r>
            <a:r>
              <a:rPr lang="nl-NL" dirty="0" smtClean="0"/>
              <a:t> Want </a:t>
            </a:r>
            <a:r>
              <a:rPr lang="nl-NL" dirty="0"/>
              <a:t>zoals het lichaam één is en veel leden heeft, en al de leden van dit ene lichaam, hoewel het er veel zijn, één lichaam zijn, zo is het ook met Christus.</a:t>
            </a:r>
          </a:p>
          <a:p>
            <a:r>
              <a:rPr lang="nl-NL" b="1" dirty="0" smtClean="0">
                <a:solidFill>
                  <a:srgbClr val="FF0000"/>
                </a:solidFill>
              </a:rPr>
              <a:t>1 kor 7:7</a:t>
            </a:r>
          </a:p>
          <a:p>
            <a:r>
              <a:rPr lang="nl-NL" dirty="0"/>
              <a:t>Want ik zou wel willen dat alle mensen waren zoals ikzelf, * maar ieder heeft zijn eigen genadegave van God, de één op deze wijze, de ander op die wijze.</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26104" y="2780928"/>
            <a:ext cx="3221827" cy="2412479"/>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3993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Wanneer </a:t>
            </a:r>
            <a:r>
              <a:rPr lang="nl-NL" b="1" dirty="0" smtClean="0">
                <a:solidFill>
                  <a:srgbClr val="FF0000"/>
                </a:solidFill>
              </a:rPr>
              <a:t>geen</a:t>
            </a:r>
            <a:r>
              <a:rPr lang="nl-NL" b="1" dirty="0" smtClean="0"/>
              <a:t> profeten</a:t>
            </a:r>
            <a:endParaRPr lang="nl-NL" b="1" dirty="0"/>
          </a:p>
        </p:txBody>
      </p:sp>
      <p:sp>
        <p:nvSpPr>
          <p:cNvPr id="3" name="Tijdelijke aanduiding voor inhoud 2"/>
          <p:cNvSpPr>
            <a:spLocks noGrp="1"/>
          </p:cNvSpPr>
          <p:nvPr>
            <p:ph idx="4294967295"/>
          </p:nvPr>
        </p:nvSpPr>
        <p:spPr>
          <a:xfrm>
            <a:off x="457200" y="1600200"/>
            <a:ext cx="5194920" cy="4525963"/>
          </a:xfrm>
          <a:prstGeom prst="rect">
            <a:avLst/>
          </a:prstGeom>
        </p:spPr>
        <p:txBody>
          <a:bodyPr>
            <a:normAutofit fontScale="85000" lnSpcReduction="20000"/>
          </a:bodyPr>
          <a:lstStyle/>
          <a:p>
            <a:r>
              <a:rPr lang="nl-NL" b="1" dirty="0" err="1" smtClean="0"/>
              <a:t>Amos</a:t>
            </a:r>
            <a:r>
              <a:rPr lang="nl-NL" b="1" dirty="0" smtClean="0"/>
              <a:t> sprak </a:t>
            </a:r>
          </a:p>
          <a:p>
            <a:r>
              <a:rPr lang="nl-NL" dirty="0" err="1" smtClean="0"/>
              <a:t>Amos</a:t>
            </a:r>
            <a:r>
              <a:rPr lang="nl-NL" dirty="0" smtClean="0"/>
              <a:t> 8:11-12</a:t>
            </a:r>
          </a:p>
          <a:p>
            <a:r>
              <a:rPr lang="nl-NL" dirty="0"/>
              <a:t>11 Zie, er komen dagen,</a:t>
            </a:r>
          </a:p>
          <a:p>
            <a:r>
              <a:rPr lang="nl-NL" dirty="0"/>
              <a:t>spreekt de Heere HEERE,</a:t>
            </a:r>
          </a:p>
          <a:p>
            <a:r>
              <a:rPr lang="nl-NL" dirty="0"/>
              <a:t>dat Ik honger in het land zal zenden;</a:t>
            </a:r>
          </a:p>
          <a:p>
            <a:r>
              <a:rPr lang="nl-NL" dirty="0"/>
              <a:t>geen honger naar brood,</a:t>
            </a:r>
          </a:p>
          <a:p>
            <a:r>
              <a:rPr lang="nl-NL" dirty="0"/>
              <a:t>geen dorst naar water,</a:t>
            </a:r>
          </a:p>
          <a:p>
            <a:r>
              <a:rPr lang="nl-NL" dirty="0"/>
              <a:t>maar om de woorden van de HEERE te horen.</a:t>
            </a:r>
          </a:p>
          <a:p>
            <a:r>
              <a:rPr lang="nl-NL" dirty="0"/>
              <a:t>12 Dan dolen zij van zee tot zee,</a:t>
            </a:r>
          </a:p>
          <a:p>
            <a:r>
              <a:rPr lang="nl-NL" dirty="0"/>
              <a:t>van noord tot oost trekken zij rond,</a:t>
            </a:r>
          </a:p>
          <a:p>
            <a:r>
              <a:rPr lang="nl-NL" dirty="0"/>
              <a:t>om het woord van de HEERE te zoeken,</a:t>
            </a:r>
          </a:p>
          <a:p>
            <a:r>
              <a:rPr lang="nl-NL" dirty="0"/>
              <a:t>maar zij zullen het niet vinden</a:t>
            </a:r>
            <a:r>
              <a:rPr lang="nl-NL" dirty="0" smtClean="0"/>
              <a:t>.</a:t>
            </a:r>
          </a:p>
          <a:p>
            <a:r>
              <a:rPr lang="nl-NL" dirty="0" smtClean="0"/>
              <a:t>.</a:t>
            </a:r>
            <a:endParaRPr lang="nl-NL" dirty="0"/>
          </a:p>
          <a:p>
            <a:endParaRPr lang="nl-NL" dirty="0" smtClean="0"/>
          </a:p>
          <a:p>
            <a:endParaRPr lang="nl-NL" dirty="0"/>
          </a:p>
          <a:p>
            <a:endParaRPr lang="nl-NL" dirty="0"/>
          </a:p>
          <a:p>
            <a:endParaRPr lang="nl-NL"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6329" y="1755412"/>
            <a:ext cx="4434143" cy="248312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7103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Tijdens de middeleeuwen</a:t>
            </a:r>
            <a:endParaRPr lang="nl-NL" b="1" dirty="0"/>
          </a:p>
        </p:txBody>
      </p:sp>
      <p:sp>
        <p:nvSpPr>
          <p:cNvPr id="3" name="Tijdelijke aanduiding voor inhoud 2"/>
          <p:cNvSpPr>
            <a:spLocks noGrp="1"/>
          </p:cNvSpPr>
          <p:nvPr>
            <p:ph idx="4294967295"/>
          </p:nvPr>
        </p:nvSpPr>
        <p:spPr>
          <a:xfrm>
            <a:off x="457200" y="1600200"/>
            <a:ext cx="4258816" cy="4525963"/>
          </a:xfrm>
          <a:prstGeom prst="rect">
            <a:avLst/>
          </a:prstGeom>
        </p:spPr>
        <p:txBody>
          <a:bodyPr/>
          <a:lstStyle/>
          <a:p>
            <a:endParaRPr lang="nl-NL" dirty="0" smtClean="0"/>
          </a:p>
          <a:p>
            <a:r>
              <a:rPr lang="nl-NL" b="1" dirty="0" err="1" smtClean="0">
                <a:solidFill>
                  <a:srgbClr val="FF0000"/>
                </a:solidFill>
              </a:rPr>
              <a:t>Spr</a:t>
            </a:r>
            <a:r>
              <a:rPr lang="nl-NL" b="1" dirty="0" smtClean="0">
                <a:solidFill>
                  <a:srgbClr val="FF0000"/>
                </a:solidFill>
              </a:rPr>
              <a:t> 29:18</a:t>
            </a:r>
          </a:p>
          <a:p>
            <a:r>
              <a:rPr lang="nl-NL" dirty="0" smtClean="0"/>
              <a:t>18 Als er geen visioen is, raakt een volk losgeslagen,</a:t>
            </a:r>
          </a:p>
          <a:p>
            <a:r>
              <a:rPr lang="nl-NL" dirty="0" smtClean="0"/>
              <a:t>maar welzalig is hij die zich houdt aan de wet</a:t>
            </a:r>
            <a:endParaRPr lang="nl-NL"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988840"/>
            <a:ext cx="3959628" cy="3389311"/>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40673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normAutofit lnSpcReduction="10000"/>
          </a:bodyPr>
          <a:lstStyle/>
          <a:p>
            <a:pPr marL="285750" indent="-285750">
              <a:buFont typeface="Courier New" panose="02070309020205020404" pitchFamily="49" charset="0"/>
              <a:buChar char="o"/>
            </a:pPr>
            <a:r>
              <a:rPr lang="nl-NL" dirty="0" smtClean="0"/>
              <a:t>Inleiding</a:t>
            </a:r>
          </a:p>
          <a:p>
            <a:pPr marL="285750" indent="-285750">
              <a:buFont typeface="Courier New" panose="02070309020205020404" pitchFamily="49" charset="0"/>
              <a:buChar char="o"/>
            </a:pPr>
            <a:endParaRPr lang="nl-NL" dirty="0" smtClean="0"/>
          </a:p>
          <a:p>
            <a:pPr marL="285750" indent="-285750">
              <a:buFont typeface="Courier New" panose="02070309020205020404" pitchFamily="49" charset="0"/>
              <a:buChar char="o"/>
            </a:pPr>
            <a:r>
              <a:rPr lang="nl-NL" dirty="0" smtClean="0"/>
              <a:t>Wat moeten wij met een profeet?!</a:t>
            </a:r>
            <a:endParaRPr lang="nl-NL" dirty="0"/>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r>
              <a:rPr lang="nl-NL" dirty="0" smtClean="0"/>
              <a:t>De Bijbelse test van een ware profeet</a:t>
            </a:r>
          </a:p>
          <a:p>
            <a:pPr marL="285750" indent="-285750">
              <a:buFont typeface="Courier New" panose="02070309020205020404" pitchFamily="49" charset="0"/>
              <a:buChar char="o"/>
            </a:pPr>
            <a:endParaRPr lang="nl-NL" dirty="0" smtClean="0"/>
          </a:p>
          <a:p>
            <a:pPr marL="285750" indent="-285750">
              <a:buFont typeface="Courier New" panose="02070309020205020404" pitchFamily="49" charset="0"/>
              <a:buChar char="o"/>
            </a:pPr>
            <a:r>
              <a:rPr lang="nl-NL" dirty="0" smtClean="0"/>
              <a:t>Valse Profeten:</a:t>
            </a:r>
          </a:p>
          <a:p>
            <a:pPr marL="457200" lvl="1" indent="-285750">
              <a:buFont typeface="Courier New" panose="02070309020205020404" pitchFamily="49" charset="0"/>
              <a:buChar char="o"/>
            </a:pPr>
            <a:r>
              <a:rPr lang="nl-NL" dirty="0" smtClean="0"/>
              <a:t>Ten tijde van EGW en nu</a:t>
            </a:r>
          </a:p>
          <a:p>
            <a:pPr marL="457200" lvl="1" indent="-285750">
              <a:buFont typeface="Courier New" panose="02070309020205020404" pitchFamily="49" charset="0"/>
              <a:buChar char="o"/>
            </a:pPr>
            <a:r>
              <a:rPr lang="nl-NL" dirty="0"/>
              <a:t>In de Bijbel</a:t>
            </a:r>
          </a:p>
          <a:p>
            <a:pPr marL="285750" indent="-285750">
              <a:buFont typeface="Courier New" panose="02070309020205020404" pitchFamily="49" charset="0"/>
              <a:buChar char="o"/>
            </a:pPr>
            <a:r>
              <a:rPr lang="nl-NL" dirty="0" smtClean="0"/>
              <a:t>Hoe zit het nu Ellen White</a:t>
            </a:r>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r>
              <a:rPr lang="nl-NL" dirty="0" smtClean="0"/>
              <a:t>De test &amp; EGW</a:t>
            </a:r>
            <a:endParaRPr lang="nl-NL" dirty="0"/>
          </a:p>
        </p:txBody>
      </p:sp>
      <p:sp>
        <p:nvSpPr>
          <p:cNvPr id="3" name="Titel 2"/>
          <p:cNvSpPr>
            <a:spLocks noGrp="1"/>
          </p:cNvSpPr>
          <p:nvPr>
            <p:ph type="title"/>
          </p:nvPr>
        </p:nvSpPr>
        <p:spPr/>
        <p:txBody>
          <a:bodyPr>
            <a:normAutofit fontScale="90000"/>
          </a:bodyPr>
          <a:lstStyle/>
          <a:p>
            <a:r>
              <a:rPr lang="nl-NL" dirty="0"/>
              <a:t>Programma A</a:t>
            </a:r>
            <a:r>
              <a:rPr lang="nl-NL" i="1" dirty="0"/>
              <a:t>B</a:t>
            </a:r>
            <a:r>
              <a:rPr lang="nl-NL" dirty="0"/>
              <a:t>C-Middag </a:t>
            </a:r>
            <a:r>
              <a:rPr lang="nl-NL" b="1" dirty="0" smtClean="0"/>
              <a:t/>
            </a:r>
            <a:br>
              <a:rPr lang="nl-NL" b="1" dirty="0" smtClean="0"/>
            </a:br>
            <a:r>
              <a:rPr lang="nl-NL" b="1" dirty="0" smtClean="0">
                <a:solidFill>
                  <a:srgbClr val="FF0000"/>
                </a:solidFill>
              </a:rPr>
              <a:t>6 </a:t>
            </a:r>
            <a:r>
              <a:rPr lang="nl-NL" b="1" dirty="0">
                <a:solidFill>
                  <a:srgbClr val="FF0000"/>
                </a:solidFill>
              </a:rPr>
              <a:t>december </a:t>
            </a:r>
            <a:r>
              <a:rPr lang="nl-NL" b="1" dirty="0" smtClean="0">
                <a:solidFill>
                  <a:srgbClr val="FF0000"/>
                </a:solidFill>
              </a:rPr>
              <a:t>2014</a:t>
            </a:r>
            <a:endParaRPr lang="nl-NL" b="1" dirty="0">
              <a:solidFill>
                <a:srgbClr val="FF0000"/>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2276872"/>
            <a:ext cx="3749241" cy="2808312"/>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2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89933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Ware of valse brengers van ‘t licht.</a:t>
            </a:r>
            <a:endParaRPr lang="nl-NL" dirty="0"/>
          </a:p>
        </p:txBody>
      </p:sp>
      <p:sp>
        <p:nvSpPr>
          <p:cNvPr id="3" name="Titel 2"/>
          <p:cNvSpPr>
            <a:spLocks noGrp="1"/>
          </p:cNvSpPr>
          <p:nvPr>
            <p:ph type="title"/>
          </p:nvPr>
        </p:nvSpPr>
        <p:spPr/>
        <p:txBody>
          <a:bodyPr/>
          <a:lstStyle/>
          <a:p>
            <a:r>
              <a:rPr lang="nl-NL" dirty="0" smtClean="0"/>
              <a:t>De test!</a:t>
            </a:r>
            <a:endParaRPr lang="nl-NL" dirty="0"/>
          </a:p>
        </p:txBody>
      </p:sp>
    </p:spTree>
    <p:extLst>
      <p:ext uri="{BB962C8B-B14F-4D97-AF65-F5344CB8AC3E}">
        <p14:creationId xmlns:p14="http://schemas.microsoft.com/office/powerpoint/2010/main" xmlns="" val="1064294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solidFill>
                  <a:srgbClr val="FF0000"/>
                </a:solidFill>
              </a:rPr>
              <a:t>Profetie </a:t>
            </a:r>
            <a:r>
              <a:rPr lang="nl-NL" b="1" dirty="0" smtClean="0"/>
              <a:t>voor diegene die komst van Christus verwachten</a:t>
            </a:r>
            <a:endParaRPr lang="nl-NL" b="1" dirty="0"/>
          </a:p>
        </p:txBody>
      </p:sp>
      <p:sp>
        <p:nvSpPr>
          <p:cNvPr id="3" name="Tijdelijke aanduiding voor inhoud 2"/>
          <p:cNvSpPr>
            <a:spLocks noGrp="1"/>
          </p:cNvSpPr>
          <p:nvPr>
            <p:ph idx="4294967295"/>
          </p:nvPr>
        </p:nvSpPr>
        <p:spPr>
          <a:xfrm>
            <a:off x="457200" y="1600200"/>
            <a:ext cx="4402832" cy="4525963"/>
          </a:xfrm>
          <a:prstGeom prst="rect">
            <a:avLst/>
          </a:prstGeom>
        </p:spPr>
        <p:txBody>
          <a:bodyPr/>
          <a:lstStyle/>
          <a:p>
            <a:r>
              <a:rPr lang="nl-NL" dirty="0" smtClean="0"/>
              <a:t>Er komen valse profeten</a:t>
            </a:r>
          </a:p>
          <a:p>
            <a:r>
              <a:rPr lang="nl-NL" dirty="0" smtClean="0"/>
              <a:t>Mat 24:24</a:t>
            </a:r>
          </a:p>
          <a:p>
            <a:endParaRPr lang="nl-NL" dirty="0"/>
          </a:p>
          <a:p>
            <a:r>
              <a:rPr lang="nl-NL" dirty="0" smtClean="0"/>
              <a:t>Wij moeten testen of het waar is wat wordt gezegd.. Test de geest 12 </a:t>
            </a:r>
            <a:r>
              <a:rPr lang="nl-NL" dirty="0" err="1" smtClean="0"/>
              <a:t>johannes</a:t>
            </a:r>
            <a:r>
              <a:rPr lang="nl-NL" dirty="0" smtClean="0"/>
              <a:t> 4:1</a:t>
            </a:r>
          </a:p>
          <a:p>
            <a:r>
              <a:rPr lang="nl-NL" dirty="0"/>
              <a:t/>
            </a:r>
            <a:br>
              <a:rPr lang="nl-NL" dirty="0"/>
            </a:br>
            <a:r>
              <a:rPr lang="nl-NL" dirty="0" smtClean="0"/>
              <a:t>Toets alles en behoud het goede 2 </a:t>
            </a:r>
            <a:r>
              <a:rPr lang="nl-NL" dirty="0" err="1" smtClean="0"/>
              <a:t>tess</a:t>
            </a:r>
            <a:r>
              <a:rPr lang="nl-NL" dirty="0" smtClean="0"/>
              <a:t> 5</a:t>
            </a:r>
            <a:endParaRPr lang="nl-NL" dirty="0"/>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8191"/>
          <a:stretch/>
        </p:blipFill>
        <p:spPr bwMode="auto">
          <a:xfrm>
            <a:off x="5076056" y="1916832"/>
            <a:ext cx="3671481" cy="324000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2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8223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Hoe verder</a:t>
            </a:r>
            <a:r>
              <a:rPr lang="nl-NL" b="1" dirty="0" smtClean="0">
                <a:solidFill>
                  <a:srgbClr val="FF0000"/>
                </a:solidFill>
              </a:rPr>
              <a:t>..?</a:t>
            </a:r>
            <a:endParaRPr lang="nl-NL" b="1" dirty="0">
              <a:solidFill>
                <a:srgbClr val="FF0000"/>
              </a:solidFill>
            </a:endParaRPr>
          </a:p>
        </p:txBody>
      </p:sp>
      <p:sp>
        <p:nvSpPr>
          <p:cNvPr id="3" name="Tijdelijke aanduiding voor inhoud 2"/>
          <p:cNvSpPr>
            <a:spLocks noGrp="1"/>
          </p:cNvSpPr>
          <p:nvPr>
            <p:ph idx="4294967295"/>
          </p:nvPr>
        </p:nvSpPr>
        <p:spPr>
          <a:xfrm>
            <a:off x="457200" y="1600200"/>
            <a:ext cx="4258816" cy="4525963"/>
          </a:xfrm>
          <a:prstGeom prst="rect">
            <a:avLst/>
          </a:prstGeom>
        </p:spPr>
        <p:txBody>
          <a:bodyPr/>
          <a:lstStyle/>
          <a:p>
            <a:r>
              <a:rPr lang="nl-NL" dirty="0" smtClean="0"/>
              <a:t>De bijbel zegt dat het goed is om naar profeten te luistern</a:t>
            </a:r>
          </a:p>
          <a:p>
            <a:endParaRPr lang="nl-NL" dirty="0" smtClean="0"/>
          </a:p>
          <a:p>
            <a:r>
              <a:rPr lang="nl-NL" sz="2400" b="1" dirty="0">
                <a:solidFill>
                  <a:srgbClr val="FF0000"/>
                </a:solidFill>
              </a:rPr>
              <a:t>Vertrouw op de HEERE, uw God, dan zult u standhouden. Vertrouw op Zijn profeten, dan zult u voorspoedig zijn.</a:t>
            </a:r>
          </a:p>
          <a:p>
            <a:r>
              <a:rPr lang="nl-NL" i="1" dirty="0" smtClean="0"/>
              <a:t>2 </a:t>
            </a:r>
            <a:r>
              <a:rPr lang="nl-NL" i="1" dirty="0" err="1" smtClean="0"/>
              <a:t>Kron</a:t>
            </a:r>
            <a:r>
              <a:rPr lang="nl-NL" i="1" dirty="0" smtClean="0"/>
              <a:t> 20:20</a:t>
            </a:r>
          </a:p>
          <a:p>
            <a:endParaRPr lang="nl-NL" dirty="0"/>
          </a:p>
          <a:p>
            <a:r>
              <a:rPr lang="nl-NL" dirty="0" smtClean="0"/>
              <a:t>Het gaat je goed af als je de raad van (ware’ profeten volgt!</a:t>
            </a:r>
            <a:endParaRPr lang="nl-NL"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925673"/>
            <a:ext cx="3609975" cy="300990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73361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3571501" cy="4724400"/>
          </a:xfrm>
        </p:spPr>
        <p:txBody>
          <a:bodyPr/>
          <a:lstStyle/>
          <a:p>
            <a:endParaRPr lang="nl-NL" dirty="0"/>
          </a:p>
          <a:p>
            <a:r>
              <a:rPr lang="nl-NL" dirty="0"/>
              <a:t> want er zullen valse christussen en valse profeten opstaan en zij zullen grote tekenen en wonderen doen, zó dat zij – als het mogelijk zou zijn – ook de uitverkorenen zouden misleiden</a:t>
            </a:r>
            <a:r>
              <a:rPr lang="nl-NL" dirty="0" smtClean="0"/>
              <a:t>.</a:t>
            </a:r>
          </a:p>
          <a:p>
            <a:endParaRPr lang="nl-NL" dirty="0"/>
          </a:p>
          <a:p>
            <a:r>
              <a:rPr lang="nl-NL" b="1" dirty="0" err="1" smtClean="0">
                <a:solidFill>
                  <a:srgbClr val="FF0000"/>
                </a:solidFill>
              </a:rPr>
              <a:t>Matt</a:t>
            </a:r>
            <a:r>
              <a:rPr lang="nl-NL" b="1" dirty="0" smtClean="0">
                <a:solidFill>
                  <a:srgbClr val="FF0000"/>
                </a:solidFill>
              </a:rPr>
              <a:t> 24:24</a:t>
            </a:r>
            <a:endParaRPr lang="nl-NL" b="1" dirty="0">
              <a:solidFill>
                <a:srgbClr val="FF0000"/>
              </a:solidFill>
            </a:endParaRPr>
          </a:p>
        </p:txBody>
      </p:sp>
      <p:sp>
        <p:nvSpPr>
          <p:cNvPr id="3" name="Titel 2"/>
          <p:cNvSpPr>
            <a:spLocks noGrp="1"/>
          </p:cNvSpPr>
          <p:nvPr>
            <p:ph type="title"/>
          </p:nvPr>
        </p:nvSpPr>
        <p:spPr/>
        <p:txBody>
          <a:bodyPr/>
          <a:lstStyle/>
          <a:p>
            <a:r>
              <a:rPr lang="nl-NL" b="1" dirty="0" smtClean="0"/>
              <a:t>Er zullen </a:t>
            </a:r>
            <a:r>
              <a:rPr lang="nl-NL" b="1" dirty="0" smtClean="0">
                <a:solidFill>
                  <a:srgbClr val="FF0000"/>
                </a:solidFill>
              </a:rPr>
              <a:t>valse</a:t>
            </a:r>
            <a:r>
              <a:rPr lang="nl-NL" b="1" dirty="0" smtClean="0"/>
              <a:t> profeten zijn</a:t>
            </a:r>
            <a:endParaRPr lang="nl-NL" b="1" dirty="0"/>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1700808"/>
            <a:ext cx="2381250" cy="381000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2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86723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dirty="0" smtClean="0">
                <a:solidFill>
                  <a:srgbClr val="FF0000"/>
                </a:solidFill>
              </a:rPr>
              <a:t>VS: </a:t>
            </a:r>
            <a:r>
              <a:rPr lang="nl-NL" b="1" dirty="0" smtClean="0"/>
              <a:t>Man claimt dat hij Jezus is</a:t>
            </a:r>
            <a:endParaRPr lang="nl-NL" b="1" dirty="0"/>
          </a:p>
        </p:txBody>
      </p:sp>
      <p:pic>
        <p:nvPicPr>
          <p:cNvPr id="10" name="False Christ, man  who claims to be Jesus Watch Out !!!!.wmv">
            <a:hlinkClick r:id="" action="ppaction://media"/>
          </p:cNvPr>
          <p:cNvPicPr>
            <a:picLocks noGrp="1" noRot="1" noChangeAspect="1"/>
          </p:cNvPicPr>
          <p:nvPr>
            <p:ph sz="quarter" idx="13"/>
            <a:videoFile r:link="rId1"/>
          </p:nvPr>
        </p:nvPicPr>
        <p:blipFill>
          <a:blip r:embed="rId3" cstate="print"/>
          <a:stretch>
            <a:fillRect/>
          </a:stretch>
        </p:blipFill>
        <p:spPr>
          <a:xfrm>
            <a:off x="1117078" y="1700808"/>
            <a:ext cx="6264697" cy="4176464"/>
          </a:xfrm>
          <a:prstGeom prst="rect">
            <a:avLst/>
          </a:prstGeom>
        </p:spPr>
      </p:pic>
    </p:spTree>
    <p:extLst>
      <p:ext uri="{BB962C8B-B14F-4D97-AF65-F5344CB8AC3E}">
        <p14:creationId xmlns:p14="http://schemas.microsoft.com/office/powerpoint/2010/main" xmlns="" val="270828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64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2995437" cy="4724400"/>
          </a:xfrm>
        </p:spPr>
        <p:txBody>
          <a:bodyPr/>
          <a:lstStyle/>
          <a:p>
            <a:r>
              <a:rPr lang="nl-NL" dirty="0"/>
              <a:t>Wat bewonder, stoort je aan het </a:t>
            </a:r>
            <a:r>
              <a:rPr lang="nl-NL" dirty="0" smtClean="0"/>
              <a:t>filmpje?</a:t>
            </a:r>
            <a:endParaRPr lang="nl-NL" dirty="0"/>
          </a:p>
        </p:txBody>
      </p:sp>
      <p:sp>
        <p:nvSpPr>
          <p:cNvPr id="3" name="Titel 2"/>
          <p:cNvSpPr>
            <a:spLocks noGrp="1"/>
          </p:cNvSpPr>
          <p:nvPr>
            <p:ph type="title"/>
          </p:nvPr>
        </p:nvSpPr>
        <p:spPr/>
        <p:txBody>
          <a:bodyPr>
            <a:normAutofit/>
          </a:bodyPr>
          <a:lstStyle/>
          <a:p>
            <a:r>
              <a:rPr lang="nl-NL" b="1" dirty="0" err="1" smtClean="0"/>
              <a:t>Let’s</a:t>
            </a:r>
            <a:r>
              <a:rPr lang="nl-NL" b="1" dirty="0" smtClean="0"/>
              <a:t> </a:t>
            </a:r>
            <a:r>
              <a:rPr lang="nl-NL" dirty="0" smtClean="0">
                <a:solidFill>
                  <a:srgbClr val="FF0000"/>
                </a:solidFill>
              </a:rPr>
              <a:t>talk </a:t>
            </a:r>
            <a:endParaRPr lang="nl-NL" dirty="0">
              <a:solidFill>
                <a:srgbClr val="FF0000"/>
              </a:solidFill>
            </a:endParaRPr>
          </a:p>
        </p:txBody>
      </p:sp>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1844824"/>
            <a:ext cx="5035914" cy="3456384"/>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2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5032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smtClean="0">
                <a:solidFill>
                  <a:srgbClr val="FF0000"/>
                </a:solidFill>
              </a:rPr>
              <a:t>AJ Miller</a:t>
            </a:r>
            <a:r>
              <a:rPr lang="nl-NL" b="1" dirty="0" smtClean="0"/>
              <a:t>, Claimt dat hij Christus is</a:t>
            </a:r>
            <a:endParaRPr lang="nl-NL" b="1" dirty="0"/>
          </a:p>
        </p:txBody>
      </p:sp>
      <p:pic>
        <p:nvPicPr>
          <p:cNvPr id="8" name="Are you claiming you are the 1st century Jesus-.wmv">
            <a:hlinkClick r:id="" action="ppaction://media"/>
          </p:cNvPr>
          <p:cNvPicPr>
            <a:picLocks noGrp="1" noRot="1" noChangeAspect="1"/>
          </p:cNvPicPr>
          <p:nvPr>
            <p:ph sz="quarter" idx="13"/>
            <a:videoFile r:link="rId1"/>
          </p:nvPr>
        </p:nvPicPr>
        <p:blipFill>
          <a:blip r:embed="rId3" cstate="print"/>
          <a:stretch>
            <a:fillRect/>
          </a:stretch>
        </p:blipFill>
        <p:spPr>
          <a:xfrm>
            <a:off x="542705" y="1772816"/>
            <a:ext cx="8064896" cy="4536504"/>
          </a:xfrm>
          <a:prstGeom prst="rect">
            <a:avLst/>
          </a:prstGeom>
        </p:spPr>
      </p:pic>
    </p:spTree>
    <p:extLst>
      <p:ext uri="{BB962C8B-B14F-4D97-AF65-F5344CB8AC3E}">
        <p14:creationId xmlns:p14="http://schemas.microsoft.com/office/powerpoint/2010/main" xmlns="" val="27975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14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3387" y="2132856"/>
            <a:ext cx="5520613" cy="3312368"/>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2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jdelijke aanduiding voor inhoud 1"/>
          <p:cNvSpPr>
            <a:spLocks noGrp="1"/>
          </p:cNvSpPr>
          <p:nvPr>
            <p:ph sz="quarter" idx="13"/>
          </p:nvPr>
        </p:nvSpPr>
        <p:spPr>
          <a:xfrm>
            <a:off x="352427" y="1463040"/>
            <a:ext cx="3571501" cy="4724400"/>
          </a:xfrm>
        </p:spPr>
        <p:txBody>
          <a:bodyPr/>
          <a:lstStyle/>
          <a:p>
            <a:r>
              <a:rPr lang="nl-NL" dirty="0"/>
              <a:t>Waarom geloven mensen dat AJ, Jezus </a:t>
            </a:r>
            <a:r>
              <a:rPr lang="nl-NL" dirty="0" smtClean="0"/>
              <a:t>is? (zijn vrouw is trouwens Maria)</a:t>
            </a:r>
          </a:p>
          <a:p>
            <a:endParaRPr lang="nl-NL" dirty="0"/>
          </a:p>
          <a:p>
            <a:endParaRPr lang="nl-NL" dirty="0" smtClean="0"/>
          </a:p>
          <a:p>
            <a:endParaRPr lang="nl-NL" dirty="0"/>
          </a:p>
          <a:p>
            <a:endParaRPr lang="nl-NL" dirty="0" smtClean="0"/>
          </a:p>
          <a:p>
            <a:r>
              <a:rPr lang="nl-NL" dirty="0" smtClean="0"/>
              <a:t>Moeten wij profeten die niet in de Bijbel genoemd staan negeren, vanwege deze rariteiten</a:t>
            </a:r>
            <a:endParaRPr lang="nl-NL" dirty="0"/>
          </a:p>
        </p:txBody>
      </p:sp>
      <p:sp>
        <p:nvSpPr>
          <p:cNvPr id="3" name="Titel 2"/>
          <p:cNvSpPr>
            <a:spLocks noGrp="1"/>
          </p:cNvSpPr>
          <p:nvPr>
            <p:ph type="title"/>
          </p:nvPr>
        </p:nvSpPr>
        <p:spPr/>
        <p:txBody>
          <a:bodyPr>
            <a:normAutofit/>
          </a:bodyPr>
          <a:lstStyle/>
          <a:p>
            <a:r>
              <a:rPr lang="nl-NL" b="1" dirty="0" err="1" smtClean="0"/>
              <a:t>Let’s</a:t>
            </a:r>
            <a:r>
              <a:rPr lang="nl-NL" b="1" dirty="0" smtClean="0"/>
              <a:t> </a:t>
            </a:r>
            <a:r>
              <a:rPr lang="nl-NL" b="1" dirty="0" smtClean="0">
                <a:solidFill>
                  <a:srgbClr val="FF0000"/>
                </a:solidFill>
              </a:rPr>
              <a:t>talk </a:t>
            </a:r>
            <a:r>
              <a:rPr lang="nl-NL" b="1" dirty="0" err="1" smtClean="0">
                <a:solidFill>
                  <a:srgbClr val="FF0000"/>
                </a:solidFill>
              </a:rPr>
              <a:t>some</a:t>
            </a:r>
            <a:r>
              <a:rPr lang="nl-NL" b="1" dirty="0" smtClean="0">
                <a:solidFill>
                  <a:srgbClr val="FF0000"/>
                </a:solidFill>
              </a:rPr>
              <a:t> more</a:t>
            </a:r>
            <a:endParaRPr lang="nl-NL" b="1" dirty="0">
              <a:solidFill>
                <a:srgbClr val="FF0000"/>
              </a:solidFill>
            </a:endParaRPr>
          </a:p>
        </p:txBody>
      </p:sp>
    </p:spTree>
    <p:extLst>
      <p:ext uri="{BB962C8B-B14F-4D97-AF65-F5344CB8AC3E}">
        <p14:creationId xmlns:p14="http://schemas.microsoft.com/office/powerpoint/2010/main" xmlns="" val="3630046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1844" y="2197864"/>
            <a:ext cx="4504441" cy="339137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LeftDown"/>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jdelijke aanduiding voor inhoud 1"/>
          <p:cNvSpPr>
            <a:spLocks noGrp="1"/>
          </p:cNvSpPr>
          <p:nvPr>
            <p:ph sz="quarter" idx="13"/>
          </p:nvPr>
        </p:nvSpPr>
        <p:spPr>
          <a:xfrm>
            <a:off x="352427" y="1463040"/>
            <a:ext cx="5011661" cy="4724400"/>
          </a:xfrm>
        </p:spPr>
        <p:txBody>
          <a:bodyPr>
            <a:normAutofit fontScale="92500" lnSpcReduction="10000"/>
          </a:bodyPr>
          <a:lstStyle/>
          <a:p>
            <a:r>
              <a:rPr lang="nl-NL" b="1" dirty="0" smtClean="0">
                <a:solidFill>
                  <a:srgbClr val="FF0000"/>
                </a:solidFill>
              </a:rPr>
              <a:t>Quote</a:t>
            </a:r>
          </a:p>
          <a:p>
            <a:r>
              <a:rPr lang="nl-NL" dirty="0" smtClean="0"/>
              <a:t>Geliefden</a:t>
            </a:r>
            <a:r>
              <a:rPr lang="nl-NL" dirty="0"/>
              <a:t>,  </a:t>
            </a:r>
            <a:r>
              <a:rPr lang="nl-NL" b="1" u="sng" dirty="0"/>
              <a:t>geloof niet elke geest</a:t>
            </a:r>
            <a:r>
              <a:rPr lang="nl-NL" dirty="0"/>
              <a:t>,  maar beproef de geesten of zij uit God </a:t>
            </a:r>
            <a:r>
              <a:rPr lang="nl-NL" dirty="0" smtClean="0"/>
              <a:t>zijn want </a:t>
            </a:r>
            <a:r>
              <a:rPr lang="nl-NL" dirty="0"/>
              <a:t>er zijn veel valse profeten in de wereld </a:t>
            </a:r>
            <a:r>
              <a:rPr lang="nl-NL" dirty="0" smtClean="0"/>
              <a:t>uitgegaan.</a:t>
            </a:r>
            <a:r>
              <a:rPr lang="nl-NL" dirty="0" smtClean="0">
                <a:solidFill>
                  <a:srgbClr val="FF0000"/>
                </a:solidFill>
              </a:rPr>
              <a:t>1 John 4:1</a:t>
            </a:r>
          </a:p>
          <a:p>
            <a:endParaRPr lang="nl-NL" dirty="0"/>
          </a:p>
          <a:p>
            <a:r>
              <a:rPr lang="nl-NL" dirty="0" smtClean="0"/>
              <a:t>Let op valse profeten claimen ook wonderen en dromen te krijgen… doe altijd de test! (denk aan de tovenaars </a:t>
            </a:r>
            <a:r>
              <a:rPr lang="nl-NL" dirty="0" err="1" smtClean="0"/>
              <a:t>by</a:t>
            </a:r>
            <a:r>
              <a:rPr lang="nl-NL" dirty="0" smtClean="0"/>
              <a:t> farao, of de gezanten aan het hof van </a:t>
            </a:r>
            <a:r>
              <a:rPr lang="nl-NL" dirty="0" err="1" smtClean="0"/>
              <a:t>Nebudkannesar</a:t>
            </a:r>
            <a:r>
              <a:rPr lang="nl-NL" dirty="0" smtClean="0"/>
              <a:t>).</a:t>
            </a:r>
          </a:p>
          <a:p>
            <a:endParaRPr lang="nl-NL" dirty="0"/>
          </a:p>
          <a:p>
            <a:r>
              <a:rPr lang="nl-NL" b="1" dirty="0" smtClean="0">
                <a:solidFill>
                  <a:srgbClr val="FF0000"/>
                </a:solidFill>
              </a:rPr>
              <a:t>Quote</a:t>
            </a:r>
          </a:p>
          <a:p>
            <a:r>
              <a:rPr lang="nl-NL" dirty="0"/>
              <a:t>20 Veracht de profetieën </a:t>
            </a:r>
            <a:r>
              <a:rPr lang="nl-NL" dirty="0" smtClean="0"/>
              <a:t>niet. </a:t>
            </a:r>
            <a:r>
              <a:rPr lang="nl-NL" b="1" u="sng" dirty="0"/>
              <a:t> Beproef alle dingen</a:t>
            </a:r>
            <a:r>
              <a:rPr lang="nl-NL" dirty="0"/>
              <a:t>, behoud het goede</a:t>
            </a:r>
            <a:r>
              <a:rPr lang="nl-NL" dirty="0" smtClean="0"/>
              <a:t>. </a:t>
            </a:r>
            <a:endParaRPr lang="nl-NL" dirty="0"/>
          </a:p>
          <a:p>
            <a:r>
              <a:rPr lang="nl-NL" dirty="0" smtClean="0">
                <a:solidFill>
                  <a:srgbClr val="FF0000"/>
                </a:solidFill>
              </a:rPr>
              <a:t> 1 Tess 5:20-21</a:t>
            </a:r>
          </a:p>
          <a:p>
            <a:endParaRPr lang="nl-NL" dirty="0"/>
          </a:p>
          <a:p>
            <a:endParaRPr lang="nl-NL" dirty="0"/>
          </a:p>
        </p:txBody>
      </p:sp>
      <p:sp>
        <p:nvSpPr>
          <p:cNvPr id="3" name="Titel 2"/>
          <p:cNvSpPr>
            <a:spLocks noGrp="1"/>
          </p:cNvSpPr>
          <p:nvPr>
            <p:ph type="title"/>
          </p:nvPr>
        </p:nvSpPr>
        <p:spPr/>
        <p:txBody>
          <a:bodyPr>
            <a:normAutofit/>
          </a:bodyPr>
          <a:lstStyle/>
          <a:p>
            <a:r>
              <a:rPr lang="nl-NL" sz="3200" b="1" dirty="0" smtClean="0"/>
              <a:t>Vertrouw je ‘t niet… of wel? </a:t>
            </a:r>
            <a:r>
              <a:rPr lang="nl-NL" sz="3200" b="1" dirty="0" smtClean="0">
                <a:solidFill>
                  <a:srgbClr val="FF0000"/>
                </a:solidFill>
              </a:rPr>
              <a:t>Doe de test</a:t>
            </a:r>
            <a:r>
              <a:rPr lang="nl-NL" sz="3200" dirty="0" smtClean="0">
                <a:solidFill>
                  <a:srgbClr val="FF0000"/>
                </a:solidFill>
              </a:rPr>
              <a:t>!</a:t>
            </a:r>
            <a:endParaRPr lang="nl-NL" sz="3200" dirty="0">
              <a:solidFill>
                <a:srgbClr val="FF0000"/>
              </a:solidFill>
            </a:endParaRPr>
          </a:p>
        </p:txBody>
      </p:sp>
    </p:spTree>
    <p:extLst>
      <p:ext uri="{BB962C8B-B14F-4D97-AF65-F5344CB8AC3E}">
        <p14:creationId xmlns:p14="http://schemas.microsoft.com/office/powerpoint/2010/main" xmlns="" val="2412125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4147565" cy="4724400"/>
          </a:xfrm>
        </p:spPr>
        <p:txBody>
          <a:bodyPr/>
          <a:lstStyle/>
          <a:p>
            <a:r>
              <a:rPr lang="nl-NL" dirty="0" smtClean="0"/>
              <a:t>Let op: individueel kan het nagedaan worden, maar nooit integraal.</a:t>
            </a:r>
          </a:p>
          <a:p>
            <a:endParaRPr lang="nl-NL" dirty="0"/>
          </a:p>
          <a:p>
            <a:r>
              <a:rPr lang="nl-NL" dirty="0" smtClean="0"/>
              <a:t>Een Bijbelse, ware profeet voldoet aan </a:t>
            </a:r>
            <a:r>
              <a:rPr lang="nl-NL" b="1" u="sng" dirty="0" smtClean="0">
                <a:solidFill>
                  <a:srgbClr val="FF0000"/>
                </a:solidFill>
              </a:rPr>
              <a:t>ALLE</a:t>
            </a:r>
            <a:r>
              <a:rPr lang="nl-NL" dirty="0" smtClean="0"/>
              <a:t> criteria</a:t>
            </a:r>
            <a:endParaRPr lang="nl-NL" dirty="0"/>
          </a:p>
        </p:txBody>
      </p:sp>
      <p:sp>
        <p:nvSpPr>
          <p:cNvPr id="3" name="Titel 2"/>
          <p:cNvSpPr>
            <a:spLocks noGrp="1"/>
          </p:cNvSpPr>
          <p:nvPr>
            <p:ph type="title"/>
          </p:nvPr>
        </p:nvSpPr>
        <p:spPr/>
        <p:txBody>
          <a:bodyPr/>
          <a:lstStyle/>
          <a:p>
            <a:r>
              <a:rPr lang="nl-NL" b="1" dirty="0" smtClean="0">
                <a:solidFill>
                  <a:srgbClr val="FF0000"/>
                </a:solidFill>
              </a:rPr>
              <a:t>De </a:t>
            </a:r>
            <a:r>
              <a:rPr lang="nl-NL" b="1" dirty="0" smtClean="0"/>
              <a:t>test:</a:t>
            </a:r>
            <a:r>
              <a:rPr lang="nl-NL" dirty="0" smtClean="0"/>
              <a:t>	</a:t>
            </a:r>
            <a:endParaRPr lang="nl-NL"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980728"/>
            <a:ext cx="3456384" cy="4608512"/>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36503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Ware of valse brengers van ‘t licht.</a:t>
            </a:r>
            <a:endParaRPr lang="nl-NL" dirty="0"/>
          </a:p>
        </p:txBody>
      </p:sp>
      <p:sp>
        <p:nvSpPr>
          <p:cNvPr id="3" name="Titel 2"/>
          <p:cNvSpPr>
            <a:spLocks noGrp="1"/>
          </p:cNvSpPr>
          <p:nvPr>
            <p:ph type="title"/>
          </p:nvPr>
        </p:nvSpPr>
        <p:spPr/>
        <p:txBody>
          <a:bodyPr/>
          <a:lstStyle/>
          <a:p>
            <a:r>
              <a:rPr lang="nl-NL" dirty="0" smtClean="0"/>
              <a:t>Inleiding</a:t>
            </a:r>
            <a:endParaRPr lang="nl-NL" dirty="0"/>
          </a:p>
        </p:txBody>
      </p:sp>
    </p:spTree>
    <p:extLst>
      <p:ext uri="{BB962C8B-B14F-4D97-AF65-F5344CB8AC3E}">
        <p14:creationId xmlns:p14="http://schemas.microsoft.com/office/powerpoint/2010/main" xmlns="" val="2361473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2636912"/>
            <a:ext cx="3931541" cy="3550528"/>
          </a:xfrm>
        </p:spPr>
        <p:txBody>
          <a:bodyPr/>
          <a:lstStyle/>
          <a:p>
            <a:r>
              <a:rPr lang="nl-NL" i="1" dirty="0"/>
              <a:t>Terug</a:t>
            </a:r>
            <a:r>
              <a:rPr lang="nl-NL" dirty="0"/>
              <a:t> naar de wet en het getuigenis! Als zij niet overeenkomstig dit woord spreken, zal er voor hen geen </a:t>
            </a:r>
            <a:r>
              <a:rPr lang="nl-NL" dirty="0" err="1"/>
              <a:t>dageraad</a:t>
            </a:r>
            <a:r>
              <a:rPr lang="nl-NL" dirty="0"/>
              <a:t> zijn</a:t>
            </a:r>
            <a:r>
              <a:rPr lang="nl-NL" dirty="0" smtClean="0"/>
              <a:t>.</a:t>
            </a:r>
          </a:p>
          <a:p>
            <a:endParaRPr lang="nl-NL" b="1" dirty="0">
              <a:solidFill>
                <a:srgbClr val="FF0000"/>
              </a:solidFill>
            </a:endParaRPr>
          </a:p>
          <a:p>
            <a:r>
              <a:rPr lang="nl-NL" b="1" dirty="0" smtClean="0">
                <a:solidFill>
                  <a:srgbClr val="FF0000"/>
                </a:solidFill>
              </a:rPr>
              <a:t>Jesaja </a:t>
            </a:r>
            <a:r>
              <a:rPr lang="nl-NL" b="1" dirty="0" smtClean="0">
                <a:solidFill>
                  <a:srgbClr val="FF0000"/>
                </a:solidFill>
              </a:rPr>
              <a:t>8:20</a:t>
            </a:r>
            <a:endParaRPr lang="nl-NL" b="1" dirty="0">
              <a:solidFill>
                <a:srgbClr val="FF0000"/>
              </a:solidFill>
            </a:endParaRPr>
          </a:p>
        </p:txBody>
      </p:sp>
      <p:sp>
        <p:nvSpPr>
          <p:cNvPr id="3" name="Titel 2"/>
          <p:cNvSpPr>
            <a:spLocks noGrp="1"/>
          </p:cNvSpPr>
          <p:nvPr>
            <p:ph type="title"/>
          </p:nvPr>
        </p:nvSpPr>
        <p:spPr>
          <a:xfrm>
            <a:off x="352427" y="228600"/>
            <a:ext cx="7680960" cy="2120280"/>
          </a:xfrm>
        </p:spPr>
        <p:txBody>
          <a:bodyPr>
            <a:normAutofit/>
          </a:bodyPr>
          <a:lstStyle/>
          <a:p>
            <a:r>
              <a:rPr lang="nl-NL" b="1" dirty="0" smtClean="0">
                <a:solidFill>
                  <a:srgbClr val="FF0000"/>
                </a:solidFill>
              </a:rPr>
              <a:t>#1: </a:t>
            </a:r>
            <a:r>
              <a:rPr lang="nl-NL" b="1" dirty="0" smtClean="0"/>
              <a:t>De boodschap van een profeet is altijd in harmonie met de Bijbel en de Wet van God</a:t>
            </a:r>
            <a:endParaRPr lang="nl-NL" b="1"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3498574"/>
            <a:ext cx="2847975" cy="160020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4235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2636912"/>
            <a:ext cx="7680960" cy="3550528"/>
          </a:xfrm>
        </p:spPr>
        <p:txBody>
          <a:bodyPr>
            <a:normAutofit/>
          </a:bodyPr>
          <a:lstStyle/>
          <a:p>
            <a:pPr marL="342900" indent="-342900">
              <a:buFont typeface="Arial" panose="020B0604020202020204" pitchFamily="34" charset="0"/>
              <a:buChar char="•"/>
            </a:pPr>
            <a:r>
              <a:rPr lang="nl-NL" b="1" dirty="0" smtClean="0"/>
              <a:t>Een profeet laat nooit los wat de Bijbel verkondigt</a:t>
            </a:r>
          </a:p>
          <a:p>
            <a:pPr marL="457200" lvl="1" indent="-285750"/>
            <a:r>
              <a:rPr lang="nl-NL" dirty="0"/>
              <a:t>Want wie de hele wet in acht neemt, maar op één </a:t>
            </a:r>
            <a:r>
              <a:rPr lang="nl-NL" i="1" dirty="0"/>
              <a:t>punt</a:t>
            </a:r>
            <a:r>
              <a:rPr lang="nl-NL" dirty="0"/>
              <a:t> struikelt, die is schuldig geworden aan alle </a:t>
            </a:r>
            <a:r>
              <a:rPr lang="nl-NL" i="1" dirty="0"/>
              <a:t>geboden</a:t>
            </a:r>
            <a:r>
              <a:rPr lang="nl-NL" dirty="0" smtClean="0"/>
              <a:t>. (</a:t>
            </a:r>
            <a:r>
              <a:rPr lang="nl-NL" dirty="0" err="1" smtClean="0"/>
              <a:t>Jakobus</a:t>
            </a:r>
            <a:r>
              <a:rPr lang="nl-NL" dirty="0" smtClean="0"/>
              <a:t> 2:10)</a:t>
            </a:r>
          </a:p>
          <a:p>
            <a:pPr marL="457200" lvl="1" indent="-285750"/>
            <a:endParaRPr lang="nl-NL" dirty="0" smtClean="0"/>
          </a:p>
          <a:p>
            <a:pPr marL="285750" indent="-285750">
              <a:buFont typeface="Arial" panose="020B0604020202020204" pitchFamily="34" charset="0"/>
              <a:buChar char="•"/>
            </a:pPr>
            <a:r>
              <a:rPr lang="nl-NL" b="1" dirty="0" smtClean="0"/>
              <a:t>Als je je niet houdt aan de gehele wet (de tien geboden ex 20), dan verlies je de Gave van Profetie</a:t>
            </a:r>
          </a:p>
          <a:p>
            <a:pPr marL="457200" lvl="1" indent="-285750"/>
            <a:r>
              <a:rPr lang="nl-NL" i="1" dirty="0"/>
              <a:t>Het onderwijs in</a:t>
            </a:r>
            <a:r>
              <a:rPr lang="nl-NL" dirty="0"/>
              <a:t> de wet ontbreekt</a:t>
            </a:r>
            <a:r>
              <a:rPr lang="nl-NL" dirty="0" smtClean="0"/>
              <a:t>. Ook </a:t>
            </a:r>
            <a:r>
              <a:rPr lang="nl-NL" dirty="0"/>
              <a:t>hebben haar profeten </a:t>
            </a:r>
            <a:r>
              <a:rPr lang="nl-NL" dirty="0" smtClean="0"/>
              <a:t>geen  visioen </a:t>
            </a:r>
            <a:r>
              <a:rPr lang="nl-NL" dirty="0"/>
              <a:t>van de HEERE ontvangen</a:t>
            </a:r>
            <a:r>
              <a:rPr lang="nl-NL" dirty="0" smtClean="0"/>
              <a:t>.  (klaagliederen 2:9)</a:t>
            </a:r>
            <a:endParaRPr lang="nl-NL" dirty="0"/>
          </a:p>
          <a:p>
            <a:pPr marL="457200" lvl="1" indent="-285750"/>
            <a:endParaRPr lang="nl-NL" dirty="0" smtClean="0"/>
          </a:p>
          <a:p>
            <a:pPr lvl="1" indent="0">
              <a:buNone/>
            </a:pPr>
            <a:r>
              <a:rPr lang="nl-NL" dirty="0"/>
              <a:t>	</a:t>
            </a:r>
          </a:p>
        </p:txBody>
      </p:sp>
      <p:sp>
        <p:nvSpPr>
          <p:cNvPr id="3" name="Titel 2"/>
          <p:cNvSpPr>
            <a:spLocks noGrp="1"/>
          </p:cNvSpPr>
          <p:nvPr>
            <p:ph type="title"/>
          </p:nvPr>
        </p:nvSpPr>
        <p:spPr>
          <a:xfrm>
            <a:off x="352427" y="228600"/>
            <a:ext cx="7680960" cy="2120280"/>
          </a:xfrm>
        </p:spPr>
        <p:txBody>
          <a:bodyPr>
            <a:normAutofit/>
          </a:bodyPr>
          <a:lstStyle/>
          <a:p>
            <a:r>
              <a:rPr lang="nl-NL" b="1" dirty="0" smtClean="0">
                <a:solidFill>
                  <a:srgbClr val="FF0000"/>
                </a:solidFill>
              </a:rPr>
              <a:t>#1: </a:t>
            </a:r>
            <a:r>
              <a:rPr lang="nl-NL" b="1" dirty="0" smtClean="0"/>
              <a:t>De boodschap van een profeet is altijd in harmonie met de Bijbel en de Wet van God</a:t>
            </a:r>
            <a:endParaRPr lang="nl-NL" b="1" dirty="0"/>
          </a:p>
        </p:txBody>
      </p:sp>
    </p:spTree>
    <p:extLst>
      <p:ext uri="{BB962C8B-B14F-4D97-AF65-F5344CB8AC3E}">
        <p14:creationId xmlns:p14="http://schemas.microsoft.com/office/powerpoint/2010/main" xmlns="" val="3168591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a:t>Wanneer die profeet in de Naam van de HEERE spreekt, en het gebeurt niet en het komt niet uit,</a:t>
            </a:r>
            <a:r>
              <a:rPr lang="nl-NL" b="1" u="sng" dirty="0"/>
              <a:t> </a:t>
            </a:r>
            <a:r>
              <a:rPr lang="nl-NL" b="1" i="1" u="sng" dirty="0"/>
              <a:t>dan</a:t>
            </a:r>
            <a:r>
              <a:rPr lang="nl-NL" b="1" u="sng" dirty="0"/>
              <a:t> is dat een woord dat de HEERE niet gesproken heeft. </a:t>
            </a:r>
            <a:r>
              <a:rPr lang="nl-NL" dirty="0"/>
              <a:t>In overmoed heeft die profeet dat gesproken; wees niet bevreesd voor hem</a:t>
            </a:r>
            <a:r>
              <a:rPr lang="nl-NL" dirty="0" smtClean="0"/>
              <a:t>.</a:t>
            </a:r>
          </a:p>
          <a:p>
            <a:r>
              <a:rPr lang="nl-NL" b="1" dirty="0" err="1" smtClean="0"/>
              <a:t>Deut</a:t>
            </a:r>
            <a:r>
              <a:rPr lang="nl-NL" b="1" dirty="0" smtClean="0"/>
              <a:t>:  18:22</a:t>
            </a:r>
          </a:p>
          <a:p>
            <a:endParaRPr lang="nl-NL" dirty="0"/>
          </a:p>
          <a:p>
            <a:endParaRPr lang="nl-NL" dirty="0" smtClean="0"/>
          </a:p>
          <a:p>
            <a:r>
              <a:rPr lang="nl-NL" b="1" dirty="0" smtClean="0">
                <a:solidFill>
                  <a:srgbClr val="FF0000"/>
                </a:solidFill>
              </a:rPr>
              <a:t>Let op: </a:t>
            </a:r>
            <a:r>
              <a:rPr lang="nl-NL" dirty="0" smtClean="0"/>
              <a:t>Voorspellingen kunnen uitkomen, en profeet mag zelfs wonderen doen, maar als hij faalt voor de overige testen dat is die persoon een valse profeet</a:t>
            </a:r>
            <a:endParaRPr lang="nl-NL" dirty="0"/>
          </a:p>
        </p:txBody>
      </p:sp>
      <p:sp>
        <p:nvSpPr>
          <p:cNvPr id="3" name="Titel 2"/>
          <p:cNvSpPr>
            <a:spLocks noGrp="1"/>
          </p:cNvSpPr>
          <p:nvPr>
            <p:ph type="title"/>
          </p:nvPr>
        </p:nvSpPr>
        <p:spPr/>
        <p:txBody>
          <a:bodyPr>
            <a:normAutofit fontScale="90000"/>
          </a:bodyPr>
          <a:lstStyle/>
          <a:p>
            <a:r>
              <a:rPr lang="nl-NL" b="1" dirty="0" smtClean="0">
                <a:solidFill>
                  <a:srgbClr val="FF0000"/>
                </a:solidFill>
              </a:rPr>
              <a:t>#2: </a:t>
            </a:r>
            <a:r>
              <a:rPr lang="nl-NL" b="1" dirty="0" smtClean="0"/>
              <a:t>De voorspellingen van een ware profeet komen uit</a:t>
            </a:r>
            <a:endParaRPr lang="nl-NL" b="1" dirty="0"/>
          </a:p>
        </p:txBody>
      </p:sp>
    </p:spTree>
    <p:extLst>
      <p:ext uri="{BB962C8B-B14F-4D97-AF65-F5344CB8AC3E}">
        <p14:creationId xmlns:p14="http://schemas.microsoft.com/office/powerpoint/2010/main" xmlns="" val="3495099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normAutofit/>
          </a:bodyPr>
          <a:lstStyle/>
          <a:p>
            <a:r>
              <a:rPr lang="nl-NL" dirty="0"/>
              <a:t>1 Als in uw midden een profeet opstaat of iemand die dromen heeft, en u een teken of wonder geeft</a:t>
            </a:r>
            <a:r>
              <a:rPr lang="nl-NL" dirty="0" smtClean="0"/>
              <a:t>, 2 </a:t>
            </a:r>
            <a:r>
              <a:rPr lang="nl-NL" dirty="0"/>
              <a:t>en dat teken of dat wonder waarvan hij tot u gesproken had, komt en hij zegt: Laten we achter andere goden aan gaan, die u niet kent, en laten we die dienen</a:t>
            </a:r>
            <a:r>
              <a:rPr lang="nl-NL" dirty="0" smtClean="0"/>
              <a:t>, </a:t>
            </a:r>
            <a:endParaRPr lang="nl-NL" dirty="0"/>
          </a:p>
          <a:p>
            <a:r>
              <a:rPr lang="nl-NL" dirty="0"/>
              <a:t>3 luister dan niet naar de woorden van die profeet of naar hem die die dromen heeft! Want de HEERE, uw God, stelt u dan op de proef om te weten of u de HEERE, uw God, liefhebt met heel uw hart en met heel uw ziel</a:t>
            </a:r>
            <a:r>
              <a:rPr lang="nl-NL" dirty="0" smtClean="0"/>
              <a:t>. 4 </a:t>
            </a:r>
            <a:r>
              <a:rPr lang="nl-NL" dirty="0"/>
              <a:t>Achter de HEERE, uw God, moet u aan gaan, Hem moet u vrezen, Zijn geboden moet u in acht nemen en Zijn stem gehoorzamen; * Hem moet u dienen en u aan Hem vasthouden</a:t>
            </a:r>
            <a:r>
              <a:rPr lang="nl-NL" dirty="0" smtClean="0"/>
              <a:t>. (</a:t>
            </a:r>
            <a:r>
              <a:rPr lang="nl-NL" dirty="0" err="1" smtClean="0"/>
              <a:t>Deut</a:t>
            </a:r>
            <a:r>
              <a:rPr lang="nl-NL" dirty="0" smtClean="0"/>
              <a:t> 13:1-4)</a:t>
            </a:r>
          </a:p>
          <a:p>
            <a:endParaRPr lang="nl-NL" dirty="0"/>
          </a:p>
          <a:p>
            <a:r>
              <a:rPr lang="nl-NL" dirty="0" smtClean="0"/>
              <a:t>Let op in de eindtijd zullen veel valse profeten komen en vele doen verleiden. (Op 16:14)</a:t>
            </a:r>
          </a:p>
          <a:p>
            <a:endParaRPr lang="nl-NL" dirty="0"/>
          </a:p>
        </p:txBody>
      </p:sp>
      <p:sp>
        <p:nvSpPr>
          <p:cNvPr id="3" name="Titel 2"/>
          <p:cNvSpPr>
            <a:spLocks noGrp="1"/>
          </p:cNvSpPr>
          <p:nvPr>
            <p:ph type="title"/>
          </p:nvPr>
        </p:nvSpPr>
        <p:spPr/>
        <p:txBody>
          <a:bodyPr>
            <a:normAutofit fontScale="90000"/>
          </a:bodyPr>
          <a:lstStyle/>
          <a:p>
            <a:r>
              <a:rPr lang="nl-NL" b="1" dirty="0">
                <a:solidFill>
                  <a:srgbClr val="FF0000"/>
                </a:solidFill>
              </a:rPr>
              <a:t>#2: </a:t>
            </a:r>
            <a:r>
              <a:rPr lang="nl-NL" b="1" dirty="0"/>
              <a:t>De voorspellingen van een ware profeet komen uit</a:t>
            </a:r>
            <a:endParaRPr lang="nl-NL" dirty="0"/>
          </a:p>
        </p:txBody>
      </p:sp>
    </p:spTree>
    <p:extLst>
      <p:ext uri="{BB962C8B-B14F-4D97-AF65-F5344CB8AC3E}">
        <p14:creationId xmlns:p14="http://schemas.microsoft.com/office/powerpoint/2010/main" xmlns="" val="3538601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2132856"/>
            <a:ext cx="7680960" cy="4054584"/>
          </a:xfrm>
        </p:spPr>
        <p:txBody>
          <a:bodyPr/>
          <a:lstStyle/>
          <a:p>
            <a:r>
              <a:rPr lang="nl-NL" dirty="0"/>
              <a:t>Wie echter profeteert, spreekt tot mensen </a:t>
            </a:r>
            <a:r>
              <a:rPr lang="nl-NL" i="1" dirty="0"/>
              <a:t>woorden van</a:t>
            </a:r>
            <a:r>
              <a:rPr lang="nl-NL" dirty="0"/>
              <a:t> opbouw en vermaning en troost.</a:t>
            </a:r>
          </a:p>
          <a:p>
            <a:r>
              <a:rPr lang="nl-NL" dirty="0"/>
              <a:t>4 Wie in een </a:t>
            </a:r>
            <a:r>
              <a:rPr lang="nl-NL" i="1" dirty="0"/>
              <a:t>andere</a:t>
            </a:r>
            <a:r>
              <a:rPr lang="nl-NL" dirty="0"/>
              <a:t> taal spreekt, bouwt zichzelf op, maar wie profeteert, bouwt de gemeente op.</a:t>
            </a:r>
          </a:p>
          <a:p>
            <a:r>
              <a:rPr lang="nl-NL" dirty="0" smtClean="0"/>
              <a:t>1 </a:t>
            </a:r>
            <a:r>
              <a:rPr lang="nl-NL" dirty="0" err="1" smtClean="0"/>
              <a:t>korinthe</a:t>
            </a:r>
            <a:r>
              <a:rPr lang="nl-NL" dirty="0" smtClean="0"/>
              <a:t> 14:3-4</a:t>
            </a:r>
          </a:p>
          <a:p>
            <a:endParaRPr lang="nl-NL" dirty="0"/>
          </a:p>
          <a:p>
            <a:r>
              <a:rPr lang="nl-NL" b="1" dirty="0" smtClean="0"/>
              <a:t>Een ware profeet keurt zondig gedrag altijd af!</a:t>
            </a:r>
            <a:endParaRPr lang="nl-NL" b="1" dirty="0"/>
          </a:p>
        </p:txBody>
      </p:sp>
      <p:sp>
        <p:nvSpPr>
          <p:cNvPr id="3" name="Titel 2"/>
          <p:cNvSpPr>
            <a:spLocks noGrp="1"/>
          </p:cNvSpPr>
          <p:nvPr>
            <p:ph type="title"/>
          </p:nvPr>
        </p:nvSpPr>
        <p:spPr>
          <a:xfrm>
            <a:off x="352427" y="228600"/>
            <a:ext cx="7680960" cy="1760240"/>
          </a:xfrm>
        </p:spPr>
        <p:txBody>
          <a:bodyPr>
            <a:noAutofit/>
          </a:bodyPr>
          <a:lstStyle/>
          <a:p>
            <a:r>
              <a:rPr lang="nl-NL" sz="2800" b="1" dirty="0" smtClean="0">
                <a:solidFill>
                  <a:srgbClr val="FF0000"/>
                </a:solidFill>
              </a:rPr>
              <a:t>#3: </a:t>
            </a:r>
            <a:r>
              <a:rPr lang="nl-NL" sz="2800" b="1" dirty="0" smtClean="0"/>
              <a:t>Een ware profeet, profeteert om een geloofsgemeenschap op te bouwen en geeft toerusting of advies in religieuze zaken</a:t>
            </a:r>
            <a:endParaRPr lang="nl-NL" sz="2800" b="1" dirty="0"/>
          </a:p>
        </p:txBody>
      </p:sp>
    </p:spTree>
    <p:extLst>
      <p:ext uri="{BB962C8B-B14F-4D97-AF65-F5344CB8AC3E}">
        <p14:creationId xmlns:p14="http://schemas.microsoft.com/office/powerpoint/2010/main" xmlns="" val="898344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2132856"/>
            <a:ext cx="7680960" cy="4054584"/>
          </a:xfrm>
        </p:spPr>
        <p:txBody>
          <a:bodyPr/>
          <a:lstStyle/>
          <a:p>
            <a:r>
              <a:rPr lang="nl-NL" b="1" dirty="0" smtClean="0"/>
              <a:t>Een ware profeet motiveert de kerk om te gaan naar een hogere standaard</a:t>
            </a:r>
          </a:p>
          <a:p>
            <a:endParaRPr lang="nl-NL" b="1" dirty="0"/>
          </a:p>
          <a:p>
            <a:r>
              <a:rPr lang="nl-NL" b="1" dirty="0" smtClean="0"/>
              <a:t>Een valse profeet (bijvoorbeeld </a:t>
            </a:r>
            <a:r>
              <a:rPr lang="nl-NL" b="1" dirty="0" err="1" smtClean="0"/>
              <a:t>Nostradamus</a:t>
            </a:r>
            <a:r>
              <a:rPr lang="nl-NL" b="1" dirty="0" smtClean="0"/>
              <a:t>) bouwt de kerk niet op, en hij leefde niet in overeenstemming met het Bijbels Woord.</a:t>
            </a:r>
            <a:endParaRPr lang="nl-NL" b="1" dirty="0"/>
          </a:p>
        </p:txBody>
      </p:sp>
      <p:sp>
        <p:nvSpPr>
          <p:cNvPr id="3" name="Titel 2"/>
          <p:cNvSpPr>
            <a:spLocks noGrp="1"/>
          </p:cNvSpPr>
          <p:nvPr>
            <p:ph type="title"/>
          </p:nvPr>
        </p:nvSpPr>
        <p:spPr>
          <a:xfrm>
            <a:off x="352427" y="228600"/>
            <a:ext cx="7680960" cy="1760240"/>
          </a:xfrm>
        </p:spPr>
        <p:txBody>
          <a:bodyPr>
            <a:noAutofit/>
          </a:bodyPr>
          <a:lstStyle/>
          <a:p>
            <a:r>
              <a:rPr lang="nl-NL" sz="2800" b="1" dirty="0" smtClean="0">
                <a:solidFill>
                  <a:srgbClr val="FF0000"/>
                </a:solidFill>
              </a:rPr>
              <a:t>#3: </a:t>
            </a:r>
            <a:r>
              <a:rPr lang="nl-NL" sz="2800" b="1" dirty="0" smtClean="0"/>
              <a:t>Een ware profeet, profeteert om een geloofsgemeenschap op te bouwen en geeft toerusting of advies in religieuze zaken</a:t>
            </a:r>
            <a:endParaRPr lang="nl-NL" sz="2800" b="1" dirty="0"/>
          </a:p>
        </p:txBody>
      </p:sp>
    </p:spTree>
    <p:extLst>
      <p:ext uri="{BB962C8B-B14F-4D97-AF65-F5344CB8AC3E}">
        <p14:creationId xmlns:p14="http://schemas.microsoft.com/office/powerpoint/2010/main" xmlns="" val="4086216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12684" y="2204864"/>
            <a:ext cx="4939748" cy="3528392"/>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LeftDown"/>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jdelijke aanduiding voor inhoud 1"/>
          <p:cNvSpPr>
            <a:spLocks noGrp="1"/>
          </p:cNvSpPr>
          <p:nvPr>
            <p:ph sz="quarter" idx="13"/>
          </p:nvPr>
        </p:nvSpPr>
        <p:spPr>
          <a:xfrm>
            <a:off x="352427" y="1916832"/>
            <a:ext cx="3931541" cy="4270608"/>
          </a:xfrm>
        </p:spPr>
        <p:txBody>
          <a:bodyPr/>
          <a:lstStyle/>
          <a:p>
            <a:r>
              <a:rPr lang="nl-NL" dirty="0"/>
              <a:t>Niemand heeft ooit God gezien. * Als wij elkaar liefhebben, blijft God in ons en is Zijn liefde in ons volmaakt geworden</a:t>
            </a:r>
            <a:r>
              <a:rPr lang="nl-NL" dirty="0" smtClean="0"/>
              <a:t>. </a:t>
            </a:r>
            <a:r>
              <a:rPr lang="nl-NL" dirty="0"/>
              <a:t>Al wie belijdt dat Jezus de Zoon van God is, God blijft in hem, en hij in God</a:t>
            </a:r>
            <a:r>
              <a:rPr lang="nl-NL" dirty="0" smtClean="0"/>
              <a:t>. </a:t>
            </a:r>
            <a:r>
              <a:rPr lang="nl-NL" dirty="0" smtClean="0">
                <a:solidFill>
                  <a:srgbClr val="FF0000"/>
                </a:solidFill>
              </a:rPr>
              <a:t>(1 Johannes 4:12.15)</a:t>
            </a:r>
          </a:p>
          <a:p>
            <a:endParaRPr lang="nl-NL" dirty="0"/>
          </a:p>
          <a:p>
            <a:r>
              <a:rPr lang="nl-NL" dirty="0" smtClean="0"/>
              <a:t>Jezus gaf na Zijn opstanding uitleg aan enkele apostelen over wat er in de Schrift stond geprofeteerd over Zijn werk </a:t>
            </a:r>
            <a:r>
              <a:rPr lang="nl-NL" dirty="0" smtClean="0">
                <a:solidFill>
                  <a:srgbClr val="FF0000"/>
                </a:solidFill>
              </a:rPr>
              <a:t>(Lucas 24)</a:t>
            </a:r>
            <a:endParaRPr lang="nl-NL" dirty="0">
              <a:solidFill>
                <a:srgbClr val="FF0000"/>
              </a:solidFill>
            </a:endParaRPr>
          </a:p>
        </p:txBody>
      </p:sp>
      <p:sp>
        <p:nvSpPr>
          <p:cNvPr id="3" name="Titel 2"/>
          <p:cNvSpPr>
            <a:spLocks noGrp="1"/>
          </p:cNvSpPr>
          <p:nvPr>
            <p:ph type="title"/>
          </p:nvPr>
        </p:nvSpPr>
        <p:spPr>
          <a:xfrm>
            <a:off x="352427" y="228600"/>
            <a:ext cx="7680960" cy="1544216"/>
          </a:xfrm>
        </p:spPr>
        <p:txBody>
          <a:bodyPr>
            <a:noAutofit/>
          </a:bodyPr>
          <a:lstStyle/>
          <a:p>
            <a:r>
              <a:rPr lang="nl-NL" sz="3200" b="1" dirty="0" smtClean="0">
                <a:solidFill>
                  <a:srgbClr val="FF0000"/>
                </a:solidFill>
              </a:rPr>
              <a:t>#4: </a:t>
            </a:r>
            <a:r>
              <a:rPr lang="nl-NL" sz="3200" b="1" dirty="0" smtClean="0"/>
              <a:t>Een ware profeet geeft glorie aan Jezus als Zoon van God &amp; als verlosser van de mensheid.</a:t>
            </a:r>
            <a:endParaRPr lang="nl-NL" sz="3200" b="1" dirty="0"/>
          </a:p>
        </p:txBody>
      </p:sp>
    </p:spTree>
    <p:extLst>
      <p:ext uri="{BB962C8B-B14F-4D97-AF65-F5344CB8AC3E}">
        <p14:creationId xmlns:p14="http://schemas.microsoft.com/office/powerpoint/2010/main" xmlns="" val="407231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916832"/>
            <a:ext cx="5083669" cy="4270608"/>
          </a:xfrm>
        </p:spPr>
        <p:txBody>
          <a:bodyPr>
            <a:normAutofit/>
          </a:bodyPr>
          <a:lstStyle/>
          <a:p>
            <a:r>
              <a:rPr lang="nl-NL" b="1" dirty="0" smtClean="0">
                <a:solidFill>
                  <a:srgbClr val="FF0000"/>
                </a:solidFill>
              </a:rPr>
              <a:t>Waarschuwing</a:t>
            </a:r>
            <a:r>
              <a:rPr lang="nl-NL" b="1" dirty="0" smtClean="0"/>
              <a:t>:</a:t>
            </a:r>
          </a:p>
          <a:p>
            <a:r>
              <a:rPr lang="nl-NL" dirty="0" smtClean="0"/>
              <a:t>In de eindtijd zullen er veel mensen (profeten) claimen, “</a:t>
            </a:r>
            <a:r>
              <a:rPr lang="nl-NL" dirty="0"/>
              <a:t>Velen zullen op die dag tegen Mij zeggen: Heere, Heere, hebben wij niet in Uw Naam geprofeteerd, en in Uw Naam demonen uitgedreven, en in Uw Naam veel krachten gedaan</a:t>
            </a:r>
            <a:r>
              <a:rPr lang="nl-NL" dirty="0" smtClean="0"/>
              <a:t>?”  </a:t>
            </a:r>
            <a:r>
              <a:rPr lang="nl-NL" dirty="0" err="1" smtClean="0">
                <a:solidFill>
                  <a:srgbClr val="FF0000"/>
                </a:solidFill>
              </a:rPr>
              <a:t>Matt</a:t>
            </a:r>
            <a:r>
              <a:rPr lang="nl-NL" dirty="0" smtClean="0">
                <a:solidFill>
                  <a:srgbClr val="FF0000"/>
                </a:solidFill>
              </a:rPr>
              <a:t> 7:22</a:t>
            </a:r>
          </a:p>
          <a:p>
            <a:endParaRPr lang="nl-NL" dirty="0"/>
          </a:p>
          <a:p>
            <a:r>
              <a:rPr lang="nl-NL" dirty="0" smtClean="0"/>
              <a:t>Ze spreken tegen de wet  en zijn werkers der wetteloosheid en God zal hun woorden niet goedkeuren.</a:t>
            </a:r>
            <a:endParaRPr lang="nl-NL" dirty="0"/>
          </a:p>
        </p:txBody>
      </p:sp>
      <p:sp>
        <p:nvSpPr>
          <p:cNvPr id="3" name="Titel 2"/>
          <p:cNvSpPr>
            <a:spLocks noGrp="1"/>
          </p:cNvSpPr>
          <p:nvPr>
            <p:ph type="title"/>
          </p:nvPr>
        </p:nvSpPr>
        <p:spPr>
          <a:xfrm>
            <a:off x="352427" y="228600"/>
            <a:ext cx="7680960" cy="1544216"/>
          </a:xfrm>
        </p:spPr>
        <p:txBody>
          <a:bodyPr>
            <a:noAutofit/>
          </a:bodyPr>
          <a:lstStyle/>
          <a:p>
            <a:r>
              <a:rPr lang="nl-NL" sz="3200" b="1" dirty="0" smtClean="0">
                <a:solidFill>
                  <a:srgbClr val="FF0000"/>
                </a:solidFill>
              </a:rPr>
              <a:t>#4: </a:t>
            </a:r>
            <a:r>
              <a:rPr lang="nl-NL" sz="3200" b="1" dirty="0" smtClean="0"/>
              <a:t>Een ware profeet geeft glorie aan Jezus als Zoon van God &amp; als verlosser van de mensheid.</a:t>
            </a:r>
            <a:endParaRPr lang="nl-NL" sz="3200" b="1" dirty="0"/>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2324490"/>
            <a:ext cx="5429473" cy="3599977"/>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1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61509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4211959" y="1463040"/>
            <a:ext cx="3821427" cy="4724400"/>
          </a:xfrm>
        </p:spPr>
        <p:txBody>
          <a:bodyPr/>
          <a:lstStyle/>
          <a:p>
            <a:r>
              <a:rPr lang="nl-NL" dirty="0" smtClean="0"/>
              <a:t>Toen </a:t>
            </a:r>
            <a:r>
              <a:rPr lang="nl-NL" dirty="0"/>
              <a:t>Jezus deze woorden had geëindigd, gebeurde het dat de menigte versteld stond van Zijn </a:t>
            </a:r>
            <a:r>
              <a:rPr lang="nl-NL" dirty="0" smtClean="0"/>
              <a:t>onderricht, want </a:t>
            </a:r>
            <a:r>
              <a:rPr lang="nl-NL" dirty="0"/>
              <a:t>Hij onderwees hen als gezaghebbende en niet zoals de </a:t>
            </a:r>
            <a:r>
              <a:rPr lang="nl-NL" dirty="0" err="1"/>
              <a:t>schriftgeleerde</a:t>
            </a:r>
            <a:endParaRPr lang="nl-NL" dirty="0"/>
          </a:p>
          <a:p>
            <a:r>
              <a:rPr lang="nl-NL" dirty="0" smtClean="0">
                <a:solidFill>
                  <a:srgbClr val="FF0000"/>
                </a:solidFill>
              </a:rPr>
              <a:t>Mat 7:28-29</a:t>
            </a:r>
          </a:p>
          <a:p>
            <a:endParaRPr lang="nl-NL" dirty="0"/>
          </a:p>
          <a:p>
            <a:r>
              <a:rPr lang="nl-NL" dirty="0" smtClean="0"/>
              <a:t>Jezus is het bekendste voorbeeld, hij sprak met gezag datgene wat Hij had gezien van de vader </a:t>
            </a:r>
          </a:p>
          <a:p>
            <a:r>
              <a:rPr lang="nl-NL" dirty="0" smtClean="0">
                <a:solidFill>
                  <a:srgbClr val="FF0000"/>
                </a:solidFill>
              </a:rPr>
              <a:t> (John 8:26,28,38)</a:t>
            </a:r>
            <a:endParaRPr lang="nl-NL" dirty="0">
              <a:solidFill>
                <a:srgbClr val="FF0000"/>
              </a:solidFill>
            </a:endParaRPr>
          </a:p>
        </p:txBody>
      </p:sp>
      <p:sp>
        <p:nvSpPr>
          <p:cNvPr id="3" name="Titel 2"/>
          <p:cNvSpPr>
            <a:spLocks noGrp="1"/>
          </p:cNvSpPr>
          <p:nvPr>
            <p:ph type="title"/>
          </p:nvPr>
        </p:nvSpPr>
        <p:spPr/>
        <p:txBody>
          <a:bodyPr>
            <a:normAutofit fontScale="90000"/>
          </a:bodyPr>
          <a:lstStyle/>
          <a:p>
            <a:r>
              <a:rPr lang="nl-NL" b="1" dirty="0" smtClean="0">
                <a:solidFill>
                  <a:srgbClr val="FF0000"/>
                </a:solidFill>
              </a:rPr>
              <a:t>#5: </a:t>
            </a:r>
            <a:r>
              <a:rPr lang="nl-NL" b="1" dirty="0" smtClean="0"/>
              <a:t>Een profeet spreekt met autoriteit</a:t>
            </a:r>
            <a:endParaRPr lang="nl-NL" b="1" dirty="0"/>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00808"/>
            <a:ext cx="3810000" cy="271462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8737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a:t> Zo zult u hen dus aan hun vruchten herkennen</a:t>
            </a:r>
            <a:r>
              <a:rPr lang="nl-NL" dirty="0" smtClean="0"/>
              <a:t>.</a:t>
            </a:r>
          </a:p>
          <a:p>
            <a:r>
              <a:rPr lang="nl-NL" dirty="0" err="1" smtClean="0"/>
              <a:t>Matt</a:t>
            </a:r>
            <a:r>
              <a:rPr lang="nl-NL" dirty="0" smtClean="0"/>
              <a:t> 7:20</a:t>
            </a:r>
          </a:p>
          <a:p>
            <a:endParaRPr lang="nl-NL" dirty="0"/>
          </a:p>
          <a:p>
            <a:r>
              <a:rPr lang="nl-NL" dirty="0" smtClean="0"/>
              <a:t>Dit is een belangrijke test, let op profeten zijn ook mensen, want niemand (behalve Jezus) is zonder zonde.</a:t>
            </a:r>
          </a:p>
          <a:p>
            <a:endParaRPr lang="nl-NL" dirty="0"/>
          </a:p>
          <a:p>
            <a:endParaRPr lang="nl-NL" dirty="0"/>
          </a:p>
        </p:txBody>
      </p:sp>
      <p:sp>
        <p:nvSpPr>
          <p:cNvPr id="3" name="Titel 2"/>
          <p:cNvSpPr>
            <a:spLocks noGrp="1"/>
          </p:cNvSpPr>
          <p:nvPr>
            <p:ph type="title"/>
          </p:nvPr>
        </p:nvSpPr>
        <p:spPr/>
        <p:txBody>
          <a:bodyPr>
            <a:normAutofit fontScale="90000"/>
          </a:bodyPr>
          <a:lstStyle/>
          <a:p>
            <a:r>
              <a:rPr lang="nl-NL" b="1" dirty="0" smtClean="0">
                <a:solidFill>
                  <a:srgbClr val="FF0000"/>
                </a:solidFill>
              </a:rPr>
              <a:t>#6: </a:t>
            </a:r>
            <a:r>
              <a:rPr lang="nl-NL" b="1" dirty="0" smtClean="0"/>
              <a:t>Een profeet laat goede vruchten zien</a:t>
            </a:r>
            <a:endParaRPr lang="nl-NL" b="1" dirty="0"/>
          </a:p>
        </p:txBody>
      </p:sp>
    </p:spTree>
    <p:extLst>
      <p:ext uri="{BB962C8B-B14F-4D97-AF65-F5344CB8AC3E}">
        <p14:creationId xmlns:p14="http://schemas.microsoft.com/office/powerpoint/2010/main" xmlns="" val="2445485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b="1" dirty="0" err="1" smtClean="0">
                <a:solidFill>
                  <a:srgbClr val="FF0000"/>
                </a:solidFill>
              </a:rPr>
              <a:t>Bring</a:t>
            </a:r>
            <a:r>
              <a:rPr lang="nl-NL" b="1" dirty="0" smtClean="0">
                <a:solidFill>
                  <a:srgbClr val="FF0000"/>
                </a:solidFill>
              </a:rPr>
              <a:t> </a:t>
            </a:r>
            <a:r>
              <a:rPr lang="nl-NL" b="1" dirty="0" err="1" smtClean="0">
                <a:solidFill>
                  <a:srgbClr val="FF0000"/>
                </a:solidFill>
              </a:rPr>
              <a:t>it</a:t>
            </a:r>
            <a:r>
              <a:rPr lang="nl-NL" b="1" dirty="0" smtClean="0">
                <a:solidFill>
                  <a:srgbClr val="FF0000"/>
                </a:solidFill>
              </a:rPr>
              <a:t> On: </a:t>
            </a:r>
            <a:r>
              <a:rPr lang="nl-NL" b="1" dirty="0" smtClean="0"/>
              <a:t>zijn denk en discussie momenten:</a:t>
            </a:r>
          </a:p>
          <a:p>
            <a:pPr marL="285750" indent="-285750">
              <a:buFont typeface="Arial" panose="020B0604020202020204" pitchFamily="34" charset="0"/>
              <a:buChar char="•"/>
            </a:pPr>
            <a:r>
              <a:rPr lang="nl-NL" dirty="0" smtClean="0"/>
              <a:t>Wie kan je nog vertrouwen?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Zelfs het weerbericht kun je niet vertrouwen?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Hoe weet ik nu dat iemand spreekt namens God.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Wat doen wij met Ellen White?</a:t>
            </a:r>
            <a:endParaRPr lang="nl-NL" dirty="0"/>
          </a:p>
        </p:txBody>
      </p:sp>
      <p:sp>
        <p:nvSpPr>
          <p:cNvPr id="3" name="Titel 2"/>
          <p:cNvSpPr>
            <a:spLocks noGrp="1"/>
          </p:cNvSpPr>
          <p:nvPr>
            <p:ph type="title"/>
          </p:nvPr>
        </p:nvSpPr>
        <p:spPr/>
        <p:txBody>
          <a:bodyPr>
            <a:normAutofit fontScale="90000"/>
          </a:bodyPr>
          <a:lstStyle/>
          <a:p>
            <a:r>
              <a:rPr lang="nl-NL" b="1" dirty="0" err="1">
                <a:solidFill>
                  <a:srgbClr val="FF0000"/>
                </a:solidFill>
              </a:rPr>
              <a:t>Bring</a:t>
            </a:r>
            <a:r>
              <a:rPr lang="nl-NL" b="1" dirty="0">
                <a:solidFill>
                  <a:srgbClr val="FF0000"/>
                </a:solidFill>
              </a:rPr>
              <a:t> </a:t>
            </a:r>
            <a:r>
              <a:rPr lang="nl-NL" b="1" dirty="0" err="1">
                <a:solidFill>
                  <a:srgbClr val="FF0000"/>
                </a:solidFill>
              </a:rPr>
              <a:t>it</a:t>
            </a:r>
            <a:r>
              <a:rPr lang="nl-NL" b="1" dirty="0">
                <a:solidFill>
                  <a:srgbClr val="FF0000"/>
                </a:solidFill>
              </a:rPr>
              <a:t> on: </a:t>
            </a:r>
            <a:r>
              <a:rPr lang="nl-NL" dirty="0" smtClean="0"/>
              <a:t>Ware of valse brengers van ‘t licht?!</a:t>
            </a:r>
            <a:endParaRPr lang="nl-N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2492896"/>
            <a:ext cx="3172197" cy="247192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7045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4075557" cy="4724400"/>
          </a:xfrm>
        </p:spPr>
        <p:txBody>
          <a:bodyPr/>
          <a:lstStyle/>
          <a:p>
            <a:r>
              <a:rPr lang="nl-NL" dirty="0" smtClean="0"/>
              <a:t>Voorbeeld Elia</a:t>
            </a:r>
          </a:p>
          <a:p>
            <a:endParaRPr lang="nl-NL" dirty="0"/>
          </a:p>
          <a:p>
            <a:r>
              <a:rPr lang="nl-NL" dirty="0" smtClean="0"/>
              <a:t>Elia had zijn fouten.. .toch streef hij erna om te leven conform Gods wil. </a:t>
            </a:r>
            <a:endParaRPr lang="nl-NL" dirty="0"/>
          </a:p>
        </p:txBody>
      </p:sp>
      <p:sp>
        <p:nvSpPr>
          <p:cNvPr id="3" name="Titel 2"/>
          <p:cNvSpPr>
            <a:spLocks noGrp="1"/>
          </p:cNvSpPr>
          <p:nvPr>
            <p:ph type="title"/>
          </p:nvPr>
        </p:nvSpPr>
        <p:spPr/>
        <p:txBody>
          <a:bodyPr>
            <a:normAutofit fontScale="90000"/>
          </a:bodyPr>
          <a:lstStyle/>
          <a:p>
            <a:r>
              <a:rPr lang="nl-NL" sz="3600" b="1" dirty="0">
                <a:solidFill>
                  <a:srgbClr val="FF0000"/>
                </a:solidFill>
              </a:rPr>
              <a:t>#6: </a:t>
            </a:r>
            <a:r>
              <a:rPr lang="nl-NL" sz="3600" b="1" dirty="0">
                <a:solidFill>
                  <a:srgbClr val="FFFFFF"/>
                </a:solidFill>
              </a:rPr>
              <a:t>Een profeet laat goede vruchten zien</a:t>
            </a:r>
            <a:endParaRPr lang="nl-NL"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1628800"/>
            <a:ext cx="3286672" cy="396044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81404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endParaRPr lang="nl-NL" dirty="0"/>
          </a:p>
          <a:p>
            <a:r>
              <a:rPr lang="nl-NL" dirty="0" smtClean="0"/>
              <a:t>Welke vruchten dient een profeet te hebben?</a:t>
            </a:r>
          </a:p>
          <a:p>
            <a:endParaRPr lang="nl-NL" dirty="0"/>
          </a:p>
          <a:p>
            <a:r>
              <a:rPr lang="nl-NL" dirty="0" smtClean="0"/>
              <a:t>Noem een Bijbelboek (evt. passage) waar je die vruchten kunt vinden</a:t>
            </a:r>
            <a:endParaRPr lang="nl-NL" dirty="0"/>
          </a:p>
        </p:txBody>
      </p:sp>
      <p:sp>
        <p:nvSpPr>
          <p:cNvPr id="3" name="Titel 2"/>
          <p:cNvSpPr>
            <a:spLocks noGrp="1"/>
          </p:cNvSpPr>
          <p:nvPr>
            <p:ph type="title"/>
          </p:nvPr>
        </p:nvSpPr>
        <p:spPr/>
        <p:txBody>
          <a:bodyPr>
            <a:normAutofit/>
          </a:bodyPr>
          <a:lstStyle/>
          <a:p>
            <a:r>
              <a:rPr lang="nl-NL" b="1" dirty="0" err="1" smtClean="0">
                <a:solidFill>
                  <a:srgbClr val="FF0000"/>
                </a:solidFill>
              </a:rPr>
              <a:t>Bring</a:t>
            </a:r>
            <a:r>
              <a:rPr lang="nl-NL" b="1" dirty="0" smtClean="0">
                <a:solidFill>
                  <a:srgbClr val="FF0000"/>
                </a:solidFill>
              </a:rPr>
              <a:t> </a:t>
            </a:r>
            <a:r>
              <a:rPr lang="nl-NL" b="1" dirty="0" err="1" smtClean="0">
                <a:solidFill>
                  <a:srgbClr val="FF0000"/>
                </a:solidFill>
              </a:rPr>
              <a:t>it</a:t>
            </a:r>
            <a:r>
              <a:rPr lang="nl-NL" b="1" dirty="0" smtClean="0">
                <a:solidFill>
                  <a:srgbClr val="FF0000"/>
                </a:solidFill>
              </a:rPr>
              <a:t> On! </a:t>
            </a:r>
            <a:r>
              <a:rPr lang="nl-NL" b="1" dirty="0"/>
              <a:t>/</a:t>
            </a:r>
            <a:r>
              <a:rPr lang="nl-NL" b="1" dirty="0" smtClean="0"/>
              <a:t> Question:</a:t>
            </a:r>
            <a:endParaRPr lang="nl-NL" b="1" dirty="0"/>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3284984"/>
            <a:ext cx="4080034" cy="252028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38335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smtClean="0"/>
              <a:t>In visioen zijn de ogen van de profeet geopend</a:t>
            </a:r>
          </a:p>
          <a:p>
            <a:endParaRPr lang="nl-NL" dirty="0"/>
          </a:p>
          <a:p>
            <a:r>
              <a:rPr lang="nl-NL" dirty="0"/>
              <a:t>hij die de woorden van God hoort, spreekt;</a:t>
            </a:r>
          </a:p>
          <a:p>
            <a:r>
              <a:rPr lang="nl-NL" dirty="0"/>
              <a:t>die het visioen van de Almachtige ziet,</a:t>
            </a:r>
          </a:p>
          <a:p>
            <a:r>
              <a:rPr lang="nl-NL" dirty="0"/>
              <a:t>terwijl hij </a:t>
            </a:r>
            <a:r>
              <a:rPr lang="nl-NL" b="1" u="sng" dirty="0"/>
              <a:t>neervalt met </a:t>
            </a:r>
            <a:r>
              <a:rPr lang="nl-NL" b="1" u="sng" dirty="0">
                <a:solidFill>
                  <a:srgbClr val="FF0000"/>
                </a:solidFill>
              </a:rPr>
              <a:t>ontsloten ogen</a:t>
            </a:r>
            <a:r>
              <a:rPr lang="nl-NL" b="1" u="sng" dirty="0"/>
              <a:t>.</a:t>
            </a:r>
          </a:p>
          <a:p>
            <a:r>
              <a:rPr lang="nl-NL" dirty="0" smtClean="0"/>
              <a:t>(Numeri 24:4 </a:t>
            </a:r>
            <a:endParaRPr lang="nl-NL" dirty="0"/>
          </a:p>
        </p:txBody>
      </p:sp>
      <p:sp>
        <p:nvSpPr>
          <p:cNvPr id="3" name="Titel 2"/>
          <p:cNvSpPr>
            <a:spLocks noGrp="1"/>
          </p:cNvSpPr>
          <p:nvPr>
            <p:ph type="title"/>
          </p:nvPr>
        </p:nvSpPr>
        <p:spPr/>
        <p:txBody>
          <a:bodyPr>
            <a:normAutofit fontScale="90000"/>
          </a:bodyPr>
          <a:lstStyle/>
          <a:p>
            <a:r>
              <a:rPr lang="nl-NL" b="1" dirty="0" smtClean="0">
                <a:solidFill>
                  <a:srgbClr val="FF0000"/>
                </a:solidFill>
              </a:rPr>
              <a:t>#7:</a:t>
            </a:r>
            <a:r>
              <a:rPr lang="nl-NL" b="1" dirty="0" smtClean="0"/>
              <a:t> Een profeet, als hij in Visioen is, vertoont fysieke kenmerken</a:t>
            </a:r>
            <a:endParaRPr lang="nl-NL" b="1" dirty="0"/>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2492896"/>
            <a:ext cx="2448272" cy="2748532"/>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120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b="1" dirty="0" smtClean="0"/>
              <a:t>Daniel 10: </a:t>
            </a:r>
            <a:r>
              <a:rPr lang="nl-NL" b="1" dirty="0" smtClean="0">
                <a:solidFill>
                  <a:srgbClr val="FF0000"/>
                </a:solidFill>
              </a:rPr>
              <a:t>Krachteloos tijdens visioen</a:t>
            </a:r>
          </a:p>
          <a:p>
            <a:endParaRPr lang="nl-NL" dirty="0"/>
          </a:p>
          <a:p>
            <a:r>
              <a:rPr lang="nl-NL" dirty="0"/>
              <a:t>7 Ik, Daniël, ik alleen zag dat visioen, maar de mannen die bij mij waren, zagen dat visioen niet. Er viel echter een grote verschrikking op hen en zij sloegen op de vlucht om zich te verbergen.</a:t>
            </a:r>
          </a:p>
          <a:p>
            <a:r>
              <a:rPr lang="nl-NL" dirty="0"/>
              <a:t>8 Ik echter, ik bleef alleen achter. Toen ik dat grote visioen zag, bleef er in mij geen kracht over. * Mijn </a:t>
            </a:r>
            <a:r>
              <a:rPr lang="nl-NL" i="1" dirty="0"/>
              <a:t>gezonde</a:t>
            </a:r>
            <a:r>
              <a:rPr lang="nl-NL" dirty="0"/>
              <a:t> uitstraling werd aan mij veranderd in verval en ik had geen kracht meer over.</a:t>
            </a:r>
          </a:p>
          <a:p>
            <a:r>
              <a:rPr lang="nl-NL" dirty="0"/>
              <a:t>9 Toen hoorde ik het geluid van Zijn woorden. En toen ik het geluid van Zijn woorden hoorde, viel ík in een diepe slaap op mijn gezicht, en met mijn gezicht op de grond</a:t>
            </a:r>
          </a:p>
          <a:p>
            <a:endParaRPr lang="nl-NL" dirty="0"/>
          </a:p>
        </p:txBody>
      </p:sp>
      <p:sp>
        <p:nvSpPr>
          <p:cNvPr id="3" name="Titel 2"/>
          <p:cNvSpPr>
            <a:spLocks noGrp="1"/>
          </p:cNvSpPr>
          <p:nvPr>
            <p:ph type="title"/>
          </p:nvPr>
        </p:nvSpPr>
        <p:spPr/>
        <p:txBody>
          <a:bodyPr/>
          <a:lstStyle/>
          <a:p>
            <a:r>
              <a:rPr lang="nl-NL" dirty="0" smtClean="0"/>
              <a:t>Fysieke kenmerken Daniels visioen</a:t>
            </a:r>
            <a:endParaRPr lang="nl-NL" dirty="0"/>
          </a:p>
        </p:txBody>
      </p:sp>
    </p:spTree>
    <p:extLst>
      <p:ext uri="{BB962C8B-B14F-4D97-AF65-F5344CB8AC3E}">
        <p14:creationId xmlns:p14="http://schemas.microsoft.com/office/powerpoint/2010/main" xmlns="" val="181709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b="1" dirty="0" smtClean="0"/>
              <a:t>Daniel 10: </a:t>
            </a:r>
            <a:r>
              <a:rPr lang="nl-NL" b="1" dirty="0" smtClean="0">
                <a:solidFill>
                  <a:srgbClr val="FF0000"/>
                </a:solidFill>
              </a:rPr>
              <a:t>Staat door Gods kracht weer op</a:t>
            </a:r>
          </a:p>
          <a:p>
            <a:endParaRPr lang="nl-NL" dirty="0"/>
          </a:p>
          <a:p>
            <a:r>
              <a:rPr lang="nl-NL" dirty="0"/>
              <a:t>10 En zie, een hand raakte mij aan en maakte dat ik bevend op </a:t>
            </a:r>
            <a:r>
              <a:rPr lang="nl-NL" i="1" dirty="0"/>
              <a:t>mijn</a:t>
            </a:r>
            <a:r>
              <a:rPr lang="nl-NL" dirty="0"/>
              <a:t> handen en knieën </a:t>
            </a:r>
            <a:r>
              <a:rPr lang="nl-NL" i="1" dirty="0"/>
              <a:t>steunde</a:t>
            </a:r>
            <a:r>
              <a:rPr lang="nl-NL" dirty="0"/>
              <a:t>.</a:t>
            </a:r>
          </a:p>
          <a:p>
            <a:r>
              <a:rPr lang="nl-NL" dirty="0"/>
              <a:t>11 Hij zei tegen mij: Daniël, zeer gewenste man, let op de woorden die ik tot u spreken zal en ga staan waar u stond, want nú ben ik tot u gezonden. Toen hij dat woord tot mij sprak, ging ik bevend staan.</a:t>
            </a:r>
          </a:p>
          <a:p>
            <a:endParaRPr lang="nl-NL" dirty="0"/>
          </a:p>
        </p:txBody>
      </p:sp>
      <p:sp>
        <p:nvSpPr>
          <p:cNvPr id="3" name="Titel 2"/>
          <p:cNvSpPr>
            <a:spLocks noGrp="1"/>
          </p:cNvSpPr>
          <p:nvPr>
            <p:ph type="title"/>
          </p:nvPr>
        </p:nvSpPr>
        <p:spPr/>
        <p:txBody>
          <a:bodyPr/>
          <a:lstStyle/>
          <a:p>
            <a:r>
              <a:rPr lang="nl-NL" dirty="0" smtClean="0"/>
              <a:t>Fysieke kenmerken Daniels visioen</a:t>
            </a:r>
            <a:endParaRPr lang="nl-NL" dirty="0"/>
          </a:p>
        </p:txBody>
      </p:sp>
    </p:spTree>
    <p:extLst>
      <p:ext uri="{BB962C8B-B14F-4D97-AF65-F5344CB8AC3E}">
        <p14:creationId xmlns:p14="http://schemas.microsoft.com/office/powerpoint/2010/main" xmlns="" val="437241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b="1" dirty="0" smtClean="0"/>
              <a:t>Daniel 10: </a:t>
            </a:r>
            <a:r>
              <a:rPr lang="nl-NL" b="1" dirty="0" smtClean="0">
                <a:solidFill>
                  <a:srgbClr val="FF0000"/>
                </a:solidFill>
              </a:rPr>
              <a:t>Profeet ademt niet tijdens visioen </a:t>
            </a:r>
          </a:p>
          <a:p>
            <a:endParaRPr lang="nl-NL" dirty="0"/>
          </a:p>
          <a:p>
            <a:r>
              <a:rPr lang="nl-NL" dirty="0"/>
              <a:t>16 Maar zie, </a:t>
            </a:r>
            <a:r>
              <a:rPr lang="nl-NL" i="1" dirty="0"/>
              <a:t>Iemand,</a:t>
            </a:r>
            <a:r>
              <a:rPr lang="nl-NL" dirty="0"/>
              <a:t> * Die leek op de mensenkinderen, raakte mijn lippen aan. Toen opende ik mijn mond en ging spreken. Ik zei tegen Hem Die tegenover mij stond: Mijn Heere, vanwege het visioen hebben mij weeën overvallen, zodat ik geen kracht meer overheb.</a:t>
            </a:r>
          </a:p>
          <a:p>
            <a:r>
              <a:rPr lang="nl-NL" dirty="0"/>
              <a:t>17 Hoe kan de dienaar van deze mijn Heere dan spreken met U, mijn Heere? Want wat mij betreft, van nu af aan is er geen kracht </a:t>
            </a:r>
            <a:r>
              <a:rPr lang="nl-NL" i="1" dirty="0"/>
              <a:t>meer</a:t>
            </a:r>
            <a:r>
              <a:rPr lang="nl-NL" dirty="0"/>
              <a:t> in mij aanwezig en is er geen adem in mij overgebleven.</a:t>
            </a:r>
          </a:p>
          <a:p>
            <a:endParaRPr lang="nl-NL" dirty="0"/>
          </a:p>
        </p:txBody>
      </p:sp>
      <p:sp>
        <p:nvSpPr>
          <p:cNvPr id="3" name="Titel 2"/>
          <p:cNvSpPr>
            <a:spLocks noGrp="1"/>
          </p:cNvSpPr>
          <p:nvPr>
            <p:ph type="title"/>
          </p:nvPr>
        </p:nvSpPr>
        <p:spPr/>
        <p:txBody>
          <a:bodyPr/>
          <a:lstStyle/>
          <a:p>
            <a:r>
              <a:rPr lang="nl-NL" dirty="0" smtClean="0"/>
              <a:t>Fysieke kenmerken Daniels visioen</a:t>
            </a:r>
            <a:endParaRPr lang="nl-NL" dirty="0"/>
          </a:p>
        </p:txBody>
      </p:sp>
    </p:spTree>
    <p:extLst>
      <p:ext uri="{BB962C8B-B14F-4D97-AF65-F5344CB8AC3E}">
        <p14:creationId xmlns:p14="http://schemas.microsoft.com/office/powerpoint/2010/main" xmlns="" val="2601575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endParaRPr lang="nl-NL" dirty="0" smtClean="0"/>
          </a:p>
          <a:p>
            <a:pPr marL="342900" indent="-342900">
              <a:buFont typeface="+mj-lt"/>
              <a:buAutoNum type="arabicPeriod"/>
            </a:pPr>
            <a:r>
              <a:rPr lang="nl-NL" dirty="0" smtClean="0"/>
              <a:t>Valt neer en is zwak</a:t>
            </a:r>
          </a:p>
          <a:p>
            <a:pPr marL="342900" indent="-342900">
              <a:buFont typeface="+mj-lt"/>
              <a:buAutoNum type="arabicPeriod"/>
            </a:pPr>
            <a:r>
              <a:rPr lang="nl-NL" dirty="0" smtClean="0"/>
              <a:t>Staat op door Gods Kracht</a:t>
            </a:r>
          </a:p>
          <a:p>
            <a:pPr marL="342900" indent="-342900">
              <a:buFont typeface="+mj-lt"/>
              <a:buAutoNum type="arabicPeriod"/>
            </a:pPr>
            <a:r>
              <a:rPr lang="nl-NL" dirty="0" smtClean="0"/>
              <a:t>Tijdens visioen zijn de ogen geopend</a:t>
            </a:r>
          </a:p>
          <a:p>
            <a:pPr marL="342900" indent="-342900">
              <a:buFont typeface="+mj-lt"/>
              <a:buAutoNum type="arabicPeriod"/>
            </a:pPr>
            <a:r>
              <a:rPr lang="nl-NL" dirty="0" smtClean="0"/>
              <a:t>Ademt NIET ook niet bij spreken</a:t>
            </a:r>
          </a:p>
          <a:p>
            <a:pPr marL="342900" indent="-342900">
              <a:buFont typeface="+mj-lt"/>
              <a:buAutoNum type="arabicPeriod"/>
            </a:pPr>
            <a:endParaRPr lang="nl-NL" dirty="0"/>
          </a:p>
          <a:p>
            <a:r>
              <a:rPr lang="nl-NL" dirty="0" smtClean="0"/>
              <a:t>Moderne – valse - profeten (uit deze tijd) vallen wel, maar hebben vaak de ogen dicht en ademen normaal.</a:t>
            </a:r>
            <a:endParaRPr lang="nl-NL" dirty="0"/>
          </a:p>
        </p:txBody>
      </p:sp>
      <p:sp>
        <p:nvSpPr>
          <p:cNvPr id="3" name="Titel 2"/>
          <p:cNvSpPr>
            <a:spLocks noGrp="1"/>
          </p:cNvSpPr>
          <p:nvPr>
            <p:ph type="title"/>
          </p:nvPr>
        </p:nvSpPr>
        <p:spPr/>
        <p:txBody>
          <a:bodyPr>
            <a:normAutofit fontScale="90000"/>
          </a:bodyPr>
          <a:lstStyle/>
          <a:p>
            <a:r>
              <a:rPr lang="nl-NL" b="1" dirty="0" smtClean="0">
                <a:solidFill>
                  <a:srgbClr val="FF0000"/>
                </a:solidFill>
              </a:rPr>
              <a:t>#7:</a:t>
            </a:r>
            <a:r>
              <a:rPr lang="nl-NL" b="1" dirty="0" smtClean="0"/>
              <a:t> Een profeet, als hij in Visioen is, vertoont fysieke kenmerken</a:t>
            </a:r>
            <a:endParaRPr lang="nl-NL" b="1" dirty="0"/>
          </a:p>
        </p:txBody>
      </p:sp>
    </p:spTree>
    <p:extLst>
      <p:ext uri="{BB962C8B-B14F-4D97-AF65-F5344CB8AC3E}">
        <p14:creationId xmlns:p14="http://schemas.microsoft.com/office/powerpoint/2010/main" xmlns="" val="3995161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Ware of valse brengers van ‘t licht.</a:t>
            </a:r>
            <a:endParaRPr lang="nl-NL" dirty="0"/>
          </a:p>
        </p:txBody>
      </p:sp>
      <p:sp>
        <p:nvSpPr>
          <p:cNvPr id="3" name="Titel 2"/>
          <p:cNvSpPr>
            <a:spLocks noGrp="1"/>
          </p:cNvSpPr>
          <p:nvPr>
            <p:ph type="title"/>
          </p:nvPr>
        </p:nvSpPr>
        <p:spPr/>
        <p:txBody>
          <a:bodyPr/>
          <a:lstStyle/>
          <a:p>
            <a:r>
              <a:rPr lang="nl-NL" dirty="0" smtClean="0"/>
              <a:t>Valse profeten </a:t>
            </a:r>
            <a:br>
              <a:rPr lang="nl-NL" dirty="0" smtClean="0"/>
            </a:br>
            <a:r>
              <a:rPr lang="nl-NL" dirty="0" smtClean="0"/>
              <a:t>ten tijden van EGW</a:t>
            </a:r>
            <a:endParaRPr lang="nl-NL" dirty="0"/>
          </a:p>
        </p:txBody>
      </p:sp>
    </p:spTree>
    <p:extLst>
      <p:ext uri="{BB962C8B-B14F-4D97-AF65-F5344CB8AC3E}">
        <p14:creationId xmlns:p14="http://schemas.microsoft.com/office/powerpoint/2010/main" xmlns="" val="6463512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smtClean="0"/>
              <a:t>Adventisten geloven dat in de eindtijd, er een correct begrip </a:t>
            </a:r>
            <a:r>
              <a:rPr lang="nl-NL" dirty="0" err="1" smtClean="0"/>
              <a:t>berstaatt</a:t>
            </a:r>
            <a:r>
              <a:rPr lang="nl-NL" dirty="0" smtClean="0"/>
              <a:t> over de Bijbel en het verlangen is om te doen wat de wet (tien geboden) op de correcte wijze te doen.</a:t>
            </a:r>
          </a:p>
          <a:p>
            <a:endParaRPr lang="nl-NL" dirty="0"/>
          </a:p>
          <a:p>
            <a:r>
              <a:rPr lang="nl-NL" dirty="0" smtClean="0"/>
              <a:t>Wij zagen eerder dat profeten alleen daar zijn als de ‘gehele’ waarheid onderdeel uitmaakt van de gelovige persoon/ personen.</a:t>
            </a:r>
          </a:p>
          <a:p>
            <a:r>
              <a:rPr lang="nl-NL" dirty="0" smtClean="0"/>
              <a:t>Adventisten noemen zichzelf dan ook het overblijfsel</a:t>
            </a:r>
          </a:p>
          <a:p>
            <a:endParaRPr lang="nl-NL" dirty="0"/>
          </a:p>
          <a:p>
            <a:r>
              <a:rPr lang="nl-NL" dirty="0"/>
              <a:t>En de draak werd boos op de vrouw, en ging heen om oorlog te voeren tegen de </a:t>
            </a:r>
            <a:r>
              <a:rPr lang="nl-NL" b="1" u="sng" dirty="0" err="1"/>
              <a:t>overigen</a:t>
            </a:r>
            <a:r>
              <a:rPr lang="nl-NL" b="1" u="sng" dirty="0"/>
              <a:t> van haar nageslacht</a:t>
            </a:r>
            <a:r>
              <a:rPr lang="nl-NL" dirty="0"/>
              <a:t>, die de geboden van God in acht nemen en het getuigenis van Jezus Christus hebben</a:t>
            </a:r>
            <a:r>
              <a:rPr lang="nl-NL" dirty="0" smtClean="0"/>
              <a:t>.</a:t>
            </a:r>
          </a:p>
          <a:p>
            <a:r>
              <a:rPr lang="nl-NL" dirty="0" smtClean="0">
                <a:solidFill>
                  <a:srgbClr val="FF0000"/>
                </a:solidFill>
              </a:rPr>
              <a:t>Op 12:17</a:t>
            </a:r>
            <a:endParaRPr lang="nl-NL" dirty="0">
              <a:solidFill>
                <a:srgbClr val="FF0000"/>
              </a:solidFill>
            </a:endParaRPr>
          </a:p>
        </p:txBody>
      </p:sp>
      <p:sp>
        <p:nvSpPr>
          <p:cNvPr id="3" name="Titel 2"/>
          <p:cNvSpPr>
            <a:spLocks noGrp="1"/>
          </p:cNvSpPr>
          <p:nvPr>
            <p:ph type="title"/>
          </p:nvPr>
        </p:nvSpPr>
        <p:spPr/>
        <p:txBody>
          <a:bodyPr>
            <a:normAutofit fontScale="90000"/>
          </a:bodyPr>
          <a:lstStyle/>
          <a:p>
            <a:r>
              <a:rPr lang="nl-NL" b="1" dirty="0" smtClean="0"/>
              <a:t>Heel de waarheid – Het overblijfsel</a:t>
            </a:r>
            <a:endParaRPr lang="nl-NL" b="1" dirty="0"/>
          </a:p>
        </p:txBody>
      </p:sp>
    </p:spTree>
    <p:extLst>
      <p:ext uri="{BB962C8B-B14F-4D97-AF65-F5344CB8AC3E}">
        <p14:creationId xmlns:p14="http://schemas.microsoft.com/office/powerpoint/2010/main" xmlns="" val="3409074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a:t>En ik viel voor zijn voeten </a:t>
            </a:r>
            <a:r>
              <a:rPr lang="nl-NL" i="1" dirty="0"/>
              <a:t>neer</a:t>
            </a:r>
            <a:r>
              <a:rPr lang="nl-NL" dirty="0"/>
              <a:t> om hem te aanbidden, maar hij zei tegen mij:* Pas op dat u dat niet </a:t>
            </a:r>
            <a:r>
              <a:rPr lang="nl-NL" i="1" dirty="0"/>
              <a:t>doet</a:t>
            </a:r>
            <a:r>
              <a:rPr lang="nl-NL" dirty="0"/>
              <a:t>! Ik ben een mededienstknecht van u en van uw broeders, die het getuigenis van Jezus hebben. Aanbid God. Het getuigenis van Jezus is namelijk de geest van de profetie</a:t>
            </a:r>
            <a:r>
              <a:rPr lang="nl-NL" dirty="0" smtClean="0"/>
              <a:t>.</a:t>
            </a:r>
          </a:p>
          <a:p>
            <a:endParaRPr lang="nl-NL" dirty="0"/>
          </a:p>
          <a:p>
            <a:r>
              <a:rPr lang="nl-NL" b="1" dirty="0" smtClean="0">
                <a:solidFill>
                  <a:srgbClr val="FF0000"/>
                </a:solidFill>
              </a:rPr>
              <a:t>Op 19:10</a:t>
            </a:r>
          </a:p>
          <a:p>
            <a:endParaRPr lang="nl-NL" dirty="0"/>
          </a:p>
          <a:p>
            <a:r>
              <a:rPr lang="nl-NL" dirty="0" smtClean="0"/>
              <a:t>We moeten de criteria toepassen of iemand claimt de geest of gave der profetie te hebben</a:t>
            </a:r>
            <a:endParaRPr lang="nl-NL" dirty="0"/>
          </a:p>
        </p:txBody>
      </p:sp>
      <p:sp>
        <p:nvSpPr>
          <p:cNvPr id="3" name="Titel 2"/>
          <p:cNvSpPr>
            <a:spLocks noGrp="1"/>
          </p:cNvSpPr>
          <p:nvPr>
            <p:ph type="title"/>
          </p:nvPr>
        </p:nvSpPr>
        <p:spPr/>
        <p:txBody>
          <a:bodyPr>
            <a:normAutofit fontScale="90000"/>
          </a:bodyPr>
          <a:lstStyle/>
          <a:p>
            <a:r>
              <a:rPr lang="nl-NL" dirty="0" smtClean="0"/>
              <a:t>Het begrip Geest/ </a:t>
            </a:r>
            <a:r>
              <a:rPr lang="nl-NL" b="1" dirty="0" smtClean="0">
                <a:solidFill>
                  <a:srgbClr val="FF0000"/>
                </a:solidFill>
              </a:rPr>
              <a:t>Gave der profetie</a:t>
            </a:r>
            <a:endParaRPr lang="nl-NL" b="1" dirty="0">
              <a:solidFill>
                <a:srgbClr val="FF0000"/>
              </a:solidFill>
            </a:endParaRPr>
          </a:p>
        </p:txBody>
      </p:sp>
    </p:spTree>
    <p:extLst>
      <p:ext uri="{BB962C8B-B14F-4D97-AF65-F5344CB8AC3E}">
        <p14:creationId xmlns:p14="http://schemas.microsoft.com/office/powerpoint/2010/main" xmlns="" val="1428928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endParaRPr lang="nl-NL" dirty="0"/>
          </a:p>
          <a:p>
            <a:r>
              <a:rPr lang="nl-NL" b="1" dirty="0" smtClean="0"/>
              <a:t>Wat doe jij als je iets niets begrijpt, wat er in de Bijbel geschreven staat</a:t>
            </a:r>
          </a:p>
          <a:p>
            <a:endParaRPr lang="nl-NL" dirty="0"/>
          </a:p>
        </p:txBody>
      </p:sp>
      <p:sp>
        <p:nvSpPr>
          <p:cNvPr id="3" name="Titel 2"/>
          <p:cNvSpPr>
            <a:spLocks noGrp="1"/>
          </p:cNvSpPr>
          <p:nvPr>
            <p:ph type="title"/>
          </p:nvPr>
        </p:nvSpPr>
        <p:spPr/>
        <p:txBody>
          <a:bodyPr>
            <a:normAutofit fontScale="90000"/>
          </a:bodyPr>
          <a:lstStyle/>
          <a:p>
            <a:r>
              <a:rPr lang="nl-NL" b="1" dirty="0" err="1">
                <a:solidFill>
                  <a:srgbClr val="FF0000"/>
                </a:solidFill>
              </a:rPr>
              <a:t>Bring</a:t>
            </a:r>
            <a:r>
              <a:rPr lang="nl-NL" b="1" dirty="0">
                <a:solidFill>
                  <a:srgbClr val="FF0000"/>
                </a:solidFill>
              </a:rPr>
              <a:t> </a:t>
            </a:r>
            <a:r>
              <a:rPr lang="nl-NL" b="1" dirty="0" err="1">
                <a:solidFill>
                  <a:srgbClr val="FF0000"/>
                </a:solidFill>
              </a:rPr>
              <a:t>it</a:t>
            </a:r>
            <a:r>
              <a:rPr lang="nl-NL" b="1" dirty="0">
                <a:solidFill>
                  <a:srgbClr val="FF0000"/>
                </a:solidFill>
              </a:rPr>
              <a:t> on: </a:t>
            </a:r>
            <a:r>
              <a:rPr lang="nl-NL" b="1" dirty="0" smtClean="0"/>
              <a:t>Wat te doe jij als je iets niet begrijpt?</a:t>
            </a:r>
            <a:endParaRPr lang="nl-NL"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492896"/>
            <a:ext cx="3806294" cy="2550281"/>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959290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smtClean="0"/>
              <a:t>Waarom is testen in deze tijd zo belangrijk</a:t>
            </a:r>
            <a:endParaRPr lang="nl-NL" dirty="0"/>
          </a:p>
        </p:txBody>
      </p:sp>
      <p:sp>
        <p:nvSpPr>
          <p:cNvPr id="3" name="Titel 2"/>
          <p:cNvSpPr>
            <a:spLocks noGrp="1"/>
          </p:cNvSpPr>
          <p:nvPr>
            <p:ph type="title"/>
          </p:nvPr>
        </p:nvSpPr>
        <p:spPr>
          <a:xfrm>
            <a:off x="539552" y="260648"/>
            <a:ext cx="7680960" cy="1066800"/>
          </a:xfrm>
        </p:spPr>
        <p:txBody>
          <a:bodyPr/>
          <a:lstStyle/>
          <a:p>
            <a:r>
              <a:rPr lang="nl-NL" b="1" dirty="0" smtClean="0">
                <a:solidFill>
                  <a:srgbClr val="FF0000"/>
                </a:solidFill>
              </a:rPr>
              <a:t>BRING </a:t>
            </a:r>
            <a:r>
              <a:rPr lang="nl-NL" b="1" dirty="0" err="1" smtClean="0">
                <a:solidFill>
                  <a:srgbClr val="FF0000"/>
                </a:solidFill>
              </a:rPr>
              <a:t>it</a:t>
            </a:r>
            <a:r>
              <a:rPr lang="nl-NL" b="1" dirty="0" smtClean="0">
                <a:solidFill>
                  <a:srgbClr val="FF0000"/>
                </a:solidFill>
              </a:rPr>
              <a:t> On!</a:t>
            </a:r>
            <a:endParaRPr lang="nl-NL" b="1" dirty="0">
              <a:solidFill>
                <a:srgbClr val="FF0000"/>
              </a:solidFill>
            </a:endParaRPr>
          </a:p>
        </p:txBody>
      </p:sp>
    </p:spTree>
    <p:extLst>
      <p:ext uri="{BB962C8B-B14F-4D97-AF65-F5344CB8AC3E}">
        <p14:creationId xmlns:p14="http://schemas.microsoft.com/office/powerpoint/2010/main" xmlns="" val="333348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smtClean="0"/>
              <a:t>Na Jezus hemelvaart, veel profeten.</a:t>
            </a:r>
          </a:p>
          <a:p>
            <a:endParaRPr lang="nl-NL" dirty="0"/>
          </a:p>
          <a:p>
            <a:r>
              <a:rPr lang="nl-NL" dirty="0" smtClean="0"/>
              <a:t>Omstreeks 300 na Christus steeds meer afvallige in de kerk, verlaten van leestellingen… </a:t>
            </a:r>
          </a:p>
          <a:p>
            <a:endParaRPr lang="nl-NL" dirty="0"/>
          </a:p>
          <a:p>
            <a:r>
              <a:rPr lang="nl-NL" dirty="0" smtClean="0"/>
              <a:t>Aangezien God niets laat gebeuren voordat hij het eerst kenbaar maakt aan de profeten, Amos 3:7</a:t>
            </a:r>
          </a:p>
          <a:p>
            <a:endParaRPr lang="nl-NL" dirty="0"/>
          </a:p>
          <a:p>
            <a:r>
              <a:rPr lang="nl-NL" b="1" u="sng" dirty="0" smtClean="0"/>
              <a:t>Conclusie</a:t>
            </a:r>
            <a:r>
              <a:rPr lang="nl-NL" u="sng" dirty="0" smtClean="0"/>
              <a:t>, </a:t>
            </a:r>
            <a:r>
              <a:rPr lang="nl-NL" dirty="0" smtClean="0"/>
              <a:t>vlak voor de wederkomst zou de gave weer ten toon gespreid worden</a:t>
            </a:r>
            <a:endParaRPr lang="nl-NL" dirty="0"/>
          </a:p>
        </p:txBody>
      </p:sp>
      <p:sp>
        <p:nvSpPr>
          <p:cNvPr id="3" name="Titel 2"/>
          <p:cNvSpPr>
            <a:spLocks noGrp="1"/>
          </p:cNvSpPr>
          <p:nvPr>
            <p:ph type="title"/>
          </p:nvPr>
        </p:nvSpPr>
        <p:spPr/>
        <p:txBody>
          <a:bodyPr/>
          <a:lstStyle/>
          <a:p>
            <a:r>
              <a:rPr lang="nl-NL" b="1" dirty="0" smtClean="0"/>
              <a:t>Recente geschiedenis gave</a:t>
            </a:r>
            <a:endParaRPr lang="nl-NL" b="1" dirty="0"/>
          </a:p>
        </p:txBody>
      </p:sp>
    </p:spTree>
    <p:extLst>
      <p:ext uri="{BB962C8B-B14F-4D97-AF65-F5344CB8AC3E}">
        <p14:creationId xmlns:p14="http://schemas.microsoft.com/office/powerpoint/2010/main" xmlns="" val="1022720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smtClean="0"/>
              <a:t>Pinksteren: Vroege regen </a:t>
            </a:r>
          </a:p>
          <a:p>
            <a:endParaRPr lang="nl-NL" dirty="0"/>
          </a:p>
          <a:p>
            <a:r>
              <a:rPr lang="nl-NL" dirty="0" smtClean="0"/>
              <a:t>Vlak voor de tweede komst van Jezus late ragen</a:t>
            </a:r>
          </a:p>
          <a:p>
            <a:endParaRPr lang="nl-NL" dirty="0"/>
          </a:p>
          <a:p>
            <a:r>
              <a:rPr lang="nl-NL" dirty="0" smtClean="0"/>
              <a:t/>
            </a:r>
            <a:br>
              <a:rPr lang="nl-NL" dirty="0" smtClean="0"/>
            </a:br>
            <a:r>
              <a:rPr lang="nl-NL" dirty="0" smtClean="0"/>
              <a:t>Vraag: Wat gebeurde er tijdens de vroege regen?</a:t>
            </a:r>
          </a:p>
          <a:p>
            <a:endParaRPr lang="nl-NL" dirty="0"/>
          </a:p>
          <a:p>
            <a:r>
              <a:rPr lang="nl-NL" b="1" dirty="0" smtClean="0">
                <a:solidFill>
                  <a:srgbClr val="FF0000"/>
                </a:solidFill>
              </a:rPr>
              <a:t>Joel 2:27-28</a:t>
            </a:r>
            <a:endParaRPr lang="nl-NL" b="1" dirty="0">
              <a:solidFill>
                <a:srgbClr val="FF0000"/>
              </a:solidFill>
            </a:endParaRPr>
          </a:p>
        </p:txBody>
      </p:sp>
      <p:sp>
        <p:nvSpPr>
          <p:cNvPr id="3" name="Titel 2"/>
          <p:cNvSpPr>
            <a:spLocks noGrp="1"/>
          </p:cNvSpPr>
          <p:nvPr>
            <p:ph type="title"/>
          </p:nvPr>
        </p:nvSpPr>
        <p:spPr/>
        <p:txBody>
          <a:bodyPr/>
          <a:lstStyle/>
          <a:p>
            <a:r>
              <a:rPr lang="nl-NL" b="1" dirty="0" err="1" smtClean="0">
                <a:solidFill>
                  <a:srgbClr val="FF0000"/>
                </a:solidFill>
              </a:rPr>
              <a:t>Bring</a:t>
            </a:r>
            <a:r>
              <a:rPr lang="nl-NL" b="1" dirty="0" smtClean="0">
                <a:solidFill>
                  <a:srgbClr val="FF0000"/>
                </a:solidFill>
              </a:rPr>
              <a:t> </a:t>
            </a:r>
            <a:r>
              <a:rPr lang="nl-NL" b="1" dirty="0" err="1" smtClean="0">
                <a:solidFill>
                  <a:srgbClr val="FF0000"/>
                </a:solidFill>
              </a:rPr>
              <a:t>it</a:t>
            </a:r>
            <a:r>
              <a:rPr lang="nl-NL" b="1" dirty="0" smtClean="0">
                <a:solidFill>
                  <a:srgbClr val="FF0000"/>
                </a:solidFill>
              </a:rPr>
              <a:t> On: </a:t>
            </a:r>
            <a:r>
              <a:rPr lang="nl-NL" b="1" dirty="0" smtClean="0"/>
              <a:t>Vroege en laten regen</a:t>
            </a:r>
            <a:endParaRPr lang="nl-NL" b="1" dirty="0"/>
          </a:p>
        </p:txBody>
      </p:sp>
    </p:spTree>
    <p:extLst>
      <p:ext uri="{BB962C8B-B14F-4D97-AF65-F5344CB8AC3E}">
        <p14:creationId xmlns:p14="http://schemas.microsoft.com/office/powerpoint/2010/main" xmlns="" val="2971201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3859533" cy="4724400"/>
          </a:xfrm>
        </p:spPr>
        <p:txBody>
          <a:bodyPr/>
          <a:lstStyle/>
          <a:p>
            <a:pPr marL="342900" indent="-342900">
              <a:buFont typeface="Arial" panose="020B0604020202020204" pitchFamily="34" charset="0"/>
              <a:buChar char="•"/>
            </a:pPr>
            <a:r>
              <a:rPr lang="nl-NL" dirty="0" smtClean="0"/>
              <a:t>Kerk van Jezus Christus, Heiligen der laatste dagen – Mormonen</a:t>
            </a:r>
          </a:p>
          <a:p>
            <a:pPr marL="514350" lvl="1" indent="-342900"/>
            <a:r>
              <a:rPr lang="nl-NL" dirty="0" smtClean="0"/>
              <a:t>Profeet	: Joseph Smith</a:t>
            </a:r>
          </a:p>
          <a:p>
            <a:pPr marL="514350" lvl="1" indent="-342900"/>
            <a:endParaRPr lang="nl-NL" dirty="0"/>
          </a:p>
          <a:p>
            <a:pPr marL="514350" lvl="1" indent="-342900"/>
            <a:endParaRPr lang="nl-NL" dirty="0" smtClean="0"/>
          </a:p>
          <a:p>
            <a:pPr marL="514350" lvl="1" indent="-342900"/>
            <a:endParaRPr lang="nl-NL" dirty="0"/>
          </a:p>
          <a:p>
            <a:pPr marL="514350" lvl="1" indent="-342900"/>
            <a:r>
              <a:rPr lang="nl-NL" b="1" dirty="0" smtClean="0">
                <a:solidFill>
                  <a:srgbClr val="FF0000"/>
                </a:solidFill>
              </a:rPr>
              <a:t>Het filmpje dat je zo dadelijk ziet is niet om een groep gelovigen te beledigen. </a:t>
            </a:r>
          </a:p>
          <a:p>
            <a:pPr marL="514350" lvl="1" indent="-342900"/>
            <a:endParaRPr lang="nl-NL" dirty="0"/>
          </a:p>
          <a:p>
            <a:pPr marL="514350" lvl="1" indent="-342900"/>
            <a:r>
              <a:rPr lang="nl-NL" dirty="0" smtClean="0"/>
              <a:t>Maar geeft inkijk hoe deze profeet aan het geestelijke boek van de Mormonen heeft geschreven.</a:t>
            </a:r>
          </a:p>
          <a:p>
            <a:pPr marL="514350" lvl="1" indent="-342900"/>
            <a:r>
              <a:rPr lang="nl-NL" b="1" dirty="0" smtClean="0">
                <a:solidFill>
                  <a:srgbClr val="FF0000"/>
                </a:solidFill>
              </a:rPr>
              <a:t>Het is historisch correct!</a:t>
            </a:r>
            <a:endParaRPr lang="nl-NL" b="1" dirty="0">
              <a:solidFill>
                <a:srgbClr val="FF0000"/>
              </a:solidFill>
            </a:endParaRPr>
          </a:p>
        </p:txBody>
      </p:sp>
      <p:sp>
        <p:nvSpPr>
          <p:cNvPr id="3" name="Titel 2"/>
          <p:cNvSpPr>
            <a:spLocks noGrp="1"/>
          </p:cNvSpPr>
          <p:nvPr>
            <p:ph type="title"/>
          </p:nvPr>
        </p:nvSpPr>
        <p:spPr/>
        <p:txBody>
          <a:bodyPr>
            <a:normAutofit fontScale="90000"/>
          </a:bodyPr>
          <a:lstStyle/>
          <a:p>
            <a:r>
              <a:rPr lang="nl-NL" b="1" dirty="0" smtClean="0"/>
              <a:t>Veel </a:t>
            </a:r>
            <a:r>
              <a:rPr lang="nl-NL" b="1" dirty="0" smtClean="0">
                <a:solidFill>
                  <a:srgbClr val="FF0000"/>
                </a:solidFill>
              </a:rPr>
              <a:t>profetische</a:t>
            </a:r>
            <a:r>
              <a:rPr lang="nl-NL" b="1" dirty="0" smtClean="0"/>
              <a:t> bewegingen in 19</a:t>
            </a:r>
            <a:r>
              <a:rPr lang="nl-NL" b="1" baseline="30000" dirty="0" smtClean="0"/>
              <a:t>de</a:t>
            </a:r>
            <a:r>
              <a:rPr lang="nl-NL" b="1" dirty="0" smtClean="0"/>
              <a:t> eeuw </a:t>
            </a:r>
            <a:endParaRPr lang="nl-NL" b="1" dirty="0"/>
          </a:p>
        </p:txBody>
      </p:sp>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1124744"/>
            <a:ext cx="3024336" cy="4543604"/>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2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308395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nl-NL" sz="2800" b="1" dirty="0" smtClean="0"/>
              <a:t>Het wordt komisch gebracht, </a:t>
            </a:r>
            <a:br>
              <a:rPr lang="nl-NL" sz="2800" b="1" dirty="0" smtClean="0"/>
            </a:br>
            <a:r>
              <a:rPr lang="nl-NL" sz="2800" b="1" dirty="0" smtClean="0">
                <a:solidFill>
                  <a:srgbClr val="FF0000"/>
                </a:solidFill>
              </a:rPr>
              <a:t>maar verhaal is historisch correct!</a:t>
            </a:r>
            <a:endParaRPr lang="nl-NL" sz="2800" b="1" dirty="0">
              <a:solidFill>
                <a:srgbClr val="FF0000"/>
              </a:solidFill>
            </a:endParaRPr>
          </a:p>
        </p:txBody>
      </p:sp>
      <p:pic>
        <p:nvPicPr>
          <p:cNvPr id="8" name="South Park Tells About the Foundation of Mormonism and Joseph Smith.wmv">
            <a:hlinkClick r:id="" action="ppaction://media"/>
          </p:cNvPr>
          <p:cNvPicPr>
            <a:picLocks noGrp="1" noRot="1" noChangeAspect="1"/>
          </p:cNvPicPr>
          <p:nvPr>
            <p:ph sz="quarter" idx="13"/>
            <a:videoFile r:link="rId1"/>
          </p:nvPr>
        </p:nvPicPr>
        <p:blipFill>
          <a:blip r:embed="rId3" cstate="print"/>
          <a:stretch>
            <a:fillRect/>
          </a:stretch>
        </p:blipFill>
        <p:spPr>
          <a:xfrm>
            <a:off x="406013" y="1700808"/>
            <a:ext cx="6974300" cy="3912412"/>
          </a:xfrm>
          <a:prstGeom prst="rect">
            <a:avLst/>
          </a:prstGeom>
        </p:spPr>
      </p:pic>
    </p:spTree>
    <p:extLst>
      <p:ext uri="{BB962C8B-B14F-4D97-AF65-F5344CB8AC3E}">
        <p14:creationId xmlns:p14="http://schemas.microsoft.com/office/powerpoint/2010/main" xmlns="" val="32616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4003549" cy="4724400"/>
          </a:xfrm>
        </p:spPr>
        <p:txBody>
          <a:bodyPr/>
          <a:lstStyle/>
          <a:p>
            <a:r>
              <a:rPr lang="nl-NL" b="1" dirty="0" smtClean="0"/>
              <a:t>Als je terugdenkt aan de test en je ziet dit filmpje wat valt je op</a:t>
            </a:r>
          </a:p>
          <a:p>
            <a:endParaRPr lang="nl-NL" dirty="0"/>
          </a:p>
          <a:p>
            <a:endParaRPr lang="nl-NL" dirty="0" smtClean="0"/>
          </a:p>
          <a:p>
            <a:endParaRPr lang="nl-NL" dirty="0"/>
          </a:p>
          <a:p>
            <a:r>
              <a:rPr lang="nl-NL" dirty="0" smtClean="0"/>
              <a:t>Noot: Joseph Smith, had meerdere vrouwen Polygamie. Nu verboden echter nog wel gepraktiseerd door de fundamentele mormonen (afsplitsing)</a:t>
            </a:r>
            <a:endParaRPr lang="nl-NL" dirty="0"/>
          </a:p>
        </p:txBody>
      </p:sp>
      <p:sp>
        <p:nvSpPr>
          <p:cNvPr id="3" name="Titel 2"/>
          <p:cNvSpPr>
            <a:spLocks noGrp="1"/>
          </p:cNvSpPr>
          <p:nvPr>
            <p:ph type="title"/>
          </p:nvPr>
        </p:nvSpPr>
        <p:spPr/>
        <p:txBody>
          <a:bodyPr>
            <a:normAutofit fontScale="90000"/>
          </a:bodyPr>
          <a:lstStyle/>
          <a:p>
            <a:r>
              <a:rPr lang="nl-NL" b="1" dirty="0" smtClean="0">
                <a:solidFill>
                  <a:srgbClr val="FF0000"/>
                </a:solidFill>
              </a:rPr>
              <a:t>BRING </a:t>
            </a:r>
            <a:r>
              <a:rPr lang="nl-NL" b="1" dirty="0" err="1" smtClean="0">
                <a:solidFill>
                  <a:srgbClr val="FF0000"/>
                </a:solidFill>
              </a:rPr>
              <a:t>it</a:t>
            </a:r>
            <a:r>
              <a:rPr lang="nl-NL" b="1" dirty="0" smtClean="0">
                <a:solidFill>
                  <a:srgbClr val="FF0000"/>
                </a:solidFill>
              </a:rPr>
              <a:t> ON: </a:t>
            </a:r>
            <a:r>
              <a:rPr lang="nl-NL" b="1" dirty="0" smtClean="0"/>
              <a:t>Wat heb jij onthouden van de test</a:t>
            </a:r>
            <a:endParaRPr lang="nl-NL" b="1" dirty="0"/>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1725998"/>
            <a:ext cx="4431771" cy="2492871"/>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87779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4867645" cy="4724400"/>
          </a:xfrm>
        </p:spPr>
        <p:txBody>
          <a:bodyPr/>
          <a:lstStyle/>
          <a:p>
            <a:pPr marL="342900" indent="-342900">
              <a:buFont typeface="Arial" panose="020B0604020202020204" pitchFamily="34" charset="0"/>
              <a:buChar char="•"/>
            </a:pPr>
            <a:r>
              <a:rPr lang="nl-NL" dirty="0" smtClean="0"/>
              <a:t>Kerk van Jezus Christus, Heiligen der laatste dagen – Mormonen</a:t>
            </a:r>
          </a:p>
          <a:p>
            <a:pPr marL="514350" lvl="1" indent="-342900"/>
            <a:r>
              <a:rPr lang="nl-NL" dirty="0" smtClean="0"/>
              <a:t>Profeet	: Joseph Smith (stierf in 1844)</a:t>
            </a:r>
          </a:p>
          <a:p>
            <a:pPr marL="514350" lvl="1" indent="-342900"/>
            <a:endParaRPr lang="nl-NL" dirty="0"/>
          </a:p>
          <a:p>
            <a:pPr marL="342900" indent="-342900">
              <a:buFont typeface="Arial" panose="020B0604020202020204" pitchFamily="34" charset="0"/>
              <a:buChar char="•"/>
            </a:pPr>
            <a:r>
              <a:rPr lang="nl-NL" dirty="0" smtClean="0"/>
              <a:t>Shakers -  </a:t>
            </a:r>
          </a:p>
          <a:p>
            <a:pPr marL="514350" lvl="1" indent="-342900"/>
            <a:r>
              <a:rPr lang="nl-NL" dirty="0" smtClean="0"/>
              <a:t>Profeet Ann Lee, geloofde dat ze Christus was in vrouwelijk vlees</a:t>
            </a:r>
          </a:p>
          <a:p>
            <a:pPr marL="457200" lvl="1" indent="-285750"/>
            <a:endParaRPr lang="nl-NL" dirty="0" smtClean="0"/>
          </a:p>
          <a:p>
            <a:pPr marL="342900" indent="-342900">
              <a:buFont typeface="Arial" panose="020B0604020202020204" pitchFamily="34" charset="0"/>
              <a:buChar char="•"/>
            </a:pPr>
            <a:r>
              <a:rPr lang="nl-NL" dirty="0" smtClean="0"/>
              <a:t>New Age Beweging</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Spiritisme – Zusters Fox</a:t>
            </a:r>
          </a:p>
          <a:p>
            <a:pPr marL="342900" indent="-342900">
              <a:buFont typeface="Arial" panose="020B0604020202020204" pitchFamily="34" charset="0"/>
              <a:buChar char="•"/>
            </a:pPr>
            <a:endParaRPr lang="nl-NL" dirty="0"/>
          </a:p>
        </p:txBody>
      </p:sp>
      <p:sp>
        <p:nvSpPr>
          <p:cNvPr id="3" name="Titel 2"/>
          <p:cNvSpPr>
            <a:spLocks noGrp="1"/>
          </p:cNvSpPr>
          <p:nvPr>
            <p:ph type="title"/>
          </p:nvPr>
        </p:nvSpPr>
        <p:spPr/>
        <p:txBody>
          <a:bodyPr>
            <a:normAutofit fontScale="90000"/>
          </a:bodyPr>
          <a:lstStyle/>
          <a:p>
            <a:r>
              <a:rPr lang="nl-NL" b="1" dirty="0" smtClean="0"/>
              <a:t>Veel</a:t>
            </a:r>
            <a:r>
              <a:rPr lang="nl-NL" b="1" dirty="0" smtClean="0">
                <a:solidFill>
                  <a:srgbClr val="FF0000"/>
                </a:solidFill>
              </a:rPr>
              <a:t> profetische </a:t>
            </a:r>
            <a:r>
              <a:rPr lang="nl-NL" b="1" dirty="0" smtClean="0"/>
              <a:t>bewegingen in 19</a:t>
            </a:r>
            <a:r>
              <a:rPr lang="nl-NL" b="1" baseline="30000" dirty="0" smtClean="0"/>
              <a:t>de</a:t>
            </a:r>
            <a:r>
              <a:rPr lang="nl-NL" b="1" dirty="0" smtClean="0"/>
              <a:t> eeuw </a:t>
            </a:r>
            <a:endParaRPr lang="nl-NL" b="1" dirty="0"/>
          </a:p>
        </p:txBody>
      </p:sp>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1412776"/>
            <a:ext cx="3238500" cy="366712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589088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Ware of valse brengers van ‘t licht.</a:t>
            </a:r>
            <a:endParaRPr lang="nl-NL" dirty="0"/>
          </a:p>
        </p:txBody>
      </p:sp>
      <p:sp>
        <p:nvSpPr>
          <p:cNvPr id="3" name="Titel 2"/>
          <p:cNvSpPr>
            <a:spLocks noGrp="1"/>
          </p:cNvSpPr>
          <p:nvPr>
            <p:ph type="title"/>
          </p:nvPr>
        </p:nvSpPr>
        <p:spPr/>
        <p:txBody>
          <a:bodyPr/>
          <a:lstStyle/>
          <a:p>
            <a:r>
              <a:rPr lang="nl-NL" dirty="0" smtClean="0"/>
              <a:t>Valse profeten </a:t>
            </a:r>
            <a:br>
              <a:rPr lang="nl-NL" dirty="0" smtClean="0"/>
            </a:br>
            <a:r>
              <a:rPr lang="nl-NL" dirty="0" smtClean="0"/>
              <a:t>&amp; verdere Bijbelse raad</a:t>
            </a:r>
            <a:endParaRPr lang="nl-NL" dirty="0"/>
          </a:p>
        </p:txBody>
      </p:sp>
    </p:spTree>
    <p:extLst>
      <p:ext uri="{BB962C8B-B14F-4D97-AF65-F5344CB8AC3E}">
        <p14:creationId xmlns:p14="http://schemas.microsoft.com/office/powerpoint/2010/main" xmlns="" val="21874424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normAutofit fontScale="40000" lnSpcReduction="20000"/>
          </a:bodyPr>
          <a:lstStyle/>
          <a:p>
            <a:r>
              <a:rPr lang="nl-NL" sz="5600" b="1" dirty="0" smtClean="0"/>
              <a:t>1</a:t>
            </a:r>
            <a:r>
              <a:rPr lang="nl-NL" sz="5600" b="1" dirty="0"/>
              <a:t>. Valse </a:t>
            </a:r>
            <a:r>
              <a:rPr lang="nl-NL" sz="5600" b="1" dirty="0" smtClean="0"/>
              <a:t>profeten </a:t>
            </a:r>
            <a:r>
              <a:rPr lang="nl-NL" sz="5600" b="1" dirty="0"/>
              <a:t>beloven </a:t>
            </a:r>
            <a:r>
              <a:rPr lang="nl-NL" sz="5600" b="1" dirty="0" smtClean="0"/>
              <a:t>vrede, </a:t>
            </a:r>
            <a:r>
              <a:rPr lang="nl-NL" sz="5600" b="1" dirty="0"/>
              <a:t>terwijl er geen vrede is. Ze vertellen dat je kunt leven in zonden en dat God je niet daarvoor zal straffen.</a:t>
            </a:r>
          </a:p>
          <a:p>
            <a:r>
              <a:rPr lang="nl-NL" sz="5600" dirty="0"/>
              <a:t>Jer. 14:11-16</a:t>
            </a:r>
          </a:p>
          <a:p>
            <a:r>
              <a:rPr lang="nl-NL" sz="5600" b="1" dirty="0" smtClean="0"/>
              <a:t>2</a:t>
            </a:r>
            <a:r>
              <a:rPr lang="nl-NL" sz="5600" b="1" dirty="0"/>
              <a:t>. God openbaart de </a:t>
            </a:r>
            <a:r>
              <a:rPr lang="nl-NL" sz="5600" b="1" dirty="0" smtClean="0"/>
              <a:t> </a:t>
            </a:r>
            <a:r>
              <a:rPr lang="nl-NL" sz="5600" b="1" dirty="0"/>
              <a:t>verschrikkelijke gevolgen die valse profeten hebben in de kerk en waarschuwt voor hen</a:t>
            </a:r>
          </a:p>
          <a:p>
            <a:r>
              <a:rPr lang="nl-NL" sz="5600" dirty="0" err="1"/>
              <a:t>Jer</a:t>
            </a:r>
            <a:r>
              <a:rPr lang="nl-NL" sz="5600" dirty="0"/>
              <a:t> 23:1-40</a:t>
            </a:r>
          </a:p>
          <a:p>
            <a:r>
              <a:rPr lang="nl-NL" sz="5600" b="1" dirty="0" smtClean="0"/>
              <a:t>3</a:t>
            </a:r>
            <a:r>
              <a:rPr lang="nl-NL" sz="5600" b="1" dirty="0"/>
              <a:t>. God waarschuwt tegen valse herders die vernietigen en de kudde doen scheiden</a:t>
            </a:r>
          </a:p>
          <a:p>
            <a:r>
              <a:rPr lang="nl-NL" sz="5600" b="1" dirty="0" smtClean="0"/>
              <a:t>4</a:t>
            </a:r>
            <a:r>
              <a:rPr lang="nl-NL" sz="5600" b="1" dirty="0"/>
              <a:t>. God waarschuwt zijn volk niet te luisteren naar </a:t>
            </a:r>
            <a:r>
              <a:rPr lang="nl-NL" sz="5600" b="1" dirty="0" smtClean="0"/>
              <a:t>valse profeten </a:t>
            </a:r>
            <a:r>
              <a:rPr lang="nl-NL" sz="5600" b="1" dirty="0"/>
              <a:t>die zeggen dat hij ze </a:t>
            </a:r>
            <a:r>
              <a:rPr lang="nl-NL" sz="5600" b="1" dirty="0" smtClean="0"/>
              <a:t>zondaren niet </a:t>
            </a:r>
            <a:r>
              <a:rPr lang="nl-NL" sz="5600" b="1" dirty="0"/>
              <a:t>zal straffen voor hun </a:t>
            </a:r>
            <a:r>
              <a:rPr lang="nl-NL" sz="5600" b="1" dirty="0" err="1" smtClean="0"/>
              <a:t>onbeleden</a:t>
            </a:r>
            <a:r>
              <a:rPr lang="nl-NL" sz="5600" b="1" dirty="0" smtClean="0"/>
              <a:t> </a:t>
            </a:r>
            <a:r>
              <a:rPr lang="nl-NL" sz="5600" b="1" dirty="0"/>
              <a:t>zonden</a:t>
            </a:r>
            <a:r>
              <a:rPr lang="nl-NL" sz="5600" dirty="0"/>
              <a:t>.</a:t>
            </a:r>
          </a:p>
          <a:p>
            <a:r>
              <a:rPr lang="nl-NL" sz="5600" dirty="0" err="1" smtClean="0"/>
              <a:t>Eze</a:t>
            </a:r>
            <a:r>
              <a:rPr lang="nl-NL" sz="5600" dirty="0" smtClean="0"/>
              <a:t> 13:1-16</a:t>
            </a:r>
            <a:endParaRPr lang="nl-NL" sz="5600" dirty="0"/>
          </a:p>
        </p:txBody>
      </p:sp>
      <p:sp>
        <p:nvSpPr>
          <p:cNvPr id="3" name="Titel 2"/>
          <p:cNvSpPr>
            <a:spLocks noGrp="1"/>
          </p:cNvSpPr>
          <p:nvPr>
            <p:ph type="title"/>
          </p:nvPr>
        </p:nvSpPr>
        <p:spPr/>
        <p:txBody>
          <a:bodyPr>
            <a:normAutofit fontScale="90000"/>
          </a:bodyPr>
          <a:lstStyle/>
          <a:p>
            <a:r>
              <a:rPr lang="nl-NL" b="1" dirty="0" smtClean="0">
                <a:solidFill>
                  <a:srgbClr val="FF0000"/>
                </a:solidFill>
              </a:rPr>
              <a:t>De Bijbel</a:t>
            </a:r>
            <a:r>
              <a:rPr lang="nl-NL" b="1" dirty="0" smtClean="0"/>
              <a:t> en waarschuwingen aangaande valse profeten </a:t>
            </a:r>
            <a:endParaRPr lang="nl-NL" b="1" dirty="0"/>
          </a:p>
        </p:txBody>
      </p:sp>
    </p:spTree>
    <p:extLst>
      <p:ext uri="{BB962C8B-B14F-4D97-AF65-F5344CB8AC3E}">
        <p14:creationId xmlns:p14="http://schemas.microsoft.com/office/powerpoint/2010/main" xmlns="" val="24362879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noAutofit/>
          </a:bodyPr>
          <a:lstStyle/>
          <a:p>
            <a:r>
              <a:rPr lang="nl-NL" sz="2000" b="1" dirty="0"/>
              <a:t>5. Jezus </a:t>
            </a:r>
            <a:r>
              <a:rPr lang="nl-NL" sz="2000" b="1" dirty="0" smtClean="0"/>
              <a:t>waarschuwt </a:t>
            </a:r>
            <a:r>
              <a:rPr lang="nl-NL" sz="2000" b="1" dirty="0"/>
              <a:t>tegen valse profeten die zijn als wolven in schaapskleding</a:t>
            </a:r>
          </a:p>
          <a:p>
            <a:r>
              <a:rPr lang="nl-NL" sz="2000" dirty="0" err="1"/>
              <a:t>Matt</a:t>
            </a:r>
            <a:r>
              <a:rPr lang="nl-NL" sz="2000" dirty="0"/>
              <a:t> 7:15 - Pas op voor valse profeten, die in schaapskleren op jullie afkomen maar eigenlijk roofzuchtige wolven zijn. </a:t>
            </a:r>
          </a:p>
          <a:p>
            <a:r>
              <a:rPr lang="nl-NL" sz="2000" b="1" dirty="0"/>
              <a:t>6. Paulus </a:t>
            </a:r>
            <a:r>
              <a:rPr lang="nl-NL" sz="2000" b="1" dirty="0" smtClean="0"/>
              <a:t>waarschuwt </a:t>
            </a:r>
            <a:r>
              <a:rPr lang="nl-NL" sz="2000" b="1" dirty="0"/>
              <a:t>dat </a:t>
            </a:r>
            <a:r>
              <a:rPr lang="nl-NL" sz="2000" b="1" dirty="0" smtClean="0"/>
              <a:t>mensen als  </a:t>
            </a:r>
            <a:r>
              <a:rPr lang="nl-NL" sz="2000" b="1" dirty="0"/>
              <a:t>wolven zullen komen, zelfs binnen de kerk, en niet de kudde zullen sparen.</a:t>
            </a:r>
          </a:p>
          <a:p>
            <a:r>
              <a:rPr lang="nl-NL" sz="2000" b="1" dirty="0" smtClean="0"/>
              <a:t>7</a:t>
            </a:r>
            <a:r>
              <a:rPr lang="nl-NL" sz="2000" b="1" dirty="0"/>
              <a:t>. Petrus waarschuwt dat </a:t>
            </a:r>
            <a:r>
              <a:rPr lang="nl-NL" sz="2000" b="1" dirty="0" err="1"/>
              <a:t>false</a:t>
            </a:r>
            <a:r>
              <a:rPr lang="nl-NL" sz="2000" b="1" dirty="0"/>
              <a:t> leraren zullen komen in de kerk en die in het geheim destructieve leerstellingen introduceren</a:t>
            </a:r>
          </a:p>
          <a:p>
            <a:r>
              <a:rPr lang="nl-NL" sz="2000" dirty="0"/>
              <a:t>2 Pet </a:t>
            </a:r>
            <a:r>
              <a:rPr lang="nl-NL" sz="2000" dirty="0" smtClean="0"/>
              <a:t>2:1-3, </a:t>
            </a:r>
            <a:r>
              <a:rPr lang="nl-NL" sz="2000" dirty="0"/>
              <a:t>maar hun vonnis is allang geveld, hun ondergang laat niet op zich </a:t>
            </a:r>
            <a:r>
              <a:rPr lang="nl-NL" sz="2000" dirty="0" smtClean="0"/>
              <a:t>wachten</a:t>
            </a:r>
            <a:endParaRPr lang="nl-NL" sz="2000" dirty="0"/>
          </a:p>
        </p:txBody>
      </p:sp>
      <p:sp>
        <p:nvSpPr>
          <p:cNvPr id="3" name="Titel 2"/>
          <p:cNvSpPr>
            <a:spLocks noGrp="1"/>
          </p:cNvSpPr>
          <p:nvPr>
            <p:ph type="title"/>
          </p:nvPr>
        </p:nvSpPr>
        <p:spPr/>
        <p:txBody>
          <a:bodyPr>
            <a:normAutofit fontScale="90000"/>
          </a:bodyPr>
          <a:lstStyle/>
          <a:p>
            <a:r>
              <a:rPr lang="nl-NL" b="1" dirty="0">
                <a:solidFill>
                  <a:srgbClr val="FF0000"/>
                </a:solidFill>
              </a:rPr>
              <a:t>De Bijbel</a:t>
            </a:r>
            <a:r>
              <a:rPr lang="nl-NL" b="1" dirty="0"/>
              <a:t> en waarschuwingen aangaande valse profeten </a:t>
            </a:r>
            <a:endParaRPr lang="nl-NL" dirty="0"/>
          </a:p>
        </p:txBody>
      </p:sp>
    </p:spTree>
    <p:extLst>
      <p:ext uri="{BB962C8B-B14F-4D97-AF65-F5344CB8AC3E}">
        <p14:creationId xmlns:p14="http://schemas.microsoft.com/office/powerpoint/2010/main" xmlns="" val="304049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4363589" cy="4724400"/>
          </a:xfrm>
        </p:spPr>
        <p:txBody>
          <a:bodyPr>
            <a:normAutofit fontScale="85000" lnSpcReduction="10000"/>
          </a:bodyPr>
          <a:lstStyle/>
          <a:p>
            <a:r>
              <a:rPr lang="nl-NL" dirty="0"/>
              <a:t>1 Ik * bezweer u, ten overstaan van God en de Heere Jezus Christus, Die levenden en doden zal oordelen bij Zijn verschijning en in Zijn Koninkrijk</a:t>
            </a:r>
            <a:r>
              <a:rPr lang="nl-NL" dirty="0" smtClean="0"/>
              <a:t>: </a:t>
            </a:r>
            <a:endParaRPr lang="nl-NL" dirty="0"/>
          </a:p>
          <a:p>
            <a:r>
              <a:rPr lang="nl-NL" dirty="0"/>
              <a:t>2 predik het Woord. Volhard daarin, gelegen of ongelegen. Weerleg, bestraf, vermaan, en dat met alle geduld en onderricht</a:t>
            </a:r>
            <a:r>
              <a:rPr lang="nl-NL" b="1" dirty="0" smtClean="0">
                <a:solidFill>
                  <a:srgbClr val="FF0000"/>
                </a:solidFill>
              </a:rPr>
              <a:t>.</a:t>
            </a:r>
          </a:p>
          <a:p>
            <a:r>
              <a:rPr lang="nl-NL" b="1" dirty="0" smtClean="0">
                <a:solidFill>
                  <a:srgbClr val="FF0000"/>
                </a:solidFill>
              </a:rPr>
              <a:t> 3 </a:t>
            </a:r>
            <a:r>
              <a:rPr lang="nl-NL" b="1" dirty="0">
                <a:solidFill>
                  <a:srgbClr val="FF0000"/>
                </a:solidFill>
              </a:rPr>
              <a:t>Want er zal een tijd komen dat zij de gezonde leer niet zullen verdragen, maar dat zij zullen zoeken wat het gehoor streelt, en voor zichzelf leraars zullen verzamelen overeenkomstig hun eigen begeerten</a:t>
            </a:r>
            <a:r>
              <a:rPr lang="nl-NL" b="1" dirty="0" smtClean="0">
                <a:solidFill>
                  <a:srgbClr val="FF0000"/>
                </a:solidFill>
              </a:rPr>
              <a:t>. 4 </a:t>
            </a:r>
            <a:r>
              <a:rPr lang="nl-NL" b="1" dirty="0">
                <a:solidFill>
                  <a:srgbClr val="FF0000"/>
                </a:solidFill>
              </a:rPr>
              <a:t>Ze zullen hun gehoor van de waarheid afkeren en zich keren tot verzinsels</a:t>
            </a:r>
            <a:r>
              <a:rPr lang="nl-NL" dirty="0" smtClean="0"/>
              <a:t>. </a:t>
            </a:r>
          </a:p>
          <a:p>
            <a:r>
              <a:rPr lang="nl-NL" dirty="0" smtClean="0"/>
              <a:t>5 </a:t>
            </a:r>
            <a:r>
              <a:rPr lang="nl-NL" dirty="0"/>
              <a:t>Maar u, wees nuchter in alles. Lijd verdrukkingen. Doe het werk van een evangelist. Vervul uw dienstwerk ten volle</a:t>
            </a:r>
            <a:r>
              <a:rPr lang="nl-NL" dirty="0" smtClean="0"/>
              <a:t>.</a:t>
            </a:r>
          </a:p>
          <a:p>
            <a:endParaRPr lang="nl-NL" dirty="0"/>
          </a:p>
          <a:p>
            <a:r>
              <a:rPr lang="nl-NL" dirty="0" smtClean="0">
                <a:solidFill>
                  <a:srgbClr val="FF0000"/>
                </a:solidFill>
              </a:rPr>
              <a:t>2 Tim 4:1-5</a:t>
            </a:r>
            <a:endParaRPr lang="nl-NL" dirty="0">
              <a:solidFill>
                <a:srgbClr val="FF0000"/>
              </a:solidFill>
            </a:endParaRPr>
          </a:p>
        </p:txBody>
      </p:sp>
      <p:sp>
        <p:nvSpPr>
          <p:cNvPr id="3" name="Titel 2"/>
          <p:cNvSpPr>
            <a:spLocks noGrp="1"/>
          </p:cNvSpPr>
          <p:nvPr>
            <p:ph type="title"/>
          </p:nvPr>
        </p:nvSpPr>
        <p:spPr/>
        <p:txBody>
          <a:bodyPr>
            <a:normAutofit fontScale="90000"/>
          </a:bodyPr>
          <a:lstStyle/>
          <a:p>
            <a:r>
              <a:rPr lang="nl-NL" b="1" dirty="0" smtClean="0"/>
              <a:t>Niet iedereen wilt luisteren naar profeten of Gods woord</a:t>
            </a:r>
            <a:endParaRPr lang="nl-NL" b="1" dirty="0"/>
          </a:p>
        </p:txBody>
      </p:sp>
      <p:sp>
        <p:nvSpPr>
          <p:cNvPr id="4" name="AutoShape 2" descr="data:image/jpeg;base64,/9j/4AAQSkZJRgABAQAAAQABAAD/2wCEAAkGBxQTEhUUExQVFRUXFxcYGBQXFRUWFhcWFBQWFhcXFhcYHCggGBolGxQUITEhJSkrLi4uFx8zODMsNygtLisBCgoKDg0OGhAQGiwkHyQsLCwsLCwsLCwsLCwsLCwsLCwsLCwsLCwsLCwsLCwsLCwsLCwsLCwsLCw3LDcsLCssLP/AABEIAKcBLgMBIgACEQEDEQH/xAAbAAACAgMBAAAAAAAAAAAAAAAEBQMGAAECB//EAD8QAAEDAgQDBQcBBQgCAwAAAAEAAhEDBAUhMUESUWEGInGBkRMyQqGxwdFSFSNicuEHFDNDgpLw8RayJHOi/8QAGQEAAgMBAAAAAAAAAAAAAAAAAwQAAQIF/8QAJxEAAgICAgEEAwEBAQEAAAAAAAECEQMhEjEEEyJBUTJhcbGhgSP/2gAMAwEAAhEDEQA/AH1nbcKSdrB3VZGqu9qPdRAJRLOzknxVhscKlL8Nbn5q24UxUSzijg8IpmFhM2hdgKEsXtw0KRtgEcAtwpRQGLILoWo5IqFkKEIBQC7FIKSFkKyHPAt8K6W1CHELIXS2VCHMLIW4WlCGoWLaxQhpYtrFCGli2tKENLFtaUIaWi8bkeqHunHQODRud/JKX2VInNxceZefyhyyKIeHjuXboeF7f1N9QoXU6h917I6gz6hIjhNE8+chx/KgOHFs8FRwPXP5iChPN+6DrxJfpj95rge6xx5AxPqhxixb/i03U41Oo9Qk9O+u6XKq2ehPhnB+qJt+1NN0trNLNAeISDOW+ar1Z/FMHLDXaoeW10yoJY4OHQqZIn4W2OO2dwu2APcP4Q5xurTPA9o4xGsgOkbFFx5Y5NfICWNx2WRaQWHYo2r3fdeBJaftzRqM1Rg0tLZWlRAoKu9p9FYoVc7THJQhWsMGfmrZhYVUww5+atmFqiDZq7C5auwFZDYWwshYoQxZC2tKENwsWIW6vWtBzzVpWVJ0rClkKhYz2vrW9YGGvpOGhEEGcwCFYuz3amjdCGnhqbsOvlzVuNOioz5Kx2sW1orJoxaW1ihDULS6WQoQ5WLcLCoQ0sW4WioQ5qOABJ0CQ3mJVHTwdxv6jr6LvGMWaO6DOWm6StuKrwSKZaNuMxPgNVl2O4ccI7nbf0jVe3L831HuO8GB6Id1q0bu/wBxW6ja2c8PgD89EHc3NRvvMdGsgByG4SfyOrNiXeP/AA7dQdHde5p6mVtt/XZzePGY9c1C3EGnx8d+sqVtYESCC3c9eiw+ce9hYw8fNuDphlrjzHmPdPqB5ahHVqbKoggOB+XWdlXbiiDBOvMaj+iDbdVaBJklvQfVD4Ql+OmZnDJiW/cv+jtjKtsXPpOLmZ/uyZEDVPLe7o3lIggHodWkaEJJY4mKgAy4jlwjYIW7oOpuNejk6JLdiNNFiV3UtP7F5Yk1zx9fQZWtn0a7XPyDT+7qAxxad13iArs0yJVat7ind0YMTGY3Y7Yqbs1iRl1vV99numfeZsUzhyuXtl2c/JjS2h8VpdF4XJqDmjggwKs9p9E8s70VBLdEh7TO5qiFdwvVW7Cxkk+CXFEDUSn9PEKQ+IKWXQwaF2AgWYmwmAZJ2GqM48lqKszJqPZtz4S+4xNoMcbZ5N77vQKepwnIgu6a/wBFgpxrDB+loE+ZW1j+wEsv0L7m7fwy1tQuJ4Wh3cBPMjYKAXFwIBqUweUE6+aa3nuGBpmFU7m6JOeuh8VJwqNovFO5pS6LXVrnNky7hPe0zjZU27xEsJDtZg9Exr4hx0g9p77cnc8khxKoKw42jvj3hzjdKrI1U1/7+h940+WKX9QNf1mPaWv7zT69CORVn7J9mrMMbVY3jOoc4kkEdNAZVFbcNGolNsDx40XR8B1HXmE1k/8ApC49ieK8M+Muj1YLfClNnfhzQ6ckaLwc0jzZ0eCCIXKHN4OYXJvW8wr5kcL+Duvchq1b3jXA9EJXbxgwUrotLXniy+inqNMp4k0WI3Lea5N6zmEmvqYcBOXUGPVLqmHO1a4O881tZUwLwSRZ3YgwbhIb6/q1yWsBp0/16F3gOSEt7Ik97TcFMKoylxgInI1jxrtgdKgymSRqdXblQ174Df5LVXEKLYEzzOWfmdlx+1KTmloyHr5hU7+g6yqqTSIzesHxa89+Z8FwawIyA9Z811Up0YaGt4i46mQl9awe0u4CQd9fGG7aKnX8NLJJd7/hl3asfnGY+LQk8hz8EE+i9hmZA0O4PUKWnejIPEEZNaNT/Ef+bojc7Dc/b0+Sq2uzajGfuj2BW100jyknIT4dFKXSMtDoI2QF7bFvfYIBkwdI5gbLLW4LgQTmc+LQR0Qp47XKIzh8pp+nk7+GcuplruOmSANvx+E5w/EhUbn7w94cgNEt2G06Dpz+qAqV/ZPDm6bhY/NcWTNj9N+pDr5Qzr1nW1YVWe6494bTyTrG6ncZc0jmzPLdp1Sms9tSn1IU3ZS942Pov2kf6Tssb7+UKZoq7XTCqmJVjBDjBEjwKhdd1j8RRvZez4qb2H/LqOaP5ZkfJOP2UE8tqznvTob4Rb8DYSPthorWwKr9qhkrKKHaUHHcqxYVgVSpnoP1FH9l8FDm+0eMpyHONz0VvYwAQFpQtmJ5FEDwzCmURlm7dxifAckY4dYUVa5gwNfogbvEmU/eJc79IzP9EdKhOU7exjxcskI++ptMTxOGoGceJ2Sh1W4r6/uaZ/3ELbX0qI4Wgu5xnJ6laoxyGz7riaTECDkMyfyqNiIdxv7pY15BbOug15HLTqnNxe16mTGljf1EZ+Sgfanh4XAmdZMk9SVaRXKxDb3RpOnyI2IXGI1m/wCJRPiOSGxq3qMOemgcNPAnmlVC8dTPjqOaRyYnjlyidbDmjmglLtdMJu2cX7xuY3HI80M2tKIFy2eJhDTu0q59nOydGuxteoeLiz4GmG8jxbzlsqxScXrovLFS1Lv/AER4FjrqcU3GWE5fwz9lZje9U2f2RtD/AJQHgXD7qWv2cpEAM/dwIEZjLmCqzY+TuJrBl4rjIr1TEI5oZ+KFpLjMeKb1+zVTZzT6j7JVjeGuoNaXw4EwA3WYncaJdwkhtZIt0hngeMNeSA4TkY3RGJXrREmTIAHiVVcBw81LgVI4WsMmYjQwAjMReOPLYrLejSjbHjrpppni0EgoRmG3LWh7IIIBA4odB2z3UGDWRrP4T7oIdU8Nm+J/Kf8AafFG0aeoBOQHRExY+XYHNl4OkIzinsaZdVMOzIadcuaFsLC5vyHuJo0difeI/hby6qLs1g7ryp7ev/hNceBu1Qg6n+EfNejNaAIAhFlJR1EyrnuRXbfsdbMGbS87lzjn5DJD3vZW3PugsPQmPRO6d7LywwCNjkT4c0PeVZ0SzySWwiiuiiYpg9agZaS4TzWrXFSTFScs40/7HTpmrxSrB4h2qrHaPs25/fpajZEjmvUinBx3ECurY1nNdTjSC7LKOm5QZqOomH5NbOcklx+4n5oSjWqUOIOaQYjTLxRYbx0uIniyyGXd6gc+p5ozdLvRmLt3VS/4SF06mCRMawNhySq/ocJ4hpOYGniuqdU03FmuQJeMtOU7KR5LjmdRkMsh1VdMLayR2afVzHOPQaoe4bxAyPBAl3A8jZEtqZ9EPJCnyQfBm5LhIKwet3S06t0RGH1fZ3bf40ttX8NYdUddt/e0T/GPqqa939QGX4NfR6B2focJrHLvPB//ACJlMnlRWjOFvipHhMRVJI50nbGqRYpY+2qBu3xHkE9KHe6JjdFjGwU5cUbY1rGhoEACAFBVeTpkF0eqw1AEdCknYP7EnTujc7nw5LmnbU26AE8zn9V3VrdUDcVJyB8wrMMJuLmmBLigxiNH4QD1yQFW0YTnJ8VBcW9FglwjkOf4Csw2xr/fg7QjLklGJYw0d1vedy2/1fhK7zFTHDTAY3oM/FLabo8eaviTloLe6o4nKQf1QB59EuxDB2xNOpxH9JECehRBrFcOfko43o1Cbj0VulSIPeMGYhevf2dOizjk93zg/deYlnHUJhWXBLt1KmGAxLi7yIA+xQViGsmfR6TVu2tOZRAVJwjFOGiar8yXO4ZO5OvkF3/5Nwxmc+soc6ukbxybVsuiTYxWoOHC8cRGkGI55pY7tU0iAZPqfQJRiF/He4SBvkoknpm3Nroiv71tKWsLoM93KfUaqtP7QGc2cPIHXzRdtccd0wbR9c5V+scKpPI9pTY8dQChTxRT0hiGWdbZV+ymL3LGvqhv/wAcSXl0BuWsE7oK1NTE7o8RIpNMu6N2YOpTL+07F2s4bSiA1ogvDefwtTPsLYilRjc5k9SqyT4RpF4oc5Wy3WNs1jWtaAGtAAA0AGikuXwomVYUVWpKXv2jNbK12po1HFrqZ4XAyDprlqtGo9gBeeKRm4c+vVObi2LhCVOwd5dofI5HxCE+qYRL5RujVk5Jo2t3c1lnhYptk5lK8QvIkIdUa7Acbtw+YhVK4qOovgDhYRmRnPNWsVw7VA4tZAglFxzrTMZIXtdlaxQuloA24pG8qCg/Inrn+FIKjm8YdmRpP0QbxDhGhnLlzTP6A3vlZ3cAHMmFu2dICx4kKK1EGFO4tG0+ORMlq5Paev3T9lA1K9Bo/WD5DNIq47zR1Xo/ZTCzx+2cDk3hb5+8fssxjdF+RLi5D801sBEFq1wpg5wRXfwiUtqV0biGbDGyRurao+NaFc7dklxcmY23KgNUnwWnVQBLjAGqQYpj+1MQOaKkKtjqo4D3nR4lAXGIMb8XkFVa969x70lDPuiNVdFpNlp/bI6gc0tvrs1DnkBoPz1VfqVS7Jc/3ZV/DfBfLHHmPVRmo39Q9UuFotSwGBmeiuycF8B7rlg+IKN123r6R9UBXrRMZf8AOaDrzGZmUKU2g2PAmMxdtGTUZQuCkNumnDDwydwJ+v3Q8eVtuxjP48YxVfYyurmAxo0ayekuk+sEJU+sXGSurioXEkTBk+SF4ll32RKtDi3um0hI1XTr97gXVCeH9OhP4CWWlDiPG73RoOZ/CGxO4JyCqylHZ1VuOGpxNyyEAbBWrs92uc3uOzEEtduCBMH8qrXjCOFuWTR9BPnK6smHvGDERMaErVBES0Xm5vAXSS55cfWfwvWMPpBjJ5/ZeZ9hbfjvM9mE/ML0fErgAQMkjnl7h/x4+0IqXYG6g/ajRulVhbPrkhrgIifNOrPs+xpl/ePyQdsM3FB+HVOMTBjnsj/ZoWzumPlo7pbkWxEcj4ZLWK4i1jSAfNETSWwLtvQux/FQwcI1VHub0kk+cqfEq5e85krijbzqJB1HRBbth0qWjrDKgqglrm5dURXkAgoazwdlB5cCeHUHOR/Cdi1QOvhxFoI8AdOo6LUo1tGFJvTEGK5VJAjSeq5vIgHIE8t0bjrBEoGnTaWAnWI8ITMHyimBqpNHAGQXFEfvIUtNq7w+lLiRmTkFvqzdW4h+C4ca91TYBkO87+UL12mwNAAEAbKsdjMF9gHVKgio/b9LdgrQag5rcFSFfInzm6NlcrDWC59sOa2AIcLeXM7+eSU3TOBxCsNGnwhIsWqgPAOh35H8LUJUweWHJaFt1mIKCdQpjVgnmmV26AVXbu+JMBNo5jTugh9vTIJ4dPqdAlFzajWFLWuZaG+JPiUDcVoGp9VZaTNezA5BBXWIBuTBJ5oe5unOyGiy2tUJyb1EbhjUVcznie73ifDZTNPDl8X0lFU6AUNWjDy7mr40T1EyAtzhQ3Izy2CneY81E9LZp/A742K/czrDqfE9o5uA+aLc6apjmfwucJhpc8/A0kfzOyH3W7YfFzWcKttmvJl0gljfLmofYe1fAyA1d05KYjYalWHBcJ7ueQ+pO6aaEroSXlHgaIMgyANxA08/slNO2L3tHMj65q0dpqIljGf9GUK21FFpqOyI0bHPSDyQpQ3ZuEwG/j2zhyCuOC9lA+3DnSOIEx4qjWTTUq9XOj1K9zsqPDSY2Mg0D5LGSQeETyvsjR9lf8JES17fMZ/ZXV+F+0cS4kCdOar+M2LqWI0avwPe0SNnOIbHmCfRXZohJZ0uSY7gb4lbZhlShfMdRB9m+mfaT7oDT9ZKszbsESChri5jxbMeB1B6JRc3XCQ9gy+Jvhuqa1oKot9h91eAAuAzVevr72hiczoP6o2tiDHNkeiSOMGQl3YRIht6Z4iCm1raygaJzTak+AokWyO5tjGSrN9Ra1xcBBT+8vzGSrWJ3Gq0kUxZiVxxZLm3cAzxlDEn1KKeOFrRunePGKQnGXKbZBcPdHCGmOac9nLUzxRk3Q9UPZlz9vPZWO0uS1ob3AAIyH9VnkESfaCHXlb9RXJu636ijsOqCo4NMSdDEJp+zAixdic4uLplcN1W/UVG66rfqKs5wwLn9mBaM2WFVPtWraqj2q+ysoR1rpxtdc2kAnfhOirj6pViw5gLS06EQUrxHDXUjpLdnc/6o+OVqhPNjqXJCmq+oPi+Sge1zs3FMW9V37MInEx6lfADbWuWaKayFKo3LSVGHJyNkwha1RSVnwEvqPkoeSfFB/Hxc5GiZzXLtV0pbSlxPAPujNx/hGZ/HmkG7O0kooIczhpsbu/vu8PhHp9VO0DLoow/jc55y5DkNgj8MszVeGDfMnkAncUeMdnKzT5SsN7P4aajuI6BW4MAHQfZcUaAps4WiAFp9ccBnNzu6AtWDFTLbjc9xaXOdIaPv0AyzSHtY4hzKRHe1MbyrTeuZaUzUqEOn4R7znD4WnYaZqmOrvuLniftrGg5AdBp5Km70ajF9jXsphs3FIR19Br6r1twyhULsRa8dwXDRmXpr84V8uAAEtk7Gsa0Uvty8MZTec+CrTd6PBy65bqwGoHNkHUAjzVG/tQuhwMYDBLpidhqY8SEu7Jdpi2m2lV0bkx/TZpS2RXEcw90XG7eQc0DdVxB4TB5IypcB4zSe4yMahAjOuxpCKtc1GOnhDxOkwY8QpbO+e/J9MtPMZhMoB5LsMVSkmT5I6JghTVq+S7cRCXXleFlF/0guK8Sqzid3J4Rup8YvyBlvulWHU+KpntJ9AmsWO3bFc2VJUhg4gEDYfVS4deg1m90O1gHTQ680Be1fnqnfYXDmVKjnvI7gybOpP2yTGQVxj7B+zdRzQXO4Qc+uf0T2jgFBvvOLj/Mfsu7e2fWk8XAwZA8z0HJQVsAq8QLa3d6gg/JKNMdTXRxdWzWmaRgjbwVms63GxruY+e6rVxYVKYkkHwmUywC51Yd8x4xmETFLdAs8LVocELULpaTIkFFVLtR9lbiqj2pUIJsLGSs1raNe3heJadvwq1hLTyKtuGDJS6IVPHezTqUuYC6nud2+I5dVWiOHw+i9kDclWe0HZNr5fShrt2bHw5FGhl+GK5MHyihLl4XV3bPpOh7SIWEy2Qj3YtxoBuHa+CBlF3AgIUJPyJbo6/hx9rZsJi6n7Npp/G6OM8hqGj6lbsKIY32jtf8sHnu/wAAt2zZfJz18yqw47fInlZqXFEopgADnHyCt+AWnsaPtCO/U0HJoBI25CUhwmw9rVYzbV38o1/CteM1M2sGQyIjpyTUuqQimltkOH4kKjZJ7vEWkGA6RrwkHUbhFMDIfVqOyA0HwtGQH8xQ2GWI4zVLnVY7rWuLQBnJ4RynfeEn7U4vx1BQpaTnG50JPjt0z3QeTivcFajN+0X4jXdcVHVCIZTA4W7dB5a+a4wqhDS47ySm+NWQo0aVP4n5u5x19UNRp90ATLi0ep/CHgm5xc/sJmXGSgXvsLYinQ4t3ZppfVMjP1CJtqQp0mt5NAVa7UYkKdF7js0kZxntn4ocmGijzPt3fe2uoBkMHDrOZMn7KGhbD2QEapRby5xccyTJPU5lWOkIaB0Qpv4Oj4sO2BWmMVbfuu7zdgTmB0KPPaqkdWPny/KDvaYOSTVqMLHFPsmRSg9Duv2s/RT/ANx/CCf2rrnQMHkfylTqajLFtY4/Qu5z+w+tj9d3xAeAC7p1qmryXTqCgLWhxPa3mRPgrfUsmkZROXPP8LVJA7b+StYkwQCNCusOpw1x8kTjNlwwRME6Lms3gpgb6o2PewOT6Fld8lOOzDqlOp7VkZbESCORCSKxdnrwNBY7fMHqsTejcEm6Z6PZ42K4a1nCx+XdcY225o2tSrNaXcTSACTqIhUB9E8UiRGcjWdQmv8A5JWq03U3NGcA1BqRyjqgpxfYw4tNcehkb/2oDpXdGoDmMiM0swZoMtKLq0y05LARrVFqta4e0OHmORGqkSXArgyWn4tPEJ0m4StHPyR4slo3AeJGiq3aaqAc1YrCjwNhVTte2VZkJwS8pRqFYKN1T2IXl9halObayfsT81RdF/bds5j1UguG8wqZTs38z6qZtrU5n1UIWDFLCjXbD4nZ2Uhee9oezTqB42d5vNun+obKyGlUHxFckVf1FXya6K4Qb9yPNLlpnP0UuH2c/vH5MBiN3n9I+5V8qYZTcDxUWHfIQT6JBjNLvacLQMgNAOQCzDG5vYTL5MYR9qFF3VLjJ8OgA2HRF2dOG+Kit7J1SIyaDLnH6DmT0T3DrOXAc/l1TqSWkc529v5HPZ2y4GT8Tv8A1GnzzRNzQ9o8U+KIze4a56NBRjyGNkZn3WjmYy/KDxB1GhR9o48TgZP8T436BYbNqNgGMV6VueEd55EAHaREZdNTsDzK47I4NLzVeJzMHmd46DTyVas/aXNX2hnMwJOknX5kr1DD6YYxrRoBC53n5uMeC7Z0PExq+Xwv9KZ2wrl1zw/paB5/8IRHZ6hxXFEawS4+QhJcYuOO6qO/j+h/orT2CpcVdztmsA8yc05jXDCl+haT5ZWy63zu6vJ/7R8QyFIauMn+Vv8AVeoYpVgLw/thde0u3ZyGw3z1KXfY1CNgOG08wnj3wluGU80dXCE3s6uKNQB61WUKacoptGVsU4VFtWLKlEhDPanz6YI0QF1axotKQGeJro4wChxXDR4n5f1VuqWxaR1S7sBh5fXedms8wXHLLyKu+IWECD6rQlLTopGO0Z4Mtz6JHijs4V0xuiPZtPIx8v6Kj4iDM85jwBhMR1AXl+QAFNQfBlRLpjVhkZYbLFIPA8y0iQfsU4o0yRI3VPcchzH0Vk7N4sMmuBMbgShShb0MYstakWHDbTvCeacXNuAMkCMUaXMY3chH3FXJCf0HuxaK/CQpR2xa1zmVWEFuhboQdDmll7ViVWcdryWu8vuPui4ZJPYDPByWj2iFT+1Wq0sTAoKcLYrZhdMQsWKixq2kF17ILFihRhoBcm3CxYoQ1/dQqz2kwgVnhrIaeEhx2jLOFixWm0Zmk1sR0iPaCmzKm1pcBz1b3ueYTzBrfVx10HmsWJiOogJP3UM6VyPad4GGyG+PxOP0XnPbDGTXrlgyY34fn/X/AKWLFh9hI9Fn7GWrS2Y9wZeL9/QK1NdkTylaWLg+Y2/IdnW8ZVhPL2Omo7xd/wA+a9F/s8pAMqu3L48gAtrF3Z/ijmQ/IZY7WDWE57/TNeE3Nb2lV7/1OJz5bfJYsSjHsXY0w4ZIw05WLEI6uPo7ZTCjqU1ixQ20iFxhcuErFihku39mrBwVomeJs8ogxHXVWe5pTkRP5WLERdHJz/myndtx7OkANXOMDyz+qo2OMgUv/rb8yT91tYmF+KFn2KmNU7WLFiqrMydGi0/8hS2F0ab+ISOemixYrSroy9rZbbK8aYdE6EFMKl3OjiD4SFpYmfTjJW0J+rOGosFvmMOr3eQA+yXvq0W5cBd/MVtYs+lD6NLPkl3I/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1330" y="2609118"/>
            <a:ext cx="2876550" cy="159067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70330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251520" y="1484784"/>
            <a:ext cx="7680960" cy="4724400"/>
          </a:xfrm>
        </p:spPr>
        <p:txBody>
          <a:bodyPr>
            <a:noAutofit/>
          </a:bodyPr>
          <a:lstStyle/>
          <a:p>
            <a:r>
              <a:rPr lang="nl-NL" sz="2000" b="1" dirty="0" smtClean="0"/>
              <a:t>8</a:t>
            </a:r>
            <a:r>
              <a:rPr lang="nl-NL" sz="2000" b="1" dirty="0"/>
              <a:t>. Valse leraren bootsen engelen van het licht na</a:t>
            </a:r>
          </a:p>
          <a:p>
            <a:r>
              <a:rPr lang="nl-NL" sz="2000" dirty="0"/>
              <a:t>1 Cor </a:t>
            </a:r>
            <a:r>
              <a:rPr lang="nl-NL" sz="2000" dirty="0" smtClean="0"/>
              <a:t>11:1-5, 2 </a:t>
            </a:r>
            <a:r>
              <a:rPr lang="nl-NL" sz="2000" dirty="0"/>
              <a:t>Cor </a:t>
            </a:r>
            <a:r>
              <a:rPr lang="nl-NL" sz="2000" dirty="0" smtClean="0"/>
              <a:t>11:13-15</a:t>
            </a:r>
            <a:endParaRPr lang="nl-NL" sz="2000" dirty="0"/>
          </a:p>
          <a:p>
            <a:r>
              <a:rPr lang="nl-NL" sz="2000" b="1" dirty="0"/>
              <a:t>9. Weest niet als de gelovigen uit </a:t>
            </a:r>
            <a:r>
              <a:rPr lang="nl-NL" sz="2000" b="1" dirty="0" err="1" smtClean="0"/>
              <a:t>galaten</a:t>
            </a:r>
            <a:r>
              <a:rPr lang="nl-NL" sz="2000" b="1" dirty="0" smtClean="0"/>
              <a:t> </a:t>
            </a:r>
            <a:r>
              <a:rPr lang="nl-NL" sz="2000" b="1" dirty="0"/>
              <a:t>die makkelijk door hun geloof werden afgedwaald van de waarheid, door valse leraren zoals de mensen uit </a:t>
            </a:r>
            <a:r>
              <a:rPr lang="nl-NL" sz="2000" b="1" dirty="0" err="1"/>
              <a:t>Juda</a:t>
            </a:r>
            <a:r>
              <a:rPr lang="nl-NL" sz="2000" dirty="0"/>
              <a:t>.</a:t>
            </a:r>
          </a:p>
          <a:p>
            <a:r>
              <a:rPr lang="nl-NL" sz="2000" dirty="0"/>
              <a:t>Gal </a:t>
            </a:r>
            <a:r>
              <a:rPr lang="nl-NL" sz="2000" dirty="0" smtClean="0"/>
              <a:t>3:1-9, 1 </a:t>
            </a:r>
            <a:r>
              <a:rPr lang="nl-NL" sz="2000" dirty="0"/>
              <a:t>John </a:t>
            </a:r>
            <a:r>
              <a:rPr lang="nl-NL" sz="2000" dirty="0" smtClean="0"/>
              <a:t>4:1-3</a:t>
            </a:r>
          </a:p>
          <a:p>
            <a:r>
              <a:rPr lang="nl-NL" sz="2000" b="1" dirty="0" smtClean="0"/>
              <a:t>10. Beproef de Geest</a:t>
            </a:r>
            <a:endParaRPr lang="nl-NL" sz="2000" b="1" dirty="0"/>
          </a:p>
          <a:p>
            <a:r>
              <a:rPr lang="nl-NL" sz="2000" dirty="0" smtClean="0"/>
              <a:t> 1 </a:t>
            </a:r>
            <a:r>
              <a:rPr lang="nl-NL" sz="2000" dirty="0"/>
              <a:t>John </a:t>
            </a:r>
            <a:r>
              <a:rPr lang="nl-NL" sz="2000" dirty="0" smtClean="0"/>
              <a:t>4:1. </a:t>
            </a:r>
            <a:endParaRPr lang="nl-NL" sz="2000" dirty="0"/>
          </a:p>
          <a:p>
            <a:r>
              <a:rPr lang="nl-NL" sz="2000" b="1" dirty="0" smtClean="0"/>
              <a:t>11</a:t>
            </a:r>
            <a:r>
              <a:rPr lang="nl-NL" sz="2000" b="1" dirty="0"/>
              <a:t>. Wees als de Christenen uit </a:t>
            </a:r>
            <a:r>
              <a:rPr lang="nl-NL" sz="2000" b="1" dirty="0" err="1"/>
              <a:t>Berea</a:t>
            </a:r>
            <a:endParaRPr lang="nl-NL" sz="2000" b="1" dirty="0"/>
          </a:p>
          <a:p>
            <a:r>
              <a:rPr lang="nl-NL" sz="2000" dirty="0"/>
              <a:t>Hand 17:11 </a:t>
            </a:r>
            <a:r>
              <a:rPr lang="nl-NL" sz="2000" dirty="0" smtClean="0"/>
              <a:t>, Op 2:2-3</a:t>
            </a:r>
            <a:endParaRPr lang="nl-NL" sz="2000" dirty="0"/>
          </a:p>
        </p:txBody>
      </p:sp>
      <p:sp>
        <p:nvSpPr>
          <p:cNvPr id="3" name="Titel 2"/>
          <p:cNvSpPr>
            <a:spLocks noGrp="1"/>
          </p:cNvSpPr>
          <p:nvPr>
            <p:ph type="title"/>
          </p:nvPr>
        </p:nvSpPr>
        <p:spPr/>
        <p:txBody>
          <a:bodyPr>
            <a:normAutofit fontScale="90000"/>
          </a:bodyPr>
          <a:lstStyle/>
          <a:p>
            <a:r>
              <a:rPr lang="nl-NL" b="1" dirty="0">
                <a:solidFill>
                  <a:srgbClr val="FF0000"/>
                </a:solidFill>
              </a:rPr>
              <a:t>De Bijbel</a:t>
            </a:r>
            <a:r>
              <a:rPr lang="nl-NL" b="1" dirty="0"/>
              <a:t> en waarschuwingen aangaande valse profeten </a:t>
            </a:r>
          </a:p>
        </p:txBody>
      </p:sp>
    </p:spTree>
    <p:extLst>
      <p:ext uri="{BB962C8B-B14F-4D97-AF65-F5344CB8AC3E}">
        <p14:creationId xmlns:p14="http://schemas.microsoft.com/office/powerpoint/2010/main" xmlns="" val="31692957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noAutofit/>
          </a:bodyPr>
          <a:lstStyle/>
          <a:p>
            <a:r>
              <a:rPr lang="nl-NL" b="1" dirty="0" smtClean="0"/>
              <a:t>13. Een verschrikkelijk, schokkende gebeurtenis vond plats in Jeremia's tijd. Valse profeten verspreiden leugens en de mensen hielden ervan</a:t>
            </a:r>
          </a:p>
          <a:p>
            <a:r>
              <a:rPr lang="nl-NL" dirty="0" err="1" smtClean="0"/>
              <a:t>Jer</a:t>
            </a:r>
            <a:r>
              <a:rPr lang="nl-NL" dirty="0" smtClean="0"/>
              <a:t> 5:30-31</a:t>
            </a:r>
          </a:p>
          <a:p>
            <a:r>
              <a:rPr lang="nl-NL" b="1" dirty="0" smtClean="0"/>
              <a:t>14</a:t>
            </a:r>
            <a:r>
              <a:rPr lang="nl-NL" b="1" dirty="0"/>
              <a:t>. God roept zijn volk op om te bekeren ven luisteren naar getrouwe profeten</a:t>
            </a:r>
            <a:r>
              <a:rPr lang="nl-NL" dirty="0"/>
              <a:t>.</a:t>
            </a:r>
          </a:p>
          <a:p>
            <a:r>
              <a:rPr lang="nl-NL" dirty="0" err="1" smtClean="0"/>
              <a:t>Jer</a:t>
            </a:r>
            <a:r>
              <a:rPr lang="nl-NL" dirty="0" smtClean="0"/>
              <a:t> </a:t>
            </a:r>
            <a:r>
              <a:rPr lang="nl-NL" dirty="0"/>
              <a:t>6</a:t>
            </a:r>
            <a:r>
              <a:rPr lang="nl-NL" dirty="0" smtClean="0"/>
              <a:t>:</a:t>
            </a:r>
            <a:endParaRPr lang="nl-NL" dirty="0"/>
          </a:p>
          <a:p>
            <a:r>
              <a:rPr lang="nl-NL" b="1" dirty="0"/>
              <a:t>15. Sta niet toe dat valse leraren je verleiden om weer terug te gaan naar een leven van zonde.</a:t>
            </a:r>
          </a:p>
          <a:p>
            <a:r>
              <a:rPr lang="nl-NL" dirty="0"/>
              <a:t>2 Pet </a:t>
            </a:r>
            <a:r>
              <a:rPr lang="nl-NL" dirty="0" smtClean="0"/>
              <a:t>2:17-22</a:t>
            </a:r>
          </a:p>
          <a:p>
            <a:r>
              <a:rPr lang="nl-NL" b="1" dirty="0" smtClean="0"/>
              <a:t>16. Wees op je hoede dat je niet zal worden verleid door wetteloze mensen</a:t>
            </a:r>
          </a:p>
          <a:p>
            <a:r>
              <a:rPr lang="nl-NL" dirty="0" smtClean="0"/>
              <a:t>2 Pet 3:17-18</a:t>
            </a:r>
          </a:p>
          <a:p>
            <a:endParaRPr lang="nl-NL" dirty="0"/>
          </a:p>
        </p:txBody>
      </p:sp>
      <p:sp>
        <p:nvSpPr>
          <p:cNvPr id="3" name="Titel 2"/>
          <p:cNvSpPr>
            <a:spLocks noGrp="1"/>
          </p:cNvSpPr>
          <p:nvPr>
            <p:ph type="title"/>
          </p:nvPr>
        </p:nvSpPr>
        <p:spPr/>
        <p:txBody>
          <a:bodyPr>
            <a:normAutofit fontScale="90000"/>
          </a:bodyPr>
          <a:lstStyle/>
          <a:p>
            <a:r>
              <a:rPr lang="nl-NL" b="1" dirty="0">
                <a:solidFill>
                  <a:srgbClr val="FF0000"/>
                </a:solidFill>
              </a:rPr>
              <a:t>De Bijbel</a:t>
            </a:r>
            <a:r>
              <a:rPr lang="nl-NL" b="1" dirty="0"/>
              <a:t> en waarschuwingen aangaande valse profeten </a:t>
            </a:r>
            <a:endParaRPr lang="nl-NL" dirty="0"/>
          </a:p>
        </p:txBody>
      </p:sp>
    </p:spTree>
    <p:extLst>
      <p:ext uri="{BB962C8B-B14F-4D97-AF65-F5344CB8AC3E}">
        <p14:creationId xmlns:p14="http://schemas.microsoft.com/office/powerpoint/2010/main" xmlns="" val="12346112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a:t>Ware of valse brengers van ‘t licht.</a:t>
            </a:r>
          </a:p>
          <a:p>
            <a:endParaRPr lang="nl-NL" dirty="0"/>
          </a:p>
        </p:txBody>
      </p:sp>
      <p:sp>
        <p:nvSpPr>
          <p:cNvPr id="3" name="Titel 2"/>
          <p:cNvSpPr>
            <a:spLocks noGrp="1"/>
          </p:cNvSpPr>
          <p:nvPr>
            <p:ph type="title"/>
          </p:nvPr>
        </p:nvSpPr>
        <p:spPr/>
        <p:txBody>
          <a:bodyPr/>
          <a:lstStyle/>
          <a:p>
            <a:r>
              <a:rPr lang="nl-NL" dirty="0" smtClean="0"/>
              <a:t>Hoe zit dat nu met Ellen White</a:t>
            </a:r>
            <a:endParaRPr lang="nl-NL" dirty="0"/>
          </a:p>
        </p:txBody>
      </p:sp>
    </p:spTree>
    <p:extLst>
      <p:ext uri="{BB962C8B-B14F-4D97-AF65-F5344CB8AC3E}">
        <p14:creationId xmlns:p14="http://schemas.microsoft.com/office/powerpoint/2010/main" xmlns="" val="278659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smtClean="0"/>
              <a:t>Wie was </a:t>
            </a:r>
            <a:r>
              <a:rPr lang="nl-NL" b="1" dirty="0" smtClean="0">
                <a:solidFill>
                  <a:srgbClr val="FF0000"/>
                </a:solidFill>
              </a:rPr>
              <a:t>Ellen White!</a:t>
            </a:r>
            <a:endParaRPr lang="nl-NL" b="1" dirty="0">
              <a:solidFill>
                <a:srgbClr val="FF0000"/>
              </a:solidFill>
            </a:endParaRPr>
          </a:p>
        </p:txBody>
      </p:sp>
      <p:pic>
        <p:nvPicPr>
          <p:cNvPr id="10" name="Ellen White's Visions.wmv">
            <a:hlinkClick r:id="" action="ppaction://media"/>
          </p:cNvPr>
          <p:cNvPicPr>
            <a:picLocks noGrp="1" noRot="1" noChangeAspect="1"/>
          </p:cNvPicPr>
          <p:nvPr>
            <p:ph sz="quarter" idx="13"/>
            <a:videoFile r:link="rId1"/>
          </p:nvPr>
        </p:nvPicPr>
        <p:blipFill>
          <a:blip r:embed="rId4" cstate="print"/>
          <a:stretch>
            <a:fillRect/>
          </a:stretch>
        </p:blipFill>
        <p:spPr>
          <a:xfrm>
            <a:off x="395536" y="1927348"/>
            <a:ext cx="8475910" cy="4237955"/>
          </a:xfrm>
          <a:prstGeom prst="rect">
            <a:avLst/>
          </a:prstGeom>
        </p:spPr>
      </p:pic>
    </p:spTree>
    <p:extLst>
      <p:ext uri="{BB962C8B-B14F-4D97-AF65-F5344CB8AC3E}">
        <p14:creationId xmlns:p14="http://schemas.microsoft.com/office/powerpoint/2010/main" xmlns="" val="17009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81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3859533" cy="4724400"/>
          </a:xfrm>
        </p:spPr>
        <p:txBody>
          <a:bodyPr/>
          <a:lstStyle/>
          <a:p>
            <a:r>
              <a:rPr lang="nl-NL" dirty="0" smtClean="0"/>
              <a:t>Voor 1844, waren er twee manen die ook visioenen kregen</a:t>
            </a:r>
          </a:p>
          <a:p>
            <a:endParaRPr lang="nl-NL" dirty="0"/>
          </a:p>
          <a:p>
            <a:r>
              <a:rPr lang="nl-NL" dirty="0" smtClean="0"/>
              <a:t>Een Baptist: </a:t>
            </a:r>
            <a:r>
              <a:rPr lang="nl-NL" u="sng" dirty="0">
                <a:solidFill>
                  <a:srgbClr val="FF0000"/>
                </a:solidFill>
              </a:rPr>
              <a:t>William </a:t>
            </a:r>
            <a:r>
              <a:rPr lang="nl-NL" u="sng" dirty="0" err="1">
                <a:solidFill>
                  <a:srgbClr val="FF0000"/>
                </a:solidFill>
              </a:rPr>
              <a:t>Foy</a:t>
            </a:r>
            <a:r>
              <a:rPr lang="nl-NL" dirty="0"/>
              <a:t>, </a:t>
            </a:r>
            <a:r>
              <a:rPr lang="nl-NL" dirty="0" smtClean="0"/>
              <a:t>een lid van </a:t>
            </a:r>
            <a:r>
              <a:rPr lang="nl-NL" dirty="0" err="1" smtClean="0"/>
              <a:t>Freewill</a:t>
            </a:r>
            <a:r>
              <a:rPr lang="nl-NL" dirty="0" smtClean="0"/>
              <a:t> </a:t>
            </a:r>
            <a:r>
              <a:rPr lang="nl-NL" dirty="0"/>
              <a:t>Baptist </a:t>
            </a:r>
            <a:r>
              <a:rPr lang="nl-NL" dirty="0" err="1" smtClean="0"/>
              <a:t>Church</a:t>
            </a:r>
            <a:r>
              <a:rPr lang="nl-NL" dirty="0" smtClean="0"/>
              <a:t> (studeerde </a:t>
            </a:r>
            <a:r>
              <a:rPr lang="nl-NL" dirty="0" err="1" smtClean="0"/>
              <a:t>voro</a:t>
            </a:r>
            <a:r>
              <a:rPr lang="nl-NL" dirty="0" smtClean="0"/>
              <a:t> predikant), na de derde visioen hield er mee op</a:t>
            </a:r>
          </a:p>
          <a:p>
            <a:endParaRPr lang="nl-NL" dirty="0"/>
          </a:p>
          <a:p>
            <a:r>
              <a:rPr lang="nl-NL" u="sng" dirty="0" smtClean="0">
                <a:solidFill>
                  <a:srgbClr val="FF0000"/>
                </a:solidFill>
              </a:rPr>
              <a:t>Hagen </a:t>
            </a:r>
            <a:r>
              <a:rPr lang="nl-NL" u="sng" dirty="0" err="1" smtClean="0">
                <a:solidFill>
                  <a:srgbClr val="FF0000"/>
                </a:solidFill>
              </a:rPr>
              <a:t>Foss</a:t>
            </a:r>
            <a:r>
              <a:rPr lang="nl-NL" dirty="0" smtClean="0"/>
              <a:t>, kregen visioenen over de ervaringen van de Advent Beweging, maar hield het voor zichzelf en raakte in diepe geestelijke nood</a:t>
            </a:r>
          </a:p>
          <a:p>
            <a:endParaRPr lang="nl-NL" dirty="0"/>
          </a:p>
          <a:p>
            <a:endParaRPr lang="nl-NL" dirty="0"/>
          </a:p>
        </p:txBody>
      </p:sp>
      <p:sp>
        <p:nvSpPr>
          <p:cNvPr id="3" name="Titel 2"/>
          <p:cNvSpPr>
            <a:spLocks noGrp="1"/>
          </p:cNvSpPr>
          <p:nvPr>
            <p:ph type="title"/>
          </p:nvPr>
        </p:nvSpPr>
        <p:spPr/>
        <p:txBody>
          <a:bodyPr/>
          <a:lstStyle/>
          <a:p>
            <a:r>
              <a:rPr lang="nl-NL" dirty="0" smtClean="0"/>
              <a:t>Ellen White was niet de eerste</a:t>
            </a:r>
            <a:endParaRPr lang="nl-NL" dirty="0"/>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412776"/>
            <a:ext cx="2304256" cy="2840129"/>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3284984"/>
            <a:ext cx="2088232" cy="2784309"/>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764330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4139951" y="1463040"/>
            <a:ext cx="3893435" cy="4724400"/>
          </a:xfrm>
        </p:spPr>
        <p:txBody>
          <a:bodyPr>
            <a:normAutofit fontScale="70000" lnSpcReduction="20000"/>
          </a:bodyPr>
          <a:lstStyle/>
          <a:p>
            <a:r>
              <a:rPr lang="nl-NL" dirty="0"/>
              <a:t>Twee maanden na de Grote Teleurstelling in december 1844, werd een jong meisje met de naam Ellen </a:t>
            </a:r>
            <a:r>
              <a:rPr lang="nl-NL" dirty="0" err="1"/>
              <a:t>Harmon</a:t>
            </a:r>
            <a:r>
              <a:rPr lang="nl-NL" dirty="0"/>
              <a:t> een visioen van de beproevingen van de Advent mensen. De visie niet de redenen voor de Teleurstelling onthullen, maar wist bieden comfort en een beter begrip van de gebeurtenissen zoals ze hadden, en zou zijn, ontvouwen.</a:t>
            </a:r>
          </a:p>
          <a:p>
            <a:r>
              <a:rPr lang="nl-NL" dirty="0"/>
              <a:t>De visie toonde Adventisten die naar de stad op een smal pad met het heldere licht van de "middernachtelijk geroep" achter hen, en het pad verlicht tot aan het einde, zodat ze niet zouden struikelen. Degenen die hun ogen op Jezus hield niet zou struikelen, maar in de stad komen, het Nieuwe Jeruzalem. Ze was getuige van de gebeurtenissen van de Tweede Komst en de verzegeling van de 144.000, de klim naar het nieuwe Jeruzalem en de beloning van de gelovigen.</a:t>
            </a:r>
          </a:p>
          <a:p>
            <a:r>
              <a:rPr lang="nl-NL" dirty="0"/>
              <a:t>Toen Ellen </a:t>
            </a:r>
            <a:r>
              <a:rPr lang="nl-NL" dirty="0" err="1"/>
              <a:t>Harmon</a:t>
            </a:r>
            <a:r>
              <a:rPr lang="nl-NL" dirty="0"/>
              <a:t> gerelateerd haar eerste visioen in het begin van 1845, Hazen </a:t>
            </a:r>
            <a:r>
              <a:rPr lang="nl-NL" dirty="0" err="1"/>
              <a:t>Foss</a:t>
            </a:r>
            <a:r>
              <a:rPr lang="nl-NL" dirty="0"/>
              <a:t> was aanwezig en was overweldigd omdat het visioen was dezelfde als die hij had ontvangen, maar die hij had geweigerd te onthullen.</a:t>
            </a:r>
          </a:p>
          <a:p>
            <a:r>
              <a:rPr lang="nl-NL" dirty="0"/>
              <a:t>"Nadat ik had de visie, en God mij licht gaf, Hij </a:t>
            </a:r>
            <a:r>
              <a:rPr lang="nl-NL" dirty="0" err="1"/>
              <a:t>zeide</a:t>
            </a:r>
            <a:r>
              <a:rPr lang="nl-NL" dirty="0"/>
              <a:t> tot mij, leveren het ... maar ik schrok terug voor het. Ik was jong, en ik dacht dat ze zou het niet ontvangen van mij</a:t>
            </a:r>
            <a:r>
              <a:rPr lang="nl-NL" dirty="0" smtClean="0"/>
              <a:t>."</a:t>
            </a:r>
            <a:endParaRPr lang="nl-NL" dirty="0"/>
          </a:p>
        </p:txBody>
      </p:sp>
      <p:sp>
        <p:nvSpPr>
          <p:cNvPr id="3" name="Titel 2"/>
          <p:cNvSpPr>
            <a:spLocks noGrp="1"/>
          </p:cNvSpPr>
          <p:nvPr>
            <p:ph type="title"/>
          </p:nvPr>
        </p:nvSpPr>
        <p:spPr/>
        <p:txBody>
          <a:bodyPr/>
          <a:lstStyle/>
          <a:p>
            <a:r>
              <a:rPr lang="nl-NL" dirty="0" err="1" smtClean="0"/>
              <a:t>Early</a:t>
            </a:r>
            <a:r>
              <a:rPr lang="nl-NL" dirty="0" smtClean="0"/>
              <a:t> </a:t>
            </a:r>
            <a:r>
              <a:rPr lang="nl-NL" dirty="0" err="1" smtClean="0"/>
              <a:t>Writings</a:t>
            </a:r>
            <a:r>
              <a:rPr lang="nl-NL" dirty="0" smtClean="0"/>
              <a:t>: Het eerste visioen</a:t>
            </a:r>
            <a:endParaRPr lang="nl-NL" dirty="0"/>
          </a:p>
        </p:txBody>
      </p:sp>
      <p:pic>
        <p:nvPicPr>
          <p:cNvPr id="2050" name="Picture 2" descr="http://www.agp-internet.com/react/poems/images/s2d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708920"/>
            <a:ext cx="3810000" cy="1524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63559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smtClean="0"/>
              <a:t>Eerste visioen in beeld</a:t>
            </a:r>
            <a:endParaRPr lang="nl-NL" b="1" dirty="0"/>
          </a:p>
        </p:txBody>
      </p:sp>
      <p:pic>
        <p:nvPicPr>
          <p:cNvPr id="1026" name="Picture 2" descr="http://www.agp-internet.com/react/poems/images/roadoftheremnant_4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628799"/>
            <a:ext cx="8604448" cy="2291613"/>
          </a:xfrm>
          <a:prstGeom prst="rect">
            <a:avLst/>
          </a:prstGeom>
          <a:noFill/>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96608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3931541" cy="4724400"/>
          </a:xfrm>
        </p:spPr>
        <p:txBody>
          <a:bodyPr>
            <a:normAutofit fontScale="92500"/>
          </a:bodyPr>
          <a:lstStyle/>
          <a:p>
            <a:pPr lvl="0">
              <a:buClr>
                <a:srgbClr val="838995"/>
              </a:buClr>
            </a:pPr>
            <a:r>
              <a:rPr lang="nl-NL" sz="1600" dirty="0">
                <a:solidFill>
                  <a:srgbClr val="FFFFFF"/>
                </a:solidFill>
              </a:rPr>
              <a:t>Vanaf 1844, toen Ellen </a:t>
            </a:r>
            <a:r>
              <a:rPr lang="nl-NL" sz="1600" dirty="0" err="1">
                <a:solidFill>
                  <a:srgbClr val="FFFFFF"/>
                </a:solidFill>
              </a:rPr>
              <a:t>Harmon</a:t>
            </a:r>
            <a:r>
              <a:rPr lang="nl-NL" sz="1600" dirty="0">
                <a:solidFill>
                  <a:srgbClr val="FFFFFF"/>
                </a:solidFill>
              </a:rPr>
              <a:t> was 17 jaar oud, tot 1915, toen ze stierf, had ze meer dan 2000 gedocumenteerde visies. Gedurende deze tijd, leefde zij en werkte in Amerika, Europa en Australië. Haar werk werd vaak met scepsis en spot, met name omdat zij een vrouw was en had niet veel formele scholing. Op de leeftijd van negen, werd Ellen ernstig gewond toen een klasgenoot sloeg haar met een steen. Voor drie weken was ze bewusteloos, en men dacht dat ze het niet zou herstellen. Na haar eerste herstel, keerde ze terug naar school, maar nooit verder gekomen dan de lagere klassen. Ellen was een lid van de Methodistische Kerk en werd gedoopt op 26 juni 1842. Zij was een vurige student van de Bijbel, en na het bijwonen van vergaderingen van William Miller en zijn medewerkers, werd ze onder de indruk van de boodschap die ze had gehoord.</a:t>
            </a:r>
          </a:p>
          <a:p>
            <a:endParaRPr lang="nl-NL" dirty="0"/>
          </a:p>
        </p:txBody>
      </p:sp>
      <p:sp>
        <p:nvSpPr>
          <p:cNvPr id="3" name="Titel 2"/>
          <p:cNvSpPr>
            <a:spLocks noGrp="1"/>
          </p:cNvSpPr>
          <p:nvPr>
            <p:ph type="title"/>
          </p:nvPr>
        </p:nvSpPr>
        <p:spPr/>
        <p:txBody>
          <a:bodyPr/>
          <a:lstStyle/>
          <a:p>
            <a:r>
              <a:rPr lang="nl-NL" b="1" dirty="0" smtClean="0"/>
              <a:t>2000 visioenen en gehandicapt</a:t>
            </a:r>
            <a:endParaRPr lang="nl-NL" b="1" dirty="0"/>
          </a:p>
        </p:txBody>
      </p:sp>
      <p:pic>
        <p:nvPicPr>
          <p:cNvPr id="4" name="Afbeelding 3" descr="Ellen White surrounded by family, 1913.Source: Loma Linda University Archives.">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1556792"/>
            <a:ext cx="3600400" cy="3096344"/>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p:spPr>
      </p:pic>
    </p:spTree>
    <p:extLst>
      <p:ext uri="{BB962C8B-B14F-4D97-AF65-F5344CB8AC3E}">
        <p14:creationId xmlns:p14="http://schemas.microsoft.com/office/powerpoint/2010/main" xmlns="" val="10013670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3859533" cy="4724400"/>
          </a:xfrm>
        </p:spPr>
        <p:txBody>
          <a:bodyPr>
            <a:noAutofit/>
          </a:bodyPr>
          <a:lstStyle/>
          <a:p>
            <a:pPr lvl="0">
              <a:buClr>
                <a:srgbClr val="838995"/>
              </a:buClr>
            </a:pPr>
            <a:r>
              <a:rPr lang="nl-NL" sz="1100" dirty="0">
                <a:solidFill>
                  <a:srgbClr val="FFFFFF"/>
                </a:solidFill>
              </a:rPr>
              <a:t>Op 30 augustus 1846, Ellen trouwde James White, een jonge Adventisten prediker, en ze had vier zonen: Henry, </a:t>
            </a:r>
            <a:r>
              <a:rPr lang="nl-NL" sz="1100" dirty="0" err="1">
                <a:solidFill>
                  <a:srgbClr val="FFFFFF"/>
                </a:solidFill>
              </a:rPr>
              <a:t>Edson</a:t>
            </a:r>
            <a:r>
              <a:rPr lang="nl-NL" sz="1100" dirty="0">
                <a:solidFill>
                  <a:srgbClr val="FFFFFF"/>
                </a:solidFill>
              </a:rPr>
              <a:t>, William, en Herbert. Na de dood van haar man op 6 augustus 1881, Ellen werkte alleen voor een ander 34 jaar, gedurende welke tijd produceerde ze een aantal van de meest diepzinnige geschriften over Gods Woord. Haar ministerie en visies deed verschillende dingen:</a:t>
            </a:r>
          </a:p>
          <a:p>
            <a:pPr lvl="0">
              <a:buClr>
                <a:srgbClr val="838995"/>
              </a:buClr>
            </a:pPr>
            <a:r>
              <a:rPr lang="nl-NL" sz="1100" dirty="0">
                <a:solidFill>
                  <a:srgbClr val="FFFFFF"/>
                </a:solidFill>
              </a:rPr>
              <a:t>1. Bewaakt de Kerk tegen fanatieke invloeden en de opmars van niet-</a:t>
            </a:r>
            <a:r>
              <a:rPr lang="nl-NL" sz="1100" dirty="0" err="1">
                <a:solidFill>
                  <a:srgbClr val="FFFFFF"/>
                </a:solidFill>
              </a:rPr>
              <a:t>bijbelse</a:t>
            </a:r>
            <a:r>
              <a:rPr lang="nl-NL" sz="1100" dirty="0">
                <a:solidFill>
                  <a:srgbClr val="FFFFFF"/>
                </a:solidFill>
              </a:rPr>
              <a:t> doctrines.</a:t>
            </a:r>
          </a:p>
          <a:p>
            <a:pPr lvl="0">
              <a:buClr>
                <a:srgbClr val="838995"/>
              </a:buClr>
            </a:pPr>
            <a:r>
              <a:rPr lang="nl-NL" sz="1100" dirty="0">
                <a:solidFill>
                  <a:srgbClr val="FFFFFF"/>
                </a:solidFill>
              </a:rPr>
              <a:t>2. Bevestigde de pijlers van de Adventist geloof. Deze pijlers onder meer de rol van de wet van God, de sabbat, het heiligdom, de wederkomst van Christus, Berichten van de Drie Engelen ', en de identiteit en de rol van </a:t>
            </a:r>
            <a:r>
              <a:rPr lang="nl-NL" sz="1100" dirty="0" smtClean="0">
                <a:solidFill>
                  <a:srgbClr val="FFFFFF"/>
                </a:solidFill>
              </a:rPr>
              <a:t>Babylon in </a:t>
            </a:r>
            <a:r>
              <a:rPr lang="nl-NL" sz="1100" dirty="0">
                <a:solidFill>
                  <a:srgbClr val="FFFFFF"/>
                </a:solidFill>
              </a:rPr>
              <a:t>de grote strijd tussen Christus en Satan. Ze had dromen van God ter bevestiging van de resultaten van vurige Bijbelstudie door een gastheer van Advent gelovigen. Ze gecorrigeerd ook degenen die afdwalen van de waarheid.</a:t>
            </a:r>
          </a:p>
          <a:p>
            <a:pPr lvl="0">
              <a:buClr>
                <a:srgbClr val="838995"/>
              </a:buClr>
            </a:pPr>
            <a:r>
              <a:rPr lang="nl-NL" sz="1100" dirty="0">
                <a:solidFill>
                  <a:srgbClr val="FFFFFF"/>
                </a:solidFill>
              </a:rPr>
              <a:t>3. Opgericht kerkorde en regisseerde het ministerie over de verspreiding van de laatste boodschap van hoop, en de bestraffing-de Drie </a:t>
            </a:r>
            <a:r>
              <a:rPr lang="nl-NL" sz="1100" dirty="0" err="1">
                <a:solidFill>
                  <a:srgbClr val="FFFFFF"/>
                </a:solidFill>
              </a:rPr>
              <a:t>Angel's</a:t>
            </a:r>
            <a:r>
              <a:rPr lang="nl-NL" sz="1100" dirty="0">
                <a:solidFill>
                  <a:srgbClr val="FFFFFF"/>
                </a:solidFill>
              </a:rPr>
              <a:t> Berichten.</a:t>
            </a:r>
          </a:p>
          <a:p>
            <a:pPr lvl="0">
              <a:buClr>
                <a:srgbClr val="838995"/>
              </a:buClr>
            </a:pPr>
            <a:r>
              <a:rPr lang="nl-NL" sz="1100" dirty="0">
                <a:solidFill>
                  <a:srgbClr val="FFFFFF"/>
                </a:solidFill>
              </a:rPr>
              <a:t>4. Gevestigde een wereldwijde gezondheid boodschap die erkent dat mensen zowel fysieke als geestelijke behoeften.</a:t>
            </a:r>
          </a:p>
          <a:p>
            <a:endParaRPr lang="nl-NL" sz="3600" dirty="0"/>
          </a:p>
        </p:txBody>
      </p:sp>
      <p:sp>
        <p:nvSpPr>
          <p:cNvPr id="3" name="Titel 2"/>
          <p:cNvSpPr>
            <a:spLocks noGrp="1"/>
          </p:cNvSpPr>
          <p:nvPr>
            <p:ph type="title"/>
          </p:nvPr>
        </p:nvSpPr>
        <p:spPr/>
        <p:txBody>
          <a:bodyPr/>
          <a:lstStyle/>
          <a:p>
            <a:r>
              <a:rPr lang="nl-NL" dirty="0" smtClean="0"/>
              <a:t>Biografie EGW</a:t>
            </a:r>
            <a:endParaRPr lang="nl-NL" dirty="0"/>
          </a:p>
        </p:txBody>
      </p:sp>
      <p:pic>
        <p:nvPicPr>
          <p:cNvPr id="4" name="Afbeelding 3" descr="James and Ellen White. Source: Loma Linda University Archives.">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7657" y="692696"/>
            <a:ext cx="2735580" cy="418782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p:spPr>
      </p:pic>
    </p:spTree>
    <p:extLst>
      <p:ext uri="{BB962C8B-B14F-4D97-AF65-F5344CB8AC3E}">
        <p14:creationId xmlns:p14="http://schemas.microsoft.com/office/powerpoint/2010/main" xmlns="" val="11386161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6451821" cy="4724400"/>
          </a:xfrm>
        </p:spPr>
        <p:txBody>
          <a:bodyPr>
            <a:normAutofit fontScale="92500" lnSpcReduction="10000"/>
          </a:bodyPr>
          <a:lstStyle/>
          <a:p>
            <a:r>
              <a:rPr lang="nl-NL" dirty="0" smtClean="0"/>
              <a:t>Je hebt gehoord over het leven van Ellen White. Wat doen wij er mee</a:t>
            </a:r>
            <a:endParaRPr lang="nl-NL" dirty="0"/>
          </a:p>
          <a:p>
            <a:endParaRPr lang="nl-NL" dirty="0" smtClean="0"/>
          </a:p>
          <a:p>
            <a:pPr marL="285750" indent="-285750">
              <a:buFont typeface="Arial" panose="020B0604020202020204" pitchFamily="34" charset="0"/>
              <a:buChar char="•"/>
            </a:pPr>
            <a:r>
              <a:rPr lang="nl-NL" dirty="0" smtClean="0"/>
              <a:t>Is ze bijzonder?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Onwaarschijnlijk!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Kan nooit een profeet zijn!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Nu kan ik haar beter plaatsen!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Leuk voor adventisten, je kunt er niets mee voor niet-adventisten/ ongelovigen!</a:t>
            </a:r>
          </a:p>
          <a:p>
            <a:endParaRPr lang="nl-NL" dirty="0"/>
          </a:p>
          <a:p>
            <a:endParaRPr lang="nl-NL" dirty="0"/>
          </a:p>
        </p:txBody>
      </p:sp>
      <p:sp>
        <p:nvSpPr>
          <p:cNvPr id="3" name="Titel 2"/>
          <p:cNvSpPr>
            <a:spLocks noGrp="1"/>
          </p:cNvSpPr>
          <p:nvPr>
            <p:ph type="title"/>
          </p:nvPr>
        </p:nvSpPr>
        <p:spPr/>
        <p:txBody>
          <a:bodyPr>
            <a:normAutofit fontScale="90000"/>
          </a:bodyPr>
          <a:lstStyle/>
          <a:p>
            <a:r>
              <a:rPr lang="nl-NL" b="1" dirty="0" smtClean="0">
                <a:solidFill>
                  <a:srgbClr val="FF0000"/>
                </a:solidFill>
              </a:rPr>
              <a:t>BRING </a:t>
            </a:r>
            <a:r>
              <a:rPr lang="nl-NL" b="1" dirty="0" err="1" smtClean="0">
                <a:solidFill>
                  <a:srgbClr val="FF0000"/>
                </a:solidFill>
              </a:rPr>
              <a:t>it</a:t>
            </a:r>
            <a:r>
              <a:rPr lang="nl-NL" b="1" dirty="0" smtClean="0">
                <a:solidFill>
                  <a:srgbClr val="FF0000"/>
                </a:solidFill>
              </a:rPr>
              <a:t> ON: </a:t>
            </a:r>
            <a:r>
              <a:rPr lang="nl-NL" b="1" dirty="0" smtClean="0"/>
              <a:t>Wat doen jij met Ellen White	</a:t>
            </a:r>
            <a:endParaRPr lang="nl-NL" b="1" dirty="0"/>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2636912"/>
            <a:ext cx="3782116" cy="2736304"/>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2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8506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Ware of valse brengers van ‘t licht.</a:t>
            </a:r>
            <a:endParaRPr lang="nl-NL" dirty="0"/>
          </a:p>
        </p:txBody>
      </p:sp>
      <p:sp>
        <p:nvSpPr>
          <p:cNvPr id="3" name="Titel 2"/>
          <p:cNvSpPr>
            <a:spLocks noGrp="1"/>
          </p:cNvSpPr>
          <p:nvPr>
            <p:ph type="title"/>
          </p:nvPr>
        </p:nvSpPr>
        <p:spPr/>
        <p:txBody>
          <a:bodyPr/>
          <a:lstStyle/>
          <a:p>
            <a:r>
              <a:rPr lang="nl-NL" dirty="0" smtClean="0"/>
              <a:t>Wat moeten wij met een profeet?!</a:t>
            </a:r>
            <a:endParaRPr lang="nl-NL" dirty="0"/>
          </a:p>
        </p:txBody>
      </p:sp>
    </p:spTree>
    <p:extLst>
      <p:ext uri="{BB962C8B-B14F-4D97-AF65-F5344CB8AC3E}">
        <p14:creationId xmlns:p14="http://schemas.microsoft.com/office/powerpoint/2010/main" xmlns="" val="33423585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a:t>Ware of valse brengers van ‘t licht.</a:t>
            </a:r>
          </a:p>
          <a:p>
            <a:endParaRPr lang="nl-NL" dirty="0"/>
          </a:p>
        </p:txBody>
      </p:sp>
      <p:sp>
        <p:nvSpPr>
          <p:cNvPr id="3" name="Titel 2"/>
          <p:cNvSpPr>
            <a:spLocks noGrp="1"/>
          </p:cNvSpPr>
          <p:nvPr>
            <p:ph type="title"/>
          </p:nvPr>
        </p:nvSpPr>
        <p:spPr/>
        <p:txBody>
          <a:bodyPr/>
          <a:lstStyle/>
          <a:p>
            <a:r>
              <a:rPr lang="nl-NL" dirty="0" smtClean="0"/>
              <a:t>De test &amp; EGW</a:t>
            </a:r>
            <a:endParaRPr lang="nl-NL" dirty="0"/>
          </a:p>
        </p:txBody>
      </p:sp>
    </p:spTree>
    <p:extLst>
      <p:ext uri="{BB962C8B-B14F-4D97-AF65-F5344CB8AC3E}">
        <p14:creationId xmlns:p14="http://schemas.microsoft.com/office/powerpoint/2010/main" xmlns="" val="39128536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8532" y="2348880"/>
            <a:ext cx="4438627" cy="2960564"/>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LeftDown"/>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jdelijke aanduiding voor inhoud 1"/>
          <p:cNvSpPr>
            <a:spLocks noGrp="1"/>
          </p:cNvSpPr>
          <p:nvPr>
            <p:ph sz="quarter" idx="13"/>
          </p:nvPr>
        </p:nvSpPr>
        <p:spPr>
          <a:xfrm>
            <a:off x="352427" y="1463040"/>
            <a:ext cx="5155677" cy="4724400"/>
          </a:xfrm>
        </p:spPr>
        <p:txBody>
          <a:bodyPr/>
          <a:lstStyle/>
          <a:p>
            <a:r>
              <a:rPr lang="nl-NL" dirty="0" smtClean="0"/>
              <a:t>De Bijbel raadt ons aan om te luisteren naar het advies van een profeet, 2 Petrus 1:19. </a:t>
            </a:r>
            <a:r>
              <a:rPr lang="nl-NL" dirty="0"/>
              <a:t> En wij hebben het profetische woord, dat vast en zeker is, en u doet er goed aan daarop acht te slaan * als op een lamp die schijnt in een duistere plaats, totdat de dag aanbreekt en * de morgenster opgaat in uw hart</a:t>
            </a:r>
            <a:r>
              <a:rPr lang="nl-NL" dirty="0" smtClean="0"/>
              <a:t>.</a:t>
            </a:r>
          </a:p>
          <a:p>
            <a:r>
              <a:rPr lang="nl-NL" dirty="0" smtClean="0"/>
              <a:t>Echter in de eindtijd zijn er ook veel valse profeten (</a:t>
            </a:r>
            <a:r>
              <a:rPr lang="nl-NL" dirty="0" err="1" smtClean="0"/>
              <a:t>Matt</a:t>
            </a:r>
            <a:r>
              <a:rPr lang="nl-NL" dirty="0" smtClean="0"/>
              <a:t> 24:24).</a:t>
            </a:r>
          </a:p>
          <a:p>
            <a:endParaRPr lang="nl-NL" dirty="0"/>
          </a:p>
          <a:p>
            <a:r>
              <a:rPr lang="nl-NL" dirty="0" smtClean="0"/>
              <a:t>2 Tess 5, zegt test alles en behoud het goede..</a:t>
            </a:r>
          </a:p>
          <a:p>
            <a:endParaRPr lang="nl-NL" dirty="0"/>
          </a:p>
          <a:p>
            <a:r>
              <a:rPr lang="nl-NL" b="1" u="sng" dirty="0" smtClean="0">
                <a:solidFill>
                  <a:srgbClr val="FF0000"/>
                </a:solidFill>
              </a:rPr>
              <a:t>Dus onderwerp Ellen White ook aan die testen!</a:t>
            </a:r>
            <a:endParaRPr lang="nl-NL" b="1" u="sng" dirty="0">
              <a:solidFill>
                <a:srgbClr val="FF0000"/>
              </a:solidFill>
            </a:endParaRPr>
          </a:p>
        </p:txBody>
      </p:sp>
      <p:sp>
        <p:nvSpPr>
          <p:cNvPr id="3" name="Titel 2"/>
          <p:cNvSpPr>
            <a:spLocks noGrp="1"/>
          </p:cNvSpPr>
          <p:nvPr>
            <p:ph type="title"/>
          </p:nvPr>
        </p:nvSpPr>
        <p:spPr/>
        <p:txBody>
          <a:bodyPr/>
          <a:lstStyle/>
          <a:p>
            <a:r>
              <a:rPr lang="nl-NL" b="1" dirty="0" smtClean="0"/>
              <a:t>De </a:t>
            </a:r>
            <a:r>
              <a:rPr lang="nl-NL" b="1" dirty="0" smtClean="0">
                <a:solidFill>
                  <a:srgbClr val="FF0000"/>
                </a:solidFill>
              </a:rPr>
              <a:t>7</a:t>
            </a:r>
            <a:r>
              <a:rPr lang="nl-NL" b="1" dirty="0" smtClean="0"/>
              <a:t> testen van een ware profeet</a:t>
            </a:r>
            <a:endParaRPr lang="nl-NL" b="1" dirty="0"/>
          </a:p>
        </p:txBody>
      </p:sp>
    </p:spTree>
    <p:extLst>
      <p:ext uri="{BB962C8B-B14F-4D97-AF65-F5344CB8AC3E}">
        <p14:creationId xmlns:p14="http://schemas.microsoft.com/office/powerpoint/2010/main" xmlns="" val="29508255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b="1" dirty="0">
                <a:solidFill>
                  <a:srgbClr val="FF0000"/>
                </a:solidFill>
              </a:rPr>
              <a:t>#1: </a:t>
            </a:r>
            <a:r>
              <a:rPr lang="nl-NL" b="1" dirty="0"/>
              <a:t>De boodschap van een profeet is altijd in harmonie met de Bijbel en de Wet van </a:t>
            </a:r>
            <a:r>
              <a:rPr lang="nl-NL" b="1" dirty="0" smtClean="0"/>
              <a:t>God</a:t>
            </a:r>
          </a:p>
          <a:p>
            <a:r>
              <a:rPr lang="nl-NL" b="1" dirty="0">
                <a:solidFill>
                  <a:srgbClr val="FF0000"/>
                </a:solidFill>
              </a:rPr>
              <a:t>#2: </a:t>
            </a:r>
            <a:r>
              <a:rPr lang="nl-NL" b="1" dirty="0"/>
              <a:t>De voorspellingen van een ware profeet komen </a:t>
            </a:r>
            <a:r>
              <a:rPr lang="nl-NL" b="1" dirty="0" smtClean="0"/>
              <a:t>uit</a:t>
            </a:r>
          </a:p>
          <a:p>
            <a:r>
              <a:rPr lang="nl-NL" b="1" dirty="0" smtClean="0">
                <a:solidFill>
                  <a:srgbClr val="FF0000"/>
                </a:solidFill>
              </a:rPr>
              <a:t>#</a:t>
            </a:r>
            <a:r>
              <a:rPr lang="nl-NL" b="1" dirty="0">
                <a:solidFill>
                  <a:srgbClr val="FF0000"/>
                </a:solidFill>
              </a:rPr>
              <a:t>3: </a:t>
            </a:r>
            <a:r>
              <a:rPr lang="nl-NL" b="1" dirty="0"/>
              <a:t>Een ware profeet, profeteert om een geloofsgemeenschap op te bouwen en geeft toerusting of advies in religieuze </a:t>
            </a:r>
            <a:r>
              <a:rPr lang="nl-NL" b="1" dirty="0" smtClean="0"/>
              <a:t>zaken</a:t>
            </a:r>
          </a:p>
          <a:p>
            <a:r>
              <a:rPr lang="nl-NL" b="1" dirty="0" smtClean="0">
                <a:solidFill>
                  <a:srgbClr val="FF0000"/>
                </a:solidFill>
              </a:rPr>
              <a:t>#</a:t>
            </a:r>
            <a:r>
              <a:rPr lang="nl-NL" b="1" dirty="0">
                <a:solidFill>
                  <a:srgbClr val="FF0000"/>
                </a:solidFill>
              </a:rPr>
              <a:t>4: </a:t>
            </a:r>
            <a:r>
              <a:rPr lang="nl-NL" b="1" dirty="0"/>
              <a:t>Een ware profeet geeft glorie aan Jezus als Zoon van God &amp; als verlosser van de mensheid</a:t>
            </a:r>
            <a:r>
              <a:rPr lang="nl-NL" b="1" dirty="0" smtClean="0"/>
              <a:t>.</a:t>
            </a:r>
          </a:p>
          <a:p>
            <a:r>
              <a:rPr lang="nl-NL" b="1" dirty="0" smtClean="0">
                <a:solidFill>
                  <a:srgbClr val="FF0000"/>
                </a:solidFill>
              </a:rPr>
              <a:t>#</a:t>
            </a:r>
            <a:r>
              <a:rPr lang="nl-NL" b="1" dirty="0">
                <a:solidFill>
                  <a:srgbClr val="FF0000"/>
                </a:solidFill>
              </a:rPr>
              <a:t>5: </a:t>
            </a:r>
            <a:r>
              <a:rPr lang="nl-NL" b="1" dirty="0"/>
              <a:t>Een profeet spreekt met </a:t>
            </a:r>
            <a:r>
              <a:rPr lang="nl-NL" b="1" dirty="0" smtClean="0"/>
              <a:t>autoriteit</a:t>
            </a:r>
          </a:p>
          <a:p>
            <a:r>
              <a:rPr lang="nl-NL" b="1" dirty="0">
                <a:solidFill>
                  <a:srgbClr val="FF0000"/>
                </a:solidFill>
              </a:rPr>
              <a:t>#6: </a:t>
            </a:r>
            <a:r>
              <a:rPr lang="nl-NL" b="1" dirty="0"/>
              <a:t>Een profeet laat goede vruchten </a:t>
            </a:r>
            <a:r>
              <a:rPr lang="nl-NL" b="1" dirty="0" smtClean="0"/>
              <a:t>zien</a:t>
            </a:r>
          </a:p>
          <a:p>
            <a:r>
              <a:rPr lang="nl-NL" b="1" dirty="0">
                <a:solidFill>
                  <a:srgbClr val="FF0000"/>
                </a:solidFill>
              </a:rPr>
              <a:t>#7:</a:t>
            </a:r>
            <a:r>
              <a:rPr lang="nl-NL" b="1" dirty="0"/>
              <a:t> Een profeet, als hij in Visioen is, vertoont fysieke kenmerken</a:t>
            </a:r>
            <a:endParaRPr lang="nl-NL" b="1" dirty="0" smtClean="0"/>
          </a:p>
          <a:p>
            <a:endParaRPr lang="nl-NL" b="1" dirty="0" smtClean="0"/>
          </a:p>
          <a:p>
            <a:endParaRPr lang="nl-NL" b="1" dirty="0"/>
          </a:p>
          <a:p>
            <a:endParaRPr lang="nl-NL" b="1" dirty="0" smtClean="0"/>
          </a:p>
          <a:p>
            <a:endParaRPr lang="nl-NL" b="1" dirty="0" smtClean="0"/>
          </a:p>
          <a:p>
            <a:endParaRPr lang="nl-NL" b="1" dirty="0"/>
          </a:p>
          <a:p>
            <a:endParaRPr lang="nl-NL" b="1" dirty="0" smtClean="0"/>
          </a:p>
          <a:p>
            <a:endParaRPr lang="nl-NL" dirty="0"/>
          </a:p>
        </p:txBody>
      </p:sp>
      <p:sp>
        <p:nvSpPr>
          <p:cNvPr id="3" name="Titel 2"/>
          <p:cNvSpPr>
            <a:spLocks noGrp="1"/>
          </p:cNvSpPr>
          <p:nvPr>
            <p:ph type="title"/>
          </p:nvPr>
        </p:nvSpPr>
        <p:spPr/>
        <p:txBody>
          <a:bodyPr/>
          <a:lstStyle/>
          <a:p>
            <a:r>
              <a:rPr lang="nl-NL" b="1" dirty="0"/>
              <a:t>De </a:t>
            </a:r>
            <a:r>
              <a:rPr lang="nl-NL" b="1" dirty="0">
                <a:solidFill>
                  <a:srgbClr val="FF0000"/>
                </a:solidFill>
              </a:rPr>
              <a:t>7</a:t>
            </a:r>
            <a:r>
              <a:rPr lang="nl-NL" b="1" dirty="0"/>
              <a:t> testen van een ware profeet</a:t>
            </a:r>
            <a:endParaRPr lang="nl-NL" dirty="0"/>
          </a:p>
        </p:txBody>
      </p:sp>
    </p:spTree>
    <p:extLst>
      <p:ext uri="{BB962C8B-B14F-4D97-AF65-F5344CB8AC3E}">
        <p14:creationId xmlns:p14="http://schemas.microsoft.com/office/powerpoint/2010/main" xmlns="" val="14083078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4651621" cy="4724400"/>
          </a:xfrm>
        </p:spPr>
        <p:txBody>
          <a:bodyPr/>
          <a:lstStyle/>
          <a:p>
            <a:r>
              <a:rPr lang="nl-NL" dirty="0" err="1"/>
              <a:t>Elen</a:t>
            </a:r>
            <a:r>
              <a:rPr lang="nl-NL" dirty="0"/>
              <a:t> </a:t>
            </a:r>
            <a:r>
              <a:rPr lang="nl-NL" dirty="0" smtClean="0"/>
              <a:t>White schreef, </a:t>
            </a:r>
            <a:r>
              <a:rPr lang="nl-NL" dirty="0"/>
              <a:t>"</a:t>
            </a:r>
            <a:r>
              <a:rPr lang="nl-NL" u="sng" dirty="0"/>
              <a:t>The </a:t>
            </a:r>
            <a:r>
              <a:rPr lang="nl-NL" u="sng" dirty="0" err="1"/>
              <a:t>Holy</a:t>
            </a:r>
            <a:r>
              <a:rPr lang="nl-NL" u="sng" dirty="0"/>
              <a:t> </a:t>
            </a:r>
            <a:r>
              <a:rPr lang="nl-NL" u="sng" dirty="0" err="1"/>
              <a:t>Scriptures</a:t>
            </a:r>
            <a:r>
              <a:rPr lang="nl-NL" u="sng" dirty="0"/>
              <a:t> are </a:t>
            </a:r>
            <a:r>
              <a:rPr lang="nl-NL" u="sng" dirty="0" err="1"/>
              <a:t>to</a:t>
            </a:r>
            <a:r>
              <a:rPr lang="nl-NL" u="sng" dirty="0"/>
              <a:t> </a:t>
            </a:r>
            <a:r>
              <a:rPr lang="nl-NL" u="sng" dirty="0" err="1"/>
              <a:t>be</a:t>
            </a:r>
            <a:r>
              <a:rPr lang="nl-NL" u="sng" dirty="0"/>
              <a:t> </a:t>
            </a:r>
            <a:r>
              <a:rPr lang="nl-NL" u="sng" dirty="0" err="1"/>
              <a:t>accepted</a:t>
            </a:r>
            <a:r>
              <a:rPr lang="nl-NL" u="sng" dirty="0"/>
              <a:t> as </a:t>
            </a:r>
            <a:r>
              <a:rPr lang="nl-NL" u="sng" dirty="0" err="1"/>
              <a:t>an</a:t>
            </a:r>
            <a:r>
              <a:rPr lang="nl-NL" u="sng" dirty="0"/>
              <a:t> </a:t>
            </a:r>
            <a:r>
              <a:rPr lang="nl-NL" u="sng" dirty="0" err="1"/>
              <a:t>authoritative</a:t>
            </a:r>
            <a:r>
              <a:rPr lang="nl-NL" u="sng" dirty="0"/>
              <a:t>, </a:t>
            </a:r>
            <a:r>
              <a:rPr lang="nl-NL" u="sng" dirty="0" err="1"/>
              <a:t>infallible</a:t>
            </a:r>
            <a:r>
              <a:rPr lang="nl-NL" u="sng" dirty="0"/>
              <a:t> </a:t>
            </a:r>
            <a:r>
              <a:rPr lang="nl-NL" u="sng" dirty="0" err="1"/>
              <a:t>revelation</a:t>
            </a:r>
            <a:r>
              <a:rPr lang="nl-NL" u="sng" dirty="0"/>
              <a:t> of His </a:t>
            </a:r>
            <a:r>
              <a:rPr lang="nl-NL" u="sng" dirty="0" err="1"/>
              <a:t>will</a:t>
            </a:r>
            <a:r>
              <a:rPr lang="nl-NL" u="sng" dirty="0"/>
              <a:t>. </a:t>
            </a:r>
            <a:r>
              <a:rPr lang="nl-NL" u="sng" dirty="0" err="1"/>
              <a:t>They</a:t>
            </a:r>
            <a:r>
              <a:rPr lang="nl-NL" u="sng" dirty="0"/>
              <a:t> are the standard of </a:t>
            </a:r>
            <a:r>
              <a:rPr lang="nl-NL" u="sng" dirty="0" err="1"/>
              <a:t>character</a:t>
            </a:r>
            <a:r>
              <a:rPr lang="nl-NL" u="sng" dirty="0"/>
              <a:t>, the </a:t>
            </a:r>
            <a:r>
              <a:rPr lang="nl-NL" u="sng" dirty="0" err="1"/>
              <a:t>revealer</a:t>
            </a:r>
            <a:r>
              <a:rPr lang="nl-NL" u="sng" dirty="0"/>
              <a:t> of doctrines, </a:t>
            </a:r>
            <a:r>
              <a:rPr lang="nl-NL" u="sng" dirty="0" err="1"/>
              <a:t>and</a:t>
            </a:r>
            <a:r>
              <a:rPr lang="nl-NL" u="sng" dirty="0"/>
              <a:t> the test of </a:t>
            </a:r>
            <a:r>
              <a:rPr lang="nl-NL" u="sng" dirty="0" err="1"/>
              <a:t>experience</a:t>
            </a:r>
            <a:r>
              <a:rPr lang="nl-NL" u="sng" dirty="0"/>
              <a:t>" (</a:t>
            </a:r>
            <a:r>
              <a:rPr lang="nl-NL" i="1" dirty="0"/>
              <a:t>Manuscript</a:t>
            </a:r>
            <a:r>
              <a:rPr lang="nl-NL" dirty="0"/>
              <a:t> 88a, 1900</a:t>
            </a:r>
            <a:r>
              <a:rPr lang="nl-NL" dirty="0" smtClean="0"/>
              <a:t>).</a:t>
            </a:r>
          </a:p>
          <a:p>
            <a:endParaRPr lang="nl-NL" dirty="0"/>
          </a:p>
          <a:p>
            <a:endParaRPr lang="nl-NL" dirty="0"/>
          </a:p>
        </p:txBody>
      </p:sp>
      <p:sp>
        <p:nvSpPr>
          <p:cNvPr id="3" name="Titel 2"/>
          <p:cNvSpPr>
            <a:spLocks noGrp="1"/>
          </p:cNvSpPr>
          <p:nvPr>
            <p:ph type="title"/>
          </p:nvPr>
        </p:nvSpPr>
        <p:spPr/>
        <p:txBody>
          <a:bodyPr>
            <a:noAutofit/>
          </a:bodyPr>
          <a:lstStyle/>
          <a:p>
            <a:r>
              <a:rPr lang="nl-NL" sz="2400" b="1" dirty="0" smtClean="0">
                <a:solidFill>
                  <a:srgbClr val="FF0000"/>
                </a:solidFill>
              </a:rPr>
              <a:t>EGW </a:t>
            </a:r>
            <a:r>
              <a:rPr lang="nl-NL" sz="2400" b="1" dirty="0" smtClean="0"/>
              <a:t>&amp;</a:t>
            </a:r>
            <a:r>
              <a:rPr lang="nl-NL" sz="2400" b="1" dirty="0" smtClean="0">
                <a:solidFill>
                  <a:srgbClr val="FF0000"/>
                </a:solidFill>
              </a:rPr>
              <a:t> </a:t>
            </a:r>
            <a:r>
              <a:rPr lang="nl-NL" sz="2400" b="1" dirty="0">
                <a:solidFill>
                  <a:srgbClr val="FF0000"/>
                </a:solidFill>
              </a:rPr>
              <a:t>#1: </a:t>
            </a:r>
            <a:r>
              <a:rPr lang="nl-NL" sz="2400" b="1" dirty="0"/>
              <a:t>De boodschap van een profeet is altijd in harmonie met de Bijbel en de Wet van </a:t>
            </a:r>
            <a:r>
              <a:rPr lang="nl-NL" sz="2400" b="1" dirty="0" smtClean="0"/>
              <a:t>God</a:t>
            </a:r>
            <a:endParaRPr lang="nl-NL" sz="2400" dirty="0"/>
          </a:p>
        </p:txBody>
      </p:sp>
      <p:pic>
        <p:nvPicPr>
          <p:cNvPr id="4" name="Afbeelding 3" descr="The White Family, 1856. Source: Ellen G. White® Estate Photographs.">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1844824"/>
            <a:ext cx="3168352" cy="2808312"/>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p:spPr>
      </p:pic>
    </p:spTree>
    <p:extLst>
      <p:ext uri="{BB962C8B-B14F-4D97-AF65-F5344CB8AC3E}">
        <p14:creationId xmlns:p14="http://schemas.microsoft.com/office/powerpoint/2010/main" xmlns="" val="2053954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4219573" cy="4724400"/>
          </a:xfrm>
        </p:spPr>
        <p:txBody>
          <a:bodyPr>
            <a:normAutofit lnSpcReduction="10000"/>
          </a:bodyPr>
          <a:lstStyle/>
          <a:p>
            <a:r>
              <a:rPr lang="nl-NL" dirty="0" smtClean="0"/>
              <a:t>Grote strijd</a:t>
            </a:r>
          </a:p>
          <a:p>
            <a:endParaRPr lang="nl-NL" dirty="0"/>
          </a:p>
          <a:p>
            <a:r>
              <a:rPr lang="nl-NL" dirty="0"/>
              <a:t>De Geest is niet gegeven en kan ook nooit worden gegeven ter vervanging van de Bijbel, want de Schrift zegt uitdrukkelijk dat het Woord van God de maatstaf is waaraan elke leer en elke ervaring moet worden getoetst. De apostel Johannes zegt: „Geliefden, vertrouwt niet iedere geest, maar beproeft de geesten, of zij uit God zijn; want vele valse profeten zijn in de wereld uitgegaan” (1 Joh 4:1). En Jesaja zegt: „Tot de wet en tot de getuigenis! Voor wie niet spreekt naar dit woord, is er geen </a:t>
            </a:r>
            <a:r>
              <a:rPr lang="nl-NL" dirty="0" err="1"/>
              <a:t>dageraad</a:t>
            </a:r>
            <a:r>
              <a:rPr lang="nl-NL" dirty="0"/>
              <a:t>” (Jesaja 8:20).</a:t>
            </a:r>
            <a:br>
              <a:rPr lang="nl-NL" dirty="0"/>
            </a:br>
            <a:endParaRPr lang="nl-NL" dirty="0"/>
          </a:p>
        </p:txBody>
      </p:sp>
      <p:sp>
        <p:nvSpPr>
          <p:cNvPr id="3" name="Titel 2"/>
          <p:cNvSpPr>
            <a:spLocks noGrp="1"/>
          </p:cNvSpPr>
          <p:nvPr>
            <p:ph type="title"/>
          </p:nvPr>
        </p:nvSpPr>
        <p:spPr/>
        <p:txBody>
          <a:bodyPr>
            <a:noAutofit/>
          </a:bodyPr>
          <a:lstStyle/>
          <a:p>
            <a:r>
              <a:rPr lang="nl-NL" sz="2400" b="1" dirty="0">
                <a:solidFill>
                  <a:srgbClr val="FF0000"/>
                </a:solidFill>
              </a:rPr>
              <a:t>EGW </a:t>
            </a:r>
            <a:r>
              <a:rPr lang="nl-NL" sz="2400" b="1" dirty="0"/>
              <a:t>&amp;</a:t>
            </a:r>
            <a:r>
              <a:rPr lang="nl-NL" sz="2400" b="1" dirty="0">
                <a:solidFill>
                  <a:srgbClr val="FF0000"/>
                </a:solidFill>
              </a:rPr>
              <a:t> #1: </a:t>
            </a:r>
            <a:r>
              <a:rPr lang="nl-NL" sz="2400" b="1" dirty="0"/>
              <a:t>De boodschap van een profeet is altijd in harmonie met </a:t>
            </a:r>
            <a:r>
              <a:rPr lang="nl-NL" sz="2400" b="1" u="sng" dirty="0"/>
              <a:t>de Bijbel </a:t>
            </a:r>
            <a:r>
              <a:rPr lang="nl-NL" sz="2400" b="1" dirty="0"/>
              <a:t>en de Wet van God</a:t>
            </a:r>
            <a:endParaRPr lang="nl-NL" sz="2400" dirty="0"/>
          </a:p>
        </p:txBody>
      </p:sp>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088" y="1844824"/>
            <a:ext cx="2520280" cy="3787306"/>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95725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419872" y="1463040"/>
            <a:ext cx="4613514" cy="4724400"/>
          </a:xfrm>
        </p:spPr>
        <p:txBody>
          <a:bodyPr>
            <a:normAutofit fontScale="92500" lnSpcReduction="20000"/>
          </a:bodyPr>
          <a:lstStyle/>
          <a:p>
            <a:r>
              <a:rPr lang="nl-NL" dirty="0" smtClean="0"/>
              <a:t>Ellen White en Sabbat vieren.</a:t>
            </a:r>
          </a:p>
          <a:p>
            <a:endParaRPr lang="nl-NL" dirty="0"/>
          </a:p>
          <a:p>
            <a:r>
              <a:rPr lang="nl-NL" dirty="0" err="1" smtClean="0"/>
              <a:t>Josehp</a:t>
            </a:r>
            <a:r>
              <a:rPr lang="nl-NL" dirty="0" smtClean="0"/>
              <a:t> </a:t>
            </a:r>
            <a:r>
              <a:rPr lang="nl-NL" dirty="0" err="1" smtClean="0"/>
              <a:t>Bates</a:t>
            </a:r>
            <a:r>
              <a:rPr lang="nl-NL" dirty="0" smtClean="0"/>
              <a:t> introduceerde de sabbat bij Ellen White, Haar man (</a:t>
            </a:r>
            <a:r>
              <a:rPr lang="nl-NL" dirty="0" err="1" smtClean="0"/>
              <a:t>james</a:t>
            </a:r>
            <a:r>
              <a:rPr lang="nl-NL" dirty="0" smtClean="0"/>
              <a:t>) en zij waren </a:t>
            </a:r>
            <a:r>
              <a:rPr lang="nl-NL" dirty="0" err="1" smtClean="0"/>
              <a:t>skeptisch</a:t>
            </a:r>
            <a:r>
              <a:rPr lang="nl-NL" dirty="0" smtClean="0"/>
              <a:t>…. Maar na studie en gebed aanvaarde ze de boodschap van de sabbat dat ze net zo belangrijk waren als de 9 andere geboden</a:t>
            </a:r>
          </a:p>
          <a:p>
            <a:endParaRPr lang="nl-NL" dirty="0"/>
          </a:p>
          <a:p>
            <a:r>
              <a:rPr lang="nl-NL" dirty="0" smtClean="0"/>
              <a:t>Pas daarna op sabbat 3 april 1847 kreeg ze een visioen dat ze bij het rechte eind had</a:t>
            </a:r>
          </a:p>
          <a:p>
            <a:endParaRPr lang="nl-NL" dirty="0"/>
          </a:p>
          <a:p>
            <a:r>
              <a:rPr lang="nl-NL" dirty="0" smtClean="0"/>
              <a:t>Ellen White geloofde in de uitspraak van Johannes 14;15 </a:t>
            </a:r>
          </a:p>
          <a:p>
            <a:r>
              <a:rPr lang="nl-NL" b="1" dirty="0">
                <a:solidFill>
                  <a:srgbClr val="FF0000"/>
                </a:solidFill>
              </a:rPr>
              <a:t>Als u Mij liefhebt, neem </a:t>
            </a:r>
            <a:r>
              <a:rPr lang="nl-NL" b="1" i="1" dirty="0">
                <a:solidFill>
                  <a:srgbClr val="FF0000"/>
                </a:solidFill>
              </a:rPr>
              <a:t>dan</a:t>
            </a:r>
            <a:r>
              <a:rPr lang="nl-NL" b="1" dirty="0">
                <a:solidFill>
                  <a:srgbClr val="FF0000"/>
                </a:solidFill>
              </a:rPr>
              <a:t> Mijn geboden in acht.</a:t>
            </a:r>
          </a:p>
          <a:p>
            <a:endParaRPr lang="nl-NL" dirty="0"/>
          </a:p>
        </p:txBody>
      </p:sp>
      <p:sp>
        <p:nvSpPr>
          <p:cNvPr id="3" name="Titel 2"/>
          <p:cNvSpPr>
            <a:spLocks noGrp="1"/>
          </p:cNvSpPr>
          <p:nvPr>
            <p:ph type="title"/>
          </p:nvPr>
        </p:nvSpPr>
        <p:spPr/>
        <p:txBody>
          <a:bodyPr>
            <a:noAutofit/>
          </a:bodyPr>
          <a:lstStyle/>
          <a:p>
            <a:r>
              <a:rPr lang="nl-NL" sz="2400" b="1" dirty="0">
                <a:solidFill>
                  <a:srgbClr val="FF0000"/>
                </a:solidFill>
              </a:rPr>
              <a:t>EGW </a:t>
            </a:r>
            <a:r>
              <a:rPr lang="nl-NL" sz="2400" b="1" dirty="0"/>
              <a:t>&amp;</a:t>
            </a:r>
            <a:r>
              <a:rPr lang="nl-NL" sz="2400" b="1" dirty="0">
                <a:solidFill>
                  <a:srgbClr val="FF0000"/>
                </a:solidFill>
              </a:rPr>
              <a:t> #1: </a:t>
            </a:r>
            <a:r>
              <a:rPr lang="nl-NL" sz="2400" b="1" dirty="0"/>
              <a:t>De boodschap van een profeet is altijd in harmonie met de Bijbel en </a:t>
            </a:r>
            <a:r>
              <a:rPr lang="nl-NL" sz="2400" b="1" u="sng" dirty="0"/>
              <a:t>de Wet van God</a:t>
            </a:r>
            <a:endParaRPr lang="nl-NL" sz="2400" u="sng" dirty="0"/>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484784"/>
            <a:ext cx="2857500" cy="431482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905132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smtClean="0"/>
              <a:t>Ellen White deed voorspellingen op de volgende terreinen</a:t>
            </a:r>
          </a:p>
          <a:p>
            <a:pPr marL="285750" indent="-285750">
              <a:buFont typeface="Wingdings" panose="05000000000000000000" pitchFamily="2" charset="2"/>
              <a:buChar char="§"/>
            </a:pPr>
            <a:r>
              <a:rPr lang="nl-NL" dirty="0" smtClean="0"/>
              <a:t>Voorspelling op basis van Bijbelse Profetie voor de eindtijd</a:t>
            </a:r>
          </a:p>
          <a:p>
            <a:pPr marL="285750" indent="-285750">
              <a:buFont typeface="Wingdings" panose="05000000000000000000" pitchFamily="2" charset="2"/>
              <a:buChar char="§"/>
            </a:pPr>
            <a:r>
              <a:rPr lang="nl-NL" dirty="0" smtClean="0"/>
              <a:t>Toekomstige gebeurtenissen</a:t>
            </a:r>
          </a:p>
          <a:p>
            <a:pPr marL="285750" indent="-285750">
              <a:buFont typeface="Wingdings" panose="05000000000000000000" pitchFamily="2" charset="2"/>
              <a:buChar char="§"/>
            </a:pPr>
            <a:r>
              <a:rPr lang="nl-NL" dirty="0" smtClean="0"/>
              <a:t>Persoonlijke waarschuwingen</a:t>
            </a:r>
          </a:p>
          <a:p>
            <a:pPr marL="285750" indent="-285750">
              <a:buFont typeface="Wingdings" panose="05000000000000000000" pitchFamily="2" charset="2"/>
              <a:buChar char="§"/>
            </a:pPr>
            <a:r>
              <a:rPr lang="nl-NL" dirty="0" smtClean="0"/>
              <a:t>Rampen die de bewoners van de wereld zouden meemaken</a:t>
            </a:r>
          </a:p>
          <a:p>
            <a:pPr marL="285750" indent="-285750">
              <a:buFont typeface="Wingdings" panose="05000000000000000000" pitchFamily="2" charset="2"/>
              <a:buChar char="§"/>
            </a:pPr>
            <a:r>
              <a:rPr lang="nl-NL" dirty="0" smtClean="0"/>
              <a:t>Gezondheid gerelateerde zaken</a:t>
            </a:r>
          </a:p>
        </p:txBody>
      </p:sp>
      <p:sp>
        <p:nvSpPr>
          <p:cNvPr id="3" name="Titel 2"/>
          <p:cNvSpPr>
            <a:spLocks noGrp="1"/>
          </p:cNvSpPr>
          <p:nvPr>
            <p:ph type="title"/>
          </p:nvPr>
        </p:nvSpPr>
        <p:spPr/>
        <p:txBody>
          <a:bodyPr>
            <a:normAutofit/>
          </a:bodyPr>
          <a:lstStyle/>
          <a:p>
            <a:r>
              <a:rPr lang="nl-NL" sz="3100" b="1" dirty="0" smtClean="0">
                <a:solidFill>
                  <a:srgbClr val="FF0000"/>
                </a:solidFill>
              </a:rPr>
              <a:t>EGW</a:t>
            </a:r>
            <a:r>
              <a:rPr lang="nl-NL" sz="3100" b="1" dirty="0" smtClean="0"/>
              <a:t> &amp; </a:t>
            </a:r>
            <a:r>
              <a:rPr lang="nl-NL" sz="3100" b="1" dirty="0" smtClean="0">
                <a:solidFill>
                  <a:srgbClr val="FF0000"/>
                </a:solidFill>
              </a:rPr>
              <a:t>#2</a:t>
            </a:r>
            <a:r>
              <a:rPr lang="nl-NL" sz="3100" b="1" dirty="0">
                <a:solidFill>
                  <a:srgbClr val="FF0000"/>
                </a:solidFill>
              </a:rPr>
              <a:t>: </a:t>
            </a:r>
            <a:r>
              <a:rPr lang="nl-NL" sz="3100" b="1" dirty="0"/>
              <a:t>De voorspellingen van een ware profeet komen </a:t>
            </a:r>
            <a:r>
              <a:rPr lang="nl-NL" sz="3100" b="1" dirty="0" smtClean="0"/>
              <a:t>uit</a:t>
            </a:r>
            <a:endParaRPr lang="nl-N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3717032"/>
            <a:ext cx="1371600" cy="2051844"/>
          </a:xfrm>
          <a:prstGeom prst="rect">
            <a:avLst/>
          </a:prstGeom>
          <a:noFill/>
          <a:ln>
            <a:noFill/>
          </a:ln>
          <a:effectLst>
            <a:glow rad="139700">
              <a:schemeClr val="accent2">
                <a:satMod val="175000"/>
                <a:alpha val="40000"/>
              </a:schemeClr>
            </a:glow>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60729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3931541" cy="4724400"/>
          </a:xfrm>
        </p:spPr>
        <p:txBody>
          <a:bodyPr>
            <a:normAutofit fontScale="92500"/>
          </a:bodyPr>
          <a:lstStyle/>
          <a:p>
            <a:r>
              <a:rPr lang="nl-NL" dirty="0" smtClean="0"/>
              <a:t>Visioen 1902: Ramp Westkust VS</a:t>
            </a:r>
          </a:p>
          <a:p>
            <a:r>
              <a:rPr lang="nl-NL" i="1" dirty="0" err="1"/>
              <a:t>Not</a:t>
            </a:r>
            <a:r>
              <a:rPr lang="nl-NL" i="1" dirty="0"/>
              <a:t> long </a:t>
            </a:r>
            <a:r>
              <a:rPr lang="nl-NL" i="1" dirty="0" err="1"/>
              <a:t>hence</a:t>
            </a:r>
            <a:r>
              <a:rPr lang="nl-NL" i="1" dirty="0"/>
              <a:t>, these </a:t>
            </a:r>
            <a:r>
              <a:rPr lang="nl-NL" i="1" dirty="0" err="1"/>
              <a:t>cities</a:t>
            </a:r>
            <a:r>
              <a:rPr lang="nl-NL" i="1" dirty="0"/>
              <a:t> </a:t>
            </a:r>
            <a:r>
              <a:rPr lang="nl-NL" i="1" dirty="0" err="1"/>
              <a:t>will</a:t>
            </a:r>
            <a:r>
              <a:rPr lang="nl-NL" i="1" dirty="0"/>
              <a:t> suffer </a:t>
            </a:r>
            <a:r>
              <a:rPr lang="nl-NL" i="1" dirty="0" err="1"/>
              <a:t>under</a:t>
            </a:r>
            <a:r>
              <a:rPr lang="nl-NL" i="1" dirty="0"/>
              <a:t> the </a:t>
            </a:r>
            <a:r>
              <a:rPr lang="nl-NL" i="1" dirty="0" err="1"/>
              <a:t>judgment</a:t>
            </a:r>
            <a:r>
              <a:rPr lang="nl-NL" i="1" dirty="0"/>
              <a:t> of God. San Francisco </a:t>
            </a:r>
            <a:r>
              <a:rPr lang="nl-NL" i="1" dirty="0" err="1"/>
              <a:t>and</a:t>
            </a:r>
            <a:r>
              <a:rPr lang="nl-NL" i="1" dirty="0"/>
              <a:t> Oakland are </a:t>
            </a:r>
            <a:r>
              <a:rPr lang="nl-NL" i="1" dirty="0" err="1"/>
              <a:t>becoming</a:t>
            </a:r>
            <a:r>
              <a:rPr lang="nl-NL" i="1" dirty="0"/>
              <a:t> as </a:t>
            </a:r>
            <a:r>
              <a:rPr lang="nl-NL" i="1" dirty="0" err="1"/>
              <a:t>Sodom</a:t>
            </a:r>
            <a:r>
              <a:rPr lang="nl-NL" i="1" dirty="0"/>
              <a:t> </a:t>
            </a:r>
            <a:r>
              <a:rPr lang="nl-NL" i="1" dirty="0" err="1"/>
              <a:t>and</a:t>
            </a:r>
            <a:r>
              <a:rPr lang="nl-NL" i="1" dirty="0"/>
              <a:t> </a:t>
            </a:r>
            <a:r>
              <a:rPr lang="nl-NL" i="1" dirty="0" err="1"/>
              <a:t>Gomorrah</a:t>
            </a:r>
            <a:r>
              <a:rPr lang="nl-NL" i="1" dirty="0"/>
              <a:t>, </a:t>
            </a:r>
            <a:r>
              <a:rPr lang="nl-NL" i="1" dirty="0" err="1"/>
              <a:t>and</a:t>
            </a:r>
            <a:r>
              <a:rPr lang="nl-NL" i="1" dirty="0"/>
              <a:t> the Lord </a:t>
            </a:r>
            <a:r>
              <a:rPr lang="nl-NL" i="1" dirty="0" err="1"/>
              <a:t>will</a:t>
            </a:r>
            <a:r>
              <a:rPr lang="nl-NL" i="1" dirty="0"/>
              <a:t> </a:t>
            </a:r>
            <a:r>
              <a:rPr lang="nl-NL" i="1" dirty="0" err="1"/>
              <a:t>visit</a:t>
            </a:r>
            <a:r>
              <a:rPr lang="nl-NL" i="1" dirty="0"/>
              <a:t> </a:t>
            </a:r>
            <a:r>
              <a:rPr lang="nl-NL" i="1" dirty="0" err="1"/>
              <a:t>them</a:t>
            </a:r>
            <a:r>
              <a:rPr lang="nl-NL" i="1" dirty="0"/>
              <a:t> in </a:t>
            </a:r>
            <a:r>
              <a:rPr lang="nl-NL" i="1" dirty="0" err="1"/>
              <a:t>wrath</a:t>
            </a:r>
            <a:r>
              <a:rPr lang="nl-NL" i="1" dirty="0"/>
              <a:t> (</a:t>
            </a:r>
            <a:r>
              <a:rPr lang="nl-NL" i="1" dirty="0" err="1"/>
              <a:t>Evangelism</a:t>
            </a:r>
            <a:r>
              <a:rPr lang="nl-NL" i="1" dirty="0"/>
              <a:t>, </a:t>
            </a:r>
            <a:r>
              <a:rPr lang="nl-NL" i="1" dirty="0" smtClean="0"/>
              <a:t>403-404)</a:t>
            </a:r>
            <a:endParaRPr lang="nl-NL" dirty="0" smtClean="0"/>
          </a:p>
          <a:p>
            <a:endParaRPr lang="nl-NL" dirty="0" smtClean="0"/>
          </a:p>
          <a:p>
            <a:r>
              <a:rPr lang="nl-NL" dirty="0" smtClean="0"/>
              <a:t>Vele verlieten de Westkust op basis van de voorspelling, ramp vond plaats op 18 april 1906</a:t>
            </a:r>
            <a:endParaRPr lang="nl-NL" dirty="0"/>
          </a:p>
          <a:p>
            <a:endParaRPr lang="nl-NL" dirty="0" smtClean="0"/>
          </a:p>
          <a:p>
            <a:r>
              <a:rPr lang="nl-NL" dirty="0" smtClean="0"/>
              <a:t>Meeste zaken vinden nu hun vervulling, alle persoonlijke waarschuwingen hebben zich daadwerkelijk voltrokken</a:t>
            </a:r>
            <a:endParaRPr lang="nl-NL" dirty="0"/>
          </a:p>
        </p:txBody>
      </p:sp>
      <p:sp>
        <p:nvSpPr>
          <p:cNvPr id="3" name="Titel 2"/>
          <p:cNvSpPr>
            <a:spLocks noGrp="1"/>
          </p:cNvSpPr>
          <p:nvPr>
            <p:ph type="title"/>
          </p:nvPr>
        </p:nvSpPr>
        <p:spPr/>
        <p:txBody>
          <a:bodyPr/>
          <a:lstStyle/>
          <a:p>
            <a:r>
              <a:rPr lang="nl-NL" dirty="0" smtClean="0"/>
              <a:t>Voorbeeld van voorspelling</a:t>
            </a:r>
            <a:endParaRPr lang="nl-N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1700808"/>
            <a:ext cx="3231703" cy="3096344"/>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80785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5587725" cy="4724400"/>
          </a:xfrm>
        </p:spPr>
        <p:txBody>
          <a:bodyPr>
            <a:normAutofit fontScale="92500" lnSpcReduction="20000"/>
          </a:bodyPr>
          <a:lstStyle/>
          <a:p>
            <a:r>
              <a:rPr lang="nl-NL" dirty="0" smtClean="0"/>
              <a:t>De </a:t>
            </a:r>
            <a:r>
              <a:rPr lang="nl-NL" dirty="0" err="1" smtClean="0"/>
              <a:t>Adventistische</a:t>
            </a:r>
            <a:r>
              <a:rPr lang="nl-NL" dirty="0" smtClean="0"/>
              <a:t> gezondheidsboodschap kent een Bijbels uitgangspunt, Ellen White schreef hier uitvoerig over</a:t>
            </a:r>
          </a:p>
          <a:p>
            <a:r>
              <a:rPr lang="nl-NL" dirty="0" smtClean="0"/>
              <a:t>Doel, Gods volk voorbereiden voor de zwaarte van de eindtijd, geen stress minder ziekte die komt met de geestelijk strijd die plaats zal vinden</a:t>
            </a:r>
            <a:endParaRPr lang="nl-NL" dirty="0"/>
          </a:p>
          <a:p>
            <a:r>
              <a:rPr lang="nl-NL" b="1" dirty="0" smtClean="0"/>
              <a:t>Enkele voorbeelden</a:t>
            </a:r>
          </a:p>
          <a:p>
            <a:pPr marL="285750" indent="-285750">
              <a:buFont typeface="Arial" panose="020B0604020202020204" pitchFamily="34" charset="0"/>
              <a:buChar char="•"/>
            </a:pPr>
            <a:r>
              <a:rPr lang="nl-NL" dirty="0" smtClean="0"/>
              <a:t>In 1864 schreef ze over de gevaren van Tabak in gezondheidszaken, pas in 1957 geaccepteerd door VS Gezondheidsraad</a:t>
            </a:r>
          </a:p>
          <a:p>
            <a:pPr marL="285750" indent="-285750">
              <a:buFont typeface="Arial" panose="020B0604020202020204" pitchFamily="34" charset="0"/>
              <a:buChar char="•"/>
            </a:pPr>
            <a:r>
              <a:rPr lang="nl-NL" dirty="0" smtClean="0"/>
              <a:t>Ellen White benadrukte het belang van verandering van levensstijl Romeinen 12:1,2)</a:t>
            </a:r>
          </a:p>
          <a:p>
            <a:pPr marL="285750" indent="-285750">
              <a:buFont typeface="Arial" panose="020B0604020202020204" pitchFamily="34" charset="0"/>
              <a:buChar char="•"/>
            </a:pPr>
            <a:r>
              <a:rPr lang="nl-NL" dirty="0" smtClean="0"/>
              <a:t>Ellen White ontraadde het gebruik van dierlijke producten</a:t>
            </a:r>
          </a:p>
          <a:p>
            <a:pPr marL="285750" indent="-285750">
              <a:buFont typeface="Arial" panose="020B0604020202020204" pitchFamily="34" charset="0"/>
              <a:buChar char="•"/>
            </a:pPr>
            <a:r>
              <a:rPr lang="nl-NL" dirty="0" smtClean="0"/>
              <a:t>Ze gaf aan dat er tijd zal komen dat God vervanging voor deze producten makkelijker zou maken (Bio/ vegetarisch/ Veganistisch)</a:t>
            </a:r>
          </a:p>
          <a:p>
            <a:endParaRPr lang="nl-NL" dirty="0" smtClean="0"/>
          </a:p>
          <a:p>
            <a:endParaRPr lang="nl-NL" dirty="0" smtClean="0"/>
          </a:p>
          <a:p>
            <a:endParaRPr lang="nl-NL" dirty="0"/>
          </a:p>
        </p:txBody>
      </p:sp>
      <p:sp>
        <p:nvSpPr>
          <p:cNvPr id="3" name="Titel 2"/>
          <p:cNvSpPr>
            <a:spLocks noGrp="1"/>
          </p:cNvSpPr>
          <p:nvPr>
            <p:ph type="title"/>
          </p:nvPr>
        </p:nvSpPr>
        <p:spPr/>
        <p:txBody>
          <a:bodyPr>
            <a:normAutofit fontScale="90000"/>
          </a:bodyPr>
          <a:lstStyle/>
          <a:p>
            <a:r>
              <a:rPr lang="nl-NL" b="1" dirty="0" smtClean="0">
                <a:solidFill>
                  <a:srgbClr val="FF0000"/>
                </a:solidFill>
              </a:rPr>
              <a:t>Voorbeeld</a:t>
            </a:r>
            <a:r>
              <a:rPr lang="nl-NL" b="1" dirty="0" smtClean="0"/>
              <a:t> van Gezondheidsboodschap</a:t>
            </a:r>
            <a:endParaRPr lang="nl-NL" b="1" dirty="0"/>
          </a:p>
        </p:txBody>
      </p:sp>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1412776"/>
            <a:ext cx="2666802" cy="1779893"/>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0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0823" y="3522829"/>
            <a:ext cx="3017507" cy="751024"/>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0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71145" y="4653136"/>
            <a:ext cx="2436862" cy="1364643"/>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029181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4651621" cy="4724400"/>
          </a:xfrm>
        </p:spPr>
        <p:txBody>
          <a:bodyPr/>
          <a:lstStyle/>
          <a:p>
            <a:r>
              <a:rPr lang="nl-NL" i="1" dirty="0" err="1"/>
              <a:t>Soon</a:t>
            </a:r>
            <a:r>
              <a:rPr lang="nl-NL" i="1" dirty="0"/>
              <a:t> </a:t>
            </a:r>
            <a:r>
              <a:rPr lang="nl-NL" i="1" dirty="0" err="1"/>
              <a:t>butter</a:t>
            </a:r>
            <a:r>
              <a:rPr lang="nl-NL" i="1" dirty="0"/>
              <a:t> </a:t>
            </a:r>
            <a:r>
              <a:rPr lang="nl-NL" i="1" dirty="0" err="1"/>
              <a:t>will</a:t>
            </a:r>
            <a:r>
              <a:rPr lang="nl-NL" i="1" dirty="0"/>
              <a:t> never </a:t>
            </a:r>
            <a:r>
              <a:rPr lang="nl-NL" i="1" dirty="0" err="1"/>
              <a:t>be</a:t>
            </a:r>
            <a:r>
              <a:rPr lang="nl-NL" i="1" dirty="0"/>
              <a:t> </a:t>
            </a:r>
            <a:r>
              <a:rPr lang="nl-NL" i="1" dirty="0" err="1"/>
              <a:t>recommended</a:t>
            </a:r>
            <a:r>
              <a:rPr lang="nl-NL" i="1" dirty="0"/>
              <a:t>, </a:t>
            </a:r>
            <a:r>
              <a:rPr lang="nl-NL" i="1" dirty="0" err="1"/>
              <a:t>and</a:t>
            </a:r>
            <a:r>
              <a:rPr lang="nl-NL" i="1" dirty="0"/>
              <a:t> </a:t>
            </a:r>
            <a:r>
              <a:rPr lang="nl-NL" i="1" dirty="0" err="1"/>
              <a:t>after</a:t>
            </a:r>
            <a:r>
              <a:rPr lang="nl-NL" i="1" dirty="0"/>
              <a:t> a time, </a:t>
            </a:r>
            <a:r>
              <a:rPr lang="nl-NL" i="1" dirty="0" err="1"/>
              <a:t>milk</a:t>
            </a:r>
            <a:r>
              <a:rPr lang="nl-NL" i="1" dirty="0"/>
              <a:t> </a:t>
            </a:r>
            <a:r>
              <a:rPr lang="nl-NL" i="1" dirty="0" err="1"/>
              <a:t>will</a:t>
            </a:r>
            <a:r>
              <a:rPr lang="nl-NL" i="1" dirty="0"/>
              <a:t> </a:t>
            </a:r>
            <a:r>
              <a:rPr lang="nl-NL" i="1" dirty="0" err="1"/>
              <a:t>be</a:t>
            </a:r>
            <a:r>
              <a:rPr lang="nl-NL" i="1" dirty="0"/>
              <a:t> </a:t>
            </a:r>
            <a:r>
              <a:rPr lang="nl-NL" i="1" dirty="0" err="1"/>
              <a:t>entirely</a:t>
            </a:r>
            <a:r>
              <a:rPr lang="nl-NL" i="1" dirty="0"/>
              <a:t> </a:t>
            </a:r>
            <a:r>
              <a:rPr lang="nl-NL" i="1" dirty="0" err="1"/>
              <a:t>discarded</a:t>
            </a:r>
            <a:r>
              <a:rPr lang="nl-NL" i="1" dirty="0"/>
              <a:t>, </a:t>
            </a:r>
            <a:r>
              <a:rPr lang="nl-NL" i="1" dirty="0" err="1"/>
              <a:t>for</a:t>
            </a:r>
            <a:r>
              <a:rPr lang="nl-NL" i="1" dirty="0"/>
              <a:t> </a:t>
            </a:r>
            <a:r>
              <a:rPr lang="nl-NL" i="1" dirty="0" err="1"/>
              <a:t>disease</a:t>
            </a:r>
            <a:r>
              <a:rPr lang="nl-NL" i="1" dirty="0"/>
              <a:t> in </a:t>
            </a:r>
            <a:r>
              <a:rPr lang="nl-NL" i="1" dirty="0" err="1"/>
              <a:t>animals</a:t>
            </a:r>
            <a:r>
              <a:rPr lang="nl-NL" i="1" dirty="0"/>
              <a:t> is </a:t>
            </a:r>
            <a:r>
              <a:rPr lang="nl-NL" i="1" dirty="0" err="1"/>
              <a:t>increasing</a:t>
            </a:r>
            <a:r>
              <a:rPr lang="nl-NL" i="1" dirty="0"/>
              <a:t> in </a:t>
            </a:r>
            <a:r>
              <a:rPr lang="nl-NL" i="1" dirty="0" err="1"/>
              <a:t>proportion</a:t>
            </a:r>
            <a:r>
              <a:rPr lang="nl-NL" i="1" dirty="0"/>
              <a:t> </a:t>
            </a:r>
            <a:r>
              <a:rPr lang="nl-NL" i="1" dirty="0" err="1"/>
              <a:t>to</a:t>
            </a:r>
            <a:r>
              <a:rPr lang="nl-NL" i="1" dirty="0"/>
              <a:t> the </a:t>
            </a:r>
            <a:r>
              <a:rPr lang="nl-NL" i="1" dirty="0" err="1"/>
              <a:t>increase</a:t>
            </a:r>
            <a:r>
              <a:rPr lang="nl-NL" i="1" dirty="0"/>
              <a:t> of </a:t>
            </a:r>
            <a:r>
              <a:rPr lang="nl-NL" i="1" dirty="0" err="1"/>
              <a:t>wickedness</a:t>
            </a:r>
            <a:r>
              <a:rPr lang="nl-NL" i="1" dirty="0"/>
              <a:t> </a:t>
            </a:r>
            <a:r>
              <a:rPr lang="nl-NL" i="1" dirty="0" err="1"/>
              <a:t>among</a:t>
            </a:r>
            <a:r>
              <a:rPr lang="nl-NL" i="1" dirty="0"/>
              <a:t> men. The time </a:t>
            </a:r>
            <a:r>
              <a:rPr lang="nl-NL" i="1" dirty="0" err="1"/>
              <a:t>will</a:t>
            </a:r>
            <a:r>
              <a:rPr lang="nl-NL" i="1" dirty="0"/>
              <a:t> </a:t>
            </a:r>
            <a:r>
              <a:rPr lang="nl-NL" i="1" dirty="0" err="1"/>
              <a:t>come</a:t>
            </a:r>
            <a:r>
              <a:rPr lang="nl-NL" i="1" dirty="0"/>
              <a:t> </a:t>
            </a:r>
            <a:r>
              <a:rPr lang="nl-NL" i="1" dirty="0" err="1"/>
              <a:t>when</a:t>
            </a:r>
            <a:r>
              <a:rPr lang="nl-NL" i="1" dirty="0"/>
              <a:t> </a:t>
            </a:r>
            <a:r>
              <a:rPr lang="nl-NL" i="1" dirty="0" err="1"/>
              <a:t>there</a:t>
            </a:r>
            <a:r>
              <a:rPr lang="nl-NL" i="1" dirty="0"/>
              <a:t> </a:t>
            </a:r>
            <a:r>
              <a:rPr lang="nl-NL" i="1" dirty="0" err="1"/>
              <a:t>will</a:t>
            </a:r>
            <a:r>
              <a:rPr lang="nl-NL" i="1" dirty="0"/>
              <a:t> </a:t>
            </a:r>
            <a:r>
              <a:rPr lang="nl-NL" i="1" dirty="0" err="1"/>
              <a:t>be</a:t>
            </a:r>
            <a:r>
              <a:rPr lang="nl-NL" i="1" dirty="0"/>
              <a:t> no </a:t>
            </a:r>
            <a:r>
              <a:rPr lang="nl-NL" i="1" dirty="0" err="1"/>
              <a:t>safety</a:t>
            </a:r>
            <a:r>
              <a:rPr lang="nl-NL" i="1" dirty="0"/>
              <a:t> in </a:t>
            </a:r>
            <a:r>
              <a:rPr lang="nl-NL" i="1" dirty="0" err="1"/>
              <a:t>using</a:t>
            </a:r>
            <a:r>
              <a:rPr lang="nl-NL" i="1" dirty="0"/>
              <a:t> </a:t>
            </a:r>
            <a:r>
              <a:rPr lang="nl-NL" i="1" dirty="0" err="1"/>
              <a:t>eggs</a:t>
            </a:r>
            <a:r>
              <a:rPr lang="nl-NL" i="1" dirty="0"/>
              <a:t>, </a:t>
            </a:r>
            <a:r>
              <a:rPr lang="nl-NL" i="1" dirty="0" err="1"/>
              <a:t>milk</a:t>
            </a:r>
            <a:r>
              <a:rPr lang="nl-NL" i="1" dirty="0"/>
              <a:t>, cream or </a:t>
            </a:r>
            <a:r>
              <a:rPr lang="nl-NL" i="1" dirty="0" err="1"/>
              <a:t>butter</a:t>
            </a:r>
            <a:r>
              <a:rPr lang="nl-NL" i="1" dirty="0"/>
              <a:t> (Manuscript Releases Volume 8, Letter 14, 1901, 3).</a:t>
            </a:r>
            <a:endParaRPr lang="nl-NL" dirty="0"/>
          </a:p>
          <a:p>
            <a:endParaRPr lang="nl-NL" dirty="0" smtClean="0"/>
          </a:p>
          <a:p>
            <a:r>
              <a:rPr lang="nl-NL" b="1" dirty="0" smtClean="0"/>
              <a:t>Vraag:</a:t>
            </a:r>
          </a:p>
          <a:p>
            <a:r>
              <a:rPr lang="nl-NL" dirty="0" smtClean="0"/>
              <a:t>Zien wij dit nu, geen dierlijk voedsel eten vanwege GMO, </a:t>
            </a:r>
            <a:r>
              <a:rPr lang="nl-NL" dirty="0" err="1" smtClean="0"/>
              <a:t>etc</a:t>
            </a:r>
            <a:r>
              <a:rPr lang="nl-NL" dirty="0" smtClean="0"/>
              <a:t>?</a:t>
            </a:r>
          </a:p>
          <a:p>
            <a:endParaRPr lang="nl-NL" dirty="0"/>
          </a:p>
          <a:p>
            <a:r>
              <a:rPr lang="nl-NL" dirty="0" smtClean="0"/>
              <a:t>Toeval van Ellen White of een ware profetie?</a:t>
            </a:r>
            <a:endParaRPr lang="nl-NL" dirty="0"/>
          </a:p>
        </p:txBody>
      </p:sp>
      <p:sp>
        <p:nvSpPr>
          <p:cNvPr id="3" name="Titel 2"/>
          <p:cNvSpPr>
            <a:spLocks noGrp="1"/>
          </p:cNvSpPr>
          <p:nvPr>
            <p:ph type="title"/>
          </p:nvPr>
        </p:nvSpPr>
        <p:spPr/>
        <p:txBody>
          <a:bodyPr>
            <a:normAutofit fontScale="90000"/>
          </a:bodyPr>
          <a:lstStyle/>
          <a:p>
            <a:r>
              <a:rPr lang="nl-NL" b="1" dirty="0" err="1" smtClean="0">
                <a:solidFill>
                  <a:srgbClr val="FF0000"/>
                </a:solidFill>
              </a:rPr>
              <a:t>Bring</a:t>
            </a:r>
            <a:r>
              <a:rPr lang="nl-NL" b="1" dirty="0" smtClean="0">
                <a:solidFill>
                  <a:srgbClr val="FF0000"/>
                </a:solidFill>
              </a:rPr>
              <a:t> </a:t>
            </a:r>
            <a:r>
              <a:rPr lang="nl-NL" b="1" dirty="0" err="1" smtClean="0">
                <a:solidFill>
                  <a:srgbClr val="FF0000"/>
                </a:solidFill>
              </a:rPr>
              <a:t>it</a:t>
            </a:r>
            <a:r>
              <a:rPr lang="nl-NL" b="1" dirty="0" smtClean="0">
                <a:solidFill>
                  <a:srgbClr val="FF0000"/>
                </a:solidFill>
              </a:rPr>
              <a:t> on: </a:t>
            </a:r>
            <a:r>
              <a:rPr lang="nl-NL" b="1" dirty="0" smtClean="0"/>
              <a:t>Geen dierlijke producten!</a:t>
            </a:r>
            <a:endParaRPr lang="nl-NL" b="1" dirty="0"/>
          </a:p>
        </p:txBody>
      </p:sp>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1628800"/>
            <a:ext cx="3207246" cy="267270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3277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Verstoorde </a:t>
            </a:r>
            <a:r>
              <a:rPr lang="nl-NL" b="1" dirty="0" smtClean="0"/>
              <a:t>communicatie</a:t>
            </a:r>
            <a:endParaRPr lang="nl-NL" b="1" dirty="0"/>
          </a:p>
        </p:txBody>
      </p:sp>
      <p:sp>
        <p:nvSpPr>
          <p:cNvPr id="3" name="Tijdelijke aanduiding voor inhoud 2"/>
          <p:cNvSpPr>
            <a:spLocks noGrp="1"/>
          </p:cNvSpPr>
          <p:nvPr>
            <p:ph idx="4294967295"/>
          </p:nvPr>
        </p:nvSpPr>
        <p:spPr>
          <a:xfrm>
            <a:off x="457200" y="1600200"/>
            <a:ext cx="8229600" cy="4525963"/>
          </a:xfrm>
          <a:prstGeom prst="rect">
            <a:avLst/>
          </a:prstGeom>
        </p:spPr>
        <p:txBody>
          <a:bodyPr/>
          <a:lstStyle/>
          <a:p>
            <a:r>
              <a:rPr lang="nl-NL" dirty="0" smtClean="0"/>
              <a:t>Door de zonde geen direct contact mogelijk</a:t>
            </a:r>
          </a:p>
          <a:p>
            <a:endParaRPr lang="nl-NL" dirty="0"/>
          </a:p>
          <a:p>
            <a:r>
              <a:rPr lang="nl-NL" dirty="0" smtClean="0"/>
              <a:t>Jesaja: Wie ben ik (Jesaja 6:5)</a:t>
            </a:r>
          </a:p>
          <a:p>
            <a:endParaRPr lang="nl-NL" dirty="0"/>
          </a:p>
          <a:p>
            <a:r>
              <a:rPr lang="nl-NL" dirty="0" smtClean="0"/>
              <a:t>Johannes op </a:t>
            </a:r>
            <a:r>
              <a:rPr lang="nl-NL" dirty="0" err="1" smtClean="0"/>
              <a:t>Patmos</a:t>
            </a:r>
            <a:r>
              <a:rPr lang="nl-NL" dirty="0" smtClean="0"/>
              <a:t>: zag Jezus in Visioen en werd als dood (openbaring 1:17)</a:t>
            </a:r>
          </a:p>
          <a:p>
            <a:endParaRPr lang="nl-NL"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0979" y="4077072"/>
            <a:ext cx="2676525" cy="1704975"/>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14938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5299693" cy="4724400"/>
          </a:xfrm>
        </p:spPr>
        <p:txBody>
          <a:bodyPr>
            <a:normAutofit fontScale="85000" lnSpcReduction="20000"/>
          </a:bodyPr>
          <a:lstStyle/>
          <a:p>
            <a:r>
              <a:rPr lang="nl-NL" dirty="0" smtClean="0"/>
              <a:t>Ellen White gaf de beginnende </a:t>
            </a:r>
            <a:r>
              <a:rPr lang="nl-NL" dirty="0" err="1" smtClean="0"/>
              <a:t>Adventkerk</a:t>
            </a:r>
            <a:r>
              <a:rPr lang="nl-NL" dirty="0" smtClean="0"/>
              <a:t> veel om over te studeren en nat te denken. Om de kerk klaar te maken voor de taak om de 3 engelen boodschap uit openbaring 14 te prediken.</a:t>
            </a:r>
          </a:p>
          <a:p>
            <a:endParaRPr lang="nl-NL" dirty="0"/>
          </a:p>
          <a:p>
            <a:r>
              <a:rPr lang="nl-NL" dirty="0" smtClean="0"/>
              <a:t>Ellen White waarschuwde dat haar woorden niet verdraaid moest worden om af te wijken van Gods Wil en de plannen van mensen moest ondersteunen.</a:t>
            </a:r>
          </a:p>
          <a:p>
            <a:endParaRPr lang="nl-NL" dirty="0"/>
          </a:p>
          <a:p>
            <a:r>
              <a:rPr lang="nl-NL" dirty="0" smtClean="0"/>
              <a:t>Ellen White noemde </a:t>
            </a:r>
            <a:r>
              <a:rPr lang="nl-NL" dirty="0" err="1" smtClean="0"/>
              <a:t>zichzel</a:t>
            </a:r>
            <a:r>
              <a:rPr lang="nl-NL" dirty="0" smtClean="0"/>
              <a:t> geen profeet:</a:t>
            </a:r>
          </a:p>
          <a:p>
            <a:r>
              <a:rPr lang="nl-NL" i="1" dirty="0"/>
              <a:t>I </a:t>
            </a:r>
            <a:r>
              <a:rPr lang="nl-NL" i="1" dirty="0" err="1"/>
              <a:t>said</a:t>
            </a:r>
            <a:r>
              <a:rPr lang="nl-NL" i="1" dirty="0"/>
              <a:t> </a:t>
            </a:r>
            <a:r>
              <a:rPr lang="nl-NL" i="1" dirty="0" err="1"/>
              <a:t>that</a:t>
            </a:r>
            <a:r>
              <a:rPr lang="nl-NL" i="1" dirty="0"/>
              <a:t> I </a:t>
            </a:r>
            <a:r>
              <a:rPr lang="nl-NL" i="1" dirty="0" err="1"/>
              <a:t>did</a:t>
            </a:r>
            <a:r>
              <a:rPr lang="nl-NL" i="1" dirty="0"/>
              <a:t> </a:t>
            </a:r>
            <a:r>
              <a:rPr lang="nl-NL" i="1" dirty="0" err="1"/>
              <a:t>not</a:t>
            </a:r>
            <a:r>
              <a:rPr lang="nl-NL" i="1" dirty="0"/>
              <a:t> claim </a:t>
            </a:r>
            <a:r>
              <a:rPr lang="nl-NL" i="1" dirty="0" err="1"/>
              <a:t>to</a:t>
            </a:r>
            <a:r>
              <a:rPr lang="nl-NL" i="1" dirty="0"/>
              <a:t> </a:t>
            </a:r>
            <a:r>
              <a:rPr lang="nl-NL" i="1" dirty="0" err="1"/>
              <a:t>be</a:t>
            </a:r>
            <a:r>
              <a:rPr lang="nl-NL" i="1" dirty="0"/>
              <a:t> a </a:t>
            </a:r>
            <a:r>
              <a:rPr lang="nl-NL" i="1" dirty="0" err="1"/>
              <a:t>prophetess</a:t>
            </a:r>
            <a:r>
              <a:rPr lang="nl-NL" i="1" dirty="0"/>
              <a:t>. I have </a:t>
            </a:r>
            <a:r>
              <a:rPr lang="nl-NL" i="1" dirty="0" err="1"/>
              <a:t>not</a:t>
            </a:r>
            <a:r>
              <a:rPr lang="nl-NL" i="1" dirty="0"/>
              <a:t> </a:t>
            </a:r>
            <a:r>
              <a:rPr lang="nl-NL" i="1" dirty="0" err="1"/>
              <a:t>stood</a:t>
            </a:r>
            <a:r>
              <a:rPr lang="nl-NL" i="1" dirty="0"/>
              <a:t> </a:t>
            </a:r>
            <a:r>
              <a:rPr lang="nl-NL" i="1" dirty="0" err="1"/>
              <a:t>before</a:t>
            </a:r>
            <a:r>
              <a:rPr lang="nl-NL" i="1" dirty="0"/>
              <a:t> the </a:t>
            </a:r>
            <a:r>
              <a:rPr lang="nl-NL" i="1" dirty="0" err="1"/>
              <a:t>people</a:t>
            </a:r>
            <a:r>
              <a:rPr lang="nl-NL" i="1" dirty="0"/>
              <a:t> </a:t>
            </a:r>
            <a:r>
              <a:rPr lang="nl-NL" i="1" dirty="0" err="1"/>
              <a:t>claiming</a:t>
            </a:r>
            <a:r>
              <a:rPr lang="nl-NL" i="1" dirty="0"/>
              <a:t> </a:t>
            </a:r>
            <a:r>
              <a:rPr lang="nl-NL" i="1" dirty="0" err="1"/>
              <a:t>this</a:t>
            </a:r>
            <a:r>
              <a:rPr lang="nl-NL" i="1" dirty="0"/>
              <a:t> </a:t>
            </a:r>
            <a:r>
              <a:rPr lang="nl-NL" i="1" dirty="0" err="1"/>
              <a:t>title</a:t>
            </a:r>
            <a:r>
              <a:rPr lang="nl-NL" i="1" dirty="0"/>
              <a:t>, </a:t>
            </a:r>
            <a:r>
              <a:rPr lang="nl-NL" i="1" dirty="0" err="1"/>
              <a:t>though</a:t>
            </a:r>
            <a:r>
              <a:rPr lang="nl-NL" i="1" dirty="0"/>
              <a:t> </a:t>
            </a:r>
            <a:r>
              <a:rPr lang="nl-NL" i="1" dirty="0" err="1"/>
              <a:t>many</a:t>
            </a:r>
            <a:r>
              <a:rPr lang="nl-NL" i="1" dirty="0"/>
              <a:t> </a:t>
            </a:r>
            <a:r>
              <a:rPr lang="nl-NL" i="1" dirty="0" err="1"/>
              <a:t>called</a:t>
            </a:r>
            <a:r>
              <a:rPr lang="nl-NL" i="1" dirty="0"/>
              <a:t> me </a:t>
            </a:r>
            <a:r>
              <a:rPr lang="nl-NL" i="1" dirty="0" err="1"/>
              <a:t>thus</a:t>
            </a:r>
            <a:r>
              <a:rPr lang="nl-NL" i="1" dirty="0"/>
              <a:t>. I have been </a:t>
            </a:r>
            <a:r>
              <a:rPr lang="nl-NL" i="1" dirty="0" err="1"/>
              <a:t>instructed</a:t>
            </a:r>
            <a:r>
              <a:rPr lang="nl-NL" i="1" dirty="0"/>
              <a:t> </a:t>
            </a:r>
            <a:r>
              <a:rPr lang="nl-NL" i="1" dirty="0" err="1"/>
              <a:t>to</a:t>
            </a:r>
            <a:r>
              <a:rPr lang="nl-NL" i="1" dirty="0"/>
              <a:t> say, ‘I </a:t>
            </a:r>
            <a:r>
              <a:rPr lang="nl-NL" i="1" dirty="0" err="1"/>
              <a:t>am</a:t>
            </a:r>
            <a:r>
              <a:rPr lang="nl-NL" i="1" dirty="0"/>
              <a:t> </a:t>
            </a:r>
            <a:r>
              <a:rPr lang="nl-NL" i="1" dirty="0" err="1"/>
              <a:t>God’s</a:t>
            </a:r>
            <a:r>
              <a:rPr lang="nl-NL" i="1" dirty="0"/>
              <a:t> </a:t>
            </a:r>
            <a:r>
              <a:rPr lang="nl-NL" i="1" dirty="0" err="1"/>
              <a:t>messenger</a:t>
            </a:r>
            <a:r>
              <a:rPr lang="nl-NL" i="1" dirty="0"/>
              <a:t>, sent </a:t>
            </a:r>
            <a:r>
              <a:rPr lang="nl-NL" i="1" dirty="0" err="1"/>
              <a:t>to</a:t>
            </a:r>
            <a:r>
              <a:rPr lang="nl-NL" i="1" dirty="0"/>
              <a:t> </a:t>
            </a:r>
            <a:r>
              <a:rPr lang="nl-NL" i="1" dirty="0" err="1"/>
              <a:t>bear</a:t>
            </a:r>
            <a:r>
              <a:rPr lang="nl-NL" i="1" dirty="0"/>
              <a:t> a </a:t>
            </a:r>
            <a:r>
              <a:rPr lang="nl-NL" i="1" dirty="0" err="1"/>
              <a:t>message</a:t>
            </a:r>
            <a:r>
              <a:rPr lang="nl-NL" i="1" dirty="0"/>
              <a:t> of </a:t>
            </a:r>
            <a:r>
              <a:rPr lang="nl-NL" i="1" dirty="0" err="1"/>
              <a:t>reproof</a:t>
            </a:r>
            <a:r>
              <a:rPr lang="nl-NL" i="1" dirty="0"/>
              <a:t> </a:t>
            </a:r>
            <a:r>
              <a:rPr lang="nl-NL" i="1" dirty="0" err="1"/>
              <a:t>to</a:t>
            </a:r>
            <a:r>
              <a:rPr lang="nl-NL" i="1" dirty="0"/>
              <a:t> the </a:t>
            </a:r>
            <a:r>
              <a:rPr lang="nl-NL" i="1" dirty="0" err="1"/>
              <a:t>erring</a:t>
            </a:r>
            <a:r>
              <a:rPr lang="nl-NL" i="1" dirty="0"/>
              <a:t> </a:t>
            </a:r>
            <a:r>
              <a:rPr lang="nl-NL" i="1" dirty="0" err="1"/>
              <a:t>and</a:t>
            </a:r>
            <a:r>
              <a:rPr lang="nl-NL" i="1" dirty="0"/>
              <a:t> of </a:t>
            </a:r>
            <a:r>
              <a:rPr lang="nl-NL" i="1" dirty="0" err="1"/>
              <a:t>encouragement</a:t>
            </a:r>
            <a:r>
              <a:rPr lang="nl-NL" i="1" dirty="0"/>
              <a:t> </a:t>
            </a:r>
            <a:r>
              <a:rPr lang="nl-NL" i="1" dirty="0" err="1"/>
              <a:t>to</a:t>
            </a:r>
            <a:r>
              <a:rPr lang="nl-NL" i="1" dirty="0"/>
              <a:t> the </a:t>
            </a:r>
            <a:r>
              <a:rPr lang="nl-NL" i="1" dirty="0" err="1"/>
              <a:t>meek</a:t>
            </a:r>
            <a:r>
              <a:rPr lang="nl-NL" i="1" dirty="0"/>
              <a:t> </a:t>
            </a:r>
            <a:r>
              <a:rPr lang="nl-NL" i="1" dirty="0" err="1"/>
              <a:t>and</a:t>
            </a:r>
            <a:r>
              <a:rPr lang="nl-NL" i="1" dirty="0"/>
              <a:t> </a:t>
            </a:r>
            <a:r>
              <a:rPr lang="nl-NL" i="1" dirty="0" err="1"/>
              <a:t>lowly</a:t>
            </a:r>
            <a:r>
              <a:rPr lang="nl-NL" i="1" dirty="0"/>
              <a:t>.’ </a:t>
            </a:r>
            <a:r>
              <a:rPr lang="nl-NL" i="1" dirty="0" err="1"/>
              <a:t>With</a:t>
            </a:r>
            <a:r>
              <a:rPr lang="nl-NL" i="1" dirty="0"/>
              <a:t> pen </a:t>
            </a:r>
            <a:r>
              <a:rPr lang="nl-NL" i="1" dirty="0" err="1"/>
              <a:t>and</a:t>
            </a:r>
            <a:r>
              <a:rPr lang="nl-NL" i="1" dirty="0"/>
              <a:t> </a:t>
            </a:r>
            <a:r>
              <a:rPr lang="nl-NL" i="1" dirty="0" err="1"/>
              <a:t>with</a:t>
            </a:r>
            <a:r>
              <a:rPr lang="nl-NL" i="1" dirty="0"/>
              <a:t> </a:t>
            </a:r>
            <a:r>
              <a:rPr lang="nl-NL" i="1" dirty="0" err="1"/>
              <a:t>voice</a:t>
            </a:r>
            <a:r>
              <a:rPr lang="nl-NL" i="1" dirty="0"/>
              <a:t>, I </a:t>
            </a:r>
            <a:r>
              <a:rPr lang="nl-NL" i="1" dirty="0" err="1"/>
              <a:t>am</a:t>
            </a:r>
            <a:r>
              <a:rPr lang="nl-NL" i="1" dirty="0"/>
              <a:t> </a:t>
            </a:r>
            <a:r>
              <a:rPr lang="nl-NL" i="1" dirty="0" err="1"/>
              <a:t>to</a:t>
            </a:r>
            <a:r>
              <a:rPr lang="nl-NL" i="1" dirty="0"/>
              <a:t> </a:t>
            </a:r>
            <a:r>
              <a:rPr lang="nl-NL" i="1" dirty="0" err="1"/>
              <a:t>bear</a:t>
            </a:r>
            <a:r>
              <a:rPr lang="nl-NL" i="1" dirty="0"/>
              <a:t> the </a:t>
            </a:r>
            <a:r>
              <a:rPr lang="nl-NL" i="1" dirty="0" err="1"/>
              <a:t>messages</a:t>
            </a:r>
            <a:r>
              <a:rPr lang="nl-NL" i="1" dirty="0"/>
              <a:t> </a:t>
            </a:r>
            <a:r>
              <a:rPr lang="nl-NL" i="1" dirty="0" err="1"/>
              <a:t>given</a:t>
            </a:r>
            <a:r>
              <a:rPr lang="nl-NL" i="1" dirty="0"/>
              <a:t> me. The word </a:t>
            </a:r>
            <a:r>
              <a:rPr lang="nl-NL" i="1" dirty="0" err="1"/>
              <a:t>given</a:t>
            </a:r>
            <a:r>
              <a:rPr lang="nl-NL" i="1" dirty="0"/>
              <a:t> me is, ‘</a:t>
            </a:r>
            <a:r>
              <a:rPr lang="nl-NL" i="1" dirty="0" err="1"/>
              <a:t>You</a:t>
            </a:r>
            <a:r>
              <a:rPr lang="nl-NL" i="1" dirty="0"/>
              <a:t> are </a:t>
            </a:r>
            <a:r>
              <a:rPr lang="nl-NL" i="1" dirty="0" err="1"/>
              <a:t>faithfully</a:t>
            </a:r>
            <a:r>
              <a:rPr lang="nl-NL" i="1" dirty="0"/>
              <a:t> </a:t>
            </a:r>
            <a:r>
              <a:rPr lang="nl-NL" i="1" dirty="0" err="1"/>
              <a:t>to</a:t>
            </a:r>
            <a:r>
              <a:rPr lang="nl-NL" i="1" dirty="0"/>
              <a:t> </a:t>
            </a:r>
            <a:r>
              <a:rPr lang="nl-NL" i="1" dirty="0" err="1"/>
              <a:t>reprove</a:t>
            </a:r>
            <a:r>
              <a:rPr lang="nl-NL" i="1" dirty="0"/>
              <a:t> </a:t>
            </a:r>
            <a:r>
              <a:rPr lang="nl-NL" i="1" dirty="0" err="1"/>
              <a:t>those</a:t>
            </a:r>
            <a:r>
              <a:rPr lang="nl-NL" i="1" dirty="0"/>
              <a:t> </a:t>
            </a:r>
            <a:r>
              <a:rPr lang="nl-NL" i="1" dirty="0" err="1"/>
              <a:t>who</a:t>
            </a:r>
            <a:r>
              <a:rPr lang="nl-NL" i="1" dirty="0"/>
              <a:t> </a:t>
            </a:r>
            <a:r>
              <a:rPr lang="nl-NL" i="1" dirty="0" err="1"/>
              <a:t>would</a:t>
            </a:r>
            <a:r>
              <a:rPr lang="nl-NL" i="1" dirty="0"/>
              <a:t> mar the </a:t>
            </a:r>
            <a:r>
              <a:rPr lang="nl-NL" i="1" dirty="0" err="1"/>
              <a:t>faith</a:t>
            </a:r>
            <a:r>
              <a:rPr lang="nl-NL" i="1" dirty="0"/>
              <a:t> of the </a:t>
            </a:r>
            <a:r>
              <a:rPr lang="nl-NL" i="1" dirty="0" err="1"/>
              <a:t>people</a:t>
            </a:r>
            <a:r>
              <a:rPr lang="nl-NL" i="1" dirty="0"/>
              <a:t> of God. Write out the </a:t>
            </a:r>
            <a:r>
              <a:rPr lang="nl-NL" i="1" dirty="0" err="1"/>
              <a:t>things</a:t>
            </a:r>
            <a:r>
              <a:rPr lang="nl-NL" i="1" dirty="0"/>
              <a:t> </a:t>
            </a:r>
            <a:r>
              <a:rPr lang="nl-NL" i="1" dirty="0" err="1"/>
              <a:t>which</a:t>
            </a:r>
            <a:r>
              <a:rPr lang="nl-NL" i="1" dirty="0"/>
              <a:t> I </a:t>
            </a:r>
            <a:r>
              <a:rPr lang="nl-NL" i="1" dirty="0" err="1"/>
              <a:t>shall</a:t>
            </a:r>
            <a:r>
              <a:rPr lang="nl-NL" i="1" dirty="0"/>
              <a:t> </a:t>
            </a:r>
            <a:r>
              <a:rPr lang="nl-NL" i="1" dirty="0" err="1"/>
              <a:t>give</a:t>
            </a:r>
            <a:r>
              <a:rPr lang="nl-NL" i="1" dirty="0"/>
              <a:t> </a:t>
            </a:r>
            <a:r>
              <a:rPr lang="nl-NL" i="1" dirty="0" err="1"/>
              <a:t>you</a:t>
            </a:r>
            <a:r>
              <a:rPr lang="nl-NL" i="1" dirty="0"/>
              <a:t>, </a:t>
            </a:r>
            <a:r>
              <a:rPr lang="nl-NL" i="1" dirty="0" err="1"/>
              <a:t>that</a:t>
            </a:r>
            <a:r>
              <a:rPr lang="nl-NL" i="1" dirty="0"/>
              <a:t> </a:t>
            </a:r>
            <a:r>
              <a:rPr lang="nl-NL" i="1" dirty="0" err="1"/>
              <a:t>they</a:t>
            </a:r>
            <a:r>
              <a:rPr lang="nl-NL" i="1" dirty="0"/>
              <a:t> </a:t>
            </a:r>
            <a:r>
              <a:rPr lang="nl-NL" i="1" dirty="0" err="1"/>
              <a:t>may</a:t>
            </a:r>
            <a:r>
              <a:rPr lang="nl-NL" i="1" dirty="0"/>
              <a:t> stand as a </a:t>
            </a:r>
            <a:r>
              <a:rPr lang="nl-NL" i="1" dirty="0" err="1"/>
              <a:t>witness</a:t>
            </a:r>
            <a:r>
              <a:rPr lang="nl-NL" i="1" dirty="0"/>
              <a:t> </a:t>
            </a:r>
            <a:r>
              <a:rPr lang="nl-NL" i="1" dirty="0" err="1"/>
              <a:t>to</a:t>
            </a:r>
            <a:r>
              <a:rPr lang="nl-NL" i="1" dirty="0"/>
              <a:t> the </a:t>
            </a:r>
            <a:r>
              <a:rPr lang="nl-NL" i="1" dirty="0" err="1"/>
              <a:t>truth</a:t>
            </a:r>
            <a:r>
              <a:rPr lang="nl-NL" i="1" dirty="0"/>
              <a:t> </a:t>
            </a:r>
            <a:r>
              <a:rPr lang="nl-NL" i="1" dirty="0" err="1"/>
              <a:t>till</a:t>
            </a:r>
            <a:r>
              <a:rPr lang="nl-NL" i="1" dirty="0"/>
              <a:t> the end of time (Review </a:t>
            </a:r>
            <a:r>
              <a:rPr lang="nl-NL" i="1" dirty="0" err="1"/>
              <a:t>and</a:t>
            </a:r>
            <a:r>
              <a:rPr lang="nl-NL" i="1" dirty="0"/>
              <a:t> </a:t>
            </a:r>
            <a:r>
              <a:rPr lang="nl-NL" i="1" dirty="0" err="1"/>
              <a:t>Herald</a:t>
            </a:r>
            <a:r>
              <a:rPr lang="nl-NL" i="1" dirty="0"/>
              <a:t>, </a:t>
            </a:r>
            <a:r>
              <a:rPr lang="nl-NL" i="1" dirty="0" err="1"/>
              <a:t>January</a:t>
            </a:r>
            <a:r>
              <a:rPr lang="nl-NL" i="1" dirty="0"/>
              <a:t> 26, 1905).</a:t>
            </a:r>
            <a:endParaRPr lang="nl-NL" dirty="0"/>
          </a:p>
          <a:p>
            <a:endParaRPr lang="nl-NL" dirty="0"/>
          </a:p>
        </p:txBody>
      </p:sp>
      <p:sp>
        <p:nvSpPr>
          <p:cNvPr id="3" name="Titel 2"/>
          <p:cNvSpPr>
            <a:spLocks noGrp="1"/>
          </p:cNvSpPr>
          <p:nvPr>
            <p:ph type="title"/>
          </p:nvPr>
        </p:nvSpPr>
        <p:spPr/>
        <p:txBody>
          <a:bodyPr>
            <a:noAutofit/>
          </a:bodyPr>
          <a:lstStyle/>
          <a:p>
            <a:r>
              <a:rPr lang="nl-NL" sz="2400" b="1" dirty="0">
                <a:solidFill>
                  <a:srgbClr val="FF0000"/>
                </a:solidFill>
              </a:rPr>
              <a:t>#3: </a:t>
            </a:r>
            <a:r>
              <a:rPr lang="nl-NL" sz="2400" b="1" dirty="0"/>
              <a:t>Een ware profeet, profeteert om een geloofsgemeenschap op te bouwen en geeft toerusting of advies in religieuze </a:t>
            </a:r>
            <a:r>
              <a:rPr lang="nl-NL" sz="2400" b="1" dirty="0" smtClean="0"/>
              <a:t>zaken</a:t>
            </a:r>
            <a:endParaRPr lang="nl-NL" sz="2400"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52931" y="2132856"/>
            <a:ext cx="2743200" cy="2103437"/>
          </a:xfrm>
          <a:prstGeom prst="rect">
            <a:avLst/>
          </a:prstGeom>
          <a:noFill/>
          <a:ln>
            <a:noFill/>
          </a:ln>
          <a:effectLst>
            <a:glow rad="139700">
              <a:schemeClr val="accent2">
                <a:satMod val="175000"/>
                <a:alpha val="40000"/>
              </a:schemeClr>
            </a:glow>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682071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5587998" cy="4724400"/>
          </a:xfrm>
        </p:spPr>
        <p:txBody>
          <a:bodyPr/>
          <a:lstStyle/>
          <a:p>
            <a:r>
              <a:rPr lang="nl-NL" dirty="0" smtClean="0"/>
              <a:t>Denk aan hoe centraal Christus staat in boeken als Wens der Eeuwen.</a:t>
            </a:r>
          </a:p>
          <a:p>
            <a:endParaRPr lang="nl-NL" b="1" dirty="0"/>
          </a:p>
          <a:p>
            <a:r>
              <a:rPr lang="nl-NL" b="1" dirty="0" smtClean="0"/>
              <a:t>Haar boeken benadrukken:</a:t>
            </a:r>
          </a:p>
          <a:p>
            <a:pPr marL="285750" indent="-285750">
              <a:buFont typeface="Arial" panose="020B0604020202020204" pitchFamily="34" charset="0"/>
              <a:buChar char="•"/>
            </a:pPr>
            <a:r>
              <a:rPr lang="nl-NL" dirty="0" smtClean="0"/>
              <a:t>Benadrukken om een relatie met Jezus aan te gaan</a:t>
            </a:r>
          </a:p>
          <a:p>
            <a:pPr marL="285750" indent="-285750">
              <a:buFont typeface="Arial" panose="020B0604020202020204" pitchFamily="34" charset="0"/>
              <a:buChar char="•"/>
            </a:pPr>
            <a:r>
              <a:rPr lang="nl-NL" dirty="0" smtClean="0"/>
              <a:t>Door Gods genade ons karakter dat van Christus mag weerspiegelen</a:t>
            </a:r>
          </a:p>
          <a:p>
            <a:pPr marL="285750" indent="-285750">
              <a:buFont typeface="Arial" panose="020B0604020202020204" pitchFamily="34" charset="0"/>
              <a:buChar char="•"/>
            </a:pPr>
            <a:r>
              <a:rPr lang="nl-NL" dirty="0" smtClean="0"/>
              <a:t>Het is niet alleen Jezus aannemen, maar door Gods Geest veranderd </a:t>
            </a:r>
            <a:r>
              <a:rPr lang="nl-NL" dirty="0" err="1" smtClean="0"/>
              <a:t>wroden</a:t>
            </a:r>
            <a:r>
              <a:rPr lang="nl-NL" dirty="0" smtClean="0"/>
              <a:t> in Zijn beeld (Rechtvaardiging door geloof, Heiligmaking, Zaligmaking)</a:t>
            </a:r>
          </a:p>
          <a:p>
            <a:pPr marL="285750" indent="-285750">
              <a:buFont typeface="Arial" panose="020B0604020202020204" pitchFamily="34" charset="0"/>
              <a:buChar char="•"/>
            </a:pPr>
            <a:r>
              <a:rPr lang="nl-NL" dirty="0" smtClean="0"/>
              <a:t>Er is maar één Verlosser, alleen Hij redt ons\</a:t>
            </a:r>
          </a:p>
          <a:p>
            <a:endParaRPr lang="nl-NL" dirty="0"/>
          </a:p>
        </p:txBody>
      </p:sp>
      <p:sp>
        <p:nvSpPr>
          <p:cNvPr id="3" name="Titel 2"/>
          <p:cNvSpPr>
            <a:spLocks noGrp="1"/>
          </p:cNvSpPr>
          <p:nvPr>
            <p:ph type="title"/>
          </p:nvPr>
        </p:nvSpPr>
        <p:spPr/>
        <p:txBody>
          <a:bodyPr>
            <a:normAutofit/>
          </a:bodyPr>
          <a:lstStyle/>
          <a:p>
            <a:r>
              <a:rPr lang="nl-NL" sz="2800" b="1" dirty="0">
                <a:solidFill>
                  <a:srgbClr val="FF0000"/>
                </a:solidFill>
              </a:rPr>
              <a:t>#4: </a:t>
            </a:r>
            <a:r>
              <a:rPr lang="nl-NL" sz="2800" b="1" dirty="0"/>
              <a:t>Een ware profeet geeft glorie aan Jezus als Zoon van God &amp; als verlosser van de mensheid</a:t>
            </a:r>
            <a:r>
              <a:rPr lang="nl-NL" sz="2800" b="1" dirty="0" smtClean="0"/>
              <a:t>.</a:t>
            </a:r>
            <a:endParaRPr lang="nl-NL" sz="3200" dirty="0"/>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06551" y="2924944"/>
            <a:ext cx="2736850" cy="1895475"/>
          </a:xfrm>
          <a:prstGeom prst="rect">
            <a:avLst/>
          </a:prstGeom>
          <a:noFill/>
          <a:ln>
            <a:noFill/>
          </a:ln>
          <a:effectLst>
            <a:glow rad="139700">
              <a:schemeClr val="accent2">
                <a:satMod val="175000"/>
                <a:alpha val="40000"/>
              </a:schemeClr>
            </a:glow>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603029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442617" y="1412776"/>
            <a:ext cx="5659733" cy="4724400"/>
          </a:xfrm>
        </p:spPr>
        <p:txBody>
          <a:bodyPr>
            <a:normAutofit fontScale="85000" lnSpcReduction="10000"/>
          </a:bodyPr>
          <a:lstStyle/>
          <a:p>
            <a:r>
              <a:rPr lang="nl-NL" dirty="0" smtClean="0"/>
              <a:t>De grootste beschuldigingen kreeg Ellen White, toch stond ze voor de  </a:t>
            </a:r>
            <a:r>
              <a:rPr lang="nl-NL" dirty="0" err="1" smtClean="0"/>
              <a:t>Adventboodschap</a:t>
            </a:r>
            <a:r>
              <a:rPr lang="nl-NL" dirty="0" smtClean="0"/>
              <a:t> die in Bijbel beschreven staat;</a:t>
            </a:r>
          </a:p>
          <a:p>
            <a:r>
              <a:rPr lang="nl-NL" i="1" dirty="0"/>
              <a:t>I </a:t>
            </a:r>
            <a:r>
              <a:rPr lang="nl-NL" i="1" dirty="0" err="1"/>
              <a:t>am</a:t>
            </a:r>
            <a:r>
              <a:rPr lang="nl-NL" i="1" dirty="0"/>
              <a:t> </a:t>
            </a:r>
            <a:r>
              <a:rPr lang="nl-NL" i="1" dirty="0" err="1"/>
              <a:t>instructed</a:t>
            </a:r>
            <a:r>
              <a:rPr lang="nl-NL" i="1" dirty="0"/>
              <a:t> </a:t>
            </a:r>
            <a:r>
              <a:rPr lang="nl-NL" i="1" dirty="0" err="1"/>
              <a:t>to</a:t>
            </a:r>
            <a:r>
              <a:rPr lang="nl-NL" i="1" dirty="0"/>
              <a:t> say </a:t>
            </a:r>
            <a:r>
              <a:rPr lang="nl-NL" i="1" dirty="0" err="1"/>
              <a:t>to</a:t>
            </a:r>
            <a:r>
              <a:rPr lang="nl-NL" i="1" dirty="0"/>
              <a:t> </a:t>
            </a:r>
            <a:r>
              <a:rPr lang="nl-NL" i="1" dirty="0" err="1"/>
              <a:t>those</a:t>
            </a:r>
            <a:r>
              <a:rPr lang="nl-NL" i="1" dirty="0"/>
              <a:t> </a:t>
            </a:r>
            <a:r>
              <a:rPr lang="nl-NL" i="1" dirty="0" err="1"/>
              <a:t>who</a:t>
            </a:r>
            <a:r>
              <a:rPr lang="nl-NL" i="1" dirty="0"/>
              <a:t> </a:t>
            </a:r>
            <a:r>
              <a:rPr lang="nl-NL" i="1" dirty="0" err="1"/>
              <a:t>endeavour</a:t>
            </a:r>
            <a:r>
              <a:rPr lang="nl-NL" i="1" dirty="0"/>
              <a:t> </a:t>
            </a:r>
            <a:r>
              <a:rPr lang="nl-NL" i="1" dirty="0" err="1"/>
              <a:t>to</a:t>
            </a:r>
            <a:r>
              <a:rPr lang="nl-NL" i="1" dirty="0"/>
              <a:t> </a:t>
            </a:r>
            <a:r>
              <a:rPr lang="nl-NL" i="1" dirty="0" err="1"/>
              <a:t>tear</a:t>
            </a:r>
            <a:r>
              <a:rPr lang="nl-NL" i="1" dirty="0"/>
              <a:t> down the foundation </a:t>
            </a:r>
            <a:r>
              <a:rPr lang="nl-NL" i="1" dirty="0" err="1"/>
              <a:t>that</a:t>
            </a:r>
            <a:r>
              <a:rPr lang="nl-NL" i="1" dirty="0"/>
              <a:t> has made </a:t>
            </a:r>
            <a:r>
              <a:rPr lang="nl-NL" i="1" dirty="0" err="1"/>
              <a:t>us</a:t>
            </a:r>
            <a:r>
              <a:rPr lang="nl-NL" i="1" dirty="0"/>
              <a:t> </a:t>
            </a:r>
            <a:r>
              <a:rPr lang="nl-NL" i="1" dirty="0" err="1"/>
              <a:t>Seventh-day</a:t>
            </a:r>
            <a:r>
              <a:rPr lang="nl-NL" i="1" dirty="0"/>
              <a:t> </a:t>
            </a:r>
            <a:r>
              <a:rPr lang="nl-NL" i="1" dirty="0" err="1"/>
              <a:t>Adventists</a:t>
            </a:r>
            <a:r>
              <a:rPr lang="nl-NL" i="1" dirty="0"/>
              <a:t>—we are </a:t>
            </a:r>
            <a:r>
              <a:rPr lang="nl-NL" i="1" dirty="0" err="1"/>
              <a:t>God’s</a:t>
            </a:r>
            <a:r>
              <a:rPr lang="nl-NL" i="1" dirty="0"/>
              <a:t> </a:t>
            </a:r>
            <a:r>
              <a:rPr lang="nl-NL" i="1" dirty="0" err="1"/>
              <a:t>commandment</a:t>
            </a:r>
            <a:r>
              <a:rPr lang="nl-NL" i="1" dirty="0"/>
              <a:t> </a:t>
            </a:r>
            <a:r>
              <a:rPr lang="nl-NL" i="1" dirty="0" err="1"/>
              <a:t>keeping</a:t>
            </a:r>
            <a:r>
              <a:rPr lang="nl-NL" i="1" dirty="0"/>
              <a:t> </a:t>
            </a:r>
            <a:r>
              <a:rPr lang="nl-NL" i="1" dirty="0" err="1"/>
              <a:t>people</a:t>
            </a:r>
            <a:r>
              <a:rPr lang="nl-NL" i="1" dirty="0"/>
              <a:t>. For the past </a:t>
            </a:r>
            <a:r>
              <a:rPr lang="nl-NL" i="1" dirty="0" err="1"/>
              <a:t>fifty</a:t>
            </a:r>
            <a:r>
              <a:rPr lang="nl-NL" i="1" dirty="0"/>
              <a:t> </a:t>
            </a:r>
            <a:r>
              <a:rPr lang="nl-NL" i="1" dirty="0" err="1"/>
              <a:t>years</a:t>
            </a:r>
            <a:r>
              <a:rPr lang="nl-NL" i="1" dirty="0"/>
              <a:t> </a:t>
            </a:r>
            <a:r>
              <a:rPr lang="nl-NL" i="1" dirty="0" err="1"/>
              <a:t>every</a:t>
            </a:r>
            <a:r>
              <a:rPr lang="nl-NL" i="1" dirty="0"/>
              <a:t> </a:t>
            </a:r>
            <a:r>
              <a:rPr lang="nl-NL" i="1" dirty="0" err="1"/>
              <a:t>phase</a:t>
            </a:r>
            <a:r>
              <a:rPr lang="nl-NL" i="1" dirty="0"/>
              <a:t> of </a:t>
            </a:r>
            <a:r>
              <a:rPr lang="nl-NL" i="1" dirty="0" err="1"/>
              <a:t>heresy</a:t>
            </a:r>
            <a:r>
              <a:rPr lang="nl-NL" i="1" dirty="0"/>
              <a:t> has been </a:t>
            </a:r>
            <a:r>
              <a:rPr lang="nl-NL" i="1" dirty="0" err="1"/>
              <a:t>brought</a:t>
            </a:r>
            <a:r>
              <a:rPr lang="nl-NL" i="1" dirty="0"/>
              <a:t> </a:t>
            </a:r>
            <a:r>
              <a:rPr lang="nl-NL" i="1" dirty="0" err="1"/>
              <a:t>to</a:t>
            </a:r>
            <a:r>
              <a:rPr lang="nl-NL" i="1" dirty="0"/>
              <a:t> </a:t>
            </a:r>
            <a:r>
              <a:rPr lang="nl-NL" i="1" dirty="0" err="1"/>
              <a:t>bear</a:t>
            </a:r>
            <a:r>
              <a:rPr lang="nl-NL" i="1" dirty="0"/>
              <a:t> </a:t>
            </a:r>
            <a:r>
              <a:rPr lang="nl-NL" i="1" dirty="0" err="1"/>
              <a:t>upon</a:t>
            </a:r>
            <a:r>
              <a:rPr lang="nl-NL" i="1" dirty="0"/>
              <a:t> </a:t>
            </a:r>
            <a:r>
              <a:rPr lang="nl-NL" i="1" dirty="0" err="1"/>
              <a:t>us</a:t>
            </a:r>
            <a:r>
              <a:rPr lang="nl-NL" i="1" dirty="0"/>
              <a:t>, </a:t>
            </a:r>
            <a:r>
              <a:rPr lang="nl-NL" i="1" dirty="0" err="1"/>
              <a:t>to</a:t>
            </a:r>
            <a:r>
              <a:rPr lang="nl-NL" i="1" dirty="0"/>
              <a:t> </a:t>
            </a:r>
            <a:r>
              <a:rPr lang="nl-NL" i="1" dirty="0" err="1"/>
              <a:t>becloud</a:t>
            </a:r>
            <a:r>
              <a:rPr lang="nl-NL" i="1" dirty="0"/>
              <a:t> </a:t>
            </a:r>
            <a:r>
              <a:rPr lang="nl-NL" i="1" dirty="0" err="1"/>
              <a:t>our</a:t>
            </a:r>
            <a:r>
              <a:rPr lang="nl-NL" i="1" dirty="0"/>
              <a:t> </a:t>
            </a:r>
            <a:r>
              <a:rPr lang="nl-NL" i="1" dirty="0" err="1"/>
              <a:t>minds</a:t>
            </a:r>
            <a:r>
              <a:rPr lang="nl-NL" i="1" dirty="0"/>
              <a:t> </a:t>
            </a:r>
            <a:r>
              <a:rPr lang="nl-NL" i="1" dirty="0" err="1"/>
              <a:t>regarding</a:t>
            </a:r>
            <a:r>
              <a:rPr lang="nl-NL" i="1" dirty="0"/>
              <a:t> the </a:t>
            </a:r>
            <a:r>
              <a:rPr lang="nl-NL" i="1" dirty="0" err="1"/>
              <a:t>teachings</a:t>
            </a:r>
            <a:r>
              <a:rPr lang="nl-NL" i="1" dirty="0"/>
              <a:t> of the word—</a:t>
            </a:r>
            <a:r>
              <a:rPr lang="nl-NL" i="1" dirty="0" err="1"/>
              <a:t>especially</a:t>
            </a:r>
            <a:r>
              <a:rPr lang="nl-NL" i="1" dirty="0"/>
              <a:t> </a:t>
            </a:r>
            <a:r>
              <a:rPr lang="nl-NL" i="1" dirty="0" err="1"/>
              <a:t>concerning</a:t>
            </a:r>
            <a:r>
              <a:rPr lang="nl-NL" i="1" dirty="0"/>
              <a:t> the </a:t>
            </a:r>
            <a:r>
              <a:rPr lang="nl-NL" i="1" dirty="0" err="1"/>
              <a:t>ministration</a:t>
            </a:r>
            <a:r>
              <a:rPr lang="nl-NL" i="1" dirty="0"/>
              <a:t> of </a:t>
            </a:r>
            <a:r>
              <a:rPr lang="nl-NL" i="1" dirty="0" err="1"/>
              <a:t>Christ</a:t>
            </a:r>
            <a:r>
              <a:rPr lang="nl-NL" i="1" dirty="0"/>
              <a:t> in the </a:t>
            </a:r>
            <a:r>
              <a:rPr lang="nl-NL" i="1" dirty="0" err="1"/>
              <a:t>heavenly</a:t>
            </a:r>
            <a:r>
              <a:rPr lang="nl-NL" i="1" dirty="0"/>
              <a:t> </a:t>
            </a:r>
            <a:r>
              <a:rPr lang="nl-NL" i="1" dirty="0" err="1"/>
              <a:t>sanctuary</a:t>
            </a:r>
            <a:r>
              <a:rPr lang="nl-NL" i="1" dirty="0"/>
              <a:t>, </a:t>
            </a:r>
            <a:r>
              <a:rPr lang="nl-NL" i="1" dirty="0" err="1"/>
              <a:t>and</a:t>
            </a:r>
            <a:r>
              <a:rPr lang="nl-NL" i="1" dirty="0"/>
              <a:t> the </a:t>
            </a:r>
            <a:r>
              <a:rPr lang="nl-NL" i="1" dirty="0" err="1"/>
              <a:t>message</a:t>
            </a:r>
            <a:r>
              <a:rPr lang="nl-NL" i="1" dirty="0"/>
              <a:t> of </a:t>
            </a:r>
            <a:r>
              <a:rPr lang="nl-NL" i="1" dirty="0" err="1"/>
              <a:t>heaven</a:t>
            </a:r>
            <a:r>
              <a:rPr lang="nl-NL" i="1" dirty="0"/>
              <a:t> of these last </a:t>
            </a:r>
            <a:r>
              <a:rPr lang="nl-NL" i="1" dirty="0" err="1"/>
              <a:t>days</a:t>
            </a:r>
            <a:r>
              <a:rPr lang="nl-NL" i="1" dirty="0"/>
              <a:t>, as </a:t>
            </a:r>
            <a:r>
              <a:rPr lang="nl-NL" i="1" dirty="0" err="1"/>
              <a:t>given</a:t>
            </a:r>
            <a:r>
              <a:rPr lang="nl-NL" i="1" dirty="0"/>
              <a:t> </a:t>
            </a:r>
            <a:r>
              <a:rPr lang="nl-NL" i="1" dirty="0" err="1"/>
              <a:t>by</a:t>
            </a:r>
            <a:r>
              <a:rPr lang="nl-NL" i="1" dirty="0"/>
              <a:t> the angels of the </a:t>
            </a:r>
            <a:r>
              <a:rPr lang="nl-NL" i="1" dirty="0" err="1"/>
              <a:t>fourteenth</a:t>
            </a:r>
            <a:r>
              <a:rPr lang="nl-NL" i="1" dirty="0"/>
              <a:t> </a:t>
            </a:r>
            <a:r>
              <a:rPr lang="nl-NL" i="1" dirty="0" err="1"/>
              <a:t>chapter</a:t>
            </a:r>
            <a:r>
              <a:rPr lang="nl-NL" i="1" dirty="0"/>
              <a:t> of </a:t>
            </a:r>
            <a:r>
              <a:rPr lang="nl-NL" i="1" dirty="0" err="1"/>
              <a:t>Revelation</a:t>
            </a:r>
            <a:r>
              <a:rPr lang="nl-NL" i="1" dirty="0"/>
              <a:t>. </a:t>
            </a:r>
            <a:br>
              <a:rPr lang="nl-NL" i="1" dirty="0"/>
            </a:br>
            <a:r>
              <a:rPr lang="nl-NL" i="1" dirty="0"/>
              <a:t/>
            </a:r>
            <a:br>
              <a:rPr lang="nl-NL" i="1" dirty="0"/>
            </a:br>
            <a:r>
              <a:rPr lang="nl-NL" i="1" dirty="0" err="1"/>
              <a:t>Messages</a:t>
            </a:r>
            <a:r>
              <a:rPr lang="nl-NL" i="1" dirty="0"/>
              <a:t> of </a:t>
            </a:r>
            <a:r>
              <a:rPr lang="nl-NL" i="1" dirty="0" err="1"/>
              <a:t>every</a:t>
            </a:r>
            <a:r>
              <a:rPr lang="nl-NL" i="1" dirty="0"/>
              <a:t> order </a:t>
            </a:r>
            <a:r>
              <a:rPr lang="nl-NL" i="1" dirty="0" err="1"/>
              <a:t>and</a:t>
            </a:r>
            <a:r>
              <a:rPr lang="nl-NL" i="1" dirty="0"/>
              <a:t> kind have been </a:t>
            </a:r>
            <a:r>
              <a:rPr lang="nl-NL" i="1" dirty="0" err="1"/>
              <a:t>urged</a:t>
            </a:r>
            <a:r>
              <a:rPr lang="nl-NL" i="1" dirty="0"/>
              <a:t> </a:t>
            </a:r>
            <a:r>
              <a:rPr lang="nl-NL" i="1" dirty="0" err="1"/>
              <a:t>upon</a:t>
            </a:r>
            <a:r>
              <a:rPr lang="nl-NL" i="1" dirty="0"/>
              <a:t> </a:t>
            </a:r>
            <a:r>
              <a:rPr lang="nl-NL" i="1" dirty="0" err="1"/>
              <a:t>Seventh-day</a:t>
            </a:r>
            <a:r>
              <a:rPr lang="nl-NL" i="1" dirty="0"/>
              <a:t> </a:t>
            </a:r>
            <a:r>
              <a:rPr lang="nl-NL" i="1" dirty="0" err="1"/>
              <a:t>Adventists</a:t>
            </a:r>
            <a:r>
              <a:rPr lang="nl-NL" i="1" dirty="0"/>
              <a:t> </a:t>
            </a:r>
            <a:r>
              <a:rPr lang="nl-NL" i="1" dirty="0" err="1"/>
              <a:t>to</a:t>
            </a:r>
            <a:r>
              <a:rPr lang="nl-NL" i="1" dirty="0"/>
              <a:t> take the </a:t>
            </a:r>
            <a:r>
              <a:rPr lang="nl-NL" i="1" dirty="0" err="1"/>
              <a:t>place</a:t>
            </a:r>
            <a:r>
              <a:rPr lang="nl-NL" i="1" dirty="0"/>
              <a:t> of the </a:t>
            </a:r>
            <a:r>
              <a:rPr lang="nl-NL" i="1" dirty="0" err="1"/>
              <a:t>truth</a:t>
            </a:r>
            <a:r>
              <a:rPr lang="nl-NL" i="1" dirty="0"/>
              <a:t> </a:t>
            </a:r>
            <a:r>
              <a:rPr lang="nl-NL" i="1" dirty="0" err="1"/>
              <a:t>which</a:t>
            </a:r>
            <a:r>
              <a:rPr lang="nl-NL" i="1" dirty="0"/>
              <a:t>, point </a:t>
            </a:r>
            <a:r>
              <a:rPr lang="nl-NL" i="1" dirty="0" err="1"/>
              <a:t>by</a:t>
            </a:r>
            <a:r>
              <a:rPr lang="nl-NL" i="1" dirty="0"/>
              <a:t> point, has been </a:t>
            </a:r>
            <a:r>
              <a:rPr lang="nl-NL" i="1" dirty="0" err="1"/>
              <a:t>sought</a:t>
            </a:r>
            <a:r>
              <a:rPr lang="nl-NL" i="1" dirty="0"/>
              <a:t> out </a:t>
            </a:r>
            <a:r>
              <a:rPr lang="nl-NL" i="1" dirty="0" err="1"/>
              <a:t>by</a:t>
            </a:r>
            <a:r>
              <a:rPr lang="nl-NL" i="1" dirty="0"/>
              <a:t> </a:t>
            </a:r>
            <a:r>
              <a:rPr lang="nl-NL" i="1" dirty="0" err="1"/>
              <a:t>prayerful</a:t>
            </a:r>
            <a:r>
              <a:rPr lang="nl-NL" i="1" dirty="0"/>
              <a:t> </a:t>
            </a:r>
            <a:r>
              <a:rPr lang="nl-NL" i="1" dirty="0" err="1"/>
              <a:t>study</a:t>
            </a:r>
            <a:r>
              <a:rPr lang="nl-NL" i="1" dirty="0"/>
              <a:t> </a:t>
            </a:r>
            <a:r>
              <a:rPr lang="nl-NL" i="1" dirty="0" err="1"/>
              <a:t>and</a:t>
            </a:r>
            <a:r>
              <a:rPr lang="nl-NL" i="1" dirty="0"/>
              <a:t> </a:t>
            </a:r>
            <a:r>
              <a:rPr lang="nl-NL" i="1" dirty="0" err="1"/>
              <a:t>testified</a:t>
            </a:r>
            <a:r>
              <a:rPr lang="nl-NL" i="1" dirty="0"/>
              <a:t> </a:t>
            </a:r>
            <a:r>
              <a:rPr lang="nl-NL" i="1" dirty="0" err="1"/>
              <a:t>to</a:t>
            </a:r>
            <a:r>
              <a:rPr lang="nl-NL" i="1" dirty="0"/>
              <a:t> </a:t>
            </a:r>
            <a:r>
              <a:rPr lang="nl-NL" i="1" dirty="0" err="1"/>
              <a:t>by</a:t>
            </a:r>
            <a:r>
              <a:rPr lang="nl-NL" i="1" dirty="0"/>
              <a:t> the </a:t>
            </a:r>
            <a:r>
              <a:rPr lang="nl-NL" i="1" dirty="0" err="1"/>
              <a:t>miracle-working</a:t>
            </a:r>
            <a:r>
              <a:rPr lang="nl-NL" i="1" dirty="0"/>
              <a:t> power of the Lord. But the </a:t>
            </a:r>
            <a:r>
              <a:rPr lang="nl-NL" i="1" dirty="0" err="1"/>
              <a:t>waymarks</a:t>
            </a:r>
            <a:r>
              <a:rPr lang="nl-NL" i="1" dirty="0"/>
              <a:t> </a:t>
            </a:r>
            <a:r>
              <a:rPr lang="nl-NL" i="1" dirty="0" err="1"/>
              <a:t>which</a:t>
            </a:r>
            <a:r>
              <a:rPr lang="nl-NL" i="1" dirty="0"/>
              <a:t> have made </a:t>
            </a:r>
            <a:r>
              <a:rPr lang="nl-NL" i="1" dirty="0" err="1"/>
              <a:t>us</a:t>
            </a:r>
            <a:r>
              <a:rPr lang="nl-NL" i="1" dirty="0"/>
              <a:t> </a:t>
            </a:r>
            <a:r>
              <a:rPr lang="nl-NL" i="1" dirty="0" err="1"/>
              <a:t>what</a:t>
            </a:r>
            <a:r>
              <a:rPr lang="nl-NL" i="1" dirty="0"/>
              <a:t> we are, are </a:t>
            </a:r>
            <a:r>
              <a:rPr lang="nl-NL" i="1" dirty="0" err="1"/>
              <a:t>to</a:t>
            </a:r>
            <a:r>
              <a:rPr lang="nl-NL" i="1" dirty="0"/>
              <a:t> </a:t>
            </a:r>
            <a:r>
              <a:rPr lang="nl-NL" i="1" dirty="0" err="1"/>
              <a:t>be</a:t>
            </a:r>
            <a:r>
              <a:rPr lang="nl-NL" i="1" dirty="0"/>
              <a:t> </a:t>
            </a:r>
            <a:r>
              <a:rPr lang="nl-NL" i="1" dirty="0" err="1"/>
              <a:t>preserved</a:t>
            </a:r>
            <a:r>
              <a:rPr lang="nl-NL" i="1" dirty="0"/>
              <a:t>, </a:t>
            </a:r>
            <a:r>
              <a:rPr lang="nl-NL" i="1" dirty="0" err="1"/>
              <a:t>and</a:t>
            </a:r>
            <a:r>
              <a:rPr lang="nl-NL" i="1" dirty="0"/>
              <a:t> </a:t>
            </a:r>
            <a:r>
              <a:rPr lang="nl-NL" i="1" dirty="0" err="1"/>
              <a:t>they</a:t>
            </a:r>
            <a:r>
              <a:rPr lang="nl-NL" i="1" dirty="0"/>
              <a:t> </a:t>
            </a:r>
            <a:r>
              <a:rPr lang="nl-NL" i="1" dirty="0" err="1"/>
              <a:t>will</a:t>
            </a:r>
            <a:r>
              <a:rPr lang="nl-NL" i="1" dirty="0"/>
              <a:t> </a:t>
            </a:r>
            <a:r>
              <a:rPr lang="nl-NL" i="1" dirty="0" err="1"/>
              <a:t>be</a:t>
            </a:r>
            <a:r>
              <a:rPr lang="nl-NL" i="1" dirty="0"/>
              <a:t> </a:t>
            </a:r>
            <a:r>
              <a:rPr lang="nl-NL" i="1" dirty="0" err="1"/>
              <a:t>preserved</a:t>
            </a:r>
            <a:r>
              <a:rPr lang="nl-NL" i="1" dirty="0"/>
              <a:t>, as God has </a:t>
            </a:r>
            <a:r>
              <a:rPr lang="nl-NL" i="1" dirty="0" err="1"/>
              <a:t>signified</a:t>
            </a:r>
            <a:r>
              <a:rPr lang="nl-NL" i="1" dirty="0"/>
              <a:t> </a:t>
            </a:r>
            <a:r>
              <a:rPr lang="nl-NL" i="1" dirty="0" err="1"/>
              <a:t>through</a:t>
            </a:r>
            <a:r>
              <a:rPr lang="nl-NL" i="1" dirty="0"/>
              <a:t> His word </a:t>
            </a:r>
            <a:r>
              <a:rPr lang="nl-NL" i="1" dirty="0" err="1"/>
              <a:t>and</a:t>
            </a:r>
            <a:r>
              <a:rPr lang="nl-NL" i="1" dirty="0"/>
              <a:t> the </a:t>
            </a:r>
            <a:r>
              <a:rPr lang="nl-NL" i="1" dirty="0" err="1"/>
              <a:t>testimonies</a:t>
            </a:r>
            <a:r>
              <a:rPr lang="nl-NL" i="1" dirty="0"/>
              <a:t> of His Spirit. He calls </a:t>
            </a:r>
            <a:r>
              <a:rPr lang="nl-NL" i="1" dirty="0" err="1"/>
              <a:t>upon</a:t>
            </a:r>
            <a:r>
              <a:rPr lang="nl-NL" i="1" dirty="0"/>
              <a:t> </a:t>
            </a:r>
            <a:r>
              <a:rPr lang="nl-NL" i="1" dirty="0" err="1"/>
              <a:t>us</a:t>
            </a:r>
            <a:r>
              <a:rPr lang="nl-NL" i="1" dirty="0"/>
              <a:t> </a:t>
            </a:r>
            <a:r>
              <a:rPr lang="nl-NL" i="1" dirty="0" err="1"/>
              <a:t>to</a:t>
            </a:r>
            <a:r>
              <a:rPr lang="nl-NL" i="1" dirty="0"/>
              <a:t> </a:t>
            </a:r>
            <a:r>
              <a:rPr lang="nl-NL" i="1" dirty="0" err="1"/>
              <a:t>hold</a:t>
            </a:r>
            <a:r>
              <a:rPr lang="nl-NL" i="1" dirty="0"/>
              <a:t> </a:t>
            </a:r>
            <a:r>
              <a:rPr lang="nl-NL" i="1" dirty="0" err="1"/>
              <a:t>firmly</a:t>
            </a:r>
            <a:r>
              <a:rPr lang="nl-NL" i="1" dirty="0"/>
              <a:t> </a:t>
            </a:r>
            <a:r>
              <a:rPr lang="nl-NL" i="1" dirty="0" err="1"/>
              <a:t>with</a:t>
            </a:r>
            <a:r>
              <a:rPr lang="nl-NL" i="1" dirty="0"/>
              <a:t> the grip of </a:t>
            </a:r>
            <a:r>
              <a:rPr lang="nl-NL" i="1" dirty="0" err="1"/>
              <a:t>faith</a:t>
            </a:r>
            <a:r>
              <a:rPr lang="nl-NL" i="1" dirty="0"/>
              <a:t>, </a:t>
            </a:r>
            <a:r>
              <a:rPr lang="nl-NL" i="1" dirty="0" err="1"/>
              <a:t>to</a:t>
            </a:r>
            <a:r>
              <a:rPr lang="nl-NL" i="1" dirty="0"/>
              <a:t> the </a:t>
            </a:r>
            <a:r>
              <a:rPr lang="nl-NL" i="1" dirty="0" err="1"/>
              <a:t>fundamental</a:t>
            </a:r>
            <a:r>
              <a:rPr lang="nl-NL" i="1" dirty="0"/>
              <a:t> </a:t>
            </a:r>
            <a:r>
              <a:rPr lang="nl-NL" i="1" dirty="0" err="1"/>
              <a:t>principles</a:t>
            </a:r>
            <a:r>
              <a:rPr lang="nl-NL" i="1" dirty="0"/>
              <a:t> </a:t>
            </a:r>
            <a:r>
              <a:rPr lang="nl-NL" i="1" dirty="0" err="1"/>
              <a:t>that</a:t>
            </a:r>
            <a:r>
              <a:rPr lang="nl-NL" i="1" dirty="0"/>
              <a:t> are </a:t>
            </a:r>
            <a:r>
              <a:rPr lang="nl-NL" i="1" dirty="0" err="1"/>
              <a:t>based</a:t>
            </a:r>
            <a:r>
              <a:rPr lang="nl-NL" i="1" dirty="0"/>
              <a:t> </a:t>
            </a:r>
            <a:r>
              <a:rPr lang="nl-NL" i="1" dirty="0" err="1"/>
              <a:t>upon</a:t>
            </a:r>
            <a:r>
              <a:rPr lang="nl-NL" i="1" dirty="0"/>
              <a:t> </a:t>
            </a:r>
            <a:r>
              <a:rPr lang="nl-NL" i="1" dirty="0" err="1"/>
              <a:t>unquestionable</a:t>
            </a:r>
            <a:r>
              <a:rPr lang="nl-NL" i="1" dirty="0"/>
              <a:t> </a:t>
            </a:r>
            <a:r>
              <a:rPr lang="nl-NL" i="1" dirty="0" err="1"/>
              <a:t>authority</a:t>
            </a:r>
            <a:r>
              <a:rPr lang="nl-NL" i="1" dirty="0"/>
              <a:t> (Manuscript Releases Volume 4, 246).</a:t>
            </a:r>
            <a:endParaRPr lang="nl-NL" dirty="0"/>
          </a:p>
          <a:p>
            <a:endParaRPr lang="nl-NL" dirty="0"/>
          </a:p>
        </p:txBody>
      </p:sp>
      <p:sp>
        <p:nvSpPr>
          <p:cNvPr id="3" name="Titel 2"/>
          <p:cNvSpPr>
            <a:spLocks noGrp="1"/>
          </p:cNvSpPr>
          <p:nvPr>
            <p:ph type="title"/>
          </p:nvPr>
        </p:nvSpPr>
        <p:spPr/>
        <p:txBody>
          <a:bodyPr>
            <a:normAutofit fontScale="90000"/>
          </a:bodyPr>
          <a:lstStyle/>
          <a:p>
            <a:r>
              <a:rPr lang="nl-NL" b="1" dirty="0">
                <a:solidFill>
                  <a:srgbClr val="FF0000"/>
                </a:solidFill>
              </a:rPr>
              <a:t>#5: </a:t>
            </a:r>
            <a:r>
              <a:rPr lang="nl-NL" b="1" dirty="0"/>
              <a:t>Een profeet spreekt met </a:t>
            </a:r>
            <a:r>
              <a:rPr lang="nl-NL" b="1" dirty="0" smtClean="0"/>
              <a:t>autoriteit</a:t>
            </a:r>
            <a:endParaRPr lang="nl-NL" dirty="0"/>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02350" y="2060848"/>
            <a:ext cx="3041650" cy="3011487"/>
          </a:xfrm>
          <a:prstGeom prst="rect">
            <a:avLst/>
          </a:prstGeom>
          <a:noFill/>
          <a:ln>
            <a:noFill/>
          </a:ln>
          <a:effectLst>
            <a:glow rad="139700">
              <a:schemeClr val="accent2">
                <a:satMod val="175000"/>
                <a:alpha val="40000"/>
              </a:schemeClr>
            </a:glow>
            <a:outerShdw dist="35921" dir="2700000" algn="ctr" rotWithShape="0">
              <a:schemeClr val="bg2"/>
            </a:outerShdw>
            <a:reflection blurRad="6350" stA="50000" endA="300" endPos="38500" dist="50800" dir="5400000" sy="-100000" algn="bl" rotWithShape="0"/>
          </a:effectLst>
          <a:scene3d>
            <a:camera prst="isometricOffAxis2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293319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6307805" cy="4724400"/>
          </a:xfrm>
        </p:spPr>
        <p:txBody>
          <a:bodyPr>
            <a:normAutofit lnSpcReduction="10000"/>
          </a:bodyPr>
          <a:lstStyle/>
          <a:p>
            <a:pPr marL="285750" indent="-285750">
              <a:buFont typeface="Arial" panose="020B0604020202020204" pitchFamily="34" charset="0"/>
              <a:buChar char="•"/>
            </a:pPr>
            <a:r>
              <a:rPr lang="nl-NL" dirty="0" smtClean="0"/>
              <a:t>Ellen White was dienstbaar aan haar tijdgenoten</a:t>
            </a:r>
          </a:p>
          <a:p>
            <a:pPr marL="285750" indent="-285750">
              <a:buFont typeface="Arial" panose="020B0604020202020204" pitchFamily="34" charset="0"/>
              <a:buChar char="•"/>
            </a:pPr>
            <a:r>
              <a:rPr lang="nl-NL" dirty="0" smtClean="0"/>
              <a:t>Ze was ferm en rechtvaardig waar correctie in handeling en theorie noodzakelijk was</a:t>
            </a:r>
          </a:p>
          <a:p>
            <a:pPr marL="285750" indent="-285750">
              <a:buFont typeface="Arial" panose="020B0604020202020204" pitchFamily="34" charset="0"/>
              <a:buChar char="•"/>
            </a:pPr>
            <a:r>
              <a:rPr lang="nl-NL" dirty="0" smtClean="0"/>
              <a:t>Naast </a:t>
            </a:r>
            <a:r>
              <a:rPr lang="nl-NL" dirty="0" err="1" smtClean="0"/>
              <a:t>boodschapster</a:t>
            </a:r>
            <a:r>
              <a:rPr lang="nl-NL" dirty="0" smtClean="0"/>
              <a:t> werkte ze ook als zendeling</a:t>
            </a:r>
          </a:p>
          <a:p>
            <a:pPr marL="285750" indent="-285750">
              <a:buFont typeface="Arial" panose="020B0604020202020204" pitchFamily="34" charset="0"/>
              <a:buChar char="•"/>
            </a:pPr>
            <a:r>
              <a:rPr lang="nl-NL" dirty="0" smtClean="0"/>
              <a:t>Ze bemoedigde mensen die voorwaarts gingen met een juiste Bijbelse boodschap</a:t>
            </a:r>
          </a:p>
          <a:p>
            <a:pPr marL="285750" indent="-285750">
              <a:buFont typeface="Arial" panose="020B0604020202020204" pitchFamily="34" charset="0"/>
              <a:buChar char="•"/>
            </a:pPr>
            <a:r>
              <a:rPr lang="nl-NL" dirty="0" smtClean="0"/>
              <a:t>Actief medisch zendingswerk werd aanbevolen, vandaar dat de </a:t>
            </a:r>
            <a:r>
              <a:rPr lang="nl-NL" dirty="0" err="1" smtClean="0"/>
              <a:t>Adventkerk</a:t>
            </a:r>
            <a:r>
              <a:rPr lang="nl-NL" dirty="0" smtClean="0"/>
              <a:t> NU wereldwijd Basis, Voortgezet, Hoge Scholen en universiteiten heeft, alsmede medische instellingen</a:t>
            </a:r>
          </a:p>
          <a:p>
            <a:r>
              <a:rPr lang="nl-NL" b="1" dirty="0" smtClean="0"/>
              <a:t>Krant New York Independent schreef na haar sterven op 16 juli 1915 </a:t>
            </a:r>
          </a:p>
          <a:p>
            <a:pPr marL="285750" indent="-285750">
              <a:buFont typeface="Arial" panose="020B0604020202020204" pitchFamily="34" charset="0"/>
              <a:buChar char="•"/>
            </a:pPr>
            <a:r>
              <a:rPr lang="nl-NL" i="1" dirty="0" err="1"/>
              <a:t>She</a:t>
            </a:r>
            <a:r>
              <a:rPr lang="nl-NL" i="1" dirty="0"/>
              <a:t> </a:t>
            </a:r>
            <a:r>
              <a:rPr lang="nl-NL" i="1" dirty="0" err="1"/>
              <a:t>showed</a:t>
            </a:r>
            <a:r>
              <a:rPr lang="nl-NL" i="1" dirty="0"/>
              <a:t> no spiritual </a:t>
            </a:r>
            <a:r>
              <a:rPr lang="nl-NL" i="1" dirty="0" err="1"/>
              <a:t>pride</a:t>
            </a:r>
            <a:r>
              <a:rPr lang="nl-NL" i="1" dirty="0"/>
              <a:t> </a:t>
            </a:r>
            <a:r>
              <a:rPr lang="nl-NL" i="1" dirty="0" err="1"/>
              <a:t>and</a:t>
            </a:r>
            <a:r>
              <a:rPr lang="nl-NL" i="1" dirty="0"/>
              <a:t> </a:t>
            </a:r>
            <a:r>
              <a:rPr lang="nl-NL" i="1" dirty="0" err="1"/>
              <a:t>she</a:t>
            </a:r>
            <a:r>
              <a:rPr lang="nl-NL" i="1" dirty="0"/>
              <a:t> </a:t>
            </a:r>
            <a:r>
              <a:rPr lang="nl-NL" i="1" dirty="0" err="1"/>
              <a:t>sought</a:t>
            </a:r>
            <a:r>
              <a:rPr lang="nl-NL" i="1" dirty="0"/>
              <a:t> no </a:t>
            </a:r>
            <a:r>
              <a:rPr lang="nl-NL" i="1" dirty="0" err="1"/>
              <a:t>filthy</a:t>
            </a:r>
            <a:r>
              <a:rPr lang="nl-NL" i="1" dirty="0"/>
              <a:t> </a:t>
            </a:r>
            <a:r>
              <a:rPr lang="nl-NL" i="1" dirty="0" err="1"/>
              <a:t>lucre</a:t>
            </a:r>
            <a:r>
              <a:rPr lang="nl-NL" i="1" dirty="0"/>
              <a:t>. </a:t>
            </a:r>
            <a:r>
              <a:rPr lang="nl-NL" i="1" dirty="0" err="1"/>
              <a:t>She</a:t>
            </a:r>
            <a:r>
              <a:rPr lang="nl-NL" i="1" dirty="0"/>
              <a:t> </a:t>
            </a:r>
            <a:r>
              <a:rPr lang="nl-NL" i="1" dirty="0" err="1"/>
              <a:t>lived</a:t>
            </a:r>
            <a:r>
              <a:rPr lang="nl-NL" i="1" dirty="0"/>
              <a:t> the life </a:t>
            </a:r>
            <a:r>
              <a:rPr lang="nl-NL" i="1" dirty="0" err="1"/>
              <a:t>and</a:t>
            </a:r>
            <a:r>
              <a:rPr lang="nl-NL" i="1" dirty="0"/>
              <a:t> </a:t>
            </a:r>
            <a:r>
              <a:rPr lang="nl-NL" i="1" dirty="0" err="1"/>
              <a:t>did</a:t>
            </a:r>
            <a:r>
              <a:rPr lang="nl-NL" i="1" dirty="0"/>
              <a:t> the </a:t>
            </a:r>
            <a:r>
              <a:rPr lang="nl-NL" i="1" dirty="0" err="1"/>
              <a:t>work</a:t>
            </a:r>
            <a:r>
              <a:rPr lang="nl-NL" i="1" dirty="0"/>
              <a:t> of a </a:t>
            </a:r>
            <a:r>
              <a:rPr lang="nl-NL" i="1" dirty="0" err="1"/>
              <a:t>worthy</a:t>
            </a:r>
            <a:r>
              <a:rPr lang="nl-NL" i="1" dirty="0"/>
              <a:t> </a:t>
            </a:r>
            <a:r>
              <a:rPr lang="nl-NL" i="1" dirty="0" err="1"/>
              <a:t>prophetess</a:t>
            </a:r>
            <a:r>
              <a:rPr lang="nl-NL" i="1" dirty="0"/>
              <a:t>, the most </a:t>
            </a:r>
            <a:r>
              <a:rPr lang="nl-NL" i="1" dirty="0" err="1"/>
              <a:t>admirable</a:t>
            </a:r>
            <a:r>
              <a:rPr lang="nl-NL" i="1" dirty="0"/>
              <a:t> of the American </a:t>
            </a:r>
            <a:r>
              <a:rPr lang="nl-NL" i="1" dirty="0" err="1"/>
              <a:t>succession</a:t>
            </a:r>
            <a:endParaRPr lang="nl-NL" dirty="0"/>
          </a:p>
        </p:txBody>
      </p:sp>
      <p:sp>
        <p:nvSpPr>
          <p:cNvPr id="3" name="Titel 2"/>
          <p:cNvSpPr>
            <a:spLocks noGrp="1"/>
          </p:cNvSpPr>
          <p:nvPr>
            <p:ph type="title"/>
          </p:nvPr>
        </p:nvSpPr>
        <p:spPr/>
        <p:txBody>
          <a:bodyPr>
            <a:normAutofit/>
          </a:bodyPr>
          <a:lstStyle/>
          <a:p>
            <a:r>
              <a:rPr lang="nl-NL" sz="3200" b="1" dirty="0">
                <a:solidFill>
                  <a:srgbClr val="FF0000"/>
                </a:solidFill>
              </a:rPr>
              <a:t>#6: </a:t>
            </a:r>
            <a:r>
              <a:rPr lang="nl-NL" sz="3200" b="1" dirty="0"/>
              <a:t>Een profeet laat goede vruchten </a:t>
            </a:r>
            <a:r>
              <a:rPr lang="nl-NL" sz="3200" b="1" dirty="0" smtClean="0"/>
              <a:t>zien</a:t>
            </a:r>
            <a:endParaRPr lang="nl-NL" sz="3200" dirty="0"/>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2420888"/>
            <a:ext cx="1908175" cy="1231900"/>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261909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5155677" cy="4724400"/>
          </a:xfrm>
        </p:spPr>
        <p:txBody>
          <a:bodyPr>
            <a:normAutofit/>
          </a:bodyPr>
          <a:lstStyle/>
          <a:p>
            <a:r>
              <a:rPr lang="nl-NL" dirty="0" smtClean="0"/>
              <a:t>Wat schrijft de </a:t>
            </a:r>
            <a:r>
              <a:rPr lang="nl-NL" dirty="0" err="1" smtClean="0"/>
              <a:t>Ameriaanse</a:t>
            </a:r>
            <a:r>
              <a:rPr lang="nl-NL" dirty="0" smtClean="0"/>
              <a:t> media over Ellen White</a:t>
            </a:r>
          </a:p>
          <a:p>
            <a:r>
              <a:rPr lang="nl-NL" dirty="0" smtClean="0"/>
              <a:t>(ze behoort tot de 100 meest invloedrijke Amerikanen allertijden (</a:t>
            </a:r>
            <a:r>
              <a:rPr lang="nl-NL" dirty="0" err="1" smtClean="0"/>
              <a:t>Smithsonian</a:t>
            </a:r>
            <a:r>
              <a:rPr lang="nl-NL" dirty="0" smtClean="0"/>
              <a:t> Magazine, November 2015)</a:t>
            </a:r>
          </a:p>
          <a:p>
            <a:r>
              <a:rPr lang="nl-NL" i="1" dirty="0">
                <a:solidFill>
                  <a:srgbClr val="FF0000"/>
                </a:solidFill>
              </a:rPr>
              <a:t>The life of Mrs. White</a:t>
            </a:r>
            <a:r>
              <a:rPr lang="nl-NL" i="1" u="sng" dirty="0">
                <a:solidFill>
                  <a:srgbClr val="FF0000"/>
                </a:solidFill>
              </a:rPr>
              <a:t> is </a:t>
            </a:r>
            <a:r>
              <a:rPr lang="nl-NL" i="1" u="sng" dirty="0" err="1">
                <a:solidFill>
                  <a:srgbClr val="FF0000"/>
                </a:solidFill>
              </a:rPr>
              <a:t>an</a:t>
            </a:r>
            <a:r>
              <a:rPr lang="nl-NL" i="1" u="sng" dirty="0">
                <a:solidFill>
                  <a:srgbClr val="FF0000"/>
                </a:solidFill>
              </a:rPr>
              <a:t> </a:t>
            </a:r>
            <a:r>
              <a:rPr lang="nl-NL" i="1" u="sng" dirty="0" err="1">
                <a:solidFill>
                  <a:srgbClr val="FF0000"/>
                </a:solidFill>
              </a:rPr>
              <a:t>example</a:t>
            </a:r>
            <a:r>
              <a:rPr lang="nl-NL" i="1" u="sng" dirty="0">
                <a:solidFill>
                  <a:srgbClr val="FF0000"/>
                </a:solidFill>
              </a:rPr>
              <a:t> </a:t>
            </a:r>
            <a:r>
              <a:rPr lang="nl-NL" i="1" u="sng" dirty="0" err="1">
                <a:solidFill>
                  <a:srgbClr val="FF0000"/>
                </a:solidFill>
              </a:rPr>
              <a:t>worthy</a:t>
            </a:r>
            <a:r>
              <a:rPr lang="nl-NL" i="1" u="sng" dirty="0">
                <a:solidFill>
                  <a:srgbClr val="FF0000"/>
                </a:solidFill>
              </a:rPr>
              <a:t> of </a:t>
            </a:r>
            <a:r>
              <a:rPr lang="nl-NL" i="1" u="sng" dirty="0" err="1">
                <a:solidFill>
                  <a:srgbClr val="FF0000"/>
                </a:solidFill>
              </a:rPr>
              <a:t>emulation</a:t>
            </a:r>
            <a:r>
              <a:rPr lang="nl-NL" i="1" u="sng" dirty="0">
                <a:solidFill>
                  <a:srgbClr val="FF0000"/>
                </a:solidFill>
              </a:rPr>
              <a:t> </a:t>
            </a:r>
            <a:r>
              <a:rPr lang="nl-NL" i="1" u="sng" dirty="0" err="1">
                <a:solidFill>
                  <a:srgbClr val="FF0000"/>
                </a:solidFill>
              </a:rPr>
              <a:t>by</a:t>
            </a:r>
            <a:r>
              <a:rPr lang="nl-NL" i="1" u="sng" dirty="0">
                <a:solidFill>
                  <a:srgbClr val="FF0000"/>
                </a:solidFill>
              </a:rPr>
              <a:t> </a:t>
            </a:r>
            <a:r>
              <a:rPr lang="nl-NL" i="1" u="sng" dirty="0" err="1">
                <a:solidFill>
                  <a:srgbClr val="FF0000"/>
                </a:solidFill>
              </a:rPr>
              <a:t>all</a:t>
            </a:r>
            <a:r>
              <a:rPr lang="nl-NL" i="1" u="sng" dirty="0">
                <a:solidFill>
                  <a:srgbClr val="FF0000"/>
                </a:solidFill>
              </a:rPr>
              <a:t>.</a:t>
            </a:r>
            <a:r>
              <a:rPr lang="nl-NL" i="1" dirty="0">
                <a:solidFill>
                  <a:srgbClr val="FF0000"/>
                </a:solidFill>
              </a:rPr>
              <a:t>.. </a:t>
            </a:r>
            <a:r>
              <a:rPr lang="nl-NL" i="1" dirty="0" err="1"/>
              <a:t>She</a:t>
            </a:r>
            <a:r>
              <a:rPr lang="nl-NL" i="1" dirty="0"/>
              <a:t> was a </a:t>
            </a:r>
            <a:r>
              <a:rPr lang="nl-NL" i="1" dirty="0" err="1"/>
              <a:t>humble</a:t>
            </a:r>
            <a:r>
              <a:rPr lang="nl-NL" i="1" dirty="0"/>
              <a:t>, </a:t>
            </a:r>
            <a:r>
              <a:rPr lang="nl-NL" i="1" dirty="0" err="1"/>
              <a:t>devout</a:t>
            </a:r>
            <a:r>
              <a:rPr lang="nl-NL" i="1" dirty="0"/>
              <a:t> </a:t>
            </a:r>
            <a:r>
              <a:rPr lang="nl-NL" i="1" dirty="0" err="1"/>
              <a:t>disciple</a:t>
            </a:r>
            <a:r>
              <a:rPr lang="nl-NL" i="1" dirty="0"/>
              <a:t> of </a:t>
            </a:r>
            <a:r>
              <a:rPr lang="nl-NL" i="1" dirty="0" err="1"/>
              <a:t>Christ</a:t>
            </a:r>
            <a:r>
              <a:rPr lang="nl-NL" i="1" dirty="0"/>
              <a:t> </a:t>
            </a:r>
            <a:r>
              <a:rPr lang="nl-NL" i="1" dirty="0" err="1"/>
              <a:t>and</a:t>
            </a:r>
            <a:r>
              <a:rPr lang="nl-NL" i="1" dirty="0"/>
              <a:t> ever went </a:t>
            </a:r>
            <a:r>
              <a:rPr lang="nl-NL" i="1" dirty="0" err="1"/>
              <a:t>about</a:t>
            </a:r>
            <a:r>
              <a:rPr lang="nl-NL" i="1" dirty="0"/>
              <a:t> </a:t>
            </a:r>
            <a:r>
              <a:rPr lang="nl-NL" i="1" dirty="0" err="1"/>
              <a:t>doing</a:t>
            </a:r>
            <a:r>
              <a:rPr lang="nl-NL" i="1" dirty="0"/>
              <a:t> </a:t>
            </a:r>
            <a:r>
              <a:rPr lang="nl-NL" i="1" dirty="0" err="1"/>
              <a:t>good</a:t>
            </a:r>
            <a:r>
              <a:rPr lang="nl-NL" i="1" dirty="0"/>
              <a:t>... </a:t>
            </a:r>
            <a:r>
              <a:rPr lang="nl-NL" i="1" dirty="0" err="1"/>
              <a:t>She</a:t>
            </a:r>
            <a:r>
              <a:rPr lang="nl-NL" i="1" dirty="0"/>
              <a:t> was </a:t>
            </a:r>
            <a:r>
              <a:rPr lang="nl-NL" i="1" dirty="0" err="1"/>
              <a:t>honoured</a:t>
            </a:r>
            <a:r>
              <a:rPr lang="nl-NL" i="1" dirty="0"/>
              <a:t> </a:t>
            </a:r>
            <a:r>
              <a:rPr lang="nl-NL" i="1" dirty="0" err="1"/>
              <a:t>and</a:t>
            </a:r>
            <a:r>
              <a:rPr lang="nl-NL" i="1" dirty="0"/>
              <a:t> </a:t>
            </a:r>
            <a:r>
              <a:rPr lang="nl-NL" i="1" dirty="0" err="1"/>
              <a:t>respected</a:t>
            </a:r>
            <a:r>
              <a:rPr lang="nl-NL" i="1" dirty="0"/>
              <a:t> </a:t>
            </a:r>
            <a:r>
              <a:rPr lang="nl-NL" i="1" dirty="0" err="1"/>
              <a:t>by</a:t>
            </a:r>
            <a:r>
              <a:rPr lang="nl-NL" i="1" dirty="0"/>
              <a:t> </a:t>
            </a:r>
            <a:r>
              <a:rPr lang="nl-NL" i="1" dirty="0" err="1"/>
              <a:t>all</a:t>
            </a:r>
            <a:r>
              <a:rPr lang="nl-NL" i="1" dirty="0"/>
              <a:t> </a:t>
            </a:r>
            <a:r>
              <a:rPr lang="nl-NL" i="1" dirty="0" err="1"/>
              <a:t>who</a:t>
            </a:r>
            <a:r>
              <a:rPr lang="nl-NL" i="1" dirty="0"/>
              <a:t> </a:t>
            </a:r>
            <a:r>
              <a:rPr lang="nl-NL" i="1" dirty="0" err="1"/>
              <a:t>appreciate</a:t>
            </a:r>
            <a:r>
              <a:rPr lang="nl-NL" i="1" dirty="0"/>
              <a:t> </a:t>
            </a:r>
            <a:r>
              <a:rPr lang="nl-NL" i="1" dirty="0" err="1"/>
              <a:t>noble</a:t>
            </a:r>
            <a:r>
              <a:rPr lang="nl-NL" i="1" dirty="0"/>
              <a:t> </a:t>
            </a:r>
            <a:r>
              <a:rPr lang="nl-NL" i="1" dirty="0" err="1"/>
              <a:t>womanhood</a:t>
            </a:r>
            <a:r>
              <a:rPr lang="nl-NL" i="1" dirty="0"/>
              <a:t>, </a:t>
            </a:r>
            <a:r>
              <a:rPr lang="nl-NL" i="1" dirty="0" err="1"/>
              <a:t>consecrated</a:t>
            </a:r>
            <a:r>
              <a:rPr lang="nl-NL" i="1" dirty="0"/>
              <a:t> </a:t>
            </a:r>
            <a:r>
              <a:rPr lang="nl-NL" i="1" dirty="0" err="1"/>
              <a:t>to</a:t>
            </a:r>
            <a:r>
              <a:rPr lang="nl-NL" i="1" dirty="0"/>
              <a:t> </a:t>
            </a:r>
            <a:r>
              <a:rPr lang="nl-NL" i="1" dirty="0" err="1"/>
              <a:t>unselfish</a:t>
            </a:r>
            <a:r>
              <a:rPr lang="nl-NL" i="1" dirty="0"/>
              <a:t> </a:t>
            </a:r>
            <a:r>
              <a:rPr lang="nl-NL" i="1" dirty="0" err="1"/>
              <a:t>labour</a:t>
            </a:r>
            <a:r>
              <a:rPr lang="nl-NL" i="1" dirty="0"/>
              <a:t> </a:t>
            </a:r>
            <a:r>
              <a:rPr lang="nl-NL" i="1" dirty="0" err="1"/>
              <a:t>for</a:t>
            </a:r>
            <a:r>
              <a:rPr lang="nl-NL" i="1" dirty="0"/>
              <a:t> the </a:t>
            </a:r>
            <a:r>
              <a:rPr lang="nl-NL" i="1" dirty="0" err="1"/>
              <a:t>uplifting</a:t>
            </a:r>
            <a:r>
              <a:rPr lang="nl-NL" i="1" dirty="0"/>
              <a:t> </a:t>
            </a:r>
            <a:r>
              <a:rPr lang="nl-NL" i="1" dirty="0" err="1"/>
              <a:t>and</a:t>
            </a:r>
            <a:r>
              <a:rPr lang="nl-NL" i="1" dirty="0"/>
              <a:t> </a:t>
            </a:r>
            <a:r>
              <a:rPr lang="nl-NL" i="1" dirty="0" err="1"/>
              <a:t>betterment</a:t>
            </a:r>
            <a:r>
              <a:rPr lang="nl-NL" i="1" dirty="0"/>
              <a:t> of </a:t>
            </a:r>
            <a:r>
              <a:rPr lang="nl-NL" i="1" dirty="0" err="1" smtClean="0"/>
              <a:t>mankind</a:t>
            </a:r>
            <a:endParaRPr lang="nl-NL" i="1" dirty="0" smtClean="0"/>
          </a:p>
          <a:p>
            <a:r>
              <a:rPr lang="nl-NL" i="1" dirty="0" smtClean="0"/>
              <a:t>Her </a:t>
            </a:r>
            <a:r>
              <a:rPr lang="nl-NL" i="1" dirty="0" err="1"/>
              <a:t>death</a:t>
            </a:r>
            <a:r>
              <a:rPr lang="nl-NL" i="1" dirty="0"/>
              <a:t> </a:t>
            </a:r>
            <a:r>
              <a:rPr lang="nl-NL" i="1" dirty="0" err="1"/>
              <a:t>marks</a:t>
            </a:r>
            <a:r>
              <a:rPr lang="nl-NL" i="1" dirty="0"/>
              <a:t> the </a:t>
            </a:r>
            <a:r>
              <a:rPr lang="nl-NL" i="1" dirty="0" err="1"/>
              <a:t>calling</a:t>
            </a:r>
            <a:r>
              <a:rPr lang="nl-NL" i="1" dirty="0"/>
              <a:t> of </a:t>
            </a:r>
            <a:r>
              <a:rPr lang="nl-NL" i="1" dirty="0" err="1"/>
              <a:t>another</a:t>
            </a:r>
            <a:r>
              <a:rPr lang="nl-NL" i="1" dirty="0"/>
              <a:t> </a:t>
            </a:r>
            <a:r>
              <a:rPr lang="nl-NL" i="1" dirty="0" err="1"/>
              <a:t>noted</a:t>
            </a:r>
            <a:r>
              <a:rPr lang="nl-NL" i="1" dirty="0"/>
              <a:t> leader of the </a:t>
            </a:r>
            <a:r>
              <a:rPr lang="nl-NL" i="1" dirty="0" err="1"/>
              <a:t>religious</a:t>
            </a:r>
            <a:r>
              <a:rPr lang="nl-NL" i="1" dirty="0"/>
              <a:t> </a:t>
            </a:r>
            <a:r>
              <a:rPr lang="nl-NL" i="1" dirty="0" err="1"/>
              <a:t>thought</a:t>
            </a:r>
            <a:r>
              <a:rPr lang="nl-NL" i="1" dirty="0"/>
              <a:t> </a:t>
            </a:r>
            <a:r>
              <a:rPr lang="nl-NL" i="1" dirty="0" err="1"/>
              <a:t>and</a:t>
            </a:r>
            <a:r>
              <a:rPr lang="nl-NL" i="1" dirty="0"/>
              <a:t> </a:t>
            </a:r>
            <a:r>
              <a:rPr lang="nl-NL" i="1" dirty="0" err="1"/>
              <a:t>one</a:t>
            </a:r>
            <a:r>
              <a:rPr lang="nl-NL" i="1" dirty="0"/>
              <a:t> </a:t>
            </a:r>
            <a:r>
              <a:rPr lang="nl-NL" i="1" dirty="0" err="1"/>
              <a:t>whose</a:t>
            </a:r>
            <a:r>
              <a:rPr lang="nl-NL" i="1" dirty="0"/>
              <a:t> </a:t>
            </a:r>
            <a:r>
              <a:rPr lang="nl-NL" i="1" dirty="0" err="1"/>
              <a:t>almost</a:t>
            </a:r>
            <a:r>
              <a:rPr lang="nl-NL" i="1" dirty="0"/>
              <a:t> 90 </a:t>
            </a:r>
            <a:r>
              <a:rPr lang="nl-NL" i="1" dirty="0" err="1"/>
              <a:t>years</a:t>
            </a:r>
            <a:r>
              <a:rPr lang="nl-NL" i="1" dirty="0"/>
              <a:t> </a:t>
            </a:r>
            <a:r>
              <a:rPr lang="nl-NL" i="1" dirty="0" err="1"/>
              <a:t>were</a:t>
            </a:r>
            <a:r>
              <a:rPr lang="nl-NL" i="1" dirty="0"/>
              <a:t> full </a:t>
            </a:r>
            <a:r>
              <a:rPr lang="nl-NL" i="1" dirty="0" err="1"/>
              <a:t>to</a:t>
            </a:r>
            <a:r>
              <a:rPr lang="nl-NL" i="1" dirty="0"/>
              <a:t> </a:t>
            </a:r>
            <a:r>
              <a:rPr lang="nl-NL" i="1" dirty="0" err="1"/>
              <a:t>overflowing</a:t>
            </a:r>
            <a:r>
              <a:rPr lang="nl-NL" i="1" dirty="0"/>
              <a:t> </a:t>
            </a:r>
            <a:r>
              <a:rPr lang="nl-NL" i="1" dirty="0" err="1"/>
              <a:t>with</a:t>
            </a:r>
            <a:r>
              <a:rPr lang="nl-NL" i="1" dirty="0"/>
              <a:t> </a:t>
            </a:r>
            <a:r>
              <a:rPr lang="nl-NL" i="1" dirty="0" err="1"/>
              <a:t>good</a:t>
            </a:r>
            <a:r>
              <a:rPr lang="nl-NL" i="1" dirty="0"/>
              <a:t> </a:t>
            </a:r>
            <a:r>
              <a:rPr lang="nl-NL" i="1" dirty="0" err="1"/>
              <a:t>deeds</a:t>
            </a:r>
            <a:r>
              <a:rPr lang="nl-NL" i="1" dirty="0"/>
              <a:t>, kind </a:t>
            </a:r>
            <a:r>
              <a:rPr lang="nl-NL" i="1" dirty="0" err="1"/>
              <a:t>words</a:t>
            </a:r>
            <a:r>
              <a:rPr lang="nl-NL" i="1" dirty="0"/>
              <a:t>, </a:t>
            </a:r>
            <a:r>
              <a:rPr lang="nl-NL" i="1" dirty="0" err="1"/>
              <a:t>and</a:t>
            </a:r>
            <a:r>
              <a:rPr lang="nl-NL" i="1" dirty="0"/>
              <a:t> </a:t>
            </a:r>
            <a:r>
              <a:rPr lang="nl-NL" i="1" dirty="0" err="1"/>
              <a:t>earnest</a:t>
            </a:r>
            <a:r>
              <a:rPr lang="nl-NL" i="1" dirty="0"/>
              <a:t> </a:t>
            </a:r>
            <a:r>
              <a:rPr lang="nl-NL" i="1" dirty="0" err="1"/>
              <a:t>prayers</a:t>
            </a:r>
            <a:r>
              <a:rPr lang="nl-NL" i="1" dirty="0"/>
              <a:t> </a:t>
            </a:r>
            <a:r>
              <a:rPr lang="nl-NL" i="1" dirty="0" err="1"/>
              <a:t>for</a:t>
            </a:r>
            <a:r>
              <a:rPr lang="nl-NL" i="1" dirty="0"/>
              <a:t> </a:t>
            </a:r>
            <a:r>
              <a:rPr lang="nl-NL" i="1" dirty="0" err="1"/>
              <a:t>all</a:t>
            </a:r>
            <a:r>
              <a:rPr lang="nl-NL" i="1" dirty="0"/>
              <a:t> </a:t>
            </a:r>
            <a:r>
              <a:rPr lang="nl-NL" i="1" dirty="0" err="1" smtClean="0"/>
              <a:t>mankind.</a:t>
            </a:r>
            <a:r>
              <a:rPr lang="nl-NL" i="1" baseline="30000" dirty="0" err="1" smtClean="0">
                <a:hlinkClick r:id="rId2"/>
              </a:rPr>
              <a:t>ii</a:t>
            </a:r>
            <a:endParaRPr lang="nl-NL" dirty="0"/>
          </a:p>
        </p:txBody>
      </p:sp>
      <p:sp>
        <p:nvSpPr>
          <p:cNvPr id="3" name="Titel 2"/>
          <p:cNvSpPr>
            <a:spLocks noGrp="1"/>
          </p:cNvSpPr>
          <p:nvPr>
            <p:ph type="title"/>
          </p:nvPr>
        </p:nvSpPr>
        <p:spPr/>
        <p:txBody>
          <a:bodyPr>
            <a:normAutofit/>
          </a:bodyPr>
          <a:lstStyle/>
          <a:p>
            <a:r>
              <a:rPr lang="nl-NL" sz="3200" b="1" dirty="0">
                <a:solidFill>
                  <a:srgbClr val="FF0000"/>
                </a:solidFill>
              </a:rPr>
              <a:t>#6: </a:t>
            </a:r>
            <a:r>
              <a:rPr lang="nl-NL" sz="3200" b="1" dirty="0"/>
              <a:t>Een profeet laat goede vruchten zien</a:t>
            </a:r>
            <a:endParaRPr lang="nl-NL" sz="3200" dirty="0"/>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2276872"/>
            <a:ext cx="2857500" cy="217170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431784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pPr marL="342900" lvl="0" indent="-342900">
              <a:buClr>
                <a:srgbClr val="838995"/>
              </a:buClr>
              <a:buFont typeface="+mj-lt"/>
              <a:buAutoNum type="arabicPeriod"/>
            </a:pPr>
            <a:r>
              <a:rPr lang="nl-NL" dirty="0">
                <a:solidFill>
                  <a:srgbClr val="FFFFFF"/>
                </a:solidFill>
              </a:rPr>
              <a:t>Valt neer en is zwak</a:t>
            </a:r>
          </a:p>
          <a:p>
            <a:pPr marL="342900" lvl="0" indent="-342900">
              <a:buClr>
                <a:srgbClr val="838995"/>
              </a:buClr>
              <a:buFont typeface="+mj-lt"/>
              <a:buAutoNum type="arabicPeriod"/>
            </a:pPr>
            <a:r>
              <a:rPr lang="nl-NL" dirty="0">
                <a:solidFill>
                  <a:srgbClr val="FFFFFF"/>
                </a:solidFill>
              </a:rPr>
              <a:t>Staat op door Gods Kracht</a:t>
            </a:r>
          </a:p>
          <a:p>
            <a:pPr marL="342900" lvl="0" indent="-342900">
              <a:buClr>
                <a:srgbClr val="838995"/>
              </a:buClr>
              <a:buFont typeface="+mj-lt"/>
              <a:buAutoNum type="arabicPeriod"/>
            </a:pPr>
            <a:r>
              <a:rPr lang="nl-NL" dirty="0">
                <a:solidFill>
                  <a:srgbClr val="FFFFFF"/>
                </a:solidFill>
              </a:rPr>
              <a:t>Tijdens visioen zijn de ogen geopend</a:t>
            </a:r>
          </a:p>
          <a:p>
            <a:pPr marL="342900" lvl="0" indent="-342900">
              <a:buClr>
                <a:srgbClr val="838995"/>
              </a:buClr>
              <a:buFont typeface="+mj-lt"/>
              <a:buAutoNum type="arabicPeriod"/>
            </a:pPr>
            <a:r>
              <a:rPr lang="nl-NL" dirty="0">
                <a:solidFill>
                  <a:srgbClr val="FFFFFF"/>
                </a:solidFill>
              </a:rPr>
              <a:t>Ademt NIET ook niet bij spreken</a:t>
            </a:r>
          </a:p>
          <a:p>
            <a:endParaRPr lang="nl-NL" dirty="0" smtClean="0"/>
          </a:p>
          <a:p>
            <a:r>
              <a:rPr lang="nl-NL" dirty="0" smtClean="0"/>
              <a:t>Ellen ging niet alleen in </a:t>
            </a:r>
            <a:r>
              <a:rPr lang="nl-NL" dirty="0" err="1" smtClean="0"/>
              <a:t>prive</a:t>
            </a:r>
            <a:r>
              <a:rPr lang="nl-NL" dirty="0" smtClean="0"/>
              <a:t> momenten in visioen ook tijdens bijeenkomsten. Ooggetuigen in die tijd verklaarden (zelfs de grootste </a:t>
            </a:r>
            <a:r>
              <a:rPr lang="nl-NL" dirty="0" err="1" smtClean="0"/>
              <a:t>skeptici</a:t>
            </a:r>
            <a:r>
              <a:rPr lang="nl-NL" dirty="0" smtClean="0"/>
              <a:t>) dat ze deze punten liet zien. </a:t>
            </a:r>
          </a:p>
          <a:p>
            <a:endParaRPr lang="nl-NL" dirty="0" smtClean="0"/>
          </a:p>
          <a:p>
            <a:r>
              <a:rPr lang="nl-NL" dirty="0" smtClean="0"/>
              <a:t>In later jaren kreeg ze haar visioenen veelal ‘s nachts, net als de profeet Daniel</a:t>
            </a:r>
            <a:endParaRPr lang="nl-NL" dirty="0"/>
          </a:p>
        </p:txBody>
      </p:sp>
      <p:sp>
        <p:nvSpPr>
          <p:cNvPr id="3" name="Titel 2"/>
          <p:cNvSpPr>
            <a:spLocks noGrp="1"/>
          </p:cNvSpPr>
          <p:nvPr>
            <p:ph type="title"/>
          </p:nvPr>
        </p:nvSpPr>
        <p:spPr/>
        <p:txBody>
          <a:bodyPr>
            <a:normAutofit fontScale="90000"/>
          </a:bodyPr>
          <a:lstStyle/>
          <a:p>
            <a:r>
              <a:rPr lang="nl-NL" b="1" dirty="0">
                <a:solidFill>
                  <a:srgbClr val="FF0000"/>
                </a:solidFill>
              </a:rPr>
              <a:t>#7:</a:t>
            </a:r>
            <a:r>
              <a:rPr lang="nl-NL" b="1" dirty="0"/>
              <a:t> Een profeet, als hij in Visioen is, vertoont fysieke </a:t>
            </a:r>
            <a:r>
              <a:rPr lang="nl-NL" b="1" dirty="0" smtClean="0"/>
              <a:t>kenmerken</a:t>
            </a:r>
            <a:endParaRPr lang="nl-NL" dirty="0"/>
          </a:p>
        </p:txBody>
      </p:sp>
    </p:spTree>
    <p:extLst>
      <p:ext uri="{BB962C8B-B14F-4D97-AF65-F5344CB8AC3E}">
        <p14:creationId xmlns:p14="http://schemas.microsoft.com/office/powerpoint/2010/main" xmlns="" val="30245399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6" y="1463040"/>
            <a:ext cx="6451822" cy="4724400"/>
          </a:xfrm>
        </p:spPr>
        <p:txBody>
          <a:bodyPr>
            <a:normAutofit fontScale="85000" lnSpcReduction="10000"/>
          </a:bodyPr>
          <a:lstStyle/>
          <a:p>
            <a:r>
              <a:rPr lang="nl-NL" i="1" dirty="0"/>
              <a:t>J.N. </a:t>
            </a:r>
            <a:r>
              <a:rPr lang="nl-NL" i="1" dirty="0" err="1" smtClean="0"/>
              <a:t>LoughBorough</a:t>
            </a:r>
            <a:r>
              <a:rPr lang="nl-NL" i="1" dirty="0"/>
              <a:t>, zag haar 50 keer in visioen gaan, ook Mevr. </a:t>
            </a:r>
            <a:r>
              <a:rPr lang="nl-NL" i="1" dirty="0" err="1"/>
              <a:t>Sisly</a:t>
            </a:r>
            <a:r>
              <a:rPr lang="nl-NL" i="1" dirty="0"/>
              <a:t> Star zag haar in visioen gaan tijdens een gebedsbijeenkomst in Battle Creek</a:t>
            </a:r>
            <a:endParaRPr lang="nl-NL" dirty="0"/>
          </a:p>
          <a:p>
            <a:endParaRPr lang="nl-NL" i="1" dirty="0"/>
          </a:p>
          <a:p>
            <a:r>
              <a:rPr lang="nl-NL" i="1" dirty="0" smtClean="0"/>
              <a:t>In </a:t>
            </a:r>
            <a:r>
              <a:rPr lang="nl-NL" i="1" dirty="0"/>
              <a:t>passing </a:t>
            </a:r>
            <a:r>
              <a:rPr lang="nl-NL" i="1" dirty="0" err="1"/>
              <a:t>into</a:t>
            </a:r>
            <a:r>
              <a:rPr lang="nl-NL" i="1" dirty="0"/>
              <a:t> </a:t>
            </a:r>
            <a:r>
              <a:rPr lang="nl-NL" i="1" dirty="0" err="1"/>
              <a:t>vision</a:t>
            </a:r>
            <a:r>
              <a:rPr lang="nl-NL" i="1" dirty="0"/>
              <a:t>, </a:t>
            </a:r>
            <a:r>
              <a:rPr lang="nl-NL" i="1" dirty="0" err="1"/>
              <a:t>she</a:t>
            </a:r>
            <a:r>
              <a:rPr lang="nl-NL" i="1" dirty="0"/>
              <a:t> </a:t>
            </a:r>
            <a:r>
              <a:rPr lang="nl-NL" i="1" dirty="0" err="1"/>
              <a:t>gives</a:t>
            </a:r>
            <a:r>
              <a:rPr lang="nl-NL" i="1" dirty="0"/>
              <a:t> </a:t>
            </a:r>
            <a:r>
              <a:rPr lang="nl-NL" i="1" dirty="0" err="1"/>
              <a:t>three</a:t>
            </a:r>
            <a:r>
              <a:rPr lang="nl-NL" i="1" dirty="0"/>
              <a:t> </a:t>
            </a:r>
            <a:r>
              <a:rPr lang="nl-NL" i="1" dirty="0" err="1"/>
              <a:t>enrapturing</a:t>
            </a:r>
            <a:r>
              <a:rPr lang="nl-NL" i="1" dirty="0"/>
              <a:t> </a:t>
            </a:r>
            <a:r>
              <a:rPr lang="nl-NL" i="1" dirty="0" err="1"/>
              <a:t>shouts</a:t>
            </a:r>
            <a:r>
              <a:rPr lang="nl-NL" i="1" dirty="0"/>
              <a:t> of “</a:t>
            </a:r>
            <a:r>
              <a:rPr lang="nl-NL" i="1" dirty="0" err="1"/>
              <a:t>Glory</a:t>
            </a:r>
            <a:r>
              <a:rPr lang="nl-NL" i="1" dirty="0"/>
              <a:t>!” </a:t>
            </a:r>
            <a:r>
              <a:rPr lang="nl-NL" i="1" dirty="0" err="1"/>
              <a:t>which</a:t>
            </a:r>
            <a:r>
              <a:rPr lang="nl-NL" i="1" dirty="0"/>
              <a:t> echo </a:t>
            </a:r>
            <a:r>
              <a:rPr lang="nl-NL" i="1" dirty="0" err="1"/>
              <a:t>and</a:t>
            </a:r>
            <a:r>
              <a:rPr lang="nl-NL" i="1" dirty="0"/>
              <a:t> re-echo, the second, </a:t>
            </a:r>
            <a:r>
              <a:rPr lang="nl-NL" i="1" dirty="0" err="1"/>
              <a:t>and</a:t>
            </a:r>
            <a:r>
              <a:rPr lang="nl-NL" i="1" dirty="0"/>
              <a:t> </a:t>
            </a:r>
            <a:r>
              <a:rPr lang="nl-NL" i="1" dirty="0" err="1"/>
              <a:t>especially</a:t>
            </a:r>
            <a:r>
              <a:rPr lang="nl-NL" i="1" dirty="0"/>
              <a:t> the </a:t>
            </a:r>
            <a:r>
              <a:rPr lang="nl-NL" i="1" dirty="0" err="1"/>
              <a:t>third</a:t>
            </a:r>
            <a:r>
              <a:rPr lang="nl-NL" i="1" dirty="0"/>
              <a:t>, </a:t>
            </a:r>
            <a:r>
              <a:rPr lang="nl-NL" i="1" dirty="0" err="1"/>
              <a:t>fainter</a:t>
            </a:r>
            <a:r>
              <a:rPr lang="nl-NL" i="1" dirty="0"/>
              <a:t> but more </a:t>
            </a:r>
            <a:r>
              <a:rPr lang="nl-NL" i="1" dirty="0" err="1"/>
              <a:t>thrilling</a:t>
            </a:r>
            <a:r>
              <a:rPr lang="nl-NL" i="1" dirty="0"/>
              <a:t> </a:t>
            </a:r>
            <a:r>
              <a:rPr lang="nl-NL" i="1" dirty="0" err="1"/>
              <a:t>than</a:t>
            </a:r>
            <a:r>
              <a:rPr lang="nl-NL" i="1" dirty="0"/>
              <a:t> the first, the </a:t>
            </a:r>
            <a:r>
              <a:rPr lang="nl-NL" i="1" dirty="0" err="1"/>
              <a:t>voice</a:t>
            </a:r>
            <a:r>
              <a:rPr lang="nl-NL" i="1" dirty="0"/>
              <a:t> </a:t>
            </a:r>
            <a:r>
              <a:rPr lang="nl-NL" i="1" dirty="0" err="1"/>
              <a:t>resembling</a:t>
            </a:r>
            <a:r>
              <a:rPr lang="nl-NL" i="1" dirty="0"/>
              <a:t> </a:t>
            </a:r>
            <a:r>
              <a:rPr lang="nl-NL" i="1" dirty="0" err="1"/>
              <a:t>that</a:t>
            </a:r>
            <a:r>
              <a:rPr lang="nl-NL" i="1" dirty="0"/>
              <a:t> of </a:t>
            </a:r>
            <a:r>
              <a:rPr lang="nl-NL" i="1" dirty="0" err="1"/>
              <a:t>one</a:t>
            </a:r>
            <a:r>
              <a:rPr lang="nl-NL" i="1" dirty="0"/>
              <a:t> </a:t>
            </a:r>
            <a:r>
              <a:rPr lang="nl-NL" i="1" dirty="0" err="1"/>
              <a:t>quite</a:t>
            </a:r>
            <a:r>
              <a:rPr lang="nl-NL" i="1" dirty="0"/>
              <a:t> a </a:t>
            </a:r>
            <a:r>
              <a:rPr lang="nl-NL" i="1" dirty="0" err="1"/>
              <a:t>distance</a:t>
            </a:r>
            <a:r>
              <a:rPr lang="nl-NL" i="1" dirty="0"/>
              <a:t> </a:t>
            </a:r>
            <a:r>
              <a:rPr lang="nl-NL" i="1" dirty="0" err="1"/>
              <a:t>from</a:t>
            </a:r>
            <a:r>
              <a:rPr lang="nl-NL" i="1" dirty="0"/>
              <a:t> </a:t>
            </a:r>
            <a:r>
              <a:rPr lang="nl-NL" i="1" dirty="0" err="1"/>
              <a:t>you</a:t>
            </a:r>
            <a:r>
              <a:rPr lang="nl-NL" i="1" dirty="0"/>
              <a:t>, </a:t>
            </a:r>
            <a:r>
              <a:rPr lang="nl-NL" i="1" dirty="0" err="1"/>
              <a:t>and</a:t>
            </a:r>
            <a:r>
              <a:rPr lang="nl-NL" i="1" dirty="0"/>
              <a:t> </a:t>
            </a:r>
            <a:r>
              <a:rPr lang="nl-NL" i="1" dirty="0" err="1"/>
              <a:t>just</a:t>
            </a:r>
            <a:r>
              <a:rPr lang="nl-NL" i="1" dirty="0"/>
              <a:t> </a:t>
            </a:r>
            <a:r>
              <a:rPr lang="nl-NL" i="1" dirty="0" err="1"/>
              <a:t>going</a:t>
            </a:r>
            <a:r>
              <a:rPr lang="nl-NL" i="1" dirty="0"/>
              <a:t> out of hearing. For </a:t>
            </a:r>
            <a:r>
              <a:rPr lang="nl-NL" i="1" dirty="0" err="1"/>
              <a:t>about</a:t>
            </a:r>
            <a:r>
              <a:rPr lang="nl-NL" i="1" dirty="0"/>
              <a:t> </a:t>
            </a:r>
            <a:r>
              <a:rPr lang="nl-NL" i="1" dirty="0" err="1"/>
              <a:t>four</a:t>
            </a:r>
            <a:r>
              <a:rPr lang="nl-NL" i="1" dirty="0"/>
              <a:t> or five </a:t>
            </a:r>
            <a:r>
              <a:rPr lang="nl-NL" i="1" dirty="0" err="1"/>
              <a:t>seconds</a:t>
            </a:r>
            <a:r>
              <a:rPr lang="nl-NL" b="1" i="1" dirty="0"/>
              <a:t> </a:t>
            </a:r>
            <a:r>
              <a:rPr lang="nl-NL" b="1" i="1" dirty="0" err="1"/>
              <a:t>she</a:t>
            </a:r>
            <a:r>
              <a:rPr lang="nl-NL" b="1" i="1" dirty="0"/>
              <a:t> </a:t>
            </a:r>
            <a:r>
              <a:rPr lang="nl-NL" b="1" i="1" dirty="0" err="1"/>
              <a:t>seems</a:t>
            </a:r>
            <a:r>
              <a:rPr lang="nl-NL" b="1" i="1" dirty="0"/>
              <a:t> </a:t>
            </a:r>
            <a:r>
              <a:rPr lang="nl-NL" b="1" i="1" dirty="0" err="1"/>
              <a:t>to</a:t>
            </a:r>
            <a:r>
              <a:rPr lang="nl-NL" b="1" i="1" dirty="0"/>
              <a:t> drop down </a:t>
            </a:r>
            <a:r>
              <a:rPr lang="nl-NL" b="1" i="1" dirty="0" err="1"/>
              <a:t>like</a:t>
            </a:r>
            <a:r>
              <a:rPr lang="nl-NL" b="1" i="1" dirty="0"/>
              <a:t> a person in a </a:t>
            </a:r>
            <a:r>
              <a:rPr lang="nl-NL" b="1" i="1" dirty="0" err="1"/>
              <a:t>swoon</a:t>
            </a:r>
            <a:r>
              <a:rPr lang="nl-NL" b="1" i="1" dirty="0"/>
              <a:t>, or </a:t>
            </a:r>
            <a:r>
              <a:rPr lang="nl-NL" b="1" i="1" dirty="0" err="1"/>
              <a:t>one</a:t>
            </a:r>
            <a:r>
              <a:rPr lang="nl-NL" b="1" i="1" dirty="0"/>
              <a:t> </a:t>
            </a:r>
            <a:r>
              <a:rPr lang="nl-NL" b="1" i="1" dirty="0" err="1"/>
              <a:t>having</a:t>
            </a:r>
            <a:r>
              <a:rPr lang="nl-NL" b="1" i="1" dirty="0"/>
              <a:t> lost his </a:t>
            </a:r>
            <a:r>
              <a:rPr lang="nl-NL" b="1" i="1" dirty="0" err="1"/>
              <a:t>strength</a:t>
            </a:r>
            <a:r>
              <a:rPr lang="nl-NL" b="1" i="1" dirty="0"/>
              <a:t>; </a:t>
            </a:r>
            <a:r>
              <a:rPr lang="nl-NL" b="1" i="1" dirty="0" err="1"/>
              <a:t>she</a:t>
            </a:r>
            <a:r>
              <a:rPr lang="nl-NL" b="1" i="1" dirty="0"/>
              <a:t> </a:t>
            </a:r>
            <a:r>
              <a:rPr lang="nl-NL" b="1" i="1" dirty="0" err="1"/>
              <a:t>then</a:t>
            </a:r>
            <a:r>
              <a:rPr lang="nl-NL" b="1" i="1" dirty="0"/>
              <a:t> </a:t>
            </a:r>
            <a:r>
              <a:rPr lang="nl-NL" b="1" i="1" dirty="0" err="1"/>
              <a:t>seems</a:t>
            </a:r>
            <a:r>
              <a:rPr lang="nl-NL" b="1" i="1" dirty="0"/>
              <a:t> </a:t>
            </a:r>
            <a:r>
              <a:rPr lang="nl-NL" b="1" i="1" dirty="0" err="1"/>
              <a:t>to</a:t>
            </a:r>
            <a:r>
              <a:rPr lang="nl-NL" b="1" i="1" dirty="0"/>
              <a:t> </a:t>
            </a:r>
            <a:r>
              <a:rPr lang="nl-NL" b="1" i="1" dirty="0" err="1"/>
              <a:t>be</a:t>
            </a:r>
            <a:r>
              <a:rPr lang="nl-NL" b="1" i="1" dirty="0"/>
              <a:t> </a:t>
            </a:r>
            <a:r>
              <a:rPr lang="nl-NL" b="1" i="1" dirty="0" err="1"/>
              <a:t>instantly</a:t>
            </a:r>
            <a:r>
              <a:rPr lang="nl-NL" b="1" i="1" dirty="0"/>
              <a:t> </a:t>
            </a:r>
            <a:r>
              <a:rPr lang="nl-NL" b="1" i="1" dirty="0" err="1"/>
              <a:t>filled</a:t>
            </a:r>
            <a:r>
              <a:rPr lang="nl-NL" b="1" i="1" dirty="0"/>
              <a:t> </a:t>
            </a:r>
            <a:r>
              <a:rPr lang="nl-NL" b="1" i="1" dirty="0" err="1"/>
              <a:t>with</a:t>
            </a:r>
            <a:r>
              <a:rPr lang="nl-NL" b="1" i="1" dirty="0"/>
              <a:t> </a:t>
            </a:r>
            <a:r>
              <a:rPr lang="nl-NL" b="1" i="1" dirty="0" err="1"/>
              <a:t>superhuman</a:t>
            </a:r>
            <a:r>
              <a:rPr lang="nl-NL" b="1" i="1" dirty="0"/>
              <a:t> </a:t>
            </a:r>
            <a:r>
              <a:rPr lang="nl-NL" b="1" i="1" dirty="0" err="1"/>
              <a:t>strength</a:t>
            </a:r>
            <a:r>
              <a:rPr lang="nl-NL" i="1" dirty="0"/>
              <a:t>, </a:t>
            </a:r>
            <a:r>
              <a:rPr lang="nl-NL" i="1" dirty="0" err="1"/>
              <a:t>sometimes</a:t>
            </a:r>
            <a:r>
              <a:rPr lang="nl-NL" i="1" dirty="0"/>
              <a:t> </a:t>
            </a:r>
            <a:r>
              <a:rPr lang="nl-NL" i="1" dirty="0" err="1"/>
              <a:t>rising</a:t>
            </a:r>
            <a:r>
              <a:rPr lang="nl-NL" i="1" dirty="0"/>
              <a:t> at </a:t>
            </a:r>
            <a:r>
              <a:rPr lang="nl-NL" i="1" dirty="0" err="1"/>
              <a:t>once</a:t>
            </a:r>
            <a:r>
              <a:rPr lang="nl-NL" i="1" dirty="0"/>
              <a:t> </a:t>
            </a:r>
            <a:r>
              <a:rPr lang="nl-NL" i="1" dirty="0" err="1"/>
              <a:t>to</a:t>
            </a:r>
            <a:r>
              <a:rPr lang="nl-NL" i="1" dirty="0"/>
              <a:t> her </a:t>
            </a:r>
            <a:r>
              <a:rPr lang="nl-NL" i="1" dirty="0" err="1"/>
              <a:t>feet</a:t>
            </a:r>
            <a:r>
              <a:rPr lang="nl-NL" i="1" dirty="0"/>
              <a:t> </a:t>
            </a:r>
            <a:r>
              <a:rPr lang="nl-NL" i="1" dirty="0" err="1"/>
              <a:t>and</a:t>
            </a:r>
            <a:r>
              <a:rPr lang="nl-NL" i="1" dirty="0"/>
              <a:t> </a:t>
            </a:r>
            <a:r>
              <a:rPr lang="nl-NL" i="1" dirty="0" err="1"/>
              <a:t>walking</a:t>
            </a:r>
            <a:r>
              <a:rPr lang="nl-NL" i="1" dirty="0"/>
              <a:t> </a:t>
            </a:r>
            <a:r>
              <a:rPr lang="nl-NL" i="1" dirty="0" err="1"/>
              <a:t>about</a:t>
            </a:r>
            <a:r>
              <a:rPr lang="nl-NL" i="1" dirty="0"/>
              <a:t> the room</a:t>
            </a:r>
            <a:r>
              <a:rPr lang="nl-NL" i="1" dirty="0" smtClean="0"/>
              <a:t>.</a:t>
            </a:r>
          </a:p>
          <a:p>
            <a:r>
              <a:rPr lang="nl-NL" i="1" dirty="0" smtClean="0"/>
              <a:t> </a:t>
            </a:r>
            <a:r>
              <a:rPr lang="nl-NL" i="1" dirty="0" err="1"/>
              <a:t>There</a:t>
            </a:r>
            <a:r>
              <a:rPr lang="nl-NL" i="1" dirty="0"/>
              <a:t> are frequent </a:t>
            </a:r>
            <a:r>
              <a:rPr lang="nl-NL" i="1" dirty="0" err="1"/>
              <a:t>movements</a:t>
            </a:r>
            <a:r>
              <a:rPr lang="nl-NL" i="1" dirty="0"/>
              <a:t> of the hands </a:t>
            </a:r>
            <a:r>
              <a:rPr lang="nl-NL" i="1" dirty="0" err="1"/>
              <a:t>and</a:t>
            </a:r>
            <a:r>
              <a:rPr lang="nl-NL" i="1" dirty="0"/>
              <a:t> arms, </a:t>
            </a:r>
            <a:r>
              <a:rPr lang="nl-NL" i="1" dirty="0" err="1"/>
              <a:t>pointing</a:t>
            </a:r>
            <a:r>
              <a:rPr lang="nl-NL" i="1" dirty="0"/>
              <a:t> </a:t>
            </a:r>
            <a:r>
              <a:rPr lang="nl-NL" i="1" dirty="0" err="1"/>
              <a:t>to</a:t>
            </a:r>
            <a:r>
              <a:rPr lang="nl-NL" i="1" dirty="0"/>
              <a:t> the right or </a:t>
            </a:r>
            <a:r>
              <a:rPr lang="nl-NL" i="1" dirty="0" err="1"/>
              <a:t>left</a:t>
            </a:r>
            <a:r>
              <a:rPr lang="nl-NL" i="1" dirty="0"/>
              <a:t> as her </a:t>
            </a:r>
            <a:r>
              <a:rPr lang="nl-NL" i="1" dirty="0" err="1"/>
              <a:t>head</a:t>
            </a:r>
            <a:r>
              <a:rPr lang="nl-NL" i="1" dirty="0"/>
              <a:t> </a:t>
            </a:r>
            <a:r>
              <a:rPr lang="nl-NL" i="1" dirty="0" err="1"/>
              <a:t>turns</a:t>
            </a:r>
            <a:r>
              <a:rPr lang="nl-NL" i="1" dirty="0"/>
              <a:t>. </a:t>
            </a:r>
            <a:r>
              <a:rPr lang="nl-NL" i="1" dirty="0" err="1"/>
              <a:t>All</a:t>
            </a:r>
            <a:r>
              <a:rPr lang="nl-NL" i="1" dirty="0"/>
              <a:t> these </a:t>
            </a:r>
            <a:r>
              <a:rPr lang="nl-NL" i="1" dirty="0" err="1"/>
              <a:t>movements</a:t>
            </a:r>
            <a:r>
              <a:rPr lang="nl-NL" i="1" dirty="0"/>
              <a:t> are made in a most </a:t>
            </a:r>
            <a:r>
              <a:rPr lang="nl-NL" i="1" dirty="0" err="1"/>
              <a:t>graceful</a:t>
            </a:r>
            <a:r>
              <a:rPr lang="nl-NL" i="1" dirty="0"/>
              <a:t> </a:t>
            </a:r>
            <a:r>
              <a:rPr lang="nl-NL" i="1" dirty="0" err="1"/>
              <a:t>manner</a:t>
            </a:r>
            <a:r>
              <a:rPr lang="nl-NL" i="1" dirty="0"/>
              <a:t>. In </a:t>
            </a:r>
            <a:r>
              <a:rPr lang="nl-NL" i="1" dirty="0" err="1"/>
              <a:t>whatever</a:t>
            </a:r>
            <a:r>
              <a:rPr lang="nl-NL" i="1" dirty="0"/>
              <a:t> </a:t>
            </a:r>
            <a:r>
              <a:rPr lang="nl-NL" i="1" dirty="0" err="1"/>
              <a:t>position</a:t>
            </a:r>
            <a:r>
              <a:rPr lang="nl-NL" i="1" dirty="0"/>
              <a:t> the hand or arm </a:t>
            </a:r>
            <a:r>
              <a:rPr lang="nl-NL" i="1" dirty="0" err="1"/>
              <a:t>may</a:t>
            </a:r>
            <a:r>
              <a:rPr lang="nl-NL" i="1" dirty="0"/>
              <a:t> </a:t>
            </a:r>
            <a:r>
              <a:rPr lang="nl-NL" i="1" dirty="0" err="1"/>
              <a:t>be</a:t>
            </a:r>
            <a:r>
              <a:rPr lang="nl-NL" i="1" dirty="0"/>
              <a:t> </a:t>
            </a:r>
            <a:r>
              <a:rPr lang="nl-NL" i="1" dirty="0" err="1"/>
              <a:t>placed</a:t>
            </a:r>
            <a:r>
              <a:rPr lang="nl-NL" i="1" dirty="0"/>
              <a:t>, </a:t>
            </a:r>
            <a:r>
              <a:rPr lang="nl-NL" i="1" dirty="0" err="1"/>
              <a:t>it</a:t>
            </a:r>
            <a:r>
              <a:rPr lang="nl-NL" i="1" dirty="0"/>
              <a:t> is </a:t>
            </a:r>
            <a:r>
              <a:rPr lang="nl-NL" i="1" dirty="0" err="1"/>
              <a:t>impossible</a:t>
            </a:r>
            <a:r>
              <a:rPr lang="nl-NL" i="1" dirty="0"/>
              <a:t> </a:t>
            </a:r>
            <a:r>
              <a:rPr lang="nl-NL" i="1" dirty="0" err="1"/>
              <a:t>for</a:t>
            </a:r>
            <a:r>
              <a:rPr lang="nl-NL" i="1" dirty="0"/>
              <a:t> </a:t>
            </a:r>
            <a:r>
              <a:rPr lang="nl-NL" i="1" dirty="0" err="1"/>
              <a:t>anyone</a:t>
            </a:r>
            <a:r>
              <a:rPr lang="nl-NL" i="1" dirty="0"/>
              <a:t> </a:t>
            </a:r>
            <a:r>
              <a:rPr lang="nl-NL" i="1" dirty="0" err="1"/>
              <a:t>to</a:t>
            </a:r>
            <a:r>
              <a:rPr lang="nl-NL" i="1" dirty="0"/>
              <a:t> move it. </a:t>
            </a:r>
            <a:r>
              <a:rPr lang="nl-NL" b="1" i="1" dirty="0"/>
              <a:t>Her </a:t>
            </a:r>
            <a:r>
              <a:rPr lang="nl-NL" b="1" i="1" dirty="0" err="1"/>
              <a:t>eyes</a:t>
            </a:r>
            <a:r>
              <a:rPr lang="nl-NL" b="1" i="1" dirty="0"/>
              <a:t> are </a:t>
            </a:r>
            <a:r>
              <a:rPr lang="nl-NL" b="1" i="1" dirty="0" err="1"/>
              <a:t>always</a:t>
            </a:r>
            <a:r>
              <a:rPr lang="nl-NL" b="1" i="1" dirty="0"/>
              <a:t> open, but </a:t>
            </a:r>
            <a:r>
              <a:rPr lang="nl-NL" b="1" i="1" dirty="0" err="1"/>
              <a:t>she</a:t>
            </a:r>
            <a:r>
              <a:rPr lang="nl-NL" b="1" i="1" dirty="0"/>
              <a:t> does </a:t>
            </a:r>
            <a:r>
              <a:rPr lang="nl-NL" b="1" i="1" dirty="0" err="1"/>
              <a:t>not</a:t>
            </a:r>
            <a:r>
              <a:rPr lang="nl-NL" b="1" i="1" dirty="0"/>
              <a:t> </a:t>
            </a:r>
            <a:r>
              <a:rPr lang="nl-NL" b="1" i="1" dirty="0" err="1"/>
              <a:t>wink</a:t>
            </a:r>
            <a:r>
              <a:rPr lang="nl-NL" i="1" dirty="0"/>
              <a:t>; her </a:t>
            </a:r>
            <a:r>
              <a:rPr lang="nl-NL" i="1" dirty="0" err="1"/>
              <a:t>head</a:t>
            </a:r>
            <a:r>
              <a:rPr lang="nl-NL" i="1" dirty="0"/>
              <a:t> is </a:t>
            </a:r>
            <a:r>
              <a:rPr lang="nl-NL" i="1" dirty="0" err="1"/>
              <a:t>raised</a:t>
            </a:r>
            <a:r>
              <a:rPr lang="nl-NL" i="1" dirty="0"/>
              <a:t>, </a:t>
            </a:r>
            <a:r>
              <a:rPr lang="nl-NL" i="1" dirty="0" err="1"/>
              <a:t>and</a:t>
            </a:r>
            <a:r>
              <a:rPr lang="nl-NL" i="1" dirty="0"/>
              <a:t> </a:t>
            </a:r>
            <a:r>
              <a:rPr lang="nl-NL" i="1" dirty="0" err="1"/>
              <a:t>she</a:t>
            </a:r>
            <a:r>
              <a:rPr lang="nl-NL" i="1" dirty="0"/>
              <a:t> is </a:t>
            </a:r>
            <a:r>
              <a:rPr lang="nl-NL" i="1" dirty="0" err="1"/>
              <a:t>looking</a:t>
            </a:r>
            <a:r>
              <a:rPr lang="nl-NL" i="1" dirty="0"/>
              <a:t> </a:t>
            </a:r>
            <a:r>
              <a:rPr lang="nl-NL" i="1" dirty="0" err="1"/>
              <a:t>upward</a:t>
            </a:r>
            <a:r>
              <a:rPr lang="nl-NL" i="1" dirty="0"/>
              <a:t>, </a:t>
            </a:r>
            <a:r>
              <a:rPr lang="nl-NL" i="1" dirty="0" err="1"/>
              <a:t>not</a:t>
            </a:r>
            <a:r>
              <a:rPr lang="nl-NL" i="1" dirty="0"/>
              <a:t> </a:t>
            </a:r>
            <a:r>
              <a:rPr lang="nl-NL" i="1" dirty="0" err="1"/>
              <a:t>with</a:t>
            </a:r>
            <a:r>
              <a:rPr lang="nl-NL" i="1" dirty="0"/>
              <a:t> a vacant </a:t>
            </a:r>
            <a:r>
              <a:rPr lang="nl-NL" i="1" dirty="0" err="1"/>
              <a:t>stare</a:t>
            </a:r>
            <a:r>
              <a:rPr lang="nl-NL" i="1" dirty="0"/>
              <a:t>, but </a:t>
            </a:r>
            <a:r>
              <a:rPr lang="nl-NL" i="1" dirty="0" err="1"/>
              <a:t>with</a:t>
            </a:r>
            <a:r>
              <a:rPr lang="nl-NL" i="1" dirty="0"/>
              <a:t> a </a:t>
            </a:r>
            <a:r>
              <a:rPr lang="nl-NL" i="1" dirty="0" err="1"/>
              <a:t>pleasant</a:t>
            </a:r>
            <a:r>
              <a:rPr lang="nl-NL" i="1" dirty="0"/>
              <a:t> </a:t>
            </a:r>
            <a:r>
              <a:rPr lang="nl-NL" i="1" dirty="0" err="1"/>
              <a:t>expression</a:t>
            </a:r>
            <a:r>
              <a:rPr lang="nl-NL" i="1" dirty="0"/>
              <a:t>, </a:t>
            </a:r>
            <a:r>
              <a:rPr lang="nl-NL" i="1" dirty="0" err="1"/>
              <a:t>only</a:t>
            </a:r>
            <a:r>
              <a:rPr lang="nl-NL" i="1" dirty="0"/>
              <a:t> </a:t>
            </a:r>
            <a:r>
              <a:rPr lang="nl-NL" i="1" dirty="0" err="1"/>
              <a:t>differing</a:t>
            </a:r>
            <a:r>
              <a:rPr lang="nl-NL" i="1" dirty="0"/>
              <a:t> </a:t>
            </a:r>
            <a:r>
              <a:rPr lang="nl-NL" i="1" dirty="0" err="1"/>
              <a:t>from</a:t>
            </a:r>
            <a:r>
              <a:rPr lang="nl-NL" i="1" dirty="0"/>
              <a:t> the </a:t>
            </a:r>
            <a:r>
              <a:rPr lang="nl-NL" i="1" dirty="0" err="1"/>
              <a:t>normal</a:t>
            </a:r>
            <a:r>
              <a:rPr lang="nl-NL" i="1" dirty="0"/>
              <a:t> in </a:t>
            </a:r>
            <a:r>
              <a:rPr lang="nl-NL" i="1" dirty="0" err="1"/>
              <a:t>that</a:t>
            </a:r>
            <a:r>
              <a:rPr lang="nl-NL" i="1" dirty="0"/>
              <a:t> </a:t>
            </a:r>
            <a:r>
              <a:rPr lang="nl-NL" i="1" dirty="0" err="1"/>
              <a:t>she</a:t>
            </a:r>
            <a:r>
              <a:rPr lang="nl-NL" i="1" dirty="0"/>
              <a:t> </a:t>
            </a:r>
            <a:r>
              <a:rPr lang="nl-NL" i="1" dirty="0" err="1"/>
              <a:t>appears</a:t>
            </a:r>
            <a:r>
              <a:rPr lang="nl-NL" i="1" dirty="0"/>
              <a:t> </a:t>
            </a:r>
            <a:r>
              <a:rPr lang="nl-NL" i="1" dirty="0" err="1"/>
              <a:t>to</a:t>
            </a:r>
            <a:r>
              <a:rPr lang="nl-NL" i="1" dirty="0"/>
              <a:t> </a:t>
            </a:r>
            <a:r>
              <a:rPr lang="nl-NL" i="1" dirty="0" err="1"/>
              <a:t>be</a:t>
            </a:r>
            <a:r>
              <a:rPr lang="nl-NL" i="1" dirty="0"/>
              <a:t> </a:t>
            </a:r>
            <a:r>
              <a:rPr lang="nl-NL" i="1" dirty="0" err="1"/>
              <a:t>looking</a:t>
            </a:r>
            <a:r>
              <a:rPr lang="nl-NL" i="1" dirty="0"/>
              <a:t> </a:t>
            </a:r>
            <a:r>
              <a:rPr lang="nl-NL" i="1" dirty="0" err="1"/>
              <a:t>intently</a:t>
            </a:r>
            <a:r>
              <a:rPr lang="nl-NL" i="1" dirty="0"/>
              <a:t> at </a:t>
            </a:r>
            <a:r>
              <a:rPr lang="nl-NL" i="1" dirty="0" err="1"/>
              <a:t>some</a:t>
            </a:r>
            <a:r>
              <a:rPr lang="nl-NL" i="1" dirty="0"/>
              <a:t> </a:t>
            </a:r>
            <a:r>
              <a:rPr lang="nl-NL" i="1" dirty="0" err="1"/>
              <a:t>distant</a:t>
            </a:r>
            <a:r>
              <a:rPr lang="nl-NL" i="1" dirty="0"/>
              <a:t> object. </a:t>
            </a:r>
            <a:r>
              <a:rPr lang="nl-NL" b="1" i="1" dirty="0" err="1"/>
              <a:t>She</a:t>
            </a:r>
            <a:r>
              <a:rPr lang="nl-NL" b="1" i="1" dirty="0"/>
              <a:t> does </a:t>
            </a:r>
            <a:r>
              <a:rPr lang="nl-NL" b="1" i="1" dirty="0" err="1"/>
              <a:t>not</a:t>
            </a:r>
            <a:r>
              <a:rPr lang="nl-NL" b="1" i="1" dirty="0"/>
              <a:t> </a:t>
            </a:r>
            <a:r>
              <a:rPr lang="nl-NL" b="1" i="1" dirty="0" err="1"/>
              <a:t>breathe</a:t>
            </a:r>
            <a:r>
              <a:rPr lang="nl-NL" b="1" i="1" dirty="0"/>
              <a:t>, </a:t>
            </a:r>
            <a:r>
              <a:rPr lang="nl-NL" b="1" i="1" dirty="0" err="1"/>
              <a:t>yet</a:t>
            </a:r>
            <a:r>
              <a:rPr lang="nl-NL" b="1" i="1" dirty="0"/>
              <a:t> her </a:t>
            </a:r>
            <a:r>
              <a:rPr lang="nl-NL" b="1" i="1" dirty="0" err="1"/>
              <a:t>pulse</a:t>
            </a:r>
            <a:r>
              <a:rPr lang="nl-NL" b="1" i="1" dirty="0"/>
              <a:t> beats </a:t>
            </a:r>
            <a:r>
              <a:rPr lang="nl-NL" b="1" i="1" dirty="0" err="1"/>
              <a:t>regularly</a:t>
            </a:r>
            <a:r>
              <a:rPr lang="nl-NL" i="1" dirty="0"/>
              <a:t>. Her </a:t>
            </a:r>
            <a:r>
              <a:rPr lang="nl-NL" i="1" dirty="0" err="1"/>
              <a:t>countenance</a:t>
            </a:r>
            <a:r>
              <a:rPr lang="nl-NL" i="1" dirty="0"/>
              <a:t> is </a:t>
            </a:r>
            <a:r>
              <a:rPr lang="nl-NL" i="1" dirty="0" err="1"/>
              <a:t>pleasant</a:t>
            </a:r>
            <a:r>
              <a:rPr lang="nl-NL" i="1" dirty="0"/>
              <a:t>, </a:t>
            </a:r>
            <a:r>
              <a:rPr lang="nl-NL" i="1" dirty="0" err="1"/>
              <a:t>and</a:t>
            </a:r>
            <a:r>
              <a:rPr lang="nl-NL" i="1" dirty="0"/>
              <a:t> the colour of her face is </a:t>
            </a:r>
            <a:r>
              <a:rPr lang="nl-NL" i="1" dirty="0" err="1"/>
              <a:t>florid</a:t>
            </a:r>
            <a:r>
              <a:rPr lang="nl-NL" i="1" dirty="0"/>
              <a:t> as in her </a:t>
            </a:r>
            <a:r>
              <a:rPr lang="nl-NL" i="1" dirty="0" err="1"/>
              <a:t>natural</a:t>
            </a:r>
            <a:r>
              <a:rPr lang="nl-NL" i="1" dirty="0"/>
              <a:t> state (</a:t>
            </a:r>
            <a:r>
              <a:rPr lang="nl-NL" i="1" dirty="0" err="1"/>
              <a:t>emphasis</a:t>
            </a:r>
            <a:r>
              <a:rPr lang="nl-NL" i="1" dirty="0"/>
              <a:t> </a:t>
            </a:r>
            <a:r>
              <a:rPr lang="nl-NL" i="1" dirty="0" err="1"/>
              <a:t>added</a:t>
            </a:r>
            <a:r>
              <a:rPr lang="nl-NL" i="1" dirty="0"/>
              <a:t>).</a:t>
            </a:r>
            <a:r>
              <a:rPr lang="nl-NL" i="1" baseline="30000" dirty="0" smtClean="0"/>
              <a:t>i</a:t>
            </a:r>
          </a:p>
          <a:p>
            <a:endParaRPr lang="nl-NL" dirty="0"/>
          </a:p>
        </p:txBody>
      </p:sp>
      <p:sp>
        <p:nvSpPr>
          <p:cNvPr id="3" name="Titel 2"/>
          <p:cNvSpPr>
            <a:spLocks noGrp="1"/>
          </p:cNvSpPr>
          <p:nvPr>
            <p:ph type="title"/>
          </p:nvPr>
        </p:nvSpPr>
        <p:spPr/>
        <p:txBody>
          <a:bodyPr/>
          <a:lstStyle/>
          <a:p>
            <a:r>
              <a:rPr lang="nl-NL" b="1" dirty="0" smtClean="0">
                <a:solidFill>
                  <a:srgbClr val="FF0000"/>
                </a:solidFill>
              </a:rPr>
              <a:t>Ooggetuige</a:t>
            </a:r>
            <a:r>
              <a:rPr lang="nl-NL" b="1" dirty="0" smtClean="0"/>
              <a:t> verklaringen</a:t>
            </a:r>
            <a:endParaRPr lang="nl-NL" b="1" dirty="0"/>
          </a:p>
        </p:txBody>
      </p:sp>
      <p:pic>
        <p:nvPicPr>
          <p:cNvPr id="368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4729" y="2564904"/>
            <a:ext cx="4168479" cy="3384376"/>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OffAxis1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379294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normAutofit lnSpcReduction="10000"/>
          </a:bodyPr>
          <a:lstStyle/>
          <a:p>
            <a:r>
              <a:rPr lang="nl-NL" dirty="0" smtClean="0"/>
              <a:t>Tijdens een </a:t>
            </a:r>
            <a:r>
              <a:rPr lang="nl-NL" dirty="0" err="1" smtClean="0"/>
              <a:t>conferenite</a:t>
            </a:r>
            <a:r>
              <a:rPr lang="nl-NL" dirty="0" smtClean="0"/>
              <a:t> waar kerkleiders aanwezig waren in juni 1854 waren diverse mensen die haar in visioen zagen gaan. Tijdens een </a:t>
            </a:r>
            <a:r>
              <a:rPr lang="nl-NL" dirty="0" err="1" smtClean="0"/>
              <a:t>bijeenkokmst</a:t>
            </a:r>
            <a:r>
              <a:rPr lang="nl-NL" dirty="0" smtClean="0"/>
              <a:t> riep haar man James White, Artsen om een diagnose te geven.</a:t>
            </a:r>
          </a:p>
          <a:p>
            <a:r>
              <a:rPr lang="nl-NL" dirty="0" smtClean="0"/>
              <a:t>Verslag van familie </a:t>
            </a:r>
            <a:r>
              <a:rPr lang="nl-NL" dirty="0" err="1" smtClean="0"/>
              <a:t>Fowler</a:t>
            </a:r>
            <a:r>
              <a:rPr lang="nl-NL" dirty="0" smtClean="0"/>
              <a:t>:</a:t>
            </a:r>
          </a:p>
          <a:p>
            <a:r>
              <a:rPr lang="nl-NL" i="1" dirty="0"/>
              <a:t>We </a:t>
            </a:r>
            <a:r>
              <a:rPr lang="nl-NL" i="1" dirty="0" err="1"/>
              <a:t>were</a:t>
            </a:r>
            <a:r>
              <a:rPr lang="nl-NL" i="1" dirty="0"/>
              <a:t> present </a:t>
            </a:r>
            <a:r>
              <a:rPr lang="nl-NL" i="1" dirty="0" err="1"/>
              <a:t>when</a:t>
            </a:r>
            <a:r>
              <a:rPr lang="nl-NL" i="1" dirty="0"/>
              <a:t> Sister E.G. White had a </a:t>
            </a:r>
            <a:r>
              <a:rPr lang="nl-NL" i="1" dirty="0" err="1"/>
              <a:t>vision</a:t>
            </a:r>
            <a:r>
              <a:rPr lang="nl-NL" i="1" dirty="0"/>
              <a:t> in </a:t>
            </a:r>
            <a:r>
              <a:rPr lang="nl-NL" i="1" dirty="0" err="1"/>
              <a:t>Waldron’s</a:t>
            </a:r>
            <a:r>
              <a:rPr lang="nl-NL" i="1" dirty="0"/>
              <a:t> Hall, </a:t>
            </a:r>
            <a:r>
              <a:rPr lang="nl-NL" i="1" dirty="0" err="1"/>
              <a:t>Hillsdale</a:t>
            </a:r>
            <a:r>
              <a:rPr lang="nl-NL" i="1" dirty="0"/>
              <a:t>. </a:t>
            </a:r>
            <a:r>
              <a:rPr lang="nl-NL" b="1" i="1" u="sng" dirty="0">
                <a:solidFill>
                  <a:srgbClr val="FF0000"/>
                </a:solidFill>
              </a:rPr>
              <a:t>Dr. Lord made </a:t>
            </a:r>
            <a:r>
              <a:rPr lang="nl-NL" b="1" i="1" u="sng" dirty="0" err="1">
                <a:solidFill>
                  <a:srgbClr val="FF0000"/>
                </a:solidFill>
              </a:rPr>
              <a:t>an</a:t>
            </a:r>
            <a:r>
              <a:rPr lang="nl-NL" b="1" i="1" u="sng" dirty="0">
                <a:solidFill>
                  <a:srgbClr val="FF0000"/>
                </a:solidFill>
              </a:rPr>
              <a:t> examination, </a:t>
            </a:r>
            <a:r>
              <a:rPr lang="nl-NL" b="1" i="1" u="sng" dirty="0" err="1">
                <a:solidFill>
                  <a:srgbClr val="FF0000"/>
                </a:solidFill>
              </a:rPr>
              <a:t>and</a:t>
            </a:r>
            <a:r>
              <a:rPr lang="nl-NL" b="1" i="1" u="sng" dirty="0">
                <a:solidFill>
                  <a:srgbClr val="FF0000"/>
                </a:solidFill>
              </a:rPr>
              <a:t> </a:t>
            </a:r>
            <a:r>
              <a:rPr lang="nl-NL" b="1" i="1" u="sng" dirty="0" err="1">
                <a:solidFill>
                  <a:srgbClr val="FF0000"/>
                </a:solidFill>
              </a:rPr>
              <a:t>said</a:t>
            </a:r>
            <a:r>
              <a:rPr lang="nl-NL" b="1" i="1" u="sng" dirty="0">
                <a:solidFill>
                  <a:srgbClr val="FF0000"/>
                </a:solidFill>
              </a:rPr>
              <a:t>, “Her </a:t>
            </a:r>
            <a:r>
              <a:rPr lang="nl-NL" b="1" i="1" u="sng" dirty="0" err="1">
                <a:solidFill>
                  <a:srgbClr val="FF0000"/>
                </a:solidFill>
              </a:rPr>
              <a:t>heart</a:t>
            </a:r>
            <a:r>
              <a:rPr lang="nl-NL" b="1" i="1" u="sng" dirty="0">
                <a:solidFill>
                  <a:srgbClr val="FF0000"/>
                </a:solidFill>
              </a:rPr>
              <a:t> beats, but </a:t>
            </a:r>
            <a:r>
              <a:rPr lang="nl-NL" b="1" i="1" u="sng" dirty="0" err="1">
                <a:solidFill>
                  <a:srgbClr val="FF0000"/>
                </a:solidFill>
              </a:rPr>
              <a:t>there</a:t>
            </a:r>
            <a:r>
              <a:rPr lang="nl-NL" b="1" i="1" u="sng" dirty="0">
                <a:solidFill>
                  <a:srgbClr val="FF0000"/>
                </a:solidFill>
              </a:rPr>
              <a:t> is no </a:t>
            </a:r>
            <a:r>
              <a:rPr lang="nl-NL" b="1" i="1" u="sng" dirty="0" err="1">
                <a:solidFill>
                  <a:srgbClr val="FF0000"/>
                </a:solidFill>
              </a:rPr>
              <a:t>breath</a:t>
            </a:r>
            <a:r>
              <a:rPr lang="nl-NL" b="1" i="1" u="sng" dirty="0">
                <a:solidFill>
                  <a:srgbClr val="FF0000"/>
                </a:solidFill>
              </a:rPr>
              <a:t>. </a:t>
            </a:r>
            <a:r>
              <a:rPr lang="nl-NL" b="1" i="1" u="sng" dirty="0" err="1">
                <a:solidFill>
                  <a:srgbClr val="FF0000"/>
                </a:solidFill>
              </a:rPr>
              <a:t>There</a:t>
            </a:r>
            <a:r>
              <a:rPr lang="nl-NL" b="1" i="1" u="sng" dirty="0">
                <a:solidFill>
                  <a:srgbClr val="FF0000"/>
                </a:solidFill>
              </a:rPr>
              <a:t> is life, but no action of the </a:t>
            </a:r>
            <a:r>
              <a:rPr lang="nl-NL" b="1" i="1" u="sng" dirty="0" err="1">
                <a:solidFill>
                  <a:srgbClr val="FF0000"/>
                </a:solidFill>
              </a:rPr>
              <a:t>lungs</a:t>
            </a:r>
            <a:r>
              <a:rPr lang="nl-NL" b="1" i="1" u="sng" dirty="0">
                <a:solidFill>
                  <a:srgbClr val="FF0000"/>
                </a:solidFill>
              </a:rPr>
              <a:t>. I </a:t>
            </a:r>
            <a:r>
              <a:rPr lang="nl-NL" b="1" i="1" u="sng" dirty="0" err="1">
                <a:solidFill>
                  <a:srgbClr val="FF0000"/>
                </a:solidFill>
              </a:rPr>
              <a:t>cannot</a:t>
            </a:r>
            <a:r>
              <a:rPr lang="nl-NL" b="1" i="1" u="sng" dirty="0">
                <a:solidFill>
                  <a:srgbClr val="FF0000"/>
                </a:solidFill>
              </a:rPr>
              <a:t> account </a:t>
            </a:r>
            <a:r>
              <a:rPr lang="nl-NL" b="1" i="1" u="sng" dirty="0" err="1">
                <a:solidFill>
                  <a:srgbClr val="FF0000"/>
                </a:solidFill>
              </a:rPr>
              <a:t>for</a:t>
            </a:r>
            <a:r>
              <a:rPr lang="nl-NL" b="1" i="1" u="sng" dirty="0">
                <a:solidFill>
                  <a:srgbClr val="FF0000"/>
                </a:solidFill>
              </a:rPr>
              <a:t> </a:t>
            </a:r>
            <a:r>
              <a:rPr lang="nl-NL" b="1" i="1" u="sng" dirty="0" err="1">
                <a:solidFill>
                  <a:srgbClr val="FF0000"/>
                </a:solidFill>
              </a:rPr>
              <a:t>this</a:t>
            </a:r>
            <a:r>
              <a:rPr lang="nl-NL" b="1" i="1" u="sng" dirty="0">
                <a:solidFill>
                  <a:srgbClr val="FF0000"/>
                </a:solidFill>
              </a:rPr>
              <a:t> </a:t>
            </a:r>
            <a:r>
              <a:rPr lang="nl-NL" b="1" i="1" u="sng" dirty="0" err="1">
                <a:solidFill>
                  <a:srgbClr val="FF0000"/>
                </a:solidFill>
              </a:rPr>
              <a:t>condition</a:t>
            </a:r>
            <a:r>
              <a:rPr lang="nl-NL" b="1" i="1" u="sng" dirty="0">
                <a:solidFill>
                  <a:srgbClr val="FF0000"/>
                </a:solidFill>
              </a:rPr>
              <a:t>.”</a:t>
            </a:r>
            <a:endParaRPr lang="nl-NL" b="1" u="sng" dirty="0">
              <a:solidFill>
                <a:srgbClr val="FF0000"/>
              </a:solidFill>
            </a:endParaRPr>
          </a:p>
          <a:p>
            <a:endParaRPr lang="nl-NL" dirty="0" smtClean="0"/>
          </a:p>
          <a:p>
            <a:r>
              <a:rPr lang="nl-NL" dirty="0" smtClean="0"/>
              <a:t>Een tweede verslag van C.S. </a:t>
            </a:r>
            <a:r>
              <a:rPr lang="nl-NL" dirty="0" err="1" smtClean="0"/>
              <a:t>Cove</a:t>
            </a:r>
            <a:endParaRPr lang="nl-NL" dirty="0" smtClean="0"/>
          </a:p>
          <a:p>
            <a:r>
              <a:rPr lang="nl-NL" i="1" dirty="0"/>
              <a:t>I was present </a:t>
            </a:r>
            <a:r>
              <a:rPr lang="nl-NL" i="1" dirty="0" err="1"/>
              <a:t>when</a:t>
            </a:r>
            <a:r>
              <a:rPr lang="nl-NL" i="1" dirty="0"/>
              <a:t> Sister White had the </a:t>
            </a:r>
            <a:r>
              <a:rPr lang="nl-NL" i="1" dirty="0" err="1"/>
              <a:t>above-named</a:t>
            </a:r>
            <a:r>
              <a:rPr lang="nl-NL" i="1" dirty="0"/>
              <a:t> </a:t>
            </a:r>
            <a:r>
              <a:rPr lang="nl-NL" i="1" dirty="0" err="1"/>
              <a:t>vision</a:t>
            </a:r>
            <a:r>
              <a:rPr lang="nl-NL" i="1" dirty="0"/>
              <a:t> in </a:t>
            </a:r>
            <a:r>
              <a:rPr lang="nl-NL" i="1" dirty="0" err="1"/>
              <a:t>Waldron’s</a:t>
            </a:r>
            <a:r>
              <a:rPr lang="nl-NL" i="1" dirty="0"/>
              <a:t> Hall, </a:t>
            </a:r>
            <a:r>
              <a:rPr lang="nl-NL" i="1" dirty="0" err="1"/>
              <a:t>Hillsdale</a:t>
            </a:r>
            <a:r>
              <a:rPr lang="nl-NL" i="1" dirty="0"/>
              <a:t>. In </a:t>
            </a:r>
            <a:r>
              <a:rPr lang="nl-NL" i="1" dirty="0" err="1"/>
              <a:t>addition</a:t>
            </a:r>
            <a:r>
              <a:rPr lang="nl-NL" i="1" dirty="0"/>
              <a:t> </a:t>
            </a:r>
            <a:r>
              <a:rPr lang="nl-NL" i="1" dirty="0" err="1"/>
              <a:t>to</a:t>
            </a:r>
            <a:r>
              <a:rPr lang="nl-NL" i="1" dirty="0"/>
              <a:t> the </a:t>
            </a:r>
            <a:r>
              <a:rPr lang="nl-NL" i="1" dirty="0" err="1"/>
              <a:t>above</a:t>
            </a:r>
            <a:r>
              <a:rPr lang="nl-NL" i="1" dirty="0"/>
              <a:t> statement, I </a:t>
            </a:r>
            <a:r>
              <a:rPr lang="nl-NL" i="1" dirty="0" err="1"/>
              <a:t>heard</a:t>
            </a:r>
            <a:r>
              <a:rPr lang="nl-NL" i="1" dirty="0"/>
              <a:t> the doctor say </a:t>
            </a:r>
            <a:r>
              <a:rPr lang="nl-NL" i="1" dirty="0" err="1"/>
              <a:t>that</a:t>
            </a:r>
            <a:r>
              <a:rPr lang="nl-NL" i="1" dirty="0"/>
              <a:t> Sister </a:t>
            </a:r>
            <a:r>
              <a:rPr lang="nl-NL" i="1" dirty="0" err="1"/>
              <a:t>White’s</a:t>
            </a:r>
            <a:r>
              <a:rPr lang="nl-NL" i="1" dirty="0"/>
              <a:t> </a:t>
            </a:r>
            <a:r>
              <a:rPr lang="nl-NL" i="1" dirty="0" err="1"/>
              <a:t>condition</a:t>
            </a:r>
            <a:r>
              <a:rPr lang="nl-NL" i="1" dirty="0"/>
              <a:t> in </a:t>
            </a:r>
            <a:r>
              <a:rPr lang="nl-NL" i="1" dirty="0" err="1"/>
              <a:t>vision</a:t>
            </a:r>
            <a:r>
              <a:rPr lang="nl-NL" i="1" dirty="0"/>
              <a:t> was "</a:t>
            </a:r>
            <a:r>
              <a:rPr lang="nl-NL" i="1" dirty="0" err="1"/>
              <a:t>beyond</a:t>
            </a:r>
            <a:r>
              <a:rPr lang="nl-NL" i="1" dirty="0"/>
              <a:t> his </a:t>
            </a:r>
            <a:r>
              <a:rPr lang="nl-NL" i="1" dirty="0" err="1"/>
              <a:t>knowledge</a:t>
            </a:r>
            <a:r>
              <a:rPr lang="nl-NL" i="1" dirty="0"/>
              <a:t>". He </a:t>
            </a:r>
            <a:r>
              <a:rPr lang="nl-NL" i="1" dirty="0" err="1"/>
              <a:t>also</a:t>
            </a:r>
            <a:r>
              <a:rPr lang="nl-NL" i="1" dirty="0"/>
              <a:t> </a:t>
            </a:r>
            <a:r>
              <a:rPr lang="nl-NL" i="1" dirty="0" err="1"/>
              <a:t>said</a:t>
            </a:r>
            <a:r>
              <a:rPr lang="nl-NL" i="1" dirty="0"/>
              <a:t>, "</a:t>
            </a:r>
            <a:r>
              <a:rPr lang="nl-NL" i="1" dirty="0" err="1"/>
              <a:t>There</a:t>
            </a:r>
            <a:r>
              <a:rPr lang="nl-NL" i="1" dirty="0"/>
              <a:t> is </a:t>
            </a:r>
            <a:r>
              <a:rPr lang="nl-NL" i="1" dirty="0" err="1"/>
              <a:t>something</a:t>
            </a:r>
            <a:r>
              <a:rPr lang="nl-NL" i="1" dirty="0"/>
              <a:t> </a:t>
            </a:r>
            <a:r>
              <a:rPr lang="nl-NL" i="1" dirty="0" err="1"/>
              <a:t>supernatural</a:t>
            </a:r>
            <a:r>
              <a:rPr lang="nl-NL" i="1" dirty="0"/>
              <a:t> </a:t>
            </a:r>
            <a:r>
              <a:rPr lang="nl-NL" i="1" dirty="0" err="1"/>
              <a:t>about</a:t>
            </a:r>
            <a:r>
              <a:rPr lang="nl-NL" i="1" dirty="0"/>
              <a:t> </a:t>
            </a:r>
            <a:r>
              <a:rPr lang="nl-NL" i="1" dirty="0" err="1"/>
              <a:t>that</a:t>
            </a:r>
            <a:r>
              <a:rPr lang="nl-NL" i="1" dirty="0"/>
              <a:t>."</a:t>
            </a:r>
            <a:r>
              <a:rPr lang="nl-NL" i="1" u="sng" baseline="30000" dirty="0">
                <a:hlinkClick r:id="rId2"/>
              </a:rPr>
              <a:t>vi</a:t>
            </a:r>
            <a:endParaRPr lang="nl-NL" dirty="0"/>
          </a:p>
          <a:p>
            <a:r>
              <a:rPr lang="nl-NL" dirty="0" smtClean="0"/>
              <a:t>r</a:t>
            </a:r>
            <a:endParaRPr lang="nl-NL" dirty="0"/>
          </a:p>
        </p:txBody>
      </p:sp>
      <p:sp>
        <p:nvSpPr>
          <p:cNvPr id="3" name="Titel 2"/>
          <p:cNvSpPr>
            <a:spLocks noGrp="1"/>
          </p:cNvSpPr>
          <p:nvPr>
            <p:ph type="title"/>
          </p:nvPr>
        </p:nvSpPr>
        <p:spPr/>
        <p:txBody>
          <a:bodyPr/>
          <a:lstStyle/>
          <a:p>
            <a:r>
              <a:rPr lang="nl-NL" b="1" dirty="0" smtClean="0"/>
              <a:t>Diagnose van artsen</a:t>
            </a:r>
            <a:endParaRPr lang="nl-NL" b="1" dirty="0"/>
          </a:p>
        </p:txBody>
      </p:sp>
    </p:spTree>
    <p:extLst>
      <p:ext uri="{BB962C8B-B14F-4D97-AF65-F5344CB8AC3E}">
        <p14:creationId xmlns:p14="http://schemas.microsoft.com/office/powerpoint/2010/main" xmlns="" val="14031248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2427" y="1463040"/>
            <a:ext cx="5587725" cy="4724400"/>
          </a:xfrm>
        </p:spPr>
        <p:txBody>
          <a:bodyPr/>
          <a:lstStyle/>
          <a:p>
            <a:endParaRPr lang="nl-NL" b="1" dirty="0" smtClean="0"/>
          </a:p>
          <a:p>
            <a:r>
              <a:rPr lang="nl-NL" b="1" dirty="0" smtClean="0"/>
              <a:t>Is dit voldoende bewijs om:</a:t>
            </a:r>
          </a:p>
          <a:p>
            <a:pPr marL="285750" indent="-285750">
              <a:buFont typeface="Arial" panose="020B0604020202020204" pitchFamily="34" charset="0"/>
              <a:buChar char="•"/>
            </a:pPr>
            <a:r>
              <a:rPr lang="nl-NL" dirty="0" smtClean="0"/>
              <a:t>Mening te herzien</a:t>
            </a:r>
          </a:p>
          <a:p>
            <a:pPr marL="285750" indent="-285750">
              <a:buFont typeface="Arial" panose="020B0604020202020204" pitchFamily="34" charset="0"/>
              <a:buChar char="•"/>
            </a:pPr>
            <a:r>
              <a:rPr lang="nl-NL" dirty="0" smtClean="0"/>
              <a:t>Te volharden om je huidige mening</a:t>
            </a:r>
          </a:p>
          <a:p>
            <a:pPr marL="285750" indent="-285750">
              <a:buFont typeface="Arial" panose="020B0604020202020204" pitchFamily="34" charset="0"/>
              <a:buChar char="•"/>
            </a:pPr>
            <a:r>
              <a:rPr lang="nl-NL" dirty="0" smtClean="0"/>
              <a:t>Je wilt meer bewijs.</a:t>
            </a:r>
          </a:p>
          <a:p>
            <a:endParaRPr lang="nl-NL" dirty="0"/>
          </a:p>
          <a:p>
            <a:r>
              <a:rPr lang="nl-NL" dirty="0" smtClean="0"/>
              <a:t>Wat doen wij ermee naar anderen toe?</a:t>
            </a:r>
          </a:p>
          <a:p>
            <a:pPr marL="285750" indent="-285750">
              <a:buFont typeface="Arial" panose="020B0604020202020204" pitchFamily="34" charset="0"/>
              <a:buChar char="•"/>
            </a:pPr>
            <a:r>
              <a:rPr lang="nl-NL" dirty="0" smtClean="0"/>
              <a:t>Zeggen wij dat mensen die de 7 punten niet laten zien, geen profeet zijn?</a:t>
            </a:r>
          </a:p>
          <a:p>
            <a:pPr marL="285750" indent="-285750">
              <a:buFont typeface="Arial" panose="020B0604020202020204" pitchFamily="34" charset="0"/>
              <a:buChar char="•"/>
            </a:pPr>
            <a:r>
              <a:rPr lang="nl-NL" dirty="0" smtClean="0"/>
              <a:t>Kan een ware profeet bijvoorbeeld iemand die gelooft dat de zondag de zevende dag is?</a:t>
            </a:r>
            <a:endParaRPr lang="nl-NL" dirty="0"/>
          </a:p>
        </p:txBody>
      </p:sp>
      <p:sp>
        <p:nvSpPr>
          <p:cNvPr id="3" name="Titel 2"/>
          <p:cNvSpPr>
            <a:spLocks noGrp="1"/>
          </p:cNvSpPr>
          <p:nvPr>
            <p:ph type="title"/>
          </p:nvPr>
        </p:nvSpPr>
        <p:spPr/>
        <p:txBody>
          <a:bodyPr/>
          <a:lstStyle/>
          <a:p>
            <a:r>
              <a:rPr lang="nl-NL" b="1" dirty="0" err="1" smtClean="0">
                <a:solidFill>
                  <a:srgbClr val="FF0000"/>
                </a:solidFill>
              </a:rPr>
              <a:t>Bring</a:t>
            </a:r>
            <a:r>
              <a:rPr lang="nl-NL" b="1" dirty="0" smtClean="0">
                <a:solidFill>
                  <a:srgbClr val="FF0000"/>
                </a:solidFill>
              </a:rPr>
              <a:t> </a:t>
            </a:r>
            <a:r>
              <a:rPr lang="nl-NL" b="1" dirty="0" err="1" smtClean="0">
                <a:solidFill>
                  <a:srgbClr val="FF0000"/>
                </a:solidFill>
              </a:rPr>
              <a:t>it</a:t>
            </a:r>
            <a:r>
              <a:rPr lang="nl-NL" b="1" dirty="0" smtClean="0">
                <a:solidFill>
                  <a:srgbClr val="FF0000"/>
                </a:solidFill>
              </a:rPr>
              <a:t> On: </a:t>
            </a:r>
            <a:r>
              <a:rPr lang="nl-NL" b="1" dirty="0" smtClean="0"/>
              <a:t>Wat denk je nu?!</a:t>
            </a:r>
            <a:endParaRPr lang="nl-NL" b="1" dirty="0"/>
          </a:p>
        </p:txBody>
      </p:sp>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28880" y="1916832"/>
            <a:ext cx="3240360" cy="3240360"/>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39710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err="1" smtClean="0">
                <a:solidFill>
                  <a:srgbClr val="FF0000"/>
                </a:solidFill>
              </a:rPr>
              <a:t>Questions</a:t>
            </a:r>
            <a:r>
              <a:rPr lang="nl-NL" b="1" dirty="0" smtClean="0">
                <a:solidFill>
                  <a:srgbClr val="FF0000"/>
                </a:solidFill>
              </a:rPr>
              <a:t> </a:t>
            </a:r>
            <a:endParaRPr lang="nl-NL" b="1" dirty="0">
              <a:solidFill>
                <a:srgbClr val="FF0000"/>
              </a:solidFill>
            </a:endParaRPr>
          </a:p>
        </p:txBody>
      </p:sp>
      <p:pic>
        <p:nvPicPr>
          <p:cNvPr id="3789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412776"/>
            <a:ext cx="6768752" cy="4504297"/>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1442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79" y="1628800"/>
            <a:ext cx="4319825" cy="3235461"/>
          </a:xfrm>
          <a:prstGeom prst="rect">
            <a:avLst/>
          </a:prstGeom>
          <a:noFill/>
          <a:ln>
            <a:noFill/>
          </a:ln>
          <a:effectLst>
            <a:glow rad="139700">
              <a:schemeClr val="accent2">
                <a:satMod val="175000"/>
                <a:alpha val="40000"/>
              </a:schemeClr>
            </a:glow>
            <a:reflection blurRad="6350" stA="50000" endA="300" endPos="38500" dist="50800" dir="5400000" sy="-100000" algn="bl" rotWithShape="0"/>
          </a:effectLst>
          <a:scene3d>
            <a:camera prst="isometricLeftDown"/>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el 1"/>
          <p:cNvSpPr>
            <a:spLocks noGrp="1"/>
          </p:cNvSpPr>
          <p:nvPr>
            <p:ph type="title"/>
          </p:nvPr>
        </p:nvSpPr>
        <p:spPr/>
        <p:txBody>
          <a:bodyPr>
            <a:normAutofit fontScale="90000"/>
          </a:bodyPr>
          <a:lstStyle/>
          <a:p>
            <a:r>
              <a:rPr lang="nl-NL" b="1" dirty="0" smtClean="0"/>
              <a:t>Komt er herstel van de </a:t>
            </a:r>
            <a:r>
              <a:rPr lang="nl-NL" b="1" dirty="0" smtClean="0">
                <a:solidFill>
                  <a:srgbClr val="FF0000"/>
                </a:solidFill>
              </a:rPr>
              <a:t>directe</a:t>
            </a:r>
            <a:r>
              <a:rPr lang="nl-NL" b="1" dirty="0" smtClean="0"/>
              <a:t> communicatie met God?!</a:t>
            </a:r>
            <a:endParaRPr lang="nl-NL" b="1" dirty="0"/>
          </a:p>
        </p:txBody>
      </p:sp>
      <p:sp>
        <p:nvSpPr>
          <p:cNvPr id="3" name="Tijdelijke aanduiding voor inhoud 2"/>
          <p:cNvSpPr>
            <a:spLocks noGrp="1"/>
          </p:cNvSpPr>
          <p:nvPr>
            <p:ph idx="4294967295"/>
          </p:nvPr>
        </p:nvSpPr>
        <p:spPr>
          <a:xfrm>
            <a:off x="457200" y="1600200"/>
            <a:ext cx="6275040" cy="4525963"/>
          </a:xfrm>
          <a:prstGeom prst="rect">
            <a:avLst/>
          </a:prstGeom>
        </p:spPr>
        <p:txBody>
          <a:bodyPr>
            <a:normAutofit/>
          </a:bodyPr>
          <a:lstStyle/>
          <a:p>
            <a:r>
              <a:rPr lang="nl-NL" b="1" dirty="0" smtClean="0"/>
              <a:t>Als Jezus wederkomt en de zonde voor eeuwig is weggedaan </a:t>
            </a:r>
          </a:p>
          <a:p>
            <a:r>
              <a:rPr lang="nl-NL" b="1" dirty="0" smtClean="0">
                <a:solidFill>
                  <a:srgbClr val="FF0000"/>
                </a:solidFill>
              </a:rPr>
              <a:t>1 Kor 13: 12</a:t>
            </a:r>
          </a:p>
          <a:p>
            <a:r>
              <a:rPr lang="nl-NL" dirty="0" smtClean="0"/>
              <a:t>Nu </a:t>
            </a:r>
            <a:r>
              <a:rPr lang="nl-NL" dirty="0"/>
              <a:t>immers kijken wij door middel van een spiegel in een raadsel</a:t>
            </a:r>
            <a:r>
              <a:rPr lang="nl-NL" dirty="0" smtClean="0"/>
              <a:t>, maar </a:t>
            </a:r>
            <a:r>
              <a:rPr lang="nl-NL" dirty="0"/>
              <a:t>dan </a:t>
            </a:r>
            <a:r>
              <a:rPr lang="nl-NL" i="1" dirty="0"/>
              <a:t>zullen wij zien</a:t>
            </a:r>
            <a:r>
              <a:rPr lang="nl-NL" dirty="0"/>
              <a:t> van aangezicht tot aangezicht</a:t>
            </a:r>
            <a:r>
              <a:rPr lang="nl-NL" dirty="0" smtClean="0"/>
              <a:t>. Nu </a:t>
            </a:r>
            <a:r>
              <a:rPr lang="nl-NL" dirty="0"/>
              <a:t>ken ik ten dele</a:t>
            </a:r>
            <a:r>
              <a:rPr lang="nl-NL" dirty="0" smtClean="0"/>
              <a:t>, maar </a:t>
            </a:r>
            <a:r>
              <a:rPr lang="nl-NL" dirty="0"/>
              <a:t>dan zal ik kennen</a:t>
            </a:r>
            <a:r>
              <a:rPr lang="nl-NL" dirty="0" smtClean="0"/>
              <a:t>, zoals </a:t>
            </a:r>
            <a:r>
              <a:rPr lang="nl-NL" dirty="0"/>
              <a:t>ik zelf gekend ben</a:t>
            </a:r>
            <a:r>
              <a:rPr lang="nl-NL" dirty="0" smtClean="0"/>
              <a:t>. </a:t>
            </a:r>
            <a:endParaRPr lang="nl-NL" dirty="0"/>
          </a:p>
          <a:p>
            <a:endParaRPr lang="nl-NL" dirty="0"/>
          </a:p>
          <a:p>
            <a:r>
              <a:rPr lang="nl-NL" b="1" dirty="0" smtClean="0">
                <a:solidFill>
                  <a:srgbClr val="FF0000"/>
                </a:solidFill>
              </a:rPr>
              <a:t>1 Kor 13:9-10</a:t>
            </a:r>
          </a:p>
          <a:p>
            <a:r>
              <a:rPr lang="nl-NL" dirty="0"/>
              <a:t>Want wij kennen ten dele en wij profeteren ten dele</a:t>
            </a:r>
            <a:r>
              <a:rPr lang="nl-NL" dirty="0" smtClean="0"/>
              <a:t>, 10 </a:t>
            </a:r>
            <a:r>
              <a:rPr lang="nl-NL" dirty="0"/>
              <a:t>maar wanneer het volmaakte zal gekomen zijn</a:t>
            </a:r>
            <a:r>
              <a:rPr lang="nl-NL" dirty="0" smtClean="0"/>
              <a:t>, zal </a:t>
            </a:r>
            <a:r>
              <a:rPr lang="nl-NL" dirty="0"/>
              <a:t>wat ten dele is, tenietgedaan worden.</a:t>
            </a:r>
          </a:p>
          <a:p>
            <a:endParaRPr lang="nl-NL" dirty="0" smtClean="0"/>
          </a:p>
          <a:p>
            <a:endParaRPr lang="nl-NL" dirty="0"/>
          </a:p>
        </p:txBody>
      </p:sp>
    </p:spTree>
    <p:extLst>
      <p:ext uri="{BB962C8B-B14F-4D97-AF65-F5344CB8AC3E}">
        <p14:creationId xmlns:p14="http://schemas.microsoft.com/office/powerpoint/2010/main" xmlns="" val="33513017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43463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10965</TotalTime>
  <Words>5201</Words>
  <Application>Microsoft Office PowerPoint</Application>
  <PresentationFormat>Diavoorstelling (4:3)</PresentationFormat>
  <Paragraphs>517</Paragraphs>
  <Slides>90</Slides>
  <Notes>2</Notes>
  <HiddenSlides>0</HiddenSlides>
  <MMClips>4</MMClips>
  <ScaleCrop>false</ScaleCrop>
  <HeadingPairs>
    <vt:vector size="4" baseType="variant">
      <vt:variant>
        <vt:lpstr>Thema</vt:lpstr>
      </vt:variant>
      <vt:variant>
        <vt:i4>1</vt:i4>
      </vt:variant>
      <vt:variant>
        <vt:lpstr>Diatitels</vt:lpstr>
      </vt:variant>
      <vt:variant>
        <vt:i4>90</vt:i4>
      </vt:variant>
    </vt:vector>
  </HeadingPairs>
  <TitlesOfParts>
    <vt:vector size="91" baseType="lpstr">
      <vt:lpstr>Mylar</vt:lpstr>
      <vt:lpstr>Ware of valse brengers van ‘t licht</vt:lpstr>
      <vt:lpstr>Programma ABC-Middag  6 december 2014</vt:lpstr>
      <vt:lpstr>Inleiding</vt:lpstr>
      <vt:lpstr>Bring it on: Ware of valse brengers van ‘t licht?!</vt:lpstr>
      <vt:lpstr>Bring it on: Wat te doe jij als je iets niet begrijpt?</vt:lpstr>
      <vt:lpstr>Niet iedereen wilt luisteren naar profeten of Gods woord</vt:lpstr>
      <vt:lpstr>Wat moeten wij met een profeet?!</vt:lpstr>
      <vt:lpstr>Verstoorde communicatie</vt:lpstr>
      <vt:lpstr>Komt er herstel van de directe communicatie met God?!</vt:lpstr>
      <vt:lpstr>Grootste Communicator: Jezus</vt:lpstr>
      <vt:lpstr>BRING it ON!  Quick Decision Time</vt:lpstr>
      <vt:lpstr>Profeten zeggen het van te voren!</vt:lpstr>
      <vt:lpstr>Sinds wanneer hebben wij profeten</vt:lpstr>
      <vt:lpstr>Profeten: Henoch</vt:lpstr>
      <vt:lpstr>Mannen &amp; vrouwen</vt:lpstr>
      <vt:lpstr>Taak van de profeet</vt:lpstr>
      <vt:lpstr>Niet iedereen krijgt alle gaven</vt:lpstr>
      <vt:lpstr>Wanneer geen profeten</vt:lpstr>
      <vt:lpstr>Tijdens de middeleeuwen</vt:lpstr>
      <vt:lpstr>De test!</vt:lpstr>
      <vt:lpstr>Profetie voor diegene die komst van Christus verwachten</vt:lpstr>
      <vt:lpstr>Hoe verder..?</vt:lpstr>
      <vt:lpstr>Er zullen valse profeten zijn</vt:lpstr>
      <vt:lpstr>VS: Man claimt dat hij Jezus is</vt:lpstr>
      <vt:lpstr>Let’s talk </vt:lpstr>
      <vt:lpstr>AJ Miller, Claimt dat hij Christus is</vt:lpstr>
      <vt:lpstr>Let’s talk some more</vt:lpstr>
      <vt:lpstr>Vertrouw je ‘t niet… of wel? Doe de test!</vt:lpstr>
      <vt:lpstr>De test: </vt:lpstr>
      <vt:lpstr>#1: De boodschap van een profeet is altijd in harmonie met de Bijbel en de Wet van God</vt:lpstr>
      <vt:lpstr>#1: De boodschap van een profeet is altijd in harmonie met de Bijbel en de Wet van God</vt:lpstr>
      <vt:lpstr>#2: De voorspellingen van een ware profeet komen uit</vt:lpstr>
      <vt:lpstr>#2: De voorspellingen van een ware profeet komen uit</vt:lpstr>
      <vt:lpstr>#3: Een ware profeet, profeteert om een geloofsgemeenschap op te bouwen en geeft toerusting of advies in religieuze zaken</vt:lpstr>
      <vt:lpstr>#3: Een ware profeet, profeteert om een geloofsgemeenschap op te bouwen en geeft toerusting of advies in religieuze zaken</vt:lpstr>
      <vt:lpstr>#4: Een ware profeet geeft glorie aan Jezus als Zoon van God &amp; als verlosser van de mensheid.</vt:lpstr>
      <vt:lpstr>#4: Een ware profeet geeft glorie aan Jezus als Zoon van God &amp; als verlosser van de mensheid.</vt:lpstr>
      <vt:lpstr>#5: Een profeet spreekt met autoriteit</vt:lpstr>
      <vt:lpstr>#6: Een profeet laat goede vruchten zien</vt:lpstr>
      <vt:lpstr>#6: Een profeet laat goede vruchten zien</vt:lpstr>
      <vt:lpstr>Bring it On! / Question:</vt:lpstr>
      <vt:lpstr>#7: Een profeet, als hij in Visioen is, vertoont fysieke kenmerken</vt:lpstr>
      <vt:lpstr>Fysieke kenmerken Daniels visioen</vt:lpstr>
      <vt:lpstr>Fysieke kenmerken Daniels visioen</vt:lpstr>
      <vt:lpstr>Fysieke kenmerken Daniels visioen</vt:lpstr>
      <vt:lpstr>#7: Een profeet, als hij in Visioen is, vertoont fysieke kenmerken</vt:lpstr>
      <vt:lpstr>Valse profeten  ten tijden van EGW</vt:lpstr>
      <vt:lpstr>Heel de waarheid – Het overblijfsel</vt:lpstr>
      <vt:lpstr>Het begrip Geest/ Gave der profetie</vt:lpstr>
      <vt:lpstr>BRING it On!</vt:lpstr>
      <vt:lpstr>Recente geschiedenis gave</vt:lpstr>
      <vt:lpstr>Bring it On: Vroege en laten regen</vt:lpstr>
      <vt:lpstr>Veel profetische bewegingen in 19de eeuw </vt:lpstr>
      <vt:lpstr>Het wordt komisch gebracht,  maar verhaal is historisch correct!</vt:lpstr>
      <vt:lpstr>BRING it ON: Wat heb jij onthouden van de test</vt:lpstr>
      <vt:lpstr>Veel profetische bewegingen in 19de eeuw </vt:lpstr>
      <vt:lpstr>Valse profeten  &amp; verdere Bijbelse raad</vt:lpstr>
      <vt:lpstr>De Bijbel en waarschuwingen aangaande valse profeten </vt:lpstr>
      <vt:lpstr>De Bijbel en waarschuwingen aangaande valse profeten </vt:lpstr>
      <vt:lpstr>De Bijbel en waarschuwingen aangaande valse profeten </vt:lpstr>
      <vt:lpstr>De Bijbel en waarschuwingen aangaande valse profeten </vt:lpstr>
      <vt:lpstr>Hoe zit dat nu met Ellen White</vt:lpstr>
      <vt:lpstr>Wie was Ellen White!</vt:lpstr>
      <vt:lpstr>Ellen White was niet de eerste</vt:lpstr>
      <vt:lpstr>Early Writings: Het eerste visioen</vt:lpstr>
      <vt:lpstr>Eerste visioen in beeld</vt:lpstr>
      <vt:lpstr>2000 visioenen en gehandicapt</vt:lpstr>
      <vt:lpstr>Biografie EGW</vt:lpstr>
      <vt:lpstr>BRING it ON: Wat doen jij met Ellen White </vt:lpstr>
      <vt:lpstr>De test &amp; EGW</vt:lpstr>
      <vt:lpstr>De 7 testen van een ware profeet</vt:lpstr>
      <vt:lpstr>De 7 testen van een ware profeet</vt:lpstr>
      <vt:lpstr>EGW &amp; #1: De boodschap van een profeet is altijd in harmonie met de Bijbel en de Wet van God</vt:lpstr>
      <vt:lpstr>EGW &amp; #1: De boodschap van een profeet is altijd in harmonie met de Bijbel en de Wet van God</vt:lpstr>
      <vt:lpstr>EGW &amp; #1: De boodschap van een profeet is altijd in harmonie met de Bijbel en de Wet van God</vt:lpstr>
      <vt:lpstr>EGW &amp; #2: De voorspellingen van een ware profeet komen uit</vt:lpstr>
      <vt:lpstr>Voorbeeld van voorspelling</vt:lpstr>
      <vt:lpstr>Voorbeeld van Gezondheidsboodschap</vt:lpstr>
      <vt:lpstr>Bring it on: Geen dierlijke producten!</vt:lpstr>
      <vt:lpstr>#3: Een ware profeet, profeteert om een geloofsgemeenschap op te bouwen en geeft toerusting of advies in religieuze zaken</vt:lpstr>
      <vt:lpstr>#4: Een ware profeet geeft glorie aan Jezus als Zoon van God &amp; als verlosser van de mensheid.</vt:lpstr>
      <vt:lpstr>#5: Een profeet spreekt met autoriteit</vt:lpstr>
      <vt:lpstr>#6: Een profeet laat goede vruchten zien</vt:lpstr>
      <vt:lpstr>#6: Een profeet laat goede vruchten zien</vt:lpstr>
      <vt:lpstr>#7: Een profeet, als hij in Visioen is, vertoont fysieke kenmerken</vt:lpstr>
      <vt:lpstr>Ooggetuige verklaringen</vt:lpstr>
      <vt:lpstr>Diagnose van artsen</vt:lpstr>
      <vt:lpstr>Bring it On: Wat denk je nu?!</vt:lpstr>
      <vt:lpstr>Questions </vt:lpstr>
      <vt:lpstr>Dia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Ware of valse brengers van ‘t licht</dc:title>
  <dc:creator>Riley Jack</dc:creator>
  <cp:lastModifiedBy>startklaar</cp:lastModifiedBy>
  <cp:revision>63</cp:revision>
  <dcterms:created xsi:type="dcterms:W3CDTF">2014-11-27T11:46:25Z</dcterms:created>
  <dcterms:modified xsi:type="dcterms:W3CDTF">2014-12-07T07:51:40Z</dcterms:modified>
</cp:coreProperties>
</file>