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8" r:id="rId1"/>
  </p:sldMasterIdLst>
  <p:notesMasterIdLst>
    <p:notesMasterId r:id="rId17"/>
  </p:notesMasterIdLst>
  <p:handoutMasterIdLst>
    <p:handoutMasterId r:id="rId18"/>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1" r:id="rId16"/>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0" orient="horz" pos="2154" userDrawn="1">
          <p15:clr>
            <a:srgbClr val="A4A3A4"/>
          </p15:clr>
        </p15:guide>
        <p15:guide id="1" pos="2874"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8" d="100"/>
          <a:sy n="78" d="100"/>
        </p:scale>
        <p:origin x="-192" y="498"/>
      </p:cViewPr>
      <p:guideLst>
        <p:guide orient="horz" pos="2154"/>
        <p:guide pos="2875"/>
      </p:guideLst>
    </p:cSldViewPr>
  </p:slideViewPr>
  <p:notesTextViewPr>
    <p:cViewPr>
      <p:scale>
        <a:sx n="1" d="1"/>
        <a:sy n="1" d="1"/>
      </p:scale>
      <p:origin x="0" y="0"/>
    </p:cViewPr>
  </p:notesTextViewPr>
  <p:sorterViewPr>
    <p:cViewPr>
      <p:scale>
        <a:sx n="66" d="100"/>
        <a:sy n="66" d="100"/>
      </p:scale>
      <p:origin x="0" y="0"/>
    </p:cViewPr>
  </p:sorterViewPr>
  <p:notesViewPr>
    <p:cSldViewPr>
      <p:cViewPr varScale="1">
        <p:scale>
          <a:sx n="52" d="100"/>
          <a:sy n="52" d="100"/>
        </p:scale>
        <p:origin x="-1866" y="-108"/>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533B239-D071-4419-A136-88535F6E411C}" type="datetimeFigureOut">
              <a:rPr lang="nl-NL" smtClean="0"/>
              <a:pPr/>
              <a:t>19-4-2015</a:t>
            </a:fld>
            <a:endParaRPr lang="nl-NL"/>
          </a:p>
        </p:txBody>
      </p:sp>
      <p:sp>
        <p:nvSpPr>
          <p:cNvPr id="4" name="Tijdelijke aanduiding voor voettekst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C7B16B43-0742-4CD3-A33F-E7D1C4A0645B}" type="slidenum">
              <a:rPr lang="nl-NL" smtClean="0"/>
              <a:pPr/>
              <a:t>‹nr.›</a:t>
            </a:fld>
            <a:endParaRPr lang="nl-NL"/>
          </a:p>
        </p:txBody>
      </p:sp>
    </p:spTree>
    <p:extLst>
      <p:ext uri="{BB962C8B-B14F-4D97-AF65-F5344CB8AC3E}">
        <p14:creationId xmlns:p14="http://schemas.microsoft.com/office/powerpoint/2010/main" xmlns="" val="325901975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BDFD389-071B-454A-AC57-664682D4E553}" type="datetimeFigureOut">
              <a:rPr lang="nl-NL" smtClean="0"/>
              <a:t>19-4-2015</a:t>
            </a:fld>
            <a:endParaRPr lang="nl-NL"/>
          </a:p>
        </p:txBody>
      </p:sp>
      <p:sp>
        <p:nvSpPr>
          <p:cNvPr id="4" name="Tijdelijke aanduiding voor dia-afbeelding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6" name="Tijdelijke aanduiding voor voet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AFC6E00-499D-49B4-BCD9-27C65A2EE09D}" type="slidenum">
              <a:rPr lang="nl-NL" smtClean="0"/>
              <a:t>‹nr.›</a:t>
            </a:fld>
            <a:endParaRPr lang="nl-NL"/>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a:xfrm>
            <a:off x="1143000" y="685800"/>
            <a:ext cx="4572000" cy="3429000"/>
          </a:xfrm>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5AFC6E00-499D-49B4-BCD9-27C65A2EE09D}" type="slidenum">
              <a:rPr lang="nl-NL" smtClean="0"/>
              <a:t>1</a:t>
            </a:fld>
            <a:endParaRPr lang="nl-NL"/>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6"/>
            <a:ext cx="7772400" cy="1470025"/>
          </a:xfrm>
        </p:spPr>
        <p:txBody>
          <a:bodyPr/>
          <a:lstStyle/>
          <a:p>
            <a:r>
              <a:rPr lang="nl-NL" smtClean="0"/>
              <a:t>Klik om de stijl te bewerken</a:t>
            </a:r>
            <a:endParaRPr lang="nl-NL"/>
          </a:p>
        </p:txBody>
      </p:sp>
      <p:sp>
        <p:nvSpPr>
          <p:cNvPr id="3" name="O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de ondertitelstijl van het model te bewerken</a:t>
            </a:r>
            <a:endParaRPr lang="nl-NL"/>
          </a:p>
        </p:txBody>
      </p:sp>
      <p:sp>
        <p:nvSpPr>
          <p:cNvPr id="4" name="Tijdelijke aanduiding voor datum 3"/>
          <p:cNvSpPr>
            <a:spLocks noGrp="1"/>
          </p:cNvSpPr>
          <p:nvPr>
            <p:ph type="dt" sz="half" idx="10"/>
          </p:nvPr>
        </p:nvSpPr>
        <p:spPr/>
        <p:txBody>
          <a:bodyPr/>
          <a:lstStyle/>
          <a:p>
            <a:fld id="{7088E2F6-C921-4D8E-A2A4-1184792D3405}" type="datetimeFigureOut">
              <a:rPr lang="nl-NL" smtClean="0"/>
              <a:pPr/>
              <a:t>19-4-2015</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3DF28503-5665-46BD-BC6D-F56E0C48694F}" type="slidenum">
              <a:rPr lang="nl-NL" smtClean="0"/>
              <a:pPr/>
              <a:t>‹nr.›</a:t>
            </a:fld>
            <a:endParaRPr lang="nl-NL"/>
          </a:p>
        </p:txBody>
      </p:sp>
    </p:spTree>
    <p:extLst>
      <p:ext uri="{BB962C8B-B14F-4D97-AF65-F5344CB8AC3E}">
        <p14:creationId xmlns:p14="http://schemas.microsoft.com/office/powerpoint/2010/main" xmlns="" val="34614396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7088E2F6-C921-4D8E-A2A4-1184792D3405}" type="datetimeFigureOut">
              <a:rPr lang="nl-NL" smtClean="0"/>
              <a:pPr/>
              <a:t>19-4-2015</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3DF28503-5665-46BD-BC6D-F56E0C48694F}" type="slidenum">
              <a:rPr lang="nl-NL" smtClean="0"/>
              <a:pPr/>
              <a:t>‹nr.›</a:t>
            </a:fld>
            <a:endParaRPr lang="nl-NL"/>
          </a:p>
        </p:txBody>
      </p:sp>
    </p:spTree>
    <p:extLst>
      <p:ext uri="{BB962C8B-B14F-4D97-AF65-F5344CB8AC3E}">
        <p14:creationId xmlns:p14="http://schemas.microsoft.com/office/powerpoint/2010/main" xmlns="" val="2992418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9"/>
            <a:ext cx="2057400" cy="5851525"/>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457200" y="274639"/>
            <a:ext cx="6019800" cy="5851525"/>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7088E2F6-C921-4D8E-A2A4-1184792D3405}" type="datetimeFigureOut">
              <a:rPr lang="nl-NL" smtClean="0"/>
              <a:pPr/>
              <a:t>19-4-2015</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3DF28503-5665-46BD-BC6D-F56E0C48694F}" type="slidenum">
              <a:rPr lang="nl-NL" smtClean="0"/>
              <a:pPr/>
              <a:t>‹nr.›</a:t>
            </a:fld>
            <a:endParaRPr lang="nl-NL"/>
          </a:p>
        </p:txBody>
      </p:sp>
    </p:spTree>
    <p:extLst>
      <p:ext uri="{BB962C8B-B14F-4D97-AF65-F5344CB8AC3E}">
        <p14:creationId xmlns:p14="http://schemas.microsoft.com/office/powerpoint/2010/main" xmlns="" val="18023007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457201" y="274956"/>
            <a:ext cx="8230235" cy="1143635"/>
          </a:xfrm>
        </p:spPr>
        <p:txBody>
          <a:bodyPr/>
          <a:lstStyle/>
          <a:p>
            <a:r>
              <a:rPr lang="nl-NL" smtClean="0"/>
              <a:t>Klik om de stijl te bewerken</a:t>
            </a:r>
            <a:endParaRPr lang="nl-NL"/>
          </a:p>
        </p:txBody>
      </p:sp>
      <p:sp>
        <p:nvSpPr>
          <p:cNvPr id="3" name="Tijdelijke aanduiding voor inhoud 2"/>
          <p:cNvSpPr>
            <a:spLocks noGrp="1"/>
          </p:cNvSpPr>
          <p:nvPr>
            <p:ph idx="1"/>
          </p:nvPr>
        </p:nvSpPr>
        <p:spPr>
          <a:xfrm>
            <a:off x="457201" y="1600201"/>
            <a:ext cx="8230235" cy="4526915"/>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a:xfrm>
            <a:off x="457201" y="6356350"/>
            <a:ext cx="2134235" cy="365760"/>
          </a:xfrm>
        </p:spPr>
        <p:txBody>
          <a:bodyPr/>
          <a:lstStyle/>
          <a:p>
            <a:fld id="{7088E2F6-C921-4D8E-A2A4-1184792D3405}" type="datetimeFigureOut">
              <a:rPr lang="nl-NL" smtClean="0"/>
              <a:pPr/>
              <a:t>19-4-2015</a:t>
            </a:fld>
            <a:endParaRPr lang="nl-NL"/>
          </a:p>
        </p:txBody>
      </p:sp>
      <p:sp>
        <p:nvSpPr>
          <p:cNvPr id="5" name="Tijdelijke aanduiding voor voettekst 4"/>
          <p:cNvSpPr>
            <a:spLocks noGrp="1"/>
          </p:cNvSpPr>
          <p:nvPr>
            <p:ph type="ftr" sz="quarter" idx="11"/>
          </p:nvPr>
        </p:nvSpPr>
        <p:spPr>
          <a:xfrm>
            <a:off x="3124201" y="6356350"/>
            <a:ext cx="2896235" cy="365760"/>
          </a:xfrm>
        </p:spPr>
        <p:txBody>
          <a:bodyPr/>
          <a:lstStyle/>
          <a:p>
            <a:endParaRPr lang="nl-NL"/>
          </a:p>
        </p:txBody>
      </p:sp>
      <p:sp>
        <p:nvSpPr>
          <p:cNvPr id="6" name="Tijdelijke aanduiding voor dianummer 5"/>
          <p:cNvSpPr>
            <a:spLocks noGrp="1"/>
          </p:cNvSpPr>
          <p:nvPr>
            <p:ph type="sldNum" sz="quarter" idx="12"/>
          </p:nvPr>
        </p:nvSpPr>
        <p:spPr>
          <a:xfrm>
            <a:off x="6553201" y="6356350"/>
            <a:ext cx="2134235" cy="365760"/>
          </a:xfrm>
        </p:spPr>
        <p:txBody>
          <a:bodyPr/>
          <a:lstStyle/>
          <a:p>
            <a:fld id="{3DF28503-5665-46BD-BC6D-F56E0C48694F}" type="slidenum">
              <a:rPr lang="nl-NL" smtClean="0"/>
              <a:pPr/>
              <a:t>‹nr.›</a:t>
            </a:fld>
            <a:endParaRPr lang="nl-NL"/>
          </a:p>
        </p:txBody>
      </p:sp>
    </p:spTree>
    <p:extLst>
      <p:ext uri="{BB962C8B-B14F-4D97-AF65-F5344CB8AC3E}">
        <p14:creationId xmlns:p14="http://schemas.microsoft.com/office/powerpoint/2010/main" xmlns="" val="13883183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smtClean="0"/>
              <a:t>Klik om de stijl te bewerken</a:t>
            </a:r>
            <a:endParaRPr lang="nl-NL"/>
          </a:p>
        </p:txBody>
      </p:sp>
      <p:sp>
        <p:nvSpPr>
          <p:cNvPr id="3" name="Tijdelijke aanduiding voor tekst 2"/>
          <p:cNvSpPr>
            <a:spLocks noGrp="1"/>
          </p:cNvSpPr>
          <p:nvPr>
            <p:ph type="body" idx="1"/>
          </p:nvPr>
        </p:nvSpPr>
        <p:spPr>
          <a:xfrm>
            <a:off x="722313" y="2906714"/>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a:xfrm>
            <a:off x="457201" y="6356350"/>
            <a:ext cx="2134235" cy="365760"/>
          </a:xfrm>
        </p:spPr>
        <p:txBody>
          <a:bodyPr/>
          <a:lstStyle/>
          <a:p>
            <a:fld id="{7088E2F6-C921-4D8E-A2A4-1184792D3405}" type="datetimeFigureOut">
              <a:rPr lang="nl-NL" smtClean="0"/>
              <a:pPr/>
              <a:t>19-4-2015</a:t>
            </a:fld>
            <a:endParaRPr lang="nl-NL"/>
          </a:p>
        </p:txBody>
      </p:sp>
      <p:sp>
        <p:nvSpPr>
          <p:cNvPr id="5" name="Tijdelijke aanduiding voor voettekst 4"/>
          <p:cNvSpPr>
            <a:spLocks noGrp="1"/>
          </p:cNvSpPr>
          <p:nvPr>
            <p:ph type="ftr" sz="quarter" idx="11"/>
          </p:nvPr>
        </p:nvSpPr>
        <p:spPr>
          <a:xfrm>
            <a:off x="3124201" y="6356350"/>
            <a:ext cx="2896235" cy="365760"/>
          </a:xfrm>
        </p:spPr>
        <p:txBody>
          <a:bodyPr/>
          <a:lstStyle/>
          <a:p>
            <a:endParaRPr lang="nl-NL"/>
          </a:p>
        </p:txBody>
      </p:sp>
      <p:sp>
        <p:nvSpPr>
          <p:cNvPr id="6" name="Tijdelijke aanduiding voor dianummer 5"/>
          <p:cNvSpPr>
            <a:spLocks noGrp="1"/>
          </p:cNvSpPr>
          <p:nvPr>
            <p:ph type="sldNum" sz="quarter" idx="12"/>
          </p:nvPr>
        </p:nvSpPr>
        <p:spPr>
          <a:xfrm>
            <a:off x="6553201" y="6356350"/>
            <a:ext cx="2134235" cy="365760"/>
          </a:xfrm>
        </p:spPr>
        <p:txBody>
          <a:bodyPr/>
          <a:lstStyle/>
          <a:p>
            <a:fld id="{3DF28503-5665-46BD-BC6D-F56E0C48694F}" type="slidenum">
              <a:rPr lang="nl-NL" smtClean="0"/>
              <a:pPr/>
              <a:t>‹nr.›</a:t>
            </a:fld>
            <a:endParaRPr lang="nl-NL"/>
          </a:p>
        </p:txBody>
      </p:sp>
    </p:spTree>
    <p:extLst>
      <p:ext uri="{BB962C8B-B14F-4D97-AF65-F5344CB8AC3E}">
        <p14:creationId xmlns:p14="http://schemas.microsoft.com/office/powerpoint/2010/main" xmlns="" val="32409392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p>
            <a:fld id="{7088E2F6-C921-4D8E-A2A4-1184792D3405}" type="datetimeFigureOut">
              <a:rPr lang="nl-NL" smtClean="0"/>
              <a:pPr/>
              <a:t>19-4-2015</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3DF28503-5665-46BD-BC6D-F56E0C48694F}" type="slidenum">
              <a:rPr lang="nl-NL" smtClean="0"/>
              <a:pPr/>
              <a:t>‹nr.›</a:t>
            </a:fld>
            <a:endParaRPr lang="nl-NL"/>
          </a:p>
        </p:txBody>
      </p:sp>
    </p:spTree>
    <p:extLst>
      <p:ext uri="{BB962C8B-B14F-4D97-AF65-F5344CB8AC3E}">
        <p14:creationId xmlns:p14="http://schemas.microsoft.com/office/powerpoint/2010/main" xmlns="" val="3836783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smtClean="0"/>
              <a:t>Klik om de stijl te bewerken</a:t>
            </a:r>
            <a:endParaRPr lang="nl-NL"/>
          </a:p>
        </p:txBody>
      </p:sp>
      <p:sp>
        <p:nvSpPr>
          <p:cNvPr id="3" name="Tijdelijke aanduiding voor tekst 2"/>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p>
            <a:fld id="{7088E2F6-C921-4D8E-A2A4-1184792D3405}" type="datetimeFigureOut">
              <a:rPr lang="nl-NL" smtClean="0"/>
              <a:pPr/>
              <a:t>19-4-2015</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3DF28503-5665-46BD-BC6D-F56E0C48694F}" type="slidenum">
              <a:rPr lang="nl-NL" smtClean="0"/>
              <a:pPr/>
              <a:t>‹nr.›</a:t>
            </a:fld>
            <a:endParaRPr lang="nl-NL"/>
          </a:p>
        </p:txBody>
      </p:sp>
    </p:spTree>
    <p:extLst>
      <p:ext uri="{BB962C8B-B14F-4D97-AF65-F5344CB8AC3E}">
        <p14:creationId xmlns:p14="http://schemas.microsoft.com/office/powerpoint/2010/main" xmlns="" val="12481769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2"/>
          <p:cNvSpPr>
            <a:spLocks noGrp="1"/>
          </p:cNvSpPr>
          <p:nvPr>
            <p:ph type="dt" sz="half" idx="10"/>
          </p:nvPr>
        </p:nvSpPr>
        <p:spPr/>
        <p:txBody>
          <a:bodyPr/>
          <a:lstStyle/>
          <a:p>
            <a:fld id="{7088E2F6-C921-4D8E-A2A4-1184792D3405}" type="datetimeFigureOut">
              <a:rPr lang="nl-NL" smtClean="0"/>
              <a:pPr/>
              <a:t>19-4-2015</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3DF28503-5665-46BD-BC6D-F56E0C48694F}" type="slidenum">
              <a:rPr lang="nl-NL" smtClean="0"/>
              <a:pPr/>
              <a:t>‹nr.›</a:t>
            </a:fld>
            <a:endParaRPr lang="nl-NL"/>
          </a:p>
        </p:txBody>
      </p:sp>
    </p:spTree>
    <p:extLst>
      <p:ext uri="{BB962C8B-B14F-4D97-AF65-F5344CB8AC3E}">
        <p14:creationId xmlns:p14="http://schemas.microsoft.com/office/powerpoint/2010/main" xmlns="" val="10041010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7088E2F6-C921-4D8E-A2A4-1184792D3405}" type="datetimeFigureOut">
              <a:rPr lang="nl-NL" smtClean="0"/>
              <a:pPr/>
              <a:t>19-4-2015</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3DF28503-5665-46BD-BC6D-F56E0C48694F}" type="slidenum">
              <a:rPr lang="nl-NL" smtClean="0"/>
              <a:pPr/>
              <a:t>‹nr.›</a:t>
            </a:fld>
            <a:endParaRPr lang="nl-NL"/>
          </a:p>
        </p:txBody>
      </p:sp>
    </p:spTree>
    <p:extLst>
      <p:ext uri="{BB962C8B-B14F-4D97-AF65-F5344CB8AC3E}">
        <p14:creationId xmlns:p14="http://schemas.microsoft.com/office/powerpoint/2010/main" xmlns="" val="5050878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1" y="273050"/>
            <a:ext cx="3008313" cy="1162050"/>
          </a:xfrm>
        </p:spPr>
        <p:txBody>
          <a:bodyPr anchor="b"/>
          <a:lstStyle>
            <a:lvl1pPr algn="l">
              <a:defRPr sz="2000" b="1"/>
            </a:lvl1pPr>
          </a:lstStyle>
          <a:p>
            <a:r>
              <a:rPr lang="nl-NL" smtClean="0"/>
              <a:t>Klik om de stijl te bewerken</a:t>
            </a:r>
            <a:endParaRPr lang="nl-NL"/>
          </a:p>
        </p:txBody>
      </p:sp>
      <p:sp>
        <p:nvSpPr>
          <p:cNvPr id="3" name="Tijdelijke aanduiding voor inhoud 2"/>
          <p:cNvSpPr>
            <a:spLocks noGrp="1"/>
          </p:cNvSpPr>
          <p:nvPr>
            <p:ph idx="1"/>
          </p:nvPr>
        </p:nvSpPr>
        <p:spPr>
          <a:xfrm>
            <a:off x="3575050" y="273051"/>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457201" y="1435101"/>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7088E2F6-C921-4D8E-A2A4-1184792D3405}" type="datetimeFigureOut">
              <a:rPr lang="nl-NL" smtClean="0"/>
              <a:pPr/>
              <a:t>19-4-2015</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3DF28503-5665-46BD-BC6D-F56E0C48694F}" type="slidenum">
              <a:rPr lang="nl-NL" smtClean="0"/>
              <a:pPr/>
              <a:t>‹nr.›</a:t>
            </a:fld>
            <a:endParaRPr lang="nl-NL"/>
          </a:p>
        </p:txBody>
      </p:sp>
    </p:spTree>
    <p:extLst>
      <p:ext uri="{BB962C8B-B14F-4D97-AF65-F5344CB8AC3E}">
        <p14:creationId xmlns:p14="http://schemas.microsoft.com/office/powerpoint/2010/main" xmlns="" val="22522258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1"/>
            <a:ext cx="5486400" cy="566738"/>
          </a:xfrm>
        </p:spPr>
        <p:txBody>
          <a:bodyPr anchor="b"/>
          <a:lstStyle>
            <a:lvl1pPr algn="l">
              <a:defRPr sz="2000" b="1"/>
            </a:lvl1pPr>
          </a:lstStyle>
          <a:p>
            <a:r>
              <a:rPr lang="nl-NL" smtClean="0"/>
              <a:t>Klik om de stijl te bewerken</a:t>
            </a:r>
            <a:endParaRPr lang="nl-NL"/>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7088E2F6-C921-4D8E-A2A4-1184792D3405}" type="datetimeFigureOut">
              <a:rPr lang="nl-NL" smtClean="0"/>
              <a:pPr/>
              <a:t>19-4-2015</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3DF28503-5665-46BD-BC6D-F56E0C48694F}" type="slidenum">
              <a:rPr lang="nl-NL" smtClean="0"/>
              <a:pPr/>
              <a:t>‹nr.›</a:t>
            </a:fld>
            <a:endParaRPr lang="nl-NL"/>
          </a:p>
        </p:txBody>
      </p:sp>
    </p:spTree>
    <p:extLst>
      <p:ext uri="{BB962C8B-B14F-4D97-AF65-F5344CB8AC3E}">
        <p14:creationId xmlns:p14="http://schemas.microsoft.com/office/powerpoint/2010/main" xmlns="" val="13740067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smtClean="0"/>
              <a:t>Klik om de stijl te bewerken</a:t>
            </a:r>
            <a:endParaRPr lang="nl-NL"/>
          </a:p>
        </p:txBody>
      </p:sp>
      <p:sp>
        <p:nvSpPr>
          <p:cNvPr id="3" name="Tijdelijke aanduiding voor tekst 2"/>
          <p:cNvSpPr>
            <a:spLocks noGrp="1"/>
          </p:cNvSpPr>
          <p:nvPr>
            <p:ph type="body" idx="1"/>
          </p:nvPr>
        </p:nvSpPr>
        <p:spPr>
          <a:xfrm>
            <a:off x="457200" y="1600201"/>
            <a:ext cx="8229600" cy="4525963"/>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457200" y="6356351"/>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088E2F6-C921-4D8E-A2A4-1184792D3405}" type="datetimeFigureOut">
              <a:rPr lang="nl-NL" smtClean="0"/>
              <a:pPr/>
              <a:t>19-4-2015</a:t>
            </a:fld>
            <a:endParaRPr lang="nl-NL"/>
          </a:p>
        </p:txBody>
      </p:sp>
      <p:sp>
        <p:nvSpPr>
          <p:cNvPr id="5" name="Tijdelijke aanduiding voor voettekst 4"/>
          <p:cNvSpPr>
            <a:spLocks noGrp="1"/>
          </p:cNvSpPr>
          <p:nvPr>
            <p:ph type="ftr" sz="quarter" idx="3"/>
          </p:nvPr>
        </p:nvSpPr>
        <p:spPr>
          <a:xfrm>
            <a:off x="3124200" y="6356351"/>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6553200" y="6356351"/>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DF28503-5665-46BD-BC6D-F56E0C48694F}" type="slidenum">
              <a:rPr lang="nl-NL" smtClean="0"/>
              <a:pPr/>
              <a:t>‹nr.›</a:t>
            </a:fld>
            <a:endParaRPr lang="nl-NL"/>
          </a:p>
        </p:txBody>
      </p:sp>
    </p:spTree>
    <p:extLst>
      <p:ext uri="{BB962C8B-B14F-4D97-AF65-F5344CB8AC3E}">
        <p14:creationId xmlns:p14="http://schemas.microsoft.com/office/powerpoint/2010/main" xmlns="" val="2574727394"/>
      </p:ext>
    </p:extLst>
  </p:cSld>
  <p:clrMap bg1="lt1" tx1="dk1" bg2="lt2" tx2="dk2" accent1="accent1" accent2="accent2" accent3="accent3" accent4="accent4" accent5="accent5" accent6="accent6" hlink="hlink" folHlink="folHlink"/>
  <p:sldLayoutIdLst>
    <p:sldLayoutId id="2147483833" r:id="rId1"/>
    <p:sldLayoutId id="2147483834" r:id="rId2"/>
    <p:sldLayoutId id="2147483835" r:id="rId3"/>
    <p:sldLayoutId id="2147483836" r:id="rId4"/>
    <p:sldLayoutId id="2147483837" r:id="rId5"/>
    <p:sldLayoutId id="2147483838" r:id="rId6"/>
    <p:sldLayoutId id="2147483839" r:id="rId7"/>
    <p:sldLayoutId id="2147483840" r:id="rId8"/>
    <p:sldLayoutId id="2147483841" r:id="rId9"/>
    <p:sldLayoutId id="2147483842" r:id="rId10"/>
    <p:sldLayoutId id="214748384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100daysofprayer.org/" TargetMode="External"/><Relationship Id="rId2" Type="http://schemas.openxmlformats.org/officeDocument/2006/relationships/hyperlink" Target="https://vimeo.com/120745856" TargetMode="External"/><Relationship Id="rId1" Type="http://schemas.openxmlformats.org/officeDocument/2006/relationships/slideLayout" Target="../slideLayouts/slideLayout2.xml"/><Relationship Id="rId5" Type="http://schemas.openxmlformats.org/officeDocument/2006/relationships/hyperlink" Target="http://advindicate.com/articles/2015/3/30/what-might-have-been-what-can-be-and-what-definitely-cannot-be" TargetMode="External"/><Relationship Id="rId4" Type="http://schemas.openxmlformats.org/officeDocument/2006/relationships/hyperlink" Target="http://spectrummagazine.org/article/2015/03/23/what-might-have-been-and-what-actually-was-1901-general-conference-session"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www.ministrymagazine.org/archive/1988/02/have-we-delayed-the-advent" TargetMode="External"/><Relationship Id="rId2" Type="http://schemas.openxmlformats.org/officeDocument/2006/relationships/hyperlink" Target="http://www.whiteestate.org/issues/delay.html"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google.com/url?q=https://www.ministrymagazine.org/archive/1930/11/is-christs-coming-being-delayed-if-so-why&amp;sa=U&amp;ei=u6czVZvkDYraPYvxgOAM&amp;ved=0CAoQFjAD&amp;client=internal-uds-cse&amp;usg=AFQjCNEYiubFPLqvkvCvLBZtoAw6cEv9nQ" TargetMode="External"/><Relationship Id="rId2" Type="http://schemas.openxmlformats.org/officeDocument/2006/relationships/hyperlink" Target="http://ellenwhitedefend.com/subjects/2nddelay.htm"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smtClean="0"/>
              <a:t>Wachten </a:t>
            </a:r>
            <a:r>
              <a:rPr lang="nl-NL" dirty="0" err="1" smtClean="0"/>
              <a:t>op’t</a:t>
            </a:r>
            <a:r>
              <a:rPr lang="nl-NL" dirty="0" smtClean="0"/>
              <a:t> opleveringsdatum van het Huis</a:t>
            </a:r>
            <a:endParaRPr lang="nl-NL" dirty="0"/>
          </a:p>
        </p:txBody>
      </p:sp>
      <p:sp>
        <p:nvSpPr>
          <p:cNvPr id="3" name="Ondertitel 2"/>
          <p:cNvSpPr>
            <a:spLocks noGrp="1"/>
          </p:cNvSpPr>
          <p:nvPr>
            <p:ph type="subTitle" idx="1"/>
          </p:nvPr>
        </p:nvSpPr>
        <p:spPr/>
        <p:txBody>
          <a:bodyPr/>
          <a:lstStyle/>
          <a:p>
            <a:r>
              <a:rPr lang="nl-NL" dirty="0" smtClean="0"/>
              <a:t>Johannes 14:1-4</a:t>
            </a:r>
            <a:endParaRPr lang="nl-NL" dirty="0"/>
          </a:p>
        </p:txBody>
      </p:sp>
    </p:spTree>
    <p:extLst>
      <p:ext uri="{BB962C8B-B14F-4D97-AF65-F5344CB8AC3E}">
        <p14:creationId xmlns:p14="http://schemas.microsoft.com/office/powerpoint/2010/main" xmlns="" val="413329278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1" y="274956"/>
            <a:ext cx="8230235" cy="1143635"/>
          </a:xfrm>
        </p:spPr>
        <p:txBody>
          <a:bodyPr wrap="square" lIns="91440" tIns="45720" rIns="91440" bIns="45720" anchor="ctr">
            <a:normAutofit/>
          </a:bodyPr>
          <a:lstStyle/>
          <a:p>
            <a:pPr marL="0" indent="0" algn="ctr" defTabSz="914400" latinLnBrk="0">
              <a:lnSpc>
                <a:spcPct val="100000"/>
              </a:lnSpc>
              <a:spcBef>
                <a:spcPts val="0"/>
              </a:spcBef>
              <a:spcAft>
                <a:spcPts val="0"/>
              </a:spcAft>
              <a:buFontTx/>
              <a:buNone/>
            </a:pPr>
            <a:r>
              <a:rPr lang="en-US" altLang="ko-KR" sz="4400" dirty="0" smtClean="0">
                <a:solidFill>
                  <a:schemeClr val="tx1"/>
                </a:solidFill>
                <a:latin typeface="Calibri" charset="0"/>
              </a:rPr>
              <a:t>Verkeerd wachten</a:t>
            </a:r>
            <a:endParaRPr lang="ko-KR" altLang="en-US" sz="4400" dirty="0" smtClean="0">
              <a:solidFill>
                <a:schemeClr val="tx1"/>
              </a:solidFill>
              <a:latin typeface="Calibri" charset="0"/>
            </a:endParaRPr>
          </a:p>
        </p:txBody>
      </p:sp>
      <p:sp>
        <p:nvSpPr>
          <p:cNvPr id="3" name="Tijdelijke aanduiding voor inhoud 2"/>
          <p:cNvSpPr>
            <a:spLocks noGrp="1"/>
          </p:cNvSpPr>
          <p:nvPr>
            <p:ph idx="1"/>
          </p:nvPr>
        </p:nvSpPr>
        <p:spPr>
          <a:xfrm>
            <a:off x="457201" y="1600201"/>
            <a:ext cx="8230235" cy="4526915"/>
          </a:xfrm>
        </p:spPr>
        <p:txBody>
          <a:bodyPr wrap="square" lIns="91440" tIns="45720" rIns="91440" bIns="45720" anchor="t">
            <a:normAutofit fontScale="77500" lnSpcReduction="20000"/>
          </a:bodyPr>
          <a:lstStyle/>
          <a:p>
            <a:pPr marL="342900" indent="-342900" algn="l" defTabSz="914400" latinLnBrk="0">
              <a:lnSpc>
                <a:spcPct val="100000"/>
              </a:lnSpc>
              <a:spcBef>
                <a:spcPts val="0"/>
              </a:spcBef>
              <a:spcAft>
                <a:spcPts val="0"/>
              </a:spcAft>
              <a:buFontTx/>
              <a:buNone/>
            </a:pPr>
            <a:r>
              <a:rPr lang="en-US" altLang="ko-KR" sz="3200" dirty="0" smtClean="0">
                <a:solidFill>
                  <a:schemeClr val="tx1"/>
                </a:solidFill>
                <a:latin typeface="Calibri" charset="0"/>
              </a:rPr>
              <a:t>Negatief wachten judas,</a:t>
            </a:r>
            <a:endParaRPr lang="ko-KR" altLang="en-US" sz="3200" dirty="0" smtClean="0">
              <a:solidFill>
                <a:schemeClr val="tx1"/>
              </a:solidFill>
              <a:latin typeface="Calibri" charset="0"/>
            </a:endParaRPr>
          </a:p>
          <a:p>
            <a:pPr marL="342900" indent="-342900" algn="l" defTabSz="914400" latinLnBrk="0">
              <a:lnSpc>
                <a:spcPct val="100000"/>
              </a:lnSpc>
              <a:spcBef>
                <a:spcPts val="0"/>
              </a:spcBef>
              <a:spcAft>
                <a:spcPts val="0"/>
              </a:spcAft>
              <a:buFontTx/>
              <a:buNone/>
            </a:pPr>
            <a:r>
              <a:rPr lang="en-US" altLang="ko-KR" sz="3200" dirty="0" smtClean="0">
                <a:solidFill>
                  <a:schemeClr val="tx1"/>
                </a:solidFill>
                <a:latin typeface="Calibri" charset="0"/>
              </a:rPr>
              <a:t>Negatief wachten, hopen op rampen... Verkeerd beeld van profetie. Websites YouTube</a:t>
            </a:r>
            <a:endParaRPr lang="ko-KR" altLang="en-US" sz="3200" dirty="0" smtClean="0">
              <a:solidFill>
                <a:schemeClr val="tx1"/>
              </a:solidFill>
              <a:latin typeface="Calibri" charset="0"/>
            </a:endParaRPr>
          </a:p>
          <a:p>
            <a:pPr marL="342900" indent="-342900" algn="l" defTabSz="914400" latinLnBrk="0">
              <a:lnSpc>
                <a:spcPct val="100000"/>
              </a:lnSpc>
              <a:spcBef>
                <a:spcPts val="0"/>
              </a:spcBef>
              <a:spcAft>
                <a:spcPts val="0"/>
              </a:spcAft>
              <a:buFontTx/>
              <a:buNone/>
            </a:pPr>
            <a:r>
              <a:rPr lang="en-US" altLang="ko-KR" sz="3200" dirty="0" smtClean="0">
                <a:solidFill>
                  <a:schemeClr val="tx1"/>
                </a:solidFill>
                <a:latin typeface="Calibri" charset="0"/>
              </a:rPr>
              <a:t>Mat 25, ander beeld van wachten, studie, heilige geest, gaven gebruiken voor kerk en in maatschap en dienstbaar zijn aan de zwakte.</a:t>
            </a:r>
            <a:endParaRPr lang="ko-KR" altLang="en-US" sz="3200" dirty="0" smtClean="0">
              <a:solidFill>
                <a:schemeClr val="tx1"/>
              </a:solidFill>
              <a:latin typeface="Calibri" charset="0"/>
            </a:endParaRPr>
          </a:p>
          <a:p>
            <a:pPr marL="342900" indent="-342900" algn="l" defTabSz="914400" latinLnBrk="0">
              <a:lnSpc>
                <a:spcPct val="100000"/>
              </a:lnSpc>
              <a:spcBef>
                <a:spcPts val="0"/>
              </a:spcBef>
              <a:spcAft>
                <a:spcPts val="0"/>
              </a:spcAft>
              <a:buFontTx/>
              <a:buNone/>
            </a:pPr>
            <a:endParaRPr lang="ko-KR" altLang="en-US" sz="3200" dirty="0" smtClean="0">
              <a:solidFill>
                <a:schemeClr val="tx1"/>
              </a:solidFill>
              <a:latin typeface="Calibri" charset="0"/>
            </a:endParaRPr>
          </a:p>
          <a:p>
            <a:pPr marL="342900" indent="-342900" algn="l" defTabSz="914400" latinLnBrk="0">
              <a:lnSpc>
                <a:spcPct val="100000"/>
              </a:lnSpc>
              <a:spcBef>
                <a:spcPts val="0"/>
              </a:spcBef>
              <a:spcAft>
                <a:spcPts val="0"/>
              </a:spcAft>
              <a:buFontTx/>
              <a:buNone/>
            </a:pPr>
            <a:r>
              <a:rPr lang="en-US" altLang="ko-KR" sz="3200" dirty="0" smtClean="0">
                <a:solidFill>
                  <a:schemeClr val="tx1"/>
                </a:solidFill>
                <a:latin typeface="Calibri" charset="0"/>
              </a:rPr>
              <a:t>Jezus zei John 14... Je weet de weg naar hethuis</a:t>
            </a:r>
            <a:endParaRPr lang="ko-KR" altLang="en-US" sz="3200" dirty="0" smtClean="0">
              <a:solidFill>
                <a:schemeClr val="tx1"/>
              </a:solidFill>
              <a:latin typeface="Calibri" charset="0"/>
            </a:endParaRPr>
          </a:p>
          <a:p>
            <a:pPr>
              <a:spcBef>
                <a:spcPts val="0"/>
              </a:spcBef>
              <a:buNone/>
            </a:pPr>
            <a:r>
              <a:rPr lang="nl-NL" b="1" dirty="0"/>
              <a:t>4 En waar Ik heen ga, weet u, en de weg weet u</a:t>
            </a:r>
            <a:r>
              <a:rPr lang="nl-NL" dirty="0" smtClean="0"/>
              <a:t>.</a:t>
            </a:r>
          </a:p>
          <a:p>
            <a:pPr>
              <a:spcBef>
                <a:spcPts val="0"/>
              </a:spcBef>
              <a:buNone/>
            </a:pPr>
            <a:endParaRPr lang="nl-NL" altLang="ko-KR" sz="3200" dirty="0">
              <a:solidFill>
                <a:schemeClr val="tx1"/>
              </a:solidFill>
              <a:latin typeface="Calibri" charset="0"/>
            </a:endParaRPr>
          </a:p>
          <a:p>
            <a:pPr>
              <a:spcBef>
                <a:spcPts val="0"/>
              </a:spcBef>
              <a:buNone/>
            </a:pPr>
            <a:r>
              <a:rPr lang="nl-NL" altLang="ko-KR" dirty="0" smtClean="0">
                <a:latin typeface="Calibri" charset="0"/>
              </a:rPr>
              <a:t>Immers Jezus: </a:t>
            </a:r>
            <a:r>
              <a:rPr lang="nl-NL" b="1" dirty="0"/>
              <a:t>6 Jezus zei tegen hem: * Ik ben de Weg, * de Waarheid * en het Leven. * Niemand komt tot de Vader dan door Mij</a:t>
            </a:r>
            <a:endParaRPr lang="ko-KR" altLang="en-US" sz="3200" b="1" dirty="0" smtClean="0">
              <a:solidFill>
                <a:schemeClr val="tx1"/>
              </a:solidFill>
              <a:latin typeface="Calibri" charset="0"/>
            </a:endParaRPr>
          </a:p>
          <a:p>
            <a:pPr marL="342900" indent="-342900" algn="l" defTabSz="914400" latinLnBrk="0">
              <a:lnSpc>
                <a:spcPct val="100000"/>
              </a:lnSpc>
              <a:spcBef>
                <a:spcPts val="0"/>
              </a:spcBef>
              <a:spcAft>
                <a:spcPts val="0"/>
              </a:spcAft>
              <a:buFontTx/>
              <a:buNone/>
            </a:pPr>
            <a:r>
              <a:rPr lang="en-US" altLang="ko-KR" sz="3200" dirty="0" smtClean="0">
                <a:solidFill>
                  <a:schemeClr val="tx1"/>
                </a:solidFill>
                <a:latin typeface="Calibri" charset="0"/>
              </a:rPr>
              <a:t>als we het weten... Waarom laten wij het na?</a:t>
            </a:r>
            <a:endParaRPr lang="ko-KR" altLang="en-US" sz="3200" dirty="0" smtClean="0">
              <a:solidFill>
                <a:schemeClr val="tx1"/>
              </a:solidFill>
              <a:latin typeface="Calibri" charset="0"/>
            </a:endParaRPr>
          </a:p>
        </p:txBody>
      </p:sp>
    </p:spTree>
    <p:extLst>
      <p:ext uri="{BB962C8B-B14F-4D97-AF65-F5344CB8AC3E}">
        <p14:creationId xmlns:p14="http://schemas.microsoft.com/office/powerpoint/2010/main" xmlns="" val="16015476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noChangeArrowheads="1"/>
          </p:cNvSpPr>
          <p:nvPr>
            <p:ph type="title"/>
          </p:nvPr>
        </p:nvSpPr>
        <p:spPr>
          <a:xfrm>
            <a:off x="457201" y="274956"/>
            <a:ext cx="8230235" cy="1143635"/>
          </a:xfrm>
          <a:prstGeom prst="rect">
            <a:avLst/>
          </a:prstGeom>
        </p:spPr>
        <p:txBody>
          <a:bodyPr wrap="square" lIns="91440" tIns="45720" rIns="91440" bIns="45720" anchor="ctr">
            <a:normAutofit/>
          </a:bodyPr>
          <a:lstStyle/>
          <a:p>
            <a:pPr marL="0" indent="0" algn="ctr" defTabSz="914400" latinLnBrk="0">
              <a:lnSpc>
                <a:spcPct val="100000"/>
              </a:lnSpc>
              <a:spcBef>
                <a:spcPts val="0"/>
              </a:spcBef>
              <a:spcAft>
                <a:spcPts val="0"/>
              </a:spcAft>
              <a:buFontTx/>
              <a:buNone/>
            </a:pPr>
            <a:r>
              <a:rPr lang="en-US" altLang="ko-KR" sz="4400" dirty="0" smtClean="0">
                <a:solidFill>
                  <a:schemeClr val="tx1"/>
                </a:solidFill>
                <a:latin typeface="Calibri" charset="0"/>
              </a:rPr>
              <a:t>Hóe hou je wachten vol</a:t>
            </a:r>
            <a:endParaRPr lang="ko-KR" altLang="en-US" sz="4400" dirty="0" smtClean="0">
              <a:solidFill>
                <a:schemeClr val="tx1"/>
              </a:solidFill>
              <a:latin typeface="Calibri" charset="0"/>
            </a:endParaRPr>
          </a:p>
        </p:txBody>
      </p:sp>
      <p:sp>
        <p:nvSpPr>
          <p:cNvPr id="3" name="Tijdelijke aanduiding voor inhoud 2"/>
          <p:cNvSpPr>
            <a:spLocks noGrp="1" noChangeArrowheads="1"/>
          </p:cNvSpPr>
          <p:nvPr>
            <p:ph idx="1"/>
          </p:nvPr>
        </p:nvSpPr>
        <p:spPr>
          <a:xfrm>
            <a:off x="457201" y="1600201"/>
            <a:ext cx="8230235" cy="4526915"/>
          </a:xfrm>
          <a:prstGeom prst="rect">
            <a:avLst/>
          </a:prstGeom>
        </p:spPr>
        <p:txBody>
          <a:bodyPr wrap="square" lIns="91440" tIns="45720" rIns="91440" bIns="45720" anchor="t">
            <a:normAutofit/>
          </a:bodyPr>
          <a:lstStyle/>
          <a:p>
            <a:pPr marL="342900" indent="-342900" algn="l" defTabSz="914400" latinLnBrk="0">
              <a:lnSpc>
                <a:spcPct val="100000"/>
              </a:lnSpc>
              <a:spcBef>
                <a:spcPts val="0"/>
              </a:spcBef>
              <a:spcAft>
                <a:spcPts val="0"/>
              </a:spcAft>
              <a:buClr>
                <a:srgbClr val="000000"/>
              </a:buClr>
              <a:buFont typeface="Arial"/>
              <a:buChar char="•"/>
            </a:pPr>
            <a:r>
              <a:rPr lang="en-US" altLang="ko-KR" sz="3200" dirty="0" smtClean="0">
                <a:solidFill>
                  <a:schemeClr val="tx1"/>
                </a:solidFill>
                <a:latin typeface="Arial" charset="0"/>
              </a:rPr>
              <a:t>je gelooft met hart, ziel verstand in de belofte, de heer faalt niet in zijn beloften</a:t>
            </a:r>
            <a:endParaRPr lang="ko-KR" altLang="en-US" sz="3200" dirty="0" smtClean="0">
              <a:solidFill>
                <a:schemeClr val="tx1"/>
              </a:solidFill>
              <a:latin typeface="Arial" charset="0"/>
            </a:endParaRPr>
          </a:p>
          <a:p>
            <a:pPr marL="342900" indent="-342900" algn="l" defTabSz="914400" latinLnBrk="0">
              <a:lnSpc>
                <a:spcPct val="100000"/>
              </a:lnSpc>
              <a:spcBef>
                <a:spcPts val="0"/>
              </a:spcBef>
              <a:spcAft>
                <a:spcPts val="0"/>
              </a:spcAft>
              <a:buClr>
                <a:srgbClr val="000000"/>
              </a:buClr>
              <a:buFont typeface="Arial"/>
              <a:buChar char="•"/>
            </a:pPr>
            <a:r>
              <a:rPr lang="en-US" altLang="ko-KR" sz="3200" dirty="0" smtClean="0">
                <a:solidFill>
                  <a:schemeClr val="tx1"/>
                </a:solidFill>
                <a:latin typeface="Arial" charset="0"/>
              </a:rPr>
              <a:t>je hebt een levend verlangen in Christus</a:t>
            </a:r>
            <a:endParaRPr lang="ko-KR" altLang="en-US" sz="3200" dirty="0" smtClean="0">
              <a:solidFill>
                <a:schemeClr val="tx1"/>
              </a:solidFill>
              <a:latin typeface="Arial" charset="0"/>
            </a:endParaRPr>
          </a:p>
          <a:p>
            <a:pPr marL="342900" indent="-342900" algn="l" defTabSz="914400" latinLnBrk="0">
              <a:lnSpc>
                <a:spcPct val="100000"/>
              </a:lnSpc>
              <a:spcBef>
                <a:spcPts val="0"/>
              </a:spcBef>
              <a:spcAft>
                <a:spcPts val="0"/>
              </a:spcAft>
              <a:buClr>
                <a:srgbClr val="000000"/>
              </a:buClr>
              <a:buFont typeface="Arial"/>
              <a:buChar char="•"/>
            </a:pPr>
            <a:r>
              <a:rPr lang="en-US" altLang="ko-KR" sz="3200" dirty="0" smtClean="0">
                <a:solidFill>
                  <a:schemeClr val="tx1"/>
                </a:solidFill>
                <a:latin typeface="Arial" charset="0"/>
              </a:rPr>
              <a:t>je beseft dat de hoogste prijs heeft betaald</a:t>
            </a:r>
            <a:endParaRPr lang="ko-KR" altLang="en-US" sz="3200" dirty="0" smtClean="0">
              <a:solidFill>
                <a:schemeClr val="tx1"/>
              </a:solidFill>
              <a:latin typeface="Arial" charset="0"/>
            </a:endParaRPr>
          </a:p>
          <a:p>
            <a:pPr marL="342900" indent="-342900" algn="l" defTabSz="914400" latinLnBrk="0">
              <a:lnSpc>
                <a:spcPct val="100000"/>
              </a:lnSpc>
              <a:spcBef>
                <a:spcPts val="0"/>
              </a:spcBef>
              <a:spcAft>
                <a:spcPts val="0"/>
              </a:spcAft>
              <a:buClr>
                <a:srgbClr val="000000"/>
              </a:buClr>
              <a:buFont typeface="Arial"/>
              <a:buChar char="•"/>
            </a:pPr>
            <a:r>
              <a:rPr lang="en-US" altLang="ko-KR" sz="3200" dirty="0" smtClean="0">
                <a:solidFill>
                  <a:schemeClr val="tx1"/>
                </a:solidFill>
                <a:latin typeface="Arial" charset="0"/>
              </a:rPr>
              <a:t>je houdt je aan jouw afspraak van t verbond, bidden, volhardend wachten studeren</a:t>
            </a:r>
            <a:endParaRPr lang="ko-KR" altLang="en-US" sz="3200" dirty="0" smtClean="0">
              <a:solidFill>
                <a:schemeClr val="tx1"/>
              </a:solidFill>
              <a:latin typeface="Arial" charset="0"/>
            </a:endParaRPr>
          </a:p>
          <a:p>
            <a:pPr marL="342900" indent="-342900" algn="l" defTabSz="914400" latinLnBrk="0">
              <a:lnSpc>
                <a:spcPct val="100000"/>
              </a:lnSpc>
              <a:spcBef>
                <a:spcPts val="0"/>
              </a:spcBef>
              <a:spcAft>
                <a:spcPts val="0"/>
              </a:spcAft>
              <a:buClr>
                <a:srgbClr val="000000"/>
              </a:buClr>
              <a:buFont typeface="Arial"/>
              <a:buChar char="•"/>
            </a:pPr>
            <a:r>
              <a:rPr lang="en-US" altLang="ko-KR" sz="3200" dirty="0" smtClean="0">
                <a:solidFill>
                  <a:schemeClr val="tx1"/>
                </a:solidFill>
                <a:latin typeface="Arial" charset="0"/>
              </a:rPr>
              <a:t>bovenal dagelijks overgave aanzijn wil, geboden en liefde</a:t>
            </a:r>
            <a:endParaRPr lang="ko-KR" altLang="en-US" sz="3200" dirty="0" smtClean="0">
              <a:solidFill>
                <a:schemeClr val="tx1"/>
              </a:solidFill>
              <a:latin typeface="Arial"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noChangeArrowheads="1"/>
          </p:cNvSpPr>
          <p:nvPr>
            <p:ph type="title"/>
          </p:nvPr>
        </p:nvSpPr>
        <p:spPr>
          <a:xfrm>
            <a:off x="457201" y="274956"/>
            <a:ext cx="8230235" cy="1143635"/>
          </a:xfrm>
          <a:prstGeom prst="rect">
            <a:avLst/>
          </a:prstGeom>
        </p:spPr>
        <p:txBody>
          <a:bodyPr wrap="square" lIns="91440" tIns="45720" rIns="91440" bIns="45720" anchor="ctr">
            <a:normAutofit/>
          </a:bodyPr>
          <a:lstStyle/>
          <a:p>
            <a:pPr marL="0" indent="0" algn="ctr" defTabSz="914400" latinLnBrk="0">
              <a:lnSpc>
                <a:spcPct val="100000"/>
              </a:lnSpc>
              <a:spcBef>
                <a:spcPts val="0"/>
              </a:spcBef>
              <a:spcAft>
                <a:spcPts val="0"/>
              </a:spcAft>
              <a:buFontTx/>
              <a:buNone/>
            </a:pPr>
            <a:r>
              <a:rPr lang="en-US" altLang="ko-KR" sz="4400" dirty="0" smtClean="0">
                <a:solidFill>
                  <a:schemeClr val="tx1"/>
                </a:solidFill>
                <a:latin typeface="Calibri" charset="0"/>
              </a:rPr>
              <a:t>Vraag het aan de aannemer</a:t>
            </a:r>
            <a:endParaRPr lang="ko-KR" altLang="en-US" sz="4400" dirty="0" smtClean="0">
              <a:solidFill>
                <a:schemeClr val="tx1"/>
              </a:solidFill>
              <a:latin typeface="Calibri" charset="0"/>
            </a:endParaRPr>
          </a:p>
        </p:txBody>
      </p:sp>
      <p:sp>
        <p:nvSpPr>
          <p:cNvPr id="3" name="Tijdelijke aanduiding voor inhoud 2"/>
          <p:cNvSpPr>
            <a:spLocks noGrp="1" noChangeArrowheads="1"/>
          </p:cNvSpPr>
          <p:nvPr>
            <p:ph idx="1"/>
          </p:nvPr>
        </p:nvSpPr>
        <p:spPr>
          <a:xfrm>
            <a:off x="457201" y="1600201"/>
            <a:ext cx="8230235" cy="4526915"/>
          </a:xfrm>
          <a:prstGeom prst="rect">
            <a:avLst/>
          </a:prstGeom>
        </p:spPr>
        <p:txBody>
          <a:bodyPr wrap="square" lIns="91440" tIns="45720" rIns="91440" bIns="45720" anchor="t">
            <a:normAutofit fontScale="70000" lnSpcReduction="20000"/>
          </a:bodyPr>
          <a:lstStyle/>
          <a:p>
            <a:pPr marL="0" indent="0">
              <a:spcBef>
                <a:spcPts val="0"/>
              </a:spcBef>
              <a:buNone/>
            </a:pPr>
            <a:r>
              <a:rPr lang="en-US" altLang="ko-KR" sz="3200" dirty="0" smtClean="0">
                <a:solidFill>
                  <a:schemeClr val="tx1"/>
                </a:solidFill>
                <a:latin typeface="Arial" charset="0"/>
              </a:rPr>
              <a:t>Luc 21 </a:t>
            </a:r>
            <a:r>
              <a:rPr lang="nl-NL" dirty="0"/>
              <a:t>28 Wanneer nu deze dingen beginnen te geschieden, kijk dan omhoog en hef uw hoofd op, * omdat uw verlossing nabij is.</a:t>
            </a:r>
            <a:endParaRPr lang="ko-KR" altLang="en-US" sz="3200" dirty="0" smtClean="0">
              <a:solidFill>
                <a:schemeClr val="tx1"/>
              </a:solidFill>
              <a:latin typeface="Arial" charset="0"/>
            </a:endParaRPr>
          </a:p>
          <a:p>
            <a:pPr marL="0" indent="0" algn="l" defTabSz="914400" latinLnBrk="0">
              <a:lnSpc>
                <a:spcPct val="100000"/>
              </a:lnSpc>
              <a:spcBef>
                <a:spcPts val="0"/>
              </a:spcBef>
              <a:spcAft>
                <a:spcPts val="0"/>
              </a:spcAft>
              <a:buFontTx/>
              <a:buNone/>
            </a:pPr>
            <a:endParaRPr lang="ko-KR" altLang="en-US" sz="3200" dirty="0" smtClean="0">
              <a:solidFill>
                <a:schemeClr val="tx1"/>
              </a:solidFill>
              <a:latin typeface="Arial" charset="0"/>
            </a:endParaRPr>
          </a:p>
          <a:p>
            <a:pPr marL="0" indent="0" algn="l" defTabSz="914400" latinLnBrk="0">
              <a:lnSpc>
                <a:spcPct val="100000"/>
              </a:lnSpc>
              <a:spcBef>
                <a:spcPts val="0"/>
              </a:spcBef>
              <a:spcAft>
                <a:spcPts val="0"/>
              </a:spcAft>
              <a:buFontTx/>
              <a:buNone/>
            </a:pPr>
            <a:r>
              <a:rPr lang="en-US" altLang="ko-KR" sz="3200" dirty="0" smtClean="0">
                <a:solidFill>
                  <a:schemeClr val="tx1"/>
                </a:solidFill>
                <a:latin typeface="Arial" charset="0"/>
              </a:rPr>
              <a:t>Schiet ik ergens in tekort?</a:t>
            </a:r>
            <a:endParaRPr lang="ko-KR" altLang="en-US" sz="3200" dirty="0" smtClean="0">
              <a:solidFill>
                <a:schemeClr val="tx1"/>
              </a:solidFill>
              <a:latin typeface="Arial" charset="0"/>
            </a:endParaRPr>
          </a:p>
          <a:p>
            <a:pPr marL="0" indent="0" algn="l" defTabSz="914400" latinLnBrk="0">
              <a:lnSpc>
                <a:spcPct val="100000"/>
              </a:lnSpc>
              <a:spcBef>
                <a:spcPts val="0"/>
              </a:spcBef>
              <a:spcAft>
                <a:spcPts val="0"/>
              </a:spcAft>
              <a:buFontTx/>
              <a:buNone/>
            </a:pPr>
            <a:r>
              <a:rPr lang="en-US" altLang="ko-KR" sz="3200" dirty="0" smtClean="0">
                <a:solidFill>
                  <a:schemeClr val="tx1"/>
                </a:solidFill>
                <a:latin typeface="Arial" charset="0"/>
              </a:rPr>
              <a:t>Mat 25, heer mijn geloof</a:t>
            </a:r>
            <a:endParaRPr lang="ko-KR" altLang="en-US" sz="3200" dirty="0" smtClean="0">
              <a:solidFill>
                <a:schemeClr val="tx1"/>
              </a:solidFill>
              <a:latin typeface="Arial" charset="0"/>
            </a:endParaRPr>
          </a:p>
          <a:p>
            <a:pPr marL="0" indent="0" algn="l" defTabSz="914400" latinLnBrk="0">
              <a:lnSpc>
                <a:spcPct val="100000"/>
              </a:lnSpc>
              <a:spcBef>
                <a:spcPts val="0"/>
              </a:spcBef>
              <a:spcAft>
                <a:spcPts val="0"/>
              </a:spcAft>
              <a:buFontTx/>
              <a:buNone/>
            </a:pPr>
            <a:r>
              <a:rPr lang="en-US" altLang="ko-KR" sz="3200" dirty="0" smtClean="0">
                <a:solidFill>
                  <a:schemeClr val="tx1"/>
                </a:solidFill>
                <a:latin typeface="Arial" charset="0"/>
              </a:rPr>
              <a:t>Mat 25, heer mijn gaven</a:t>
            </a:r>
            <a:endParaRPr lang="ko-KR" altLang="en-US" sz="3200" dirty="0" smtClean="0">
              <a:solidFill>
                <a:schemeClr val="tx1"/>
              </a:solidFill>
              <a:latin typeface="Arial" charset="0"/>
            </a:endParaRPr>
          </a:p>
          <a:p>
            <a:pPr marL="0" indent="0" algn="l" defTabSz="914400" latinLnBrk="0">
              <a:lnSpc>
                <a:spcPct val="100000"/>
              </a:lnSpc>
              <a:spcBef>
                <a:spcPts val="0"/>
              </a:spcBef>
              <a:spcAft>
                <a:spcPts val="0"/>
              </a:spcAft>
              <a:buFontTx/>
              <a:buNone/>
            </a:pPr>
            <a:r>
              <a:rPr lang="en-US" altLang="ko-KR" sz="3200" dirty="0" smtClean="0">
                <a:solidFill>
                  <a:schemeClr val="tx1"/>
                </a:solidFill>
                <a:latin typeface="Arial" charset="0"/>
              </a:rPr>
              <a:t>Mat 25, heer mijn dienstbetoon</a:t>
            </a:r>
            <a:endParaRPr lang="ko-KR" altLang="en-US" sz="3200" dirty="0" smtClean="0">
              <a:solidFill>
                <a:schemeClr val="tx1"/>
              </a:solidFill>
              <a:latin typeface="Arial" charset="0"/>
            </a:endParaRPr>
          </a:p>
          <a:p>
            <a:pPr marL="0" indent="0" algn="l" defTabSz="914400" latinLnBrk="0">
              <a:lnSpc>
                <a:spcPct val="100000"/>
              </a:lnSpc>
              <a:spcBef>
                <a:spcPts val="0"/>
              </a:spcBef>
              <a:spcAft>
                <a:spcPts val="0"/>
              </a:spcAft>
              <a:buFontTx/>
              <a:buNone/>
            </a:pPr>
            <a:endParaRPr lang="ko-KR" altLang="en-US" sz="3200" dirty="0" smtClean="0">
              <a:solidFill>
                <a:schemeClr val="tx1"/>
              </a:solidFill>
              <a:latin typeface="Arial" charset="0"/>
            </a:endParaRPr>
          </a:p>
          <a:p>
            <a:pPr marL="0" indent="0" algn="l" defTabSz="914400" latinLnBrk="0">
              <a:lnSpc>
                <a:spcPct val="100000"/>
              </a:lnSpc>
              <a:spcBef>
                <a:spcPts val="0"/>
              </a:spcBef>
              <a:spcAft>
                <a:spcPts val="0"/>
              </a:spcAft>
              <a:buFontTx/>
              <a:buNone/>
            </a:pPr>
            <a:r>
              <a:rPr lang="en-US" altLang="ko-KR" sz="3200" dirty="0" smtClean="0">
                <a:solidFill>
                  <a:schemeClr val="tx1"/>
                </a:solidFill>
                <a:latin typeface="Arial" charset="0"/>
              </a:rPr>
              <a:t>De </a:t>
            </a:r>
            <a:r>
              <a:rPr lang="en-US" altLang="ko-KR" sz="3200" dirty="0" err="1" smtClean="0">
                <a:solidFill>
                  <a:schemeClr val="tx1"/>
                </a:solidFill>
                <a:latin typeface="Arial" charset="0"/>
              </a:rPr>
              <a:t>Heer</a:t>
            </a:r>
            <a:r>
              <a:rPr lang="en-US" altLang="ko-KR" sz="3200" dirty="0" smtClean="0">
                <a:solidFill>
                  <a:schemeClr val="tx1"/>
                </a:solidFill>
                <a:latin typeface="Arial" charset="0"/>
              </a:rPr>
              <a:t> hoorde Israël en kwam geen monument te laat.</a:t>
            </a:r>
            <a:endParaRPr lang="ko-KR" altLang="en-US" sz="3200" dirty="0" smtClean="0">
              <a:solidFill>
                <a:schemeClr val="tx1"/>
              </a:solidFill>
              <a:latin typeface="Arial" charset="0"/>
            </a:endParaRPr>
          </a:p>
          <a:p>
            <a:pPr marL="0" indent="0" algn="l" defTabSz="914400" latinLnBrk="0">
              <a:lnSpc>
                <a:spcPct val="100000"/>
              </a:lnSpc>
              <a:spcBef>
                <a:spcPts val="0"/>
              </a:spcBef>
              <a:spcAft>
                <a:spcPts val="0"/>
              </a:spcAft>
              <a:buFontTx/>
              <a:buNone/>
            </a:pPr>
            <a:endParaRPr lang="ko-KR" altLang="en-US" sz="3200" dirty="0" smtClean="0">
              <a:solidFill>
                <a:schemeClr val="tx1"/>
              </a:solidFill>
              <a:latin typeface="Arial" charset="0"/>
            </a:endParaRPr>
          </a:p>
          <a:p>
            <a:pPr marL="0" indent="0">
              <a:spcBef>
                <a:spcPts val="0"/>
              </a:spcBef>
              <a:buNone/>
            </a:pPr>
            <a:r>
              <a:rPr lang="en-US" altLang="ko-KR" sz="3200" dirty="0" smtClean="0">
                <a:solidFill>
                  <a:schemeClr val="tx1"/>
                </a:solidFill>
                <a:latin typeface="Arial" charset="0"/>
              </a:rPr>
              <a:t>Hoort de Heer </a:t>
            </a:r>
            <a:r>
              <a:rPr lang="en-US" altLang="ko-KR" sz="3200" dirty="0" err="1" smtClean="0">
                <a:solidFill>
                  <a:schemeClr val="tx1"/>
                </a:solidFill>
                <a:latin typeface="Arial" charset="0"/>
              </a:rPr>
              <a:t>ons</a:t>
            </a:r>
            <a:r>
              <a:rPr lang="en-US" altLang="ko-KR" sz="3200" dirty="0" smtClean="0">
                <a:solidFill>
                  <a:schemeClr val="tx1"/>
                </a:solidFill>
                <a:latin typeface="Arial" charset="0"/>
              </a:rPr>
              <a:t>? God </a:t>
            </a:r>
            <a:r>
              <a:rPr lang="en-US" altLang="ko-KR" sz="3200" dirty="0" err="1" smtClean="0">
                <a:solidFill>
                  <a:schemeClr val="tx1"/>
                </a:solidFill>
                <a:latin typeface="Arial" charset="0"/>
              </a:rPr>
              <a:t>verhoort</a:t>
            </a:r>
            <a:r>
              <a:rPr lang="en-US" altLang="ko-KR" sz="3200" dirty="0" smtClean="0">
                <a:solidFill>
                  <a:schemeClr val="tx1"/>
                </a:solidFill>
                <a:latin typeface="Arial" charset="0"/>
              </a:rPr>
              <a:t> </a:t>
            </a:r>
            <a:r>
              <a:rPr lang="en-US" altLang="ko-KR" sz="3200" dirty="0" err="1" smtClean="0">
                <a:solidFill>
                  <a:schemeClr val="tx1"/>
                </a:solidFill>
                <a:latin typeface="Arial" charset="0"/>
              </a:rPr>
              <a:t>onze</a:t>
            </a:r>
            <a:r>
              <a:rPr lang="en-US" altLang="ko-KR" sz="3200" dirty="0" smtClean="0">
                <a:solidFill>
                  <a:schemeClr val="tx1"/>
                </a:solidFill>
                <a:latin typeface="Arial" charset="0"/>
              </a:rPr>
              <a:t> </a:t>
            </a:r>
            <a:r>
              <a:rPr lang="en-US" altLang="ko-KR" sz="3200" dirty="0" err="1" smtClean="0">
                <a:solidFill>
                  <a:schemeClr val="tx1"/>
                </a:solidFill>
                <a:latin typeface="Arial" charset="0"/>
              </a:rPr>
              <a:t>gebeden</a:t>
            </a:r>
            <a:r>
              <a:rPr lang="en-US" altLang="ko-KR" sz="3200" dirty="0" smtClean="0">
                <a:solidFill>
                  <a:schemeClr val="tx1"/>
                </a:solidFill>
                <a:latin typeface="Arial" charset="0"/>
              </a:rPr>
              <a:t> </a:t>
            </a:r>
            <a:r>
              <a:rPr lang="en-US" altLang="ko-KR" sz="3200" dirty="0" err="1" smtClean="0">
                <a:solidFill>
                  <a:schemeClr val="tx1"/>
                </a:solidFill>
                <a:latin typeface="Arial" charset="0"/>
              </a:rPr>
              <a:t>Hij</a:t>
            </a:r>
            <a:r>
              <a:rPr lang="en-US" altLang="ko-KR" sz="3200" dirty="0" smtClean="0">
                <a:solidFill>
                  <a:schemeClr val="tx1"/>
                </a:solidFill>
                <a:latin typeface="Arial" charset="0"/>
              </a:rPr>
              <a:t> </a:t>
            </a:r>
            <a:r>
              <a:rPr lang="en-US" altLang="ko-KR" sz="3200" dirty="0" err="1" smtClean="0">
                <a:solidFill>
                  <a:schemeClr val="tx1"/>
                </a:solidFill>
                <a:latin typeface="Arial" charset="0"/>
              </a:rPr>
              <a:t>laat</a:t>
            </a:r>
            <a:r>
              <a:rPr lang="en-US" altLang="ko-KR" sz="3200" dirty="0" smtClean="0">
                <a:solidFill>
                  <a:schemeClr val="tx1"/>
                </a:solidFill>
                <a:latin typeface="Arial" charset="0"/>
              </a:rPr>
              <a:t> </a:t>
            </a:r>
            <a:r>
              <a:rPr lang="en-US" altLang="ko-KR" sz="3200" dirty="0" err="1" smtClean="0">
                <a:solidFill>
                  <a:schemeClr val="tx1"/>
                </a:solidFill>
                <a:latin typeface="Arial" charset="0"/>
              </a:rPr>
              <a:t>ons</a:t>
            </a:r>
            <a:r>
              <a:rPr lang="en-US" altLang="ko-KR" sz="3200" dirty="0" smtClean="0">
                <a:solidFill>
                  <a:schemeClr val="tx1"/>
                </a:solidFill>
                <a:latin typeface="Arial" charset="0"/>
              </a:rPr>
              <a:t> </a:t>
            </a:r>
            <a:r>
              <a:rPr lang="en-US" altLang="ko-KR" sz="3200" dirty="0" err="1" smtClean="0">
                <a:solidFill>
                  <a:schemeClr val="tx1"/>
                </a:solidFill>
                <a:latin typeface="Arial" charset="0"/>
              </a:rPr>
              <a:t>niet</a:t>
            </a:r>
            <a:r>
              <a:rPr lang="en-US" altLang="ko-KR" sz="3200" dirty="0" smtClean="0">
                <a:solidFill>
                  <a:schemeClr val="tx1"/>
                </a:solidFill>
                <a:latin typeface="Arial" charset="0"/>
              </a:rPr>
              <a:t> in de </a:t>
            </a:r>
            <a:r>
              <a:rPr lang="en-US" altLang="ko-KR" sz="3200" dirty="0" err="1" smtClean="0">
                <a:solidFill>
                  <a:schemeClr val="tx1"/>
                </a:solidFill>
                <a:latin typeface="Arial" charset="0"/>
              </a:rPr>
              <a:t>steek</a:t>
            </a:r>
            <a:r>
              <a:rPr lang="en-US" altLang="ko-KR" sz="3200" dirty="0" smtClean="0">
                <a:solidFill>
                  <a:schemeClr val="tx1"/>
                </a:solidFill>
                <a:latin typeface="Arial" charset="0"/>
              </a:rPr>
              <a:t> </a:t>
            </a:r>
            <a:r>
              <a:rPr lang="en-US" altLang="ko-KR" sz="3200" dirty="0" smtClean="0">
                <a:solidFill>
                  <a:schemeClr val="tx1"/>
                </a:solidFill>
                <a:latin typeface="Arial" charset="0"/>
              </a:rPr>
              <a:t> Luc21: </a:t>
            </a:r>
            <a:r>
              <a:rPr lang="nl-NL" dirty="0"/>
              <a:t>33 * De hemel en de aarde zullen voorbijgaan, maar Mijn woorden zullen beslist niet voorbijgaan.</a:t>
            </a:r>
            <a:endParaRPr lang="ko-KR" altLang="en-US" sz="3200" dirty="0" smtClean="0">
              <a:solidFill>
                <a:schemeClr val="tx1"/>
              </a:solidFill>
              <a:latin typeface="Arial"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noChangeArrowheads="1"/>
          </p:cNvSpPr>
          <p:nvPr>
            <p:ph type="title"/>
          </p:nvPr>
        </p:nvSpPr>
        <p:spPr>
          <a:xfrm>
            <a:off x="457201" y="274956"/>
            <a:ext cx="8230235" cy="1143635"/>
          </a:xfrm>
          <a:prstGeom prst="rect">
            <a:avLst/>
          </a:prstGeom>
        </p:spPr>
        <p:txBody>
          <a:bodyPr wrap="square" lIns="91440" tIns="45720" rIns="91440" bIns="45720" anchor="ctr">
            <a:normAutofit/>
          </a:bodyPr>
          <a:lstStyle/>
          <a:p>
            <a:pPr marL="0" indent="0" algn="ctr" defTabSz="914400" latinLnBrk="0">
              <a:lnSpc>
                <a:spcPct val="100000"/>
              </a:lnSpc>
              <a:spcBef>
                <a:spcPts val="0"/>
              </a:spcBef>
              <a:spcAft>
                <a:spcPts val="0"/>
              </a:spcAft>
              <a:buFontTx/>
              <a:buNone/>
            </a:pPr>
            <a:r>
              <a:rPr lang="en-US" altLang="ko-KR" sz="4400" dirty="0" smtClean="0">
                <a:solidFill>
                  <a:schemeClr val="tx1"/>
                </a:solidFill>
                <a:latin typeface="Calibri" charset="0"/>
              </a:rPr>
              <a:t>Late regen</a:t>
            </a:r>
            <a:endParaRPr lang="ko-KR" altLang="en-US" sz="4400" dirty="0" smtClean="0">
              <a:solidFill>
                <a:schemeClr val="tx1"/>
              </a:solidFill>
              <a:latin typeface="Calibri" charset="0"/>
            </a:endParaRPr>
          </a:p>
        </p:txBody>
      </p:sp>
      <p:sp>
        <p:nvSpPr>
          <p:cNvPr id="3" name="Tijdelijke aanduiding voor inhoud 2"/>
          <p:cNvSpPr>
            <a:spLocks noGrp="1" noChangeArrowheads="1"/>
          </p:cNvSpPr>
          <p:nvPr>
            <p:ph idx="1"/>
          </p:nvPr>
        </p:nvSpPr>
        <p:spPr>
          <a:xfrm>
            <a:off x="457201" y="1600201"/>
            <a:ext cx="8230235" cy="4526915"/>
          </a:xfrm>
          <a:prstGeom prst="rect">
            <a:avLst/>
          </a:prstGeom>
        </p:spPr>
        <p:txBody>
          <a:bodyPr wrap="square" lIns="91440" tIns="45720" rIns="91440" bIns="45720" anchor="t">
            <a:normAutofit fontScale="92500"/>
          </a:bodyPr>
          <a:lstStyle/>
          <a:p>
            <a:pPr marL="342900" indent="-342900" algn="l" defTabSz="914400" latinLnBrk="0">
              <a:lnSpc>
                <a:spcPct val="100000"/>
              </a:lnSpc>
              <a:spcBef>
                <a:spcPts val="0"/>
              </a:spcBef>
              <a:spcAft>
                <a:spcPts val="0"/>
              </a:spcAft>
              <a:buClr>
                <a:srgbClr val="000000"/>
              </a:buClr>
              <a:buFont typeface="Arial"/>
              <a:buChar char="•"/>
            </a:pPr>
            <a:r>
              <a:rPr lang="en-US" altLang="ko-KR" sz="3200" dirty="0" smtClean="0">
                <a:solidFill>
                  <a:schemeClr val="tx1"/>
                </a:solidFill>
                <a:latin typeface="Arial" charset="0"/>
              </a:rPr>
              <a:t>na opstanding v Jezus zei tegen disp. Wacht op vroege regen.wat denken ze,bidden, vergeven van zonde nadenken óver Jezus woorden, wachten op Zijn belofte.</a:t>
            </a:r>
            <a:endParaRPr lang="ko-KR" altLang="en-US" sz="3200" dirty="0" smtClean="0">
              <a:solidFill>
                <a:schemeClr val="tx1"/>
              </a:solidFill>
              <a:latin typeface="Arial" charset="0"/>
            </a:endParaRPr>
          </a:p>
          <a:p>
            <a:pPr marL="342900" indent="-342900" algn="l" defTabSz="914400" latinLnBrk="0">
              <a:lnSpc>
                <a:spcPct val="100000"/>
              </a:lnSpc>
              <a:spcBef>
                <a:spcPts val="0"/>
              </a:spcBef>
              <a:spcAft>
                <a:spcPts val="0"/>
              </a:spcAft>
              <a:buClr>
                <a:srgbClr val="000000"/>
              </a:buClr>
              <a:buFont typeface="Arial"/>
              <a:buChar char="•"/>
            </a:pPr>
            <a:r>
              <a:rPr lang="en-US" altLang="ko-KR" sz="3200" dirty="0" smtClean="0">
                <a:solidFill>
                  <a:schemeClr val="tx1"/>
                </a:solidFill>
                <a:latin typeface="Arial" charset="0"/>
              </a:rPr>
              <a:t>Dan Pinksteren, 3000 zielen de kerk groeide </a:t>
            </a:r>
            <a:endParaRPr lang="ko-KR" altLang="en-US" sz="3200" dirty="0" smtClean="0">
              <a:solidFill>
                <a:schemeClr val="tx1"/>
              </a:solidFill>
              <a:latin typeface="Arial" charset="0"/>
            </a:endParaRPr>
          </a:p>
          <a:p>
            <a:pPr marL="0" indent="0" algn="l" defTabSz="914400" latinLnBrk="0">
              <a:lnSpc>
                <a:spcPct val="100000"/>
              </a:lnSpc>
              <a:spcBef>
                <a:spcPts val="0"/>
              </a:spcBef>
              <a:spcAft>
                <a:spcPts val="0"/>
              </a:spcAft>
              <a:buFontTx/>
              <a:buNone/>
            </a:pPr>
            <a:r>
              <a:rPr lang="en-US" altLang="ko-KR" sz="3200" dirty="0" smtClean="0">
                <a:solidFill>
                  <a:schemeClr val="tx1"/>
                </a:solidFill>
                <a:latin typeface="Arial" charset="0"/>
              </a:rPr>
              <a:t>Wat vraagt Jezus van zijn volgelingen?</a:t>
            </a:r>
            <a:endParaRPr lang="ko-KR" altLang="en-US" sz="3200" dirty="0" smtClean="0">
              <a:solidFill>
                <a:schemeClr val="tx1"/>
              </a:solidFill>
              <a:latin typeface="Arial" charset="0"/>
            </a:endParaRPr>
          </a:p>
          <a:p>
            <a:pPr marL="0" indent="0" algn="l" defTabSz="914400" latinLnBrk="0">
              <a:lnSpc>
                <a:spcPct val="100000"/>
              </a:lnSpc>
              <a:spcBef>
                <a:spcPts val="0"/>
              </a:spcBef>
              <a:spcAft>
                <a:spcPts val="0"/>
              </a:spcAft>
              <a:buFontTx/>
              <a:buNone/>
            </a:pPr>
            <a:endParaRPr lang="ko-KR" altLang="en-US" sz="3200" dirty="0" smtClean="0">
              <a:solidFill>
                <a:schemeClr val="tx1"/>
              </a:solidFill>
              <a:latin typeface="Arial" charset="0"/>
            </a:endParaRPr>
          </a:p>
          <a:p>
            <a:pPr marL="0" indent="0" algn="l" defTabSz="914400" latinLnBrk="0">
              <a:lnSpc>
                <a:spcPct val="100000"/>
              </a:lnSpc>
              <a:spcBef>
                <a:spcPts val="0"/>
              </a:spcBef>
              <a:spcAft>
                <a:spcPts val="0"/>
              </a:spcAft>
              <a:buFontTx/>
              <a:buNone/>
            </a:pPr>
            <a:r>
              <a:rPr lang="en-US" altLang="ko-KR" sz="3200" dirty="0" smtClean="0">
                <a:solidFill>
                  <a:schemeClr val="tx1"/>
                </a:solidFill>
                <a:latin typeface="Arial" charset="0"/>
              </a:rPr>
              <a:t>Hetzelfde</a:t>
            </a:r>
            <a:endParaRPr lang="ko-KR" altLang="en-US" sz="3200" dirty="0" smtClean="0">
              <a:solidFill>
                <a:schemeClr val="tx1"/>
              </a:solidFill>
              <a:latin typeface="Arial" charset="0"/>
            </a:endParaRPr>
          </a:p>
          <a:p>
            <a:pPr marL="0" indent="0" algn="l" defTabSz="914400" latinLnBrk="0">
              <a:lnSpc>
                <a:spcPct val="100000"/>
              </a:lnSpc>
              <a:spcBef>
                <a:spcPts val="0"/>
              </a:spcBef>
              <a:spcAft>
                <a:spcPts val="0"/>
              </a:spcAft>
              <a:buFontTx/>
              <a:buNone/>
            </a:pPr>
            <a:r>
              <a:rPr lang="en-US" altLang="ko-KR" sz="3200" dirty="0" smtClean="0">
                <a:solidFill>
                  <a:schemeClr val="tx1"/>
                </a:solidFill>
                <a:latin typeface="Arial" charset="0"/>
              </a:rPr>
              <a:t>Vervulling mat </a:t>
            </a:r>
            <a:r>
              <a:rPr lang="en-US" altLang="ko-KR" sz="3200" dirty="0" smtClean="0">
                <a:solidFill>
                  <a:schemeClr val="tx1"/>
                </a:solidFill>
                <a:latin typeface="Arial" charset="0"/>
              </a:rPr>
              <a:t>24:14</a:t>
            </a:r>
            <a:endParaRPr lang="ko-KR" altLang="en-US" sz="3200" dirty="0" smtClean="0">
              <a:solidFill>
                <a:schemeClr val="tx1"/>
              </a:solidFill>
              <a:latin typeface="Arial"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noChangeArrowheads="1"/>
          </p:cNvSpPr>
          <p:nvPr>
            <p:ph type="title"/>
          </p:nvPr>
        </p:nvSpPr>
        <p:spPr>
          <a:xfrm>
            <a:off x="457201" y="274956"/>
            <a:ext cx="8230235" cy="1143635"/>
          </a:xfrm>
          <a:prstGeom prst="rect">
            <a:avLst/>
          </a:prstGeom>
        </p:spPr>
        <p:txBody>
          <a:bodyPr wrap="square" lIns="91440" tIns="45720" rIns="91440" bIns="45720" anchor="ctr">
            <a:normAutofit/>
          </a:bodyPr>
          <a:lstStyle/>
          <a:p>
            <a:pPr marL="0" indent="0" algn="ctr" defTabSz="914400" latinLnBrk="0">
              <a:lnSpc>
                <a:spcPct val="100000"/>
              </a:lnSpc>
              <a:spcBef>
                <a:spcPts val="0"/>
              </a:spcBef>
              <a:spcAft>
                <a:spcPts val="0"/>
              </a:spcAft>
              <a:buFontTx/>
              <a:buNone/>
            </a:pPr>
            <a:r>
              <a:rPr lang="en-US" altLang="ko-KR" sz="4400" dirty="0" err="1" smtClean="0">
                <a:solidFill>
                  <a:schemeClr val="tx1"/>
                </a:solidFill>
                <a:latin typeface="Calibri" charset="0"/>
              </a:rPr>
              <a:t>Jezus</a:t>
            </a:r>
            <a:r>
              <a:rPr lang="en-US" altLang="ko-KR" sz="4400" dirty="0" smtClean="0">
                <a:solidFill>
                  <a:schemeClr val="tx1"/>
                </a:solidFill>
                <a:latin typeface="Calibri" charset="0"/>
              </a:rPr>
              <a:t> </a:t>
            </a:r>
            <a:r>
              <a:rPr lang="en-US" altLang="ko-KR" sz="4400" dirty="0" err="1" smtClean="0">
                <a:solidFill>
                  <a:schemeClr val="tx1"/>
                </a:solidFill>
                <a:latin typeface="Calibri" charset="0"/>
              </a:rPr>
              <a:t>wacht</a:t>
            </a:r>
            <a:r>
              <a:rPr lang="en-US" altLang="ko-KR" sz="4400" dirty="0" smtClean="0">
                <a:solidFill>
                  <a:schemeClr val="tx1"/>
                </a:solidFill>
                <a:latin typeface="Calibri" charset="0"/>
              </a:rPr>
              <a:t> </a:t>
            </a:r>
            <a:r>
              <a:rPr lang="en-US" altLang="ko-KR" sz="4400" dirty="0" err="1" smtClean="0">
                <a:solidFill>
                  <a:schemeClr val="tx1"/>
                </a:solidFill>
                <a:latin typeface="Calibri" charset="0"/>
              </a:rPr>
              <a:t>voor</a:t>
            </a:r>
            <a:r>
              <a:rPr lang="en-US" altLang="ko-KR" sz="4400" dirty="0" smtClean="0">
                <a:solidFill>
                  <a:schemeClr val="tx1"/>
                </a:solidFill>
                <a:latin typeface="Calibri" charset="0"/>
              </a:rPr>
              <a:t> </a:t>
            </a:r>
            <a:r>
              <a:rPr lang="en-US" altLang="ko-KR" sz="4400" dirty="0" err="1" smtClean="0">
                <a:solidFill>
                  <a:schemeClr val="tx1"/>
                </a:solidFill>
                <a:latin typeface="Calibri" charset="0"/>
              </a:rPr>
              <a:t>een</a:t>
            </a:r>
            <a:r>
              <a:rPr lang="en-US" altLang="ko-KR" sz="4400" dirty="0" smtClean="0">
                <a:solidFill>
                  <a:schemeClr val="tx1"/>
                </a:solidFill>
                <a:latin typeface="Calibri" charset="0"/>
              </a:rPr>
              <a:t> </a:t>
            </a:r>
            <a:r>
              <a:rPr lang="en-US" altLang="ko-KR" sz="4400" dirty="0" err="1" smtClean="0">
                <a:solidFill>
                  <a:schemeClr val="tx1"/>
                </a:solidFill>
                <a:latin typeface="Calibri" charset="0"/>
              </a:rPr>
              <a:t>volk</a:t>
            </a:r>
            <a:endParaRPr lang="ko-KR" altLang="en-US" sz="4400" dirty="0" smtClean="0">
              <a:solidFill>
                <a:schemeClr val="tx1"/>
              </a:solidFill>
              <a:latin typeface="Calibri" charset="0"/>
            </a:endParaRPr>
          </a:p>
        </p:txBody>
      </p:sp>
      <p:sp>
        <p:nvSpPr>
          <p:cNvPr id="3" name="Tijdelijke aanduiding voor inhoud 2"/>
          <p:cNvSpPr>
            <a:spLocks noGrp="1" noChangeArrowheads="1"/>
          </p:cNvSpPr>
          <p:nvPr>
            <p:ph idx="1"/>
          </p:nvPr>
        </p:nvSpPr>
        <p:spPr>
          <a:xfrm>
            <a:off x="457201" y="1196753"/>
            <a:ext cx="8230235" cy="4930363"/>
          </a:xfrm>
          <a:prstGeom prst="rect">
            <a:avLst/>
          </a:prstGeom>
        </p:spPr>
        <p:txBody>
          <a:bodyPr wrap="square" lIns="91440" tIns="45720" rIns="91440" bIns="45720" anchor="t">
            <a:normAutofit fontScale="70000" lnSpcReduction="20000"/>
          </a:bodyPr>
          <a:lstStyle/>
          <a:p>
            <a:pPr marL="342900" indent="-342900" algn="l" defTabSz="914400" latinLnBrk="0">
              <a:lnSpc>
                <a:spcPct val="100000"/>
              </a:lnSpc>
              <a:spcBef>
                <a:spcPts val="0"/>
              </a:spcBef>
              <a:spcAft>
                <a:spcPts val="0"/>
              </a:spcAft>
              <a:buClr>
                <a:srgbClr val="000000"/>
              </a:buClr>
              <a:buFont typeface="Arial"/>
              <a:buChar char="•"/>
            </a:pPr>
            <a:r>
              <a:rPr lang="en-US" altLang="ko-KR" sz="3200" dirty="0" smtClean="0">
                <a:solidFill>
                  <a:schemeClr val="tx1"/>
                </a:solidFill>
                <a:latin typeface="Arial" charset="0"/>
              </a:rPr>
              <a:t>Wacht Jezus persé opeen zondagsrust of verdrukking, rampen, néé.Jezus wacht op een volk, mensen die van hem houden... Meer dan. Alle pracht en praal van deze </a:t>
            </a:r>
            <a:r>
              <a:rPr lang="en-US" altLang="ko-KR" sz="3200" dirty="0" err="1" smtClean="0">
                <a:solidFill>
                  <a:schemeClr val="tx1"/>
                </a:solidFill>
                <a:latin typeface="Arial" charset="0"/>
              </a:rPr>
              <a:t>aarde</a:t>
            </a:r>
            <a:r>
              <a:rPr lang="en-US" altLang="ko-KR" sz="3200" dirty="0" smtClean="0">
                <a:solidFill>
                  <a:schemeClr val="tx1"/>
                </a:solidFill>
                <a:latin typeface="Arial" charset="0"/>
              </a:rPr>
              <a:t>.</a:t>
            </a:r>
          </a:p>
          <a:p>
            <a:pPr marL="342900" indent="-342900" algn="l" defTabSz="914400" latinLnBrk="0">
              <a:lnSpc>
                <a:spcPct val="100000"/>
              </a:lnSpc>
              <a:spcBef>
                <a:spcPts val="0"/>
              </a:spcBef>
              <a:spcAft>
                <a:spcPts val="0"/>
              </a:spcAft>
              <a:buClr>
                <a:srgbClr val="000000"/>
              </a:buClr>
              <a:buFont typeface="Arial"/>
              <a:buChar char="•"/>
            </a:pPr>
            <a:endParaRPr lang="ko-KR" altLang="en-US" sz="3200" dirty="0" smtClean="0">
              <a:solidFill>
                <a:schemeClr val="tx1"/>
              </a:solidFill>
              <a:latin typeface="Arial" charset="0"/>
            </a:endParaRPr>
          </a:p>
          <a:p>
            <a:pPr marL="0" indent="0" algn="l" defTabSz="914400" latinLnBrk="0">
              <a:lnSpc>
                <a:spcPct val="100000"/>
              </a:lnSpc>
              <a:spcBef>
                <a:spcPts val="0"/>
              </a:spcBef>
              <a:spcAft>
                <a:spcPts val="0"/>
              </a:spcAft>
              <a:buClr>
                <a:srgbClr val="000000"/>
              </a:buClr>
            </a:pPr>
            <a:r>
              <a:rPr lang="en-US" altLang="ko-KR" dirty="0" err="1">
                <a:latin typeface="Arial" charset="0"/>
              </a:rPr>
              <a:t>H</a:t>
            </a:r>
            <a:r>
              <a:rPr lang="en-US" altLang="ko-KR" sz="3200" dirty="0" err="1" smtClean="0">
                <a:solidFill>
                  <a:schemeClr val="tx1"/>
                </a:solidFill>
                <a:latin typeface="Arial" charset="0"/>
              </a:rPr>
              <a:t>ouden</a:t>
            </a:r>
            <a:r>
              <a:rPr lang="en-US" altLang="ko-KR" sz="3200" dirty="0" smtClean="0">
                <a:solidFill>
                  <a:schemeClr val="tx1"/>
                </a:solidFill>
                <a:latin typeface="Arial" charset="0"/>
              </a:rPr>
              <a:t> wij meer van </a:t>
            </a:r>
            <a:r>
              <a:rPr lang="en-US" altLang="ko-KR" sz="3200" dirty="0" err="1" smtClean="0">
                <a:solidFill>
                  <a:schemeClr val="tx1"/>
                </a:solidFill>
                <a:latin typeface="Arial" charset="0"/>
              </a:rPr>
              <a:t>deze</a:t>
            </a:r>
            <a:r>
              <a:rPr lang="en-US" altLang="ko-KR" sz="3200" dirty="0" smtClean="0">
                <a:solidFill>
                  <a:schemeClr val="tx1"/>
                </a:solidFill>
                <a:latin typeface="Arial" charset="0"/>
              </a:rPr>
              <a:t> </a:t>
            </a:r>
            <a:r>
              <a:rPr lang="en-US" altLang="ko-KR" sz="3200" dirty="0" err="1" smtClean="0">
                <a:solidFill>
                  <a:schemeClr val="tx1"/>
                </a:solidFill>
                <a:latin typeface="Arial" charset="0"/>
              </a:rPr>
              <a:t>woning</a:t>
            </a:r>
            <a:r>
              <a:rPr lang="en-US" altLang="ko-KR" sz="3200" dirty="0" smtClean="0">
                <a:solidFill>
                  <a:schemeClr val="tx1"/>
                </a:solidFill>
                <a:latin typeface="Arial" charset="0"/>
              </a:rPr>
              <a:t>/</a:t>
            </a:r>
            <a:r>
              <a:rPr lang="en-US" altLang="ko-KR" sz="3200" dirty="0" err="1" smtClean="0">
                <a:solidFill>
                  <a:schemeClr val="tx1"/>
                </a:solidFill>
                <a:latin typeface="Arial" charset="0"/>
              </a:rPr>
              <a:t>aarde</a:t>
            </a:r>
            <a:r>
              <a:rPr lang="en-US" altLang="ko-KR" sz="3200" dirty="0" smtClean="0">
                <a:solidFill>
                  <a:schemeClr val="tx1"/>
                </a:solidFill>
                <a:latin typeface="Arial" charset="0"/>
              </a:rPr>
              <a:t> dan onze </a:t>
            </a:r>
            <a:r>
              <a:rPr lang="en-US" altLang="ko-KR" sz="3200" dirty="0" err="1" smtClean="0">
                <a:solidFill>
                  <a:schemeClr val="tx1"/>
                </a:solidFill>
                <a:latin typeface="Arial" charset="0"/>
              </a:rPr>
              <a:t>nieuwe</a:t>
            </a:r>
            <a:r>
              <a:rPr lang="en-US" altLang="ko-KR" sz="3200" dirty="0" smtClean="0">
                <a:solidFill>
                  <a:schemeClr val="tx1"/>
                </a:solidFill>
                <a:latin typeface="Arial" charset="0"/>
              </a:rPr>
              <a:t>... </a:t>
            </a:r>
            <a:r>
              <a:rPr lang="en-US" altLang="ko-KR" sz="3200" dirty="0" err="1" smtClean="0">
                <a:solidFill>
                  <a:schemeClr val="tx1"/>
                </a:solidFill>
                <a:latin typeface="Arial" charset="0"/>
              </a:rPr>
              <a:t>Jezus</a:t>
            </a:r>
            <a:r>
              <a:rPr lang="en-US" altLang="ko-KR" sz="3200" dirty="0" smtClean="0">
                <a:solidFill>
                  <a:schemeClr val="tx1"/>
                </a:solidFill>
                <a:latin typeface="Arial" charset="0"/>
              </a:rPr>
              <a:t> </a:t>
            </a:r>
            <a:r>
              <a:rPr lang="en-US" altLang="ko-KR" sz="3200" dirty="0" err="1" smtClean="0">
                <a:solidFill>
                  <a:schemeClr val="tx1"/>
                </a:solidFill>
                <a:latin typeface="Arial" charset="0"/>
              </a:rPr>
              <a:t>wacht</a:t>
            </a:r>
            <a:r>
              <a:rPr lang="en-US" altLang="ko-KR" sz="3200" dirty="0" smtClean="0">
                <a:solidFill>
                  <a:schemeClr val="tx1"/>
                </a:solidFill>
                <a:latin typeface="Arial" charset="0"/>
              </a:rPr>
              <a:t> op </a:t>
            </a:r>
            <a:r>
              <a:rPr lang="en-US" altLang="ko-KR" dirty="0" err="1" smtClean="0">
                <a:latin typeface="Arial" charset="0"/>
              </a:rPr>
              <a:t>onze</a:t>
            </a:r>
            <a:r>
              <a:rPr lang="en-US" altLang="ko-KR" dirty="0" smtClean="0">
                <a:latin typeface="Arial" charset="0"/>
              </a:rPr>
              <a:t> </a:t>
            </a:r>
            <a:r>
              <a:rPr lang="en-US" altLang="ko-KR" dirty="0" err="1" smtClean="0">
                <a:latin typeface="Arial" charset="0"/>
              </a:rPr>
              <a:t>keuze</a:t>
            </a:r>
            <a:r>
              <a:rPr lang="en-US" altLang="ko-KR" dirty="0" smtClean="0">
                <a:latin typeface="Arial" charset="0"/>
              </a:rPr>
              <a:t>… maar </a:t>
            </a:r>
            <a:r>
              <a:rPr lang="en-US" altLang="ko-KR" dirty="0" err="1" smtClean="0">
                <a:latin typeface="Arial" charset="0"/>
              </a:rPr>
              <a:t>Hij</a:t>
            </a:r>
            <a:r>
              <a:rPr lang="en-US" altLang="ko-KR" dirty="0" smtClean="0">
                <a:latin typeface="Arial" charset="0"/>
              </a:rPr>
              <a:t> </a:t>
            </a:r>
            <a:r>
              <a:rPr lang="en-US" altLang="ko-KR" dirty="0" err="1" smtClean="0">
                <a:latin typeface="Arial" charset="0"/>
              </a:rPr>
              <a:t>wacht</a:t>
            </a:r>
            <a:r>
              <a:rPr lang="en-US" altLang="ko-KR" dirty="0" smtClean="0">
                <a:latin typeface="Arial" charset="0"/>
              </a:rPr>
              <a:t> </a:t>
            </a:r>
            <a:r>
              <a:rPr lang="en-US" altLang="ko-KR" dirty="0" err="1" smtClean="0">
                <a:latin typeface="Arial" charset="0"/>
              </a:rPr>
              <a:t>niet</a:t>
            </a:r>
            <a:r>
              <a:rPr lang="en-US" altLang="ko-KR" dirty="0" smtClean="0">
                <a:latin typeface="Arial" charset="0"/>
              </a:rPr>
              <a:t> </a:t>
            </a:r>
            <a:r>
              <a:rPr lang="en-US" altLang="ko-KR" dirty="0" err="1" smtClean="0">
                <a:latin typeface="Arial" charset="0"/>
              </a:rPr>
              <a:t>altijd</a:t>
            </a:r>
            <a:r>
              <a:rPr lang="en-US" altLang="ko-KR" dirty="0" smtClean="0">
                <a:latin typeface="Arial" charset="0"/>
              </a:rPr>
              <a:t>. </a:t>
            </a:r>
            <a:r>
              <a:rPr lang="en-US" altLang="ko-KR" dirty="0" err="1" smtClean="0">
                <a:latin typeface="Arial" charset="0"/>
              </a:rPr>
              <a:t>Hij</a:t>
            </a:r>
            <a:r>
              <a:rPr lang="en-US" altLang="ko-KR" dirty="0" smtClean="0">
                <a:latin typeface="Arial" charset="0"/>
              </a:rPr>
              <a:t> </a:t>
            </a:r>
            <a:r>
              <a:rPr lang="en-US" altLang="ko-KR" dirty="0" err="1" smtClean="0">
                <a:latin typeface="Arial" charset="0"/>
              </a:rPr>
              <a:t>komt</a:t>
            </a:r>
            <a:r>
              <a:rPr lang="en-US" altLang="ko-KR" dirty="0" smtClean="0">
                <a:latin typeface="Arial" charset="0"/>
              </a:rPr>
              <a:t> </a:t>
            </a:r>
            <a:r>
              <a:rPr lang="en-US" altLang="ko-KR" dirty="0" err="1" smtClean="0">
                <a:latin typeface="Arial" charset="0"/>
              </a:rPr>
              <a:t>voor</a:t>
            </a:r>
            <a:r>
              <a:rPr lang="en-US" altLang="ko-KR" dirty="0" smtClean="0">
                <a:latin typeface="Arial" charset="0"/>
              </a:rPr>
              <a:t> </a:t>
            </a:r>
            <a:r>
              <a:rPr lang="en-US" altLang="ko-KR" dirty="0" err="1" smtClean="0">
                <a:latin typeface="Arial" charset="0"/>
              </a:rPr>
              <a:t>een</a:t>
            </a:r>
            <a:r>
              <a:rPr lang="en-US" altLang="ko-KR" dirty="0" smtClean="0">
                <a:latin typeface="Arial" charset="0"/>
              </a:rPr>
              <a:t> </a:t>
            </a:r>
            <a:r>
              <a:rPr lang="en-US" altLang="ko-KR" dirty="0" err="1" smtClean="0">
                <a:latin typeface="Arial" charset="0"/>
              </a:rPr>
              <a:t>ieder</a:t>
            </a:r>
            <a:r>
              <a:rPr lang="en-US" altLang="ko-KR" dirty="0" smtClean="0">
                <a:latin typeface="Arial" charset="0"/>
              </a:rPr>
              <a:t> die </a:t>
            </a:r>
            <a:r>
              <a:rPr lang="en-US" altLang="ko-KR" dirty="0" err="1" smtClean="0">
                <a:latin typeface="Arial" charset="0"/>
              </a:rPr>
              <a:t>zijn</a:t>
            </a:r>
            <a:r>
              <a:rPr lang="en-US" altLang="ko-KR" dirty="0" smtClean="0">
                <a:latin typeface="Arial" charset="0"/>
              </a:rPr>
              <a:t> of </a:t>
            </a:r>
            <a:r>
              <a:rPr lang="en-US" altLang="ko-KR" dirty="0" err="1" smtClean="0">
                <a:latin typeface="Arial" charset="0"/>
              </a:rPr>
              <a:t>haar</a:t>
            </a:r>
            <a:r>
              <a:rPr lang="en-US" altLang="ko-KR" dirty="0" smtClean="0">
                <a:latin typeface="Arial" charset="0"/>
              </a:rPr>
              <a:t> </a:t>
            </a:r>
            <a:r>
              <a:rPr lang="en-US" altLang="ko-KR" dirty="0" err="1" smtClean="0">
                <a:latin typeface="Arial" charset="0"/>
              </a:rPr>
              <a:t>verlangen</a:t>
            </a:r>
            <a:r>
              <a:rPr lang="en-US" altLang="ko-KR" dirty="0" smtClean="0">
                <a:latin typeface="Arial" charset="0"/>
              </a:rPr>
              <a:t>, </a:t>
            </a:r>
            <a:r>
              <a:rPr lang="en-US" altLang="ko-KR" dirty="0" err="1" smtClean="0">
                <a:latin typeface="Arial" charset="0"/>
              </a:rPr>
              <a:t>zijn</a:t>
            </a:r>
            <a:r>
              <a:rPr lang="en-US" altLang="ko-KR" dirty="0" smtClean="0">
                <a:latin typeface="Arial" charset="0"/>
              </a:rPr>
              <a:t> hoop </a:t>
            </a:r>
            <a:r>
              <a:rPr lang="en-US" altLang="ko-KR" dirty="0" err="1" smtClean="0">
                <a:latin typeface="Arial" charset="0"/>
              </a:rPr>
              <a:t>en</a:t>
            </a:r>
            <a:r>
              <a:rPr lang="en-US" altLang="ko-KR" dirty="0" smtClean="0">
                <a:latin typeface="Arial" charset="0"/>
              </a:rPr>
              <a:t> </a:t>
            </a:r>
            <a:r>
              <a:rPr lang="en-US" altLang="ko-KR" dirty="0" err="1" smtClean="0">
                <a:latin typeface="Arial" charset="0"/>
              </a:rPr>
              <a:t>troost</a:t>
            </a:r>
            <a:r>
              <a:rPr lang="en-US" altLang="ko-KR" dirty="0" smtClean="0">
                <a:latin typeface="Arial" charset="0"/>
              </a:rPr>
              <a:t> </a:t>
            </a:r>
          </a:p>
          <a:p>
            <a:pPr marL="0" indent="0" algn="l" defTabSz="914400" latinLnBrk="0">
              <a:lnSpc>
                <a:spcPct val="100000"/>
              </a:lnSpc>
              <a:spcBef>
                <a:spcPts val="0"/>
              </a:spcBef>
              <a:spcAft>
                <a:spcPts val="0"/>
              </a:spcAft>
              <a:buClr>
                <a:srgbClr val="000000"/>
              </a:buClr>
            </a:pPr>
            <a:endParaRPr lang="en-US" altLang="ko-KR" dirty="0" smtClean="0">
              <a:latin typeface="Arial" charset="0"/>
            </a:endParaRPr>
          </a:p>
          <a:p>
            <a:pPr marL="0" indent="0">
              <a:spcBef>
                <a:spcPts val="0"/>
              </a:spcBef>
              <a:buClr>
                <a:srgbClr val="000000"/>
              </a:buClr>
            </a:pPr>
            <a:r>
              <a:rPr lang="en-US" altLang="ko-KR" sz="3200" b="1" dirty="0" smtClean="0">
                <a:solidFill>
                  <a:schemeClr val="tx1"/>
                </a:solidFill>
                <a:latin typeface="Arial" charset="0"/>
              </a:rPr>
              <a:t>2 </a:t>
            </a:r>
            <a:r>
              <a:rPr lang="en-US" altLang="ko-KR" sz="3200" b="1" dirty="0" err="1" smtClean="0">
                <a:solidFill>
                  <a:schemeClr val="tx1"/>
                </a:solidFill>
                <a:latin typeface="Arial" charset="0"/>
              </a:rPr>
              <a:t>kron</a:t>
            </a:r>
            <a:r>
              <a:rPr lang="en-US" altLang="ko-KR" sz="3200" b="1" dirty="0" smtClean="0">
                <a:solidFill>
                  <a:schemeClr val="tx1"/>
                </a:solidFill>
                <a:latin typeface="Arial" charset="0"/>
              </a:rPr>
              <a:t> 7:14 E</a:t>
            </a:r>
            <a:r>
              <a:rPr lang="nl-NL" b="1" dirty="0" smtClean="0"/>
              <a:t>n </a:t>
            </a:r>
            <a:r>
              <a:rPr lang="nl-NL" b="1" dirty="0"/>
              <a:t>Mijn volk, waarover Mijn Naam is uitgeroepen, in ootmoed buigt en bidt, en zij Mijn aangezicht zoeken, en zij zich bekeren van hun slechte wegen, dan zal Ík vanuit de hemel horen, hun zonden vergeven en hun land genezen.</a:t>
            </a:r>
            <a:endParaRPr lang="en-US" altLang="ko-KR" sz="3200" b="1" dirty="0" smtClean="0">
              <a:solidFill>
                <a:schemeClr val="tx1"/>
              </a:solidFill>
              <a:latin typeface="Arial" charset="0"/>
            </a:endParaRPr>
          </a:p>
          <a:p>
            <a:pPr marL="0" indent="0" algn="l" defTabSz="914400" latinLnBrk="0">
              <a:lnSpc>
                <a:spcPct val="100000"/>
              </a:lnSpc>
              <a:spcBef>
                <a:spcPts val="0"/>
              </a:spcBef>
              <a:spcAft>
                <a:spcPts val="0"/>
              </a:spcAft>
              <a:buClr>
                <a:srgbClr val="000000"/>
              </a:buClr>
            </a:pPr>
            <a:endParaRPr lang="ko-KR" altLang="en-US" sz="3200" b="1" dirty="0" smtClean="0">
              <a:solidFill>
                <a:schemeClr val="tx1"/>
              </a:solidFill>
              <a:latin typeface="Arial" charset="0"/>
            </a:endParaRPr>
          </a:p>
          <a:p>
            <a:pPr marL="0" indent="0" algn="l" defTabSz="914400" latinLnBrk="0">
              <a:lnSpc>
                <a:spcPct val="100000"/>
              </a:lnSpc>
              <a:spcBef>
                <a:spcPts val="0"/>
              </a:spcBef>
              <a:spcAft>
                <a:spcPts val="0"/>
              </a:spcAft>
              <a:buFontTx/>
              <a:buNone/>
            </a:pPr>
            <a:r>
              <a:rPr lang="en-US" altLang="ko-KR" sz="3200" b="1" dirty="0" smtClean="0">
                <a:solidFill>
                  <a:schemeClr val="tx1"/>
                </a:solidFill>
                <a:latin typeface="Arial" charset="0"/>
              </a:rPr>
              <a:t>Het gevaar van lot</a:t>
            </a:r>
            <a:r>
              <a:rPr lang="en-US" altLang="ko-KR" sz="3200" dirty="0" smtClean="0">
                <a:solidFill>
                  <a:schemeClr val="tx1"/>
                </a:solidFill>
                <a:latin typeface="Arial" charset="0"/>
              </a:rPr>
              <a:t>: </a:t>
            </a:r>
            <a:r>
              <a:rPr lang="en-US" altLang="ko-KR" sz="3200" dirty="0" err="1" smtClean="0">
                <a:solidFill>
                  <a:schemeClr val="tx1"/>
                </a:solidFill>
                <a:latin typeface="Arial" charset="0"/>
              </a:rPr>
              <a:t>Gedwongen</a:t>
            </a:r>
            <a:r>
              <a:rPr lang="en-US" altLang="ko-KR" sz="3200" dirty="0" smtClean="0">
                <a:solidFill>
                  <a:schemeClr val="tx1"/>
                </a:solidFill>
                <a:latin typeface="Arial" charset="0"/>
              </a:rPr>
              <a:t> </a:t>
            </a:r>
            <a:r>
              <a:rPr lang="en-US" altLang="ko-KR" sz="3200" dirty="0" err="1" smtClean="0">
                <a:solidFill>
                  <a:schemeClr val="tx1"/>
                </a:solidFill>
                <a:latin typeface="Arial" charset="0"/>
              </a:rPr>
              <a:t>worden</a:t>
            </a:r>
            <a:r>
              <a:rPr lang="en-US" altLang="ko-KR" sz="3200" dirty="0" smtClean="0">
                <a:solidFill>
                  <a:schemeClr val="tx1"/>
                </a:solidFill>
                <a:latin typeface="Arial" charset="0"/>
              </a:rPr>
              <a:t> om huis </a:t>
            </a:r>
            <a:r>
              <a:rPr lang="en-US" altLang="ko-KR" sz="3200" dirty="0" err="1" smtClean="0">
                <a:solidFill>
                  <a:schemeClr val="tx1"/>
                </a:solidFill>
                <a:latin typeface="Arial" charset="0"/>
              </a:rPr>
              <a:t>en</a:t>
            </a:r>
            <a:r>
              <a:rPr lang="en-US" altLang="ko-KR" sz="3200" dirty="0" smtClean="0">
                <a:solidFill>
                  <a:schemeClr val="tx1"/>
                </a:solidFill>
                <a:latin typeface="Arial" charset="0"/>
              </a:rPr>
              <a:t> </a:t>
            </a:r>
            <a:r>
              <a:rPr lang="en-US" altLang="ko-KR" sz="3200" dirty="0" err="1" smtClean="0">
                <a:solidFill>
                  <a:schemeClr val="tx1"/>
                </a:solidFill>
                <a:latin typeface="Arial" charset="0"/>
              </a:rPr>
              <a:t>haard</a:t>
            </a:r>
            <a:r>
              <a:rPr lang="en-US" altLang="ko-KR" sz="3200" dirty="0" smtClean="0">
                <a:solidFill>
                  <a:schemeClr val="tx1"/>
                </a:solidFill>
                <a:latin typeface="Arial" charset="0"/>
              </a:rPr>
              <a:t> </a:t>
            </a:r>
            <a:r>
              <a:rPr lang="en-US" altLang="ko-KR" sz="3200" dirty="0" err="1" smtClean="0">
                <a:solidFill>
                  <a:schemeClr val="tx1"/>
                </a:solidFill>
                <a:latin typeface="Arial" charset="0"/>
              </a:rPr>
              <a:t>te</a:t>
            </a:r>
            <a:r>
              <a:rPr lang="en-US" altLang="ko-KR" sz="3200" dirty="0" smtClean="0">
                <a:solidFill>
                  <a:schemeClr val="tx1"/>
                </a:solidFill>
                <a:latin typeface="Arial" charset="0"/>
              </a:rPr>
              <a:t> </a:t>
            </a:r>
            <a:r>
              <a:rPr lang="en-US" altLang="ko-KR" sz="3200" dirty="0" err="1" smtClean="0">
                <a:solidFill>
                  <a:schemeClr val="tx1"/>
                </a:solidFill>
                <a:latin typeface="Arial" charset="0"/>
              </a:rPr>
              <a:t>verlaten</a:t>
            </a:r>
            <a:r>
              <a:rPr lang="en-US" altLang="ko-KR" sz="3200" dirty="0" smtClean="0">
                <a:solidFill>
                  <a:schemeClr val="tx1"/>
                </a:solidFill>
                <a:latin typeface="Arial" charset="0"/>
              </a:rPr>
              <a:t>… maar </a:t>
            </a:r>
            <a:r>
              <a:rPr lang="en-US" altLang="ko-KR" sz="3200" dirty="0" err="1" smtClean="0">
                <a:solidFill>
                  <a:schemeClr val="tx1"/>
                </a:solidFill>
                <a:latin typeface="Arial" charset="0"/>
              </a:rPr>
              <a:t>niet</a:t>
            </a:r>
            <a:r>
              <a:rPr lang="en-US" altLang="ko-KR" sz="3200" dirty="0" smtClean="0">
                <a:solidFill>
                  <a:schemeClr val="tx1"/>
                </a:solidFill>
                <a:latin typeface="Arial" charset="0"/>
              </a:rPr>
              <a:t> </a:t>
            </a:r>
            <a:r>
              <a:rPr lang="en-US" altLang="ko-KR" sz="3200" dirty="0" err="1" smtClean="0">
                <a:solidFill>
                  <a:schemeClr val="tx1"/>
                </a:solidFill>
                <a:latin typeface="Arial" charset="0"/>
              </a:rPr>
              <a:t>weg</a:t>
            </a:r>
            <a:r>
              <a:rPr lang="en-US" altLang="ko-KR" sz="3200" dirty="0" smtClean="0">
                <a:solidFill>
                  <a:schemeClr val="tx1"/>
                </a:solidFill>
                <a:latin typeface="Arial" charset="0"/>
              </a:rPr>
              <a:t> </a:t>
            </a:r>
            <a:r>
              <a:rPr lang="en-US" altLang="ko-KR" sz="3200" dirty="0" err="1" smtClean="0">
                <a:solidFill>
                  <a:schemeClr val="tx1"/>
                </a:solidFill>
                <a:latin typeface="Arial" charset="0"/>
              </a:rPr>
              <a:t>willen</a:t>
            </a:r>
            <a:r>
              <a:rPr lang="en-US" altLang="ko-KR" dirty="0">
                <a:latin typeface="Arial" charset="0"/>
              </a:rPr>
              <a:t> </a:t>
            </a:r>
            <a:r>
              <a:rPr lang="en-US" altLang="ko-KR" dirty="0" err="1" smtClean="0">
                <a:latin typeface="Arial" charset="0"/>
              </a:rPr>
              <a:t>praktisch</a:t>
            </a:r>
            <a:r>
              <a:rPr lang="en-US" altLang="ko-KR" dirty="0" smtClean="0">
                <a:latin typeface="Arial" charset="0"/>
              </a:rPr>
              <a:t> </a:t>
            </a:r>
            <a:r>
              <a:rPr lang="en-US" altLang="ko-KR" dirty="0" err="1" smtClean="0">
                <a:latin typeface="Arial" charset="0"/>
              </a:rPr>
              <a:t>weggesl</a:t>
            </a:r>
            <a:endParaRPr lang="ko-KR" altLang="en-US" sz="3200" dirty="0" smtClean="0">
              <a:solidFill>
                <a:schemeClr val="tx1"/>
              </a:solidFill>
              <a:latin typeface="Arial"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noChangeArrowheads="1"/>
          </p:cNvSpPr>
          <p:nvPr>
            <p:ph type="title"/>
          </p:nvPr>
        </p:nvSpPr>
        <p:spPr>
          <a:xfrm>
            <a:off x="457201" y="274956"/>
            <a:ext cx="8230235" cy="1143635"/>
          </a:xfrm>
          <a:prstGeom prst="rect">
            <a:avLst/>
          </a:prstGeom>
        </p:spPr>
        <p:txBody>
          <a:bodyPr wrap="square" lIns="91440" tIns="45720" rIns="91440" bIns="45720" anchor="ctr">
            <a:normAutofit/>
          </a:bodyPr>
          <a:lstStyle/>
          <a:p>
            <a:pPr marL="0" indent="0" algn="ctr" defTabSz="914400" latinLnBrk="0">
              <a:lnSpc>
                <a:spcPct val="100000"/>
              </a:lnSpc>
              <a:spcBef>
                <a:spcPts val="0"/>
              </a:spcBef>
              <a:spcAft>
                <a:spcPts val="0"/>
              </a:spcAft>
              <a:buFontTx/>
              <a:buNone/>
            </a:pPr>
            <a:r>
              <a:rPr lang="en-US" altLang="ko-KR" sz="4400" dirty="0" smtClean="0">
                <a:solidFill>
                  <a:schemeClr val="tx1"/>
                </a:solidFill>
                <a:latin typeface="Calibri" charset="0"/>
              </a:rPr>
              <a:t>Onze nieuwe woning</a:t>
            </a:r>
            <a:endParaRPr lang="ko-KR" altLang="en-US" sz="4400" dirty="0" smtClean="0">
              <a:solidFill>
                <a:schemeClr val="tx1"/>
              </a:solidFill>
              <a:latin typeface="Calibri" charset="0"/>
            </a:endParaRPr>
          </a:p>
        </p:txBody>
      </p:sp>
      <p:sp>
        <p:nvSpPr>
          <p:cNvPr id="3" name="Tijdelijke aanduiding voor inhoud 2"/>
          <p:cNvSpPr>
            <a:spLocks noGrp="1" noChangeArrowheads="1"/>
          </p:cNvSpPr>
          <p:nvPr>
            <p:ph idx="1"/>
          </p:nvPr>
        </p:nvSpPr>
        <p:spPr>
          <a:xfrm>
            <a:off x="457201" y="1600201"/>
            <a:ext cx="8230235" cy="4526915"/>
          </a:xfrm>
          <a:prstGeom prst="rect">
            <a:avLst/>
          </a:prstGeom>
        </p:spPr>
        <p:txBody>
          <a:bodyPr wrap="square" lIns="91440" tIns="45720" rIns="91440" bIns="45720" anchor="t">
            <a:normAutofit fontScale="62500" lnSpcReduction="20000"/>
          </a:bodyPr>
          <a:lstStyle/>
          <a:p>
            <a:pPr marL="342900" indent="-342900" algn="l" defTabSz="914400" latinLnBrk="0">
              <a:lnSpc>
                <a:spcPct val="100000"/>
              </a:lnSpc>
              <a:spcBef>
                <a:spcPts val="0"/>
              </a:spcBef>
              <a:spcAft>
                <a:spcPts val="0"/>
              </a:spcAft>
              <a:buFontTx/>
              <a:buNone/>
            </a:pPr>
            <a:r>
              <a:rPr lang="en-US" altLang="ko-KR" sz="3200" dirty="0" smtClean="0">
                <a:solidFill>
                  <a:schemeClr val="tx1"/>
                </a:solidFill>
                <a:latin typeface="Arial" charset="0"/>
              </a:rPr>
              <a:t>Kijkt u nog uit naar uw nieuwe woning. Veel groene natuur, veel fruit, goeie buurt zonder criminaliteit.  de beste architect bouwde het.</a:t>
            </a:r>
          </a:p>
          <a:p>
            <a:pPr marL="342900" indent="-342900" algn="l" defTabSz="914400" latinLnBrk="0">
              <a:lnSpc>
                <a:spcPct val="100000"/>
              </a:lnSpc>
              <a:spcBef>
                <a:spcPts val="0"/>
              </a:spcBef>
              <a:spcAft>
                <a:spcPts val="0"/>
              </a:spcAft>
              <a:buFontTx/>
              <a:buNone/>
            </a:pPr>
            <a:r>
              <a:rPr lang="en-US" altLang="ko-KR" dirty="0" err="1" smtClean="0">
                <a:latin typeface="Arial" charset="0"/>
              </a:rPr>
              <a:t>Hij</a:t>
            </a:r>
            <a:r>
              <a:rPr lang="en-US" altLang="ko-KR" dirty="0" smtClean="0">
                <a:latin typeface="Arial" charset="0"/>
              </a:rPr>
              <a:t> </a:t>
            </a:r>
            <a:r>
              <a:rPr lang="en-US" altLang="ko-KR" dirty="0" err="1" smtClean="0">
                <a:latin typeface="Arial" charset="0"/>
              </a:rPr>
              <a:t>weet</a:t>
            </a:r>
            <a:r>
              <a:rPr lang="en-US" altLang="ko-KR" dirty="0" smtClean="0">
                <a:latin typeface="Arial" charset="0"/>
              </a:rPr>
              <a:t> de </a:t>
            </a:r>
            <a:r>
              <a:rPr lang="en-US" altLang="ko-KR" dirty="0" err="1" smtClean="0">
                <a:latin typeface="Arial" charset="0"/>
              </a:rPr>
              <a:t>opleverdatum</a:t>
            </a:r>
            <a:r>
              <a:rPr lang="en-US" altLang="ko-KR" dirty="0" smtClean="0">
                <a:latin typeface="Arial" charset="0"/>
              </a:rPr>
              <a:t>.. </a:t>
            </a:r>
            <a:r>
              <a:rPr lang="en-US" altLang="ko-KR" dirty="0" err="1" smtClean="0">
                <a:latin typeface="Arial" charset="0"/>
              </a:rPr>
              <a:t>Hij</a:t>
            </a:r>
            <a:r>
              <a:rPr lang="en-US" altLang="ko-KR" dirty="0" smtClean="0">
                <a:latin typeface="Arial" charset="0"/>
              </a:rPr>
              <a:t> </a:t>
            </a:r>
            <a:r>
              <a:rPr lang="en-US" altLang="ko-KR" dirty="0" err="1" smtClean="0">
                <a:latin typeface="Arial" charset="0"/>
              </a:rPr>
              <a:t>wacht</a:t>
            </a:r>
            <a:r>
              <a:rPr lang="en-US" altLang="ko-KR" dirty="0" smtClean="0">
                <a:latin typeface="Arial" charset="0"/>
              </a:rPr>
              <a:t> op </a:t>
            </a:r>
            <a:r>
              <a:rPr lang="en-US" altLang="ko-KR" dirty="0" err="1" smtClean="0">
                <a:latin typeface="Arial" charset="0"/>
              </a:rPr>
              <a:t>inwoners</a:t>
            </a:r>
            <a:r>
              <a:rPr lang="en-US" altLang="ko-KR" dirty="0" smtClean="0">
                <a:latin typeface="Arial" charset="0"/>
              </a:rPr>
              <a:t>, </a:t>
            </a:r>
          </a:p>
          <a:p>
            <a:pPr marL="342900" indent="-342900" algn="l" defTabSz="914400" latinLnBrk="0">
              <a:lnSpc>
                <a:spcPct val="100000"/>
              </a:lnSpc>
              <a:spcBef>
                <a:spcPts val="0"/>
              </a:spcBef>
              <a:spcAft>
                <a:spcPts val="0"/>
              </a:spcAft>
              <a:buFontTx/>
              <a:buNone/>
            </a:pPr>
            <a:r>
              <a:rPr lang="en-US" altLang="ko-KR" sz="3200" smtClean="0">
                <a:solidFill>
                  <a:schemeClr val="tx1"/>
                </a:solidFill>
                <a:latin typeface="Arial" charset="0"/>
              </a:rPr>
              <a:t>Zijn </a:t>
            </a:r>
            <a:r>
              <a:rPr lang="en-US" altLang="ko-KR" sz="3200" dirty="0" err="1" smtClean="0">
                <a:solidFill>
                  <a:schemeClr val="tx1"/>
                </a:solidFill>
                <a:latin typeface="Arial" charset="0"/>
              </a:rPr>
              <a:t>wij</a:t>
            </a:r>
            <a:r>
              <a:rPr lang="en-US" altLang="ko-KR" sz="3200" dirty="0" smtClean="0">
                <a:solidFill>
                  <a:schemeClr val="tx1"/>
                </a:solidFill>
                <a:latin typeface="Arial" charset="0"/>
              </a:rPr>
              <a:t> die </a:t>
            </a:r>
            <a:r>
              <a:rPr lang="en-US" altLang="ko-KR" sz="3200" dirty="0" err="1" smtClean="0">
                <a:solidFill>
                  <a:schemeClr val="tx1"/>
                </a:solidFill>
                <a:latin typeface="Arial" charset="0"/>
              </a:rPr>
              <a:t>inwoners</a:t>
            </a:r>
            <a:r>
              <a:rPr lang="en-US" altLang="ko-KR" sz="3200" dirty="0" smtClean="0">
                <a:solidFill>
                  <a:schemeClr val="tx1"/>
                </a:solidFill>
                <a:latin typeface="Arial" charset="0"/>
              </a:rPr>
              <a:t> die </a:t>
            </a:r>
            <a:r>
              <a:rPr lang="en-US" altLang="ko-KR" sz="3200" dirty="0" err="1" smtClean="0">
                <a:solidFill>
                  <a:schemeClr val="tx1"/>
                </a:solidFill>
                <a:latin typeface="Arial" charset="0"/>
              </a:rPr>
              <a:t>horen</a:t>
            </a:r>
            <a:r>
              <a:rPr lang="en-US" altLang="ko-KR" sz="3200" dirty="0" smtClean="0">
                <a:solidFill>
                  <a:schemeClr val="tx1"/>
                </a:solidFill>
                <a:latin typeface="Arial" charset="0"/>
              </a:rPr>
              <a:t>:</a:t>
            </a:r>
          </a:p>
          <a:p>
            <a:pPr marL="342900" indent="-342900" algn="l" defTabSz="914400" latinLnBrk="0">
              <a:lnSpc>
                <a:spcPct val="100000"/>
              </a:lnSpc>
              <a:spcBef>
                <a:spcPts val="0"/>
              </a:spcBef>
              <a:spcAft>
                <a:spcPts val="0"/>
              </a:spcAft>
              <a:buFontTx/>
              <a:buNone/>
            </a:pPr>
            <a:endParaRPr lang="en-US" altLang="ko-KR" sz="3200" dirty="0" smtClean="0">
              <a:solidFill>
                <a:schemeClr val="tx1"/>
              </a:solidFill>
              <a:latin typeface="Arial" charset="0"/>
            </a:endParaRPr>
          </a:p>
          <a:p>
            <a:r>
              <a:rPr lang="nl-NL" dirty="0" smtClean="0"/>
              <a:t>Op 22:2</a:t>
            </a:r>
            <a:r>
              <a:rPr lang="nl-NL" dirty="0"/>
              <a:t> </a:t>
            </a:r>
            <a:r>
              <a:rPr lang="nl-NL" b="1" dirty="0"/>
              <a:t>En ik, Johannes, zag * de heilige stad, het nieuwe Jeruzalem, neerdalen van God uit de hemel, gereedgemaakt als een bruid die voor haar man sierlijk gemaakt is.</a:t>
            </a:r>
          </a:p>
          <a:p>
            <a:r>
              <a:rPr lang="nl-NL" b="1" dirty="0"/>
              <a:t>3 En ik hoorde een luide stem uit de hemel zeggen: * Zie, de tent van God is bij de mensen en Hij zal bij hen wonen, en zij zullen Zijn volk zijn, en God Zelf zal bij hen zijn </a:t>
            </a:r>
            <a:r>
              <a:rPr lang="nl-NL" b="1" i="1" dirty="0"/>
              <a:t>en</a:t>
            </a:r>
            <a:r>
              <a:rPr lang="nl-NL" b="1" dirty="0"/>
              <a:t> hun God zijn.</a:t>
            </a:r>
          </a:p>
          <a:p>
            <a:r>
              <a:rPr lang="nl-NL" b="1" dirty="0"/>
              <a:t>4 * En God zal alle tranen van hun ogen afwissen, en de dood zal er niet meer zijn; ook geen rouw, jammerklacht of moeite zal er meer zijn. Want de eerste dingen zijn voorbijgegaan.</a:t>
            </a:r>
          </a:p>
          <a:p>
            <a:r>
              <a:rPr lang="nl-NL" dirty="0" smtClean="0"/>
              <a:t>.</a:t>
            </a:r>
            <a:endParaRPr lang="nl-NL" dirty="0"/>
          </a:p>
          <a:p>
            <a:pPr marL="342900" indent="-342900" algn="l" defTabSz="914400" latinLnBrk="0">
              <a:lnSpc>
                <a:spcPct val="100000"/>
              </a:lnSpc>
              <a:spcBef>
                <a:spcPts val="0"/>
              </a:spcBef>
              <a:spcAft>
                <a:spcPts val="0"/>
              </a:spcAft>
              <a:buFontTx/>
              <a:buNone/>
            </a:pPr>
            <a:endParaRPr lang="ko-KR" altLang="en-US" sz="3200" dirty="0" smtClean="0">
              <a:solidFill>
                <a:schemeClr val="tx1"/>
              </a:solidFill>
              <a:latin typeface="Arial"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Brood bed bad</a:t>
            </a:r>
            <a:endParaRPr lang="nl-NL" dirty="0"/>
          </a:p>
        </p:txBody>
      </p:sp>
      <p:sp>
        <p:nvSpPr>
          <p:cNvPr id="3" name="Tijdelijke aanduiding voor inhoud 2"/>
          <p:cNvSpPr>
            <a:spLocks noGrp="1"/>
          </p:cNvSpPr>
          <p:nvPr>
            <p:ph idx="1"/>
          </p:nvPr>
        </p:nvSpPr>
        <p:spPr/>
        <p:txBody>
          <a:bodyPr>
            <a:normAutofit fontScale="85000" lnSpcReduction="20000"/>
          </a:bodyPr>
          <a:lstStyle/>
          <a:p>
            <a:r>
              <a:rPr lang="nl-NL" dirty="0" smtClean="0"/>
              <a:t>De afgelopen week was huisvesting in het nieuws</a:t>
            </a:r>
            <a:r>
              <a:rPr lang="nl-NL" dirty="0" smtClean="0"/>
              <a:t>.</a:t>
            </a:r>
          </a:p>
          <a:p>
            <a:endParaRPr lang="nl-NL" dirty="0" smtClean="0"/>
          </a:p>
          <a:p>
            <a:r>
              <a:rPr lang="nl-NL" dirty="0" smtClean="0"/>
              <a:t>Zijn er voldoende huizen voor de </a:t>
            </a:r>
            <a:r>
              <a:rPr lang="nl-NL" dirty="0" smtClean="0"/>
              <a:t>armen?</a:t>
            </a:r>
          </a:p>
          <a:p>
            <a:endParaRPr lang="nl-NL" dirty="0" smtClean="0"/>
          </a:p>
          <a:p>
            <a:r>
              <a:rPr lang="nl-NL" dirty="0" smtClean="0"/>
              <a:t>Vraag van de politiek: </a:t>
            </a:r>
            <a:r>
              <a:rPr lang="nl-NL" i="1" dirty="0" smtClean="0"/>
              <a:t>“Mogen </a:t>
            </a:r>
            <a:r>
              <a:rPr lang="nl-NL" i="1" dirty="0" smtClean="0"/>
              <a:t>er huizen zijn voor </a:t>
            </a:r>
            <a:r>
              <a:rPr lang="nl-NL" i="1" dirty="0" err="1" smtClean="0"/>
              <a:t>uitgeptrodcueerde</a:t>
            </a:r>
            <a:r>
              <a:rPr lang="nl-NL" i="1" dirty="0" smtClean="0"/>
              <a:t> </a:t>
            </a:r>
            <a:r>
              <a:rPr lang="nl-NL" i="1" dirty="0" smtClean="0"/>
              <a:t>asielzoekers</a:t>
            </a:r>
            <a:r>
              <a:rPr lang="nl-NL" i="1" dirty="0" smtClean="0"/>
              <a:t>.”</a:t>
            </a:r>
          </a:p>
          <a:p>
            <a:endParaRPr lang="nl-NL" i="1" dirty="0" smtClean="0"/>
          </a:p>
          <a:p>
            <a:r>
              <a:rPr lang="nl-NL" dirty="0" smtClean="0"/>
              <a:t>Want </a:t>
            </a:r>
            <a:r>
              <a:rPr lang="nl-NL" dirty="0" smtClean="0"/>
              <a:t>een huis hoort een  plek te zijn,van thuiskomen, van rust, van familie, van vrede, </a:t>
            </a:r>
            <a:r>
              <a:rPr lang="nl-NL" dirty="0" smtClean="0"/>
              <a:t>vriendschap </a:t>
            </a:r>
            <a:r>
              <a:rPr lang="nl-NL" dirty="0" smtClean="0"/>
              <a:t>en geluk</a:t>
            </a:r>
            <a:r>
              <a:rPr lang="nl-NL" dirty="0" smtClean="0"/>
              <a:t>.</a:t>
            </a:r>
          </a:p>
          <a:p>
            <a:endParaRPr lang="nl-NL" dirty="0" smtClean="0"/>
          </a:p>
          <a:p>
            <a:r>
              <a:rPr lang="nl-NL" dirty="0" smtClean="0"/>
              <a:t>Want </a:t>
            </a:r>
            <a:r>
              <a:rPr lang="nl-NL" dirty="0" smtClean="0"/>
              <a:t>een thuis is e</a:t>
            </a:r>
            <a:r>
              <a:rPr lang="nl-NL" dirty="0" smtClean="0"/>
              <a:t>en </a:t>
            </a:r>
            <a:r>
              <a:rPr lang="nl-NL" dirty="0" smtClean="0"/>
              <a:t>plek voor brood, bed en bad</a:t>
            </a:r>
            <a:endParaRPr lang="nl-NL" dirty="0"/>
          </a:p>
        </p:txBody>
      </p:sp>
    </p:spTree>
    <p:extLst>
      <p:ext uri="{BB962C8B-B14F-4D97-AF65-F5344CB8AC3E}">
        <p14:creationId xmlns:p14="http://schemas.microsoft.com/office/powerpoint/2010/main" xmlns="" val="10256996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1" y="274956"/>
            <a:ext cx="8230235" cy="1143635"/>
          </a:xfrm>
        </p:spPr>
        <p:txBody>
          <a:bodyPr/>
          <a:lstStyle/>
          <a:p>
            <a:r>
              <a:rPr lang="nl-NL" dirty="0" smtClean="0"/>
              <a:t>Ons is een huis belooft</a:t>
            </a:r>
            <a:endParaRPr lang="nl-NL" dirty="0"/>
          </a:p>
        </p:txBody>
      </p:sp>
      <p:sp>
        <p:nvSpPr>
          <p:cNvPr id="3" name="Tijdelijke aanduiding voor inhoud 2"/>
          <p:cNvSpPr>
            <a:spLocks noGrp="1"/>
          </p:cNvSpPr>
          <p:nvPr>
            <p:ph idx="1"/>
          </p:nvPr>
        </p:nvSpPr>
        <p:spPr>
          <a:xfrm>
            <a:off x="457201" y="1600201"/>
            <a:ext cx="8230235" cy="4526915"/>
          </a:xfrm>
        </p:spPr>
        <p:txBody>
          <a:bodyPr wrap="square" lIns="91440" tIns="45720" rIns="91440" bIns="45720" anchor="t">
            <a:normAutofit fontScale="70000" lnSpcReduction="20000"/>
          </a:bodyPr>
          <a:lstStyle/>
          <a:p>
            <a:pPr marL="342900" indent="-342900" algn="l" defTabSz="914400" latinLnBrk="0">
              <a:lnSpc>
                <a:spcPct val="100000"/>
              </a:lnSpc>
              <a:spcBef>
                <a:spcPts val="0"/>
              </a:spcBef>
              <a:spcAft>
                <a:spcPts val="0"/>
              </a:spcAft>
              <a:buClr>
                <a:srgbClr val="000000"/>
              </a:buClr>
              <a:buFont typeface="Arial"/>
              <a:buChar char="•"/>
            </a:pPr>
            <a:r>
              <a:rPr lang="en-US" altLang="ko-KR" sz="3200" dirty="0" smtClean="0">
                <a:solidFill>
                  <a:schemeClr val="tx1"/>
                </a:solidFill>
                <a:latin typeface="Calibri" charset="0"/>
              </a:rPr>
              <a:t>In het paradijs had de </a:t>
            </a:r>
            <a:r>
              <a:rPr lang="en-US" altLang="ko-KR" sz="3200" dirty="0" err="1" smtClean="0">
                <a:solidFill>
                  <a:schemeClr val="tx1"/>
                </a:solidFill>
                <a:latin typeface="Calibri" charset="0"/>
              </a:rPr>
              <a:t>mens</a:t>
            </a:r>
            <a:r>
              <a:rPr lang="en-US" altLang="ko-KR" sz="3200" dirty="0" smtClean="0">
                <a:solidFill>
                  <a:schemeClr val="tx1"/>
                </a:solidFill>
                <a:latin typeface="Calibri" charset="0"/>
              </a:rPr>
              <a:t>, het </a:t>
            </a:r>
            <a:r>
              <a:rPr lang="en-US" altLang="ko-KR" sz="3200" dirty="0" err="1" smtClean="0">
                <a:solidFill>
                  <a:schemeClr val="tx1"/>
                </a:solidFill>
                <a:latin typeface="Calibri" charset="0"/>
              </a:rPr>
              <a:t>eerste</a:t>
            </a:r>
            <a:r>
              <a:rPr lang="en-US" altLang="ko-KR" sz="3200" dirty="0" smtClean="0">
                <a:solidFill>
                  <a:schemeClr val="tx1"/>
                </a:solidFill>
                <a:latin typeface="Calibri" charset="0"/>
              </a:rPr>
              <a:t> </a:t>
            </a:r>
            <a:r>
              <a:rPr lang="en-US" altLang="ko-KR" sz="3200" dirty="0" err="1" smtClean="0">
                <a:solidFill>
                  <a:schemeClr val="tx1"/>
                </a:solidFill>
                <a:latin typeface="Calibri" charset="0"/>
              </a:rPr>
              <a:t>huis</a:t>
            </a:r>
            <a:r>
              <a:rPr lang="en-US" altLang="ko-KR" sz="3200" dirty="0" smtClean="0">
                <a:solidFill>
                  <a:schemeClr val="tx1"/>
                </a:solidFill>
                <a:latin typeface="Calibri" charset="0"/>
              </a:rPr>
              <a:t>:  </a:t>
            </a:r>
            <a:r>
              <a:rPr lang="en-US" altLang="ko-KR" sz="3200" dirty="0" smtClean="0">
                <a:solidFill>
                  <a:schemeClr val="tx1"/>
                </a:solidFill>
                <a:latin typeface="Calibri" charset="0"/>
              </a:rPr>
              <a:t>bad, gezonder voedsel dan brood en bed.</a:t>
            </a:r>
            <a:endParaRPr lang="ko-KR" altLang="en-US" sz="3200" dirty="0" smtClean="0">
              <a:solidFill>
                <a:schemeClr val="tx1"/>
              </a:solidFill>
              <a:latin typeface="Calibri" charset="0"/>
            </a:endParaRPr>
          </a:p>
          <a:p>
            <a:pPr marL="342900" indent="-342900" algn="l" defTabSz="914400" latinLnBrk="0">
              <a:lnSpc>
                <a:spcPct val="100000"/>
              </a:lnSpc>
              <a:spcBef>
                <a:spcPts val="700"/>
              </a:spcBef>
              <a:spcAft>
                <a:spcPts val="0"/>
              </a:spcAft>
              <a:buClr>
                <a:srgbClr val="000000"/>
              </a:buClr>
              <a:buFont typeface="Arial"/>
              <a:buChar char="•"/>
            </a:pPr>
            <a:r>
              <a:rPr lang="en-US" altLang="ko-KR" sz="3200" dirty="0" smtClean="0">
                <a:solidFill>
                  <a:schemeClr val="tx1"/>
                </a:solidFill>
                <a:latin typeface="Calibri" charset="0"/>
              </a:rPr>
              <a:t>Door toedoen van een mens kwam zonde in de wereld, door het offer van een mens, Jezus was er er weer toegang tot </a:t>
            </a:r>
            <a:r>
              <a:rPr lang="en-US" altLang="ko-KR" sz="3200" dirty="0" err="1" smtClean="0">
                <a:solidFill>
                  <a:schemeClr val="tx1"/>
                </a:solidFill>
                <a:latin typeface="Calibri" charset="0"/>
              </a:rPr>
              <a:t>een</a:t>
            </a:r>
            <a:r>
              <a:rPr lang="en-US" altLang="ko-KR" sz="3200" dirty="0" smtClean="0">
                <a:solidFill>
                  <a:schemeClr val="tx1"/>
                </a:solidFill>
                <a:latin typeface="Calibri" charset="0"/>
              </a:rPr>
              <a:t> </a:t>
            </a:r>
            <a:r>
              <a:rPr lang="en-US" altLang="ko-KR" sz="3200" dirty="0" err="1" smtClean="0">
                <a:solidFill>
                  <a:schemeClr val="tx1"/>
                </a:solidFill>
                <a:latin typeface="Calibri" charset="0"/>
              </a:rPr>
              <a:t>huis</a:t>
            </a:r>
            <a:r>
              <a:rPr lang="en-US" altLang="ko-KR" sz="3200" dirty="0" smtClean="0">
                <a:solidFill>
                  <a:schemeClr val="tx1"/>
                </a:solidFill>
                <a:latin typeface="Calibri" charset="0"/>
              </a:rPr>
              <a:t>, op </a:t>
            </a:r>
            <a:r>
              <a:rPr lang="en-US" altLang="ko-KR" sz="3200" dirty="0" err="1" smtClean="0">
                <a:solidFill>
                  <a:schemeClr val="tx1"/>
                </a:solidFill>
                <a:latin typeface="Calibri" charset="0"/>
              </a:rPr>
              <a:t>een</a:t>
            </a:r>
            <a:r>
              <a:rPr lang="en-US" altLang="ko-KR" sz="3200" dirty="0" smtClean="0">
                <a:solidFill>
                  <a:schemeClr val="tx1"/>
                </a:solidFill>
                <a:latin typeface="Calibri" charset="0"/>
              </a:rPr>
              <a:t> </a:t>
            </a:r>
            <a:r>
              <a:rPr lang="en-US" altLang="ko-KR" sz="3200" dirty="0" err="1" smtClean="0">
                <a:solidFill>
                  <a:schemeClr val="tx1"/>
                </a:solidFill>
                <a:latin typeface="Calibri" charset="0"/>
              </a:rPr>
              <a:t>nieuwe</a:t>
            </a:r>
            <a:r>
              <a:rPr lang="en-US" altLang="ko-KR" sz="3200" dirty="0" smtClean="0">
                <a:solidFill>
                  <a:schemeClr val="tx1"/>
                </a:solidFill>
                <a:latin typeface="Calibri" charset="0"/>
              </a:rPr>
              <a:t> </a:t>
            </a:r>
            <a:r>
              <a:rPr lang="en-US" altLang="ko-KR" sz="3200" dirty="0" err="1" smtClean="0">
                <a:solidFill>
                  <a:schemeClr val="tx1"/>
                </a:solidFill>
                <a:latin typeface="Calibri" charset="0"/>
              </a:rPr>
              <a:t>hemel</a:t>
            </a:r>
            <a:r>
              <a:rPr lang="en-US" altLang="ko-KR" sz="3200" dirty="0" smtClean="0">
                <a:solidFill>
                  <a:schemeClr val="tx1"/>
                </a:solidFill>
                <a:latin typeface="Calibri" charset="0"/>
              </a:rPr>
              <a:t> en </a:t>
            </a:r>
            <a:r>
              <a:rPr lang="en-US" altLang="ko-KR" sz="3200" dirty="0" err="1" smtClean="0">
                <a:solidFill>
                  <a:schemeClr val="tx1"/>
                </a:solidFill>
                <a:latin typeface="Calibri" charset="0"/>
              </a:rPr>
              <a:t>aarde</a:t>
            </a:r>
            <a:r>
              <a:rPr lang="en-US" altLang="ko-KR" sz="3200" dirty="0" smtClean="0">
                <a:solidFill>
                  <a:schemeClr val="tx1"/>
                </a:solidFill>
                <a:latin typeface="Calibri" charset="0"/>
              </a:rPr>
              <a:t>.</a:t>
            </a:r>
            <a:endParaRPr lang="ko-KR" altLang="en-US" sz="3200" dirty="0" smtClean="0">
              <a:solidFill>
                <a:schemeClr val="tx1"/>
              </a:solidFill>
              <a:latin typeface="Calibri" charset="0"/>
            </a:endParaRPr>
          </a:p>
          <a:p>
            <a:pPr marL="342900" indent="-342900" algn="l" defTabSz="914400" latinLnBrk="0">
              <a:lnSpc>
                <a:spcPct val="100000"/>
              </a:lnSpc>
              <a:spcBef>
                <a:spcPts val="700"/>
              </a:spcBef>
              <a:spcAft>
                <a:spcPts val="0"/>
              </a:spcAft>
              <a:buClr>
                <a:srgbClr val="000000"/>
              </a:buClr>
              <a:buFont typeface="Arial"/>
              <a:buChar char="•"/>
            </a:pPr>
            <a:r>
              <a:rPr lang="en-US" altLang="ko-KR" sz="3200" dirty="0" smtClean="0">
                <a:solidFill>
                  <a:schemeClr val="tx1"/>
                </a:solidFill>
                <a:latin typeface="Calibri" charset="0"/>
              </a:rPr>
              <a:t>een christen is als dakloze, een vluchteling in een wereld vol van zonde en liefde voor het kwaad.</a:t>
            </a:r>
            <a:endParaRPr lang="ko-KR" altLang="en-US" sz="3200" dirty="0" smtClean="0">
              <a:solidFill>
                <a:schemeClr val="tx1"/>
              </a:solidFill>
              <a:latin typeface="Calibri" charset="0"/>
            </a:endParaRPr>
          </a:p>
          <a:p>
            <a:pPr marL="342900" indent="-342900" algn="l" defTabSz="914400" latinLnBrk="0">
              <a:lnSpc>
                <a:spcPct val="100000"/>
              </a:lnSpc>
              <a:spcBef>
                <a:spcPts val="700"/>
              </a:spcBef>
              <a:spcAft>
                <a:spcPts val="0"/>
              </a:spcAft>
              <a:buClr>
                <a:srgbClr val="000000"/>
              </a:buClr>
              <a:buFont typeface="Arial"/>
              <a:buChar char="•"/>
            </a:pPr>
            <a:r>
              <a:rPr lang="en-US" altLang="ko-KR" sz="3200" dirty="0" smtClean="0">
                <a:solidFill>
                  <a:schemeClr val="tx1"/>
                </a:solidFill>
                <a:latin typeface="Calibri" charset="0"/>
              </a:rPr>
              <a:t>Jezus zei het als volgt tegen </a:t>
            </a:r>
            <a:r>
              <a:rPr lang="en-US" altLang="ko-KR" sz="3200" dirty="0" err="1" smtClean="0">
                <a:solidFill>
                  <a:schemeClr val="tx1"/>
                </a:solidFill>
                <a:latin typeface="Calibri" charset="0"/>
              </a:rPr>
              <a:t>zijn</a:t>
            </a:r>
            <a:r>
              <a:rPr lang="en-US" altLang="ko-KR" sz="3200" dirty="0" smtClean="0">
                <a:solidFill>
                  <a:schemeClr val="tx1"/>
                </a:solidFill>
                <a:latin typeface="Calibri" charset="0"/>
              </a:rPr>
              <a:t> </a:t>
            </a:r>
            <a:r>
              <a:rPr lang="en-US" altLang="ko-KR" sz="3200" dirty="0" err="1" smtClean="0">
                <a:solidFill>
                  <a:schemeClr val="tx1"/>
                </a:solidFill>
                <a:latin typeface="Calibri" charset="0"/>
              </a:rPr>
              <a:t>dispicpelen</a:t>
            </a:r>
            <a:r>
              <a:rPr lang="en-US" altLang="ko-KR" sz="3200" dirty="0" smtClean="0">
                <a:solidFill>
                  <a:schemeClr val="tx1"/>
                </a:solidFill>
                <a:latin typeface="Calibri" charset="0"/>
              </a:rPr>
              <a:t>.</a:t>
            </a:r>
            <a:endParaRPr lang="ko-KR" altLang="en-US" sz="3200" dirty="0" smtClean="0">
              <a:solidFill>
                <a:schemeClr val="tx1"/>
              </a:solidFill>
              <a:latin typeface="Calibri" charset="0"/>
            </a:endParaRPr>
          </a:p>
          <a:p>
            <a:r>
              <a:rPr lang="en-US" altLang="ko-KR" sz="3200" b="1" dirty="0" err="1" smtClean="0">
                <a:solidFill>
                  <a:schemeClr val="tx1"/>
                </a:solidFill>
                <a:latin typeface="Calibri" charset="0"/>
              </a:rPr>
              <a:t>Joh</a:t>
            </a:r>
            <a:r>
              <a:rPr lang="en-US" altLang="ko-KR" sz="3200" b="1" dirty="0" smtClean="0">
                <a:solidFill>
                  <a:schemeClr val="tx1"/>
                </a:solidFill>
                <a:latin typeface="Calibri" charset="0"/>
              </a:rPr>
              <a:t> </a:t>
            </a:r>
            <a:r>
              <a:rPr lang="en-US" altLang="ko-KR" sz="3200" b="1" dirty="0" smtClean="0">
                <a:solidFill>
                  <a:schemeClr val="tx1"/>
                </a:solidFill>
                <a:latin typeface="Calibri" charset="0"/>
              </a:rPr>
              <a:t>14:</a:t>
            </a:r>
            <a:r>
              <a:rPr lang="nl-NL" b="1" dirty="0" smtClean="0"/>
              <a:t>2 </a:t>
            </a:r>
            <a:r>
              <a:rPr lang="nl-NL" b="1" dirty="0"/>
              <a:t>In het huis van Mijn Vader zijn veel woningen; als dat niet </a:t>
            </a:r>
            <a:r>
              <a:rPr lang="nl-NL" b="1" i="1" dirty="0"/>
              <a:t>zo was</a:t>
            </a:r>
            <a:r>
              <a:rPr lang="nl-NL" b="1" dirty="0"/>
              <a:t>, zou Ik het u gezegd hebben. Ik ga heen om een plaats voor u gereed te maken.</a:t>
            </a:r>
          </a:p>
          <a:p>
            <a:r>
              <a:rPr lang="nl-NL" b="1" dirty="0"/>
              <a:t>3 En als Ik heengegaan ben en plaats voor u gereedgemaakt heb, kom Ik terug en zal u tot Mij nemen, * opdat ook u zult zijn waar Ik ben.</a:t>
            </a:r>
          </a:p>
          <a:p>
            <a:pPr marL="342900" indent="-342900" algn="l" defTabSz="914400" latinLnBrk="0">
              <a:lnSpc>
                <a:spcPct val="100000"/>
              </a:lnSpc>
              <a:spcBef>
                <a:spcPts val="700"/>
              </a:spcBef>
              <a:spcAft>
                <a:spcPts val="0"/>
              </a:spcAft>
              <a:buClr>
                <a:srgbClr val="000000"/>
              </a:buClr>
              <a:buFont typeface="Arial"/>
              <a:buChar char="•"/>
            </a:pPr>
            <a:endParaRPr lang="ko-KR" altLang="en-US" sz="3200" dirty="0" smtClean="0">
              <a:solidFill>
                <a:schemeClr val="tx1"/>
              </a:solidFill>
              <a:latin typeface="Calibri" charset="0"/>
            </a:endParaRPr>
          </a:p>
        </p:txBody>
      </p:sp>
    </p:spTree>
    <p:extLst>
      <p:ext uri="{BB962C8B-B14F-4D97-AF65-F5344CB8AC3E}">
        <p14:creationId xmlns:p14="http://schemas.microsoft.com/office/powerpoint/2010/main" xmlns="" val="21658904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1" y="274956"/>
            <a:ext cx="8230235" cy="1143635"/>
          </a:xfrm>
        </p:spPr>
        <p:txBody>
          <a:bodyPr/>
          <a:lstStyle/>
          <a:p>
            <a:r>
              <a:rPr lang="nl-NL" dirty="0" smtClean="0"/>
              <a:t>Wachten.. wachten</a:t>
            </a:r>
            <a:endParaRPr lang="nl-NL" dirty="0"/>
          </a:p>
        </p:txBody>
      </p:sp>
      <p:sp>
        <p:nvSpPr>
          <p:cNvPr id="3" name="Tijdelijke aanduiding voor inhoud 2"/>
          <p:cNvSpPr>
            <a:spLocks noGrp="1"/>
          </p:cNvSpPr>
          <p:nvPr>
            <p:ph idx="1"/>
          </p:nvPr>
        </p:nvSpPr>
        <p:spPr>
          <a:xfrm>
            <a:off x="805816" y="1472566"/>
            <a:ext cx="8230235" cy="4526915"/>
          </a:xfrm>
        </p:spPr>
        <p:txBody>
          <a:bodyPr wrap="square" lIns="91440" tIns="45720" rIns="91440" bIns="45720" anchor="t">
            <a:normAutofit/>
          </a:bodyPr>
          <a:lstStyle/>
          <a:p>
            <a:pPr marL="342900" indent="-342900" algn="l" defTabSz="914400" latinLnBrk="0">
              <a:lnSpc>
                <a:spcPct val="100000"/>
              </a:lnSpc>
              <a:spcBef>
                <a:spcPts val="0"/>
              </a:spcBef>
              <a:spcAft>
                <a:spcPts val="0"/>
              </a:spcAft>
              <a:buClr>
                <a:srgbClr val="000000"/>
              </a:buClr>
              <a:buFont typeface="Arial"/>
              <a:buChar char="•"/>
            </a:pPr>
            <a:r>
              <a:rPr lang="en-US" altLang="ko-KR" sz="3200" dirty="0" smtClean="0">
                <a:solidFill>
                  <a:schemeClr val="tx1"/>
                </a:solidFill>
                <a:latin typeface="Calibri" charset="0"/>
              </a:rPr>
              <a:t>Als jezus klaar is.. Met het huis.. Komt hij</a:t>
            </a:r>
            <a:endParaRPr lang="ko-KR" altLang="en-US" sz="3200" dirty="0" smtClean="0">
              <a:solidFill>
                <a:schemeClr val="tx1"/>
              </a:solidFill>
              <a:latin typeface="Calibri" charset="0"/>
            </a:endParaRPr>
          </a:p>
          <a:p>
            <a:pPr marL="342900" indent="-342900" algn="l" defTabSz="914400" latinLnBrk="0">
              <a:lnSpc>
                <a:spcPct val="100000"/>
              </a:lnSpc>
              <a:spcBef>
                <a:spcPts val="700"/>
              </a:spcBef>
              <a:spcAft>
                <a:spcPts val="0"/>
              </a:spcAft>
              <a:buClr>
                <a:srgbClr val="000000"/>
              </a:buClr>
              <a:buFont typeface="Arial"/>
              <a:buChar char="•"/>
            </a:pPr>
            <a:r>
              <a:rPr lang="en-US" altLang="ko-KR" sz="3200" dirty="0" smtClean="0">
                <a:solidFill>
                  <a:schemeClr val="tx1"/>
                </a:solidFill>
                <a:latin typeface="Calibri" charset="0"/>
              </a:rPr>
              <a:t>Mat 24: als wij de boodschap overal hebben gepredikt… dan is het einde daar</a:t>
            </a:r>
            <a:endParaRPr lang="ko-KR" altLang="en-US" sz="3200" dirty="0" smtClean="0">
              <a:solidFill>
                <a:schemeClr val="tx1"/>
              </a:solidFill>
              <a:latin typeface="Calibri" charset="0"/>
            </a:endParaRPr>
          </a:p>
          <a:p>
            <a:pPr marL="0" indent="0" algn="l" defTabSz="914400" latinLnBrk="0">
              <a:lnSpc>
                <a:spcPct val="100000"/>
              </a:lnSpc>
              <a:spcBef>
                <a:spcPts val="700"/>
              </a:spcBef>
              <a:spcAft>
                <a:spcPts val="0"/>
              </a:spcAft>
              <a:buFontTx/>
              <a:buNone/>
            </a:pPr>
            <a:endParaRPr lang="ko-KR" altLang="en-US" sz="3200" dirty="0" smtClean="0">
              <a:solidFill>
                <a:schemeClr val="tx1"/>
              </a:solidFill>
              <a:latin typeface="Calibri" charset="0"/>
            </a:endParaRPr>
          </a:p>
          <a:p>
            <a:pPr marL="342900" indent="-342900" algn="l" defTabSz="914400" latinLnBrk="0">
              <a:lnSpc>
                <a:spcPct val="100000"/>
              </a:lnSpc>
              <a:spcBef>
                <a:spcPts val="700"/>
              </a:spcBef>
              <a:spcAft>
                <a:spcPts val="0"/>
              </a:spcAft>
              <a:buClr>
                <a:srgbClr val="000000"/>
              </a:buClr>
              <a:buFont typeface="Arial"/>
              <a:buChar char="•"/>
            </a:pPr>
            <a:r>
              <a:rPr lang="en-US" altLang="ko-KR" sz="3200" dirty="0" err="1" smtClean="0">
                <a:solidFill>
                  <a:schemeClr val="tx1"/>
                </a:solidFill>
                <a:latin typeface="Calibri" charset="0"/>
              </a:rPr>
              <a:t>Bijbelstudie</a:t>
            </a:r>
            <a:r>
              <a:rPr lang="en-US" altLang="ko-KR" sz="3200" dirty="0" smtClean="0">
                <a:solidFill>
                  <a:schemeClr val="tx1"/>
                </a:solidFill>
                <a:latin typeface="Calibri" charset="0"/>
              </a:rPr>
              <a:t> avond bij ons thuis.. Iemand zei tegen mij… het is jouw schuld, de schuld van elke Christen dat wij nog moeten wachten</a:t>
            </a:r>
            <a:endParaRPr lang="ko-KR" altLang="en-US" sz="3200" dirty="0" smtClean="0">
              <a:solidFill>
                <a:schemeClr val="tx1"/>
              </a:solidFill>
              <a:latin typeface="Calibri" charset="0"/>
            </a:endParaRPr>
          </a:p>
        </p:txBody>
      </p:sp>
    </p:spTree>
    <p:extLst>
      <p:ext uri="{BB962C8B-B14F-4D97-AF65-F5344CB8AC3E}">
        <p14:creationId xmlns:p14="http://schemas.microsoft.com/office/powerpoint/2010/main" xmlns="" val="34679320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Film generale conferentie</a:t>
            </a:r>
            <a:endParaRPr lang="nl-NL" dirty="0"/>
          </a:p>
        </p:txBody>
      </p:sp>
      <p:sp>
        <p:nvSpPr>
          <p:cNvPr id="3" name="Tijdelijke aanduiding voor inhoud 2"/>
          <p:cNvSpPr>
            <a:spLocks noGrp="1"/>
          </p:cNvSpPr>
          <p:nvPr>
            <p:ph idx="1"/>
          </p:nvPr>
        </p:nvSpPr>
        <p:spPr/>
        <p:txBody>
          <a:bodyPr>
            <a:normAutofit fontScale="55000" lnSpcReduction="20000"/>
          </a:bodyPr>
          <a:lstStyle/>
          <a:p>
            <a:r>
              <a:rPr lang="nl-NL" b="1" dirty="0" err="1" smtClean="0"/>
              <a:t>What</a:t>
            </a:r>
            <a:r>
              <a:rPr lang="nl-NL" b="1" dirty="0" smtClean="0"/>
              <a:t> </a:t>
            </a:r>
            <a:r>
              <a:rPr lang="nl-NL" b="1" dirty="0" err="1" smtClean="0"/>
              <a:t>might</a:t>
            </a:r>
            <a:r>
              <a:rPr lang="nl-NL" b="1" dirty="0" smtClean="0"/>
              <a:t> have been </a:t>
            </a:r>
            <a:r>
              <a:rPr lang="nl-NL" b="1" dirty="0" err="1" smtClean="0"/>
              <a:t>can</a:t>
            </a:r>
            <a:r>
              <a:rPr lang="nl-NL" b="1" dirty="0" smtClean="0"/>
              <a:t> </a:t>
            </a:r>
            <a:r>
              <a:rPr lang="nl-NL" b="1" dirty="0" err="1" smtClean="0"/>
              <a:t>be</a:t>
            </a:r>
            <a:r>
              <a:rPr lang="nl-NL" b="1" dirty="0" smtClean="0"/>
              <a:t> </a:t>
            </a:r>
            <a:r>
              <a:rPr lang="nl-NL" dirty="0" smtClean="0"/>
              <a:t>– </a:t>
            </a:r>
            <a:endParaRPr lang="nl-NL" dirty="0" smtClean="0"/>
          </a:p>
          <a:p>
            <a:r>
              <a:rPr lang="nl-NL" dirty="0" smtClean="0"/>
              <a:t>Film: </a:t>
            </a:r>
            <a:r>
              <a:rPr lang="nl-NL" dirty="0" smtClean="0">
                <a:hlinkClick r:id="rId2"/>
              </a:rPr>
              <a:t>https://</a:t>
            </a:r>
            <a:r>
              <a:rPr lang="nl-NL" dirty="0" smtClean="0">
                <a:hlinkClick r:id="rId2"/>
              </a:rPr>
              <a:t>vimeo.com/120745856</a:t>
            </a:r>
            <a:r>
              <a:rPr lang="nl-NL" dirty="0" smtClean="0"/>
              <a:t> </a:t>
            </a:r>
            <a:endParaRPr lang="nl-NL" dirty="0" smtClean="0"/>
          </a:p>
          <a:p>
            <a:r>
              <a:rPr lang="nl-NL" dirty="0" smtClean="0"/>
              <a:t>uitleg </a:t>
            </a:r>
            <a:r>
              <a:rPr lang="nl-NL" dirty="0" smtClean="0"/>
              <a:t>film </a:t>
            </a:r>
            <a:r>
              <a:rPr lang="nl-NL" dirty="0" smtClean="0">
                <a:hlinkClick r:id="rId3"/>
              </a:rPr>
              <a:t>http://100daysofprayer.org</a:t>
            </a:r>
            <a:r>
              <a:rPr lang="nl-NL" dirty="0" smtClean="0">
                <a:hlinkClick r:id="rId3"/>
              </a:rPr>
              <a:t>/</a:t>
            </a:r>
            <a:r>
              <a:rPr lang="nl-NL" dirty="0" smtClean="0"/>
              <a:t> </a:t>
            </a:r>
            <a:endParaRPr lang="nl-NL" dirty="0" smtClean="0"/>
          </a:p>
          <a:p>
            <a:endParaRPr lang="nl-NL" dirty="0"/>
          </a:p>
          <a:p>
            <a:r>
              <a:rPr lang="nl-NL" dirty="0" smtClean="0"/>
              <a:t>1901 </a:t>
            </a:r>
            <a:r>
              <a:rPr lang="nl-NL" dirty="0" smtClean="0"/>
              <a:t>speech </a:t>
            </a:r>
            <a:r>
              <a:rPr lang="nl-NL" dirty="0" err="1" smtClean="0"/>
              <a:t>W</a:t>
            </a:r>
            <a:r>
              <a:rPr lang="nl-NL" dirty="0" err="1" smtClean="0"/>
              <a:t>aggoner</a:t>
            </a:r>
            <a:r>
              <a:rPr lang="nl-NL" dirty="0" smtClean="0"/>
              <a:t> </a:t>
            </a:r>
            <a:r>
              <a:rPr lang="nl-NL" dirty="0" smtClean="0"/>
              <a:t>and </a:t>
            </a:r>
            <a:r>
              <a:rPr lang="nl-NL" dirty="0" smtClean="0"/>
              <a:t>J</a:t>
            </a:r>
            <a:r>
              <a:rPr lang="nl-NL" dirty="0" smtClean="0"/>
              <a:t>ones </a:t>
            </a:r>
            <a:r>
              <a:rPr lang="nl-NL" dirty="0" smtClean="0"/>
              <a:t>over rechtvaardiging door geloof</a:t>
            </a:r>
          </a:p>
          <a:p>
            <a:r>
              <a:rPr lang="nl-NL" dirty="0" smtClean="0"/>
              <a:t>1903 in droom, ongeloof en gebrek aan nederigheid.. Vertraagde de </a:t>
            </a:r>
            <a:r>
              <a:rPr lang="nl-NL" dirty="0" err="1" smtClean="0"/>
              <a:t>kokmst</a:t>
            </a:r>
            <a:r>
              <a:rPr lang="nl-NL" dirty="0" smtClean="0"/>
              <a:t> van de </a:t>
            </a:r>
            <a:r>
              <a:rPr lang="nl-NL" dirty="0" smtClean="0"/>
              <a:t>Heer</a:t>
            </a:r>
            <a:endParaRPr lang="nl-NL" dirty="0" smtClean="0"/>
          </a:p>
          <a:p>
            <a:endParaRPr lang="nl-NL" dirty="0"/>
          </a:p>
          <a:p>
            <a:r>
              <a:rPr lang="nl-NL" dirty="0" smtClean="0"/>
              <a:t>We wachten langer vanwege </a:t>
            </a:r>
            <a:r>
              <a:rPr lang="nl-NL" dirty="0" smtClean="0"/>
              <a:t>oneindigheid…</a:t>
            </a:r>
            <a:endParaRPr lang="nl-NL" dirty="0" smtClean="0"/>
          </a:p>
          <a:p>
            <a:r>
              <a:rPr lang="nl-NL" dirty="0" smtClean="0"/>
              <a:t>Op diverse websites brak de discussie uit.. Wachten wij onnodig op </a:t>
            </a:r>
            <a:r>
              <a:rPr lang="nl-NL" dirty="0" err="1" smtClean="0"/>
              <a:t>voltooing</a:t>
            </a:r>
            <a:r>
              <a:rPr lang="nl-NL" dirty="0" smtClean="0"/>
              <a:t> van het huis</a:t>
            </a:r>
            <a:r>
              <a:rPr lang="nl-NL" dirty="0" smtClean="0"/>
              <a:t>?</a:t>
            </a:r>
          </a:p>
          <a:p>
            <a:r>
              <a:rPr lang="nl-NL" dirty="0" smtClean="0"/>
              <a:t>Discussie: </a:t>
            </a:r>
          </a:p>
          <a:p>
            <a:r>
              <a:rPr lang="nl-NL" b="1" dirty="0" smtClean="0"/>
              <a:t>Spectrummagazine</a:t>
            </a:r>
            <a:r>
              <a:rPr lang="nl-NL" dirty="0" smtClean="0"/>
              <a:t>: </a:t>
            </a:r>
            <a:r>
              <a:rPr lang="nl-NL" dirty="0" smtClean="0">
                <a:hlinkClick r:id="rId4"/>
              </a:rPr>
              <a:t>http://</a:t>
            </a:r>
            <a:r>
              <a:rPr lang="nl-NL" dirty="0" smtClean="0">
                <a:hlinkClick r:id="rId4"/>
              </a:rPr>
              <a:t>spectrummagazine.org/article/2015/03/23/what-might-have-been-and-what-actually-was-1901-general-conference-session</a:t>
            </a:r>
            <a:endParaRPr lang="nl-NL" dirty="0" smtClean="0"/>
          </a:p>
          <a:p>
            <a:endParaRPr lang="nl-NL" dirty="0" smtClean="0"/>
          </a:p>
          <a:p>
            <a:r>
              <a:rPr lang="nl-NL" b="1" dirty="0" err="1" smtClean="0"/>
              <a:t>Advindicate</a:t>
            </a:r>
            <a:r>
              <a:rPr lang="nl-NL" b="1" dirty="0" smtClean="0"/>
              <a:t>: </a:t>
            </a:r>
            <a:r>
              <a:rPr lang="nl-NL" dirty="0" smtClean="0">
                <a:hlinkClick r:id="rId5"/>
              </a:rPr>
              <a:t>http</a:t>
            </a:r>
            <a:r>
              <a:rPr lang="nl-NL" dirty="0" smtClean="0">
                <a:hlinkClick r:id="rId5"/>
              </a:rPr>
              <a:t>://</a:t>
            </a:r>
            <a:r>
              <a:rPr lang="nl-NL" dirty="0" smtClean="0">
                <a:hlinkClick r:id="rId5"/>
              </a:rPr>
              <a:t>advindicate.com/articles/2015/3/30/what-might-have-been-what-can-be-and-what-definitely-cannot-be</a:t>
            </a:r>
            <a:endParaRPr lang="nl-NL" dirty="0" smtClean="0"/>
          </a:p>
          <a:p>
            <a:endParaRPr lang="nl-NL" dirty="0" smtClean="0"/>
          </a:p>
        </p:txBody>
      </p:sp>
    </p:spTree>
    <p:extLst>
      <p:ext uri="{BB962C8B-B14F-4D97-AF65-F5344CB8AC3E}">
        <p14:creationId xmlns:p14="http://schemas.microsoft.com/office/powerpoint/2010/main" xmlns="" val="37519627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Advent geschiedenis</a:t>
            </a:r>
            <a:endParaRPr lang="nl-NL" dirty="0"/>
          </a:p>
        </p:txBody>
      </p:sp>
      <p:sp>
        <p:nvSpPr>
          <p:cNvPr id="3" name="Tijdelijke aanduiding voor inhoud 2"/>
          <p:cNvSpPr>
            <a:spLocks noGrp="1"/>
          </p:cNvSpPr>
          <p:nvPr>
            <p:ph idx="1"/>
          </p:nvPr>
        </p:nvSpPr>
        <p:spPr/>
        <p:txBody>
          <a:bodyPr>
            <a:normAutofit fontScale="62500" lnSpcReduction="20000"/>
          </a:bodyPr>
          <a:lstStyle/>
          <a:p>
            <a:r>
              <a:rPr lang="nl-NL" dirty="0" smtClean="0"/>
              <a:t>Adventkerk is een kerk die wacht van voor 1844 tot de dag van vandaag</a:t>
            </a:r>
            <a:endParaRPr lang="nl-NL" dirty="0" smtClean="0"/>
          </a:p>
          <a:p>
            <a:r>
              <a:rPr lang="nl-NL" dirty="0" smtClean="0"/>
              <a:t>Wij geloven nu Adventisten </a:t>
            </a:r>
            <a:r>
              <a:rPr lang="nl-NL" dirty="0" smtClean="0"/>
              <a:t>geloven 22 okt 1844 was </a:t>
            </a:r>
            <a:r>
              <a:rPr lang="nl-NL" dirty="0" smtClean="0"/>
              <a:t>verkeerd, niets te maken met wederkomst, maar met Jezus nieuwe rol in het hemels heiligdom</a:t>
            </a:r>
            <a:endParaRPr lang="nl-NL" dirty="0" smtClean="0"/>
          </a:p>
          <a:p>
            <a:r>
              <a:rPr lang="nl-NL" dirty="0" smtClean="0"/>
              <a:t>EGW </a:t>
            </a:r>
            <a:r>
              <a:rPr lang="nl-NL" dirty="0" smtClean="0"/>
              <a:t>verkondigde </a:t>
            </a:r>
            <a:r>
              <a:rPr lang="nl-NL" dirty="0" smtClean="0"/>
              <a:t>meerdere </a:t>
            </a:r>
            <a:r>
              <a:rPr lang="nl-NL" dirty="0" smtClean="0"/>
              <a:t>malen een vertraging of </a:t>
            </a:r>
            <a:r>
              <a:rPr lang="nl-NL" dirty="0" smtClean="0"/>
              <a:t>uitstel, gedurende </a:t>
            </a:r>
            <a:r>
              <a:rPr lang="nl-NL" dirty="0" smtClean="0"/>
              <a:t>haar leven: </a:t>
            </a:r>
            <a:r>
              <a:rPr lang="nl-NL" dirty="0" smtClean="0"/>
              <a:t> </a:t>
            </a:r>
            <a:r>
              <a:rPr lang="nl-NL" dirty="0" smtClean="0">
                <a:hlinkClick r:id="rId2"/>
              </a:rPr>
              <a:t>http</a:t>
            </a:r>
            <a:r>
              <a:rPr lang="nl-NL" dirty="0" smtClean="0">
                <a:hlinkClick r:id="rId2"/>
              </a:rPr>
              <a:t>://</a:t>
            </a:r>
            <a:r>
              <a:rPr lang="nl-NL" dirty="0" smtClean="0">
                <a:hlinkClick r:id="rId2"/>
              </a:rPr>
              <a:t>www.whiteestate.org/issues/delay.html</a:t>
            </a:r>
            <a:endParaRPr lang="nl-NL" dirty="0" smtClean="0"/>
          </a:p>
          <a:p>
            <a:endParaRPr lang="nl-NL" dirty="0" smtClean="0"/>
          </a:p>
          <a:p>
            <a:r>
              <a:rPr lang="nl-NL" b="1" dirty="0"/>
              <a:t>(1903) “I </a:t>
            </a:r>
            <a:r>
              <a:rPr lang="nl-NL" b="1" dirty="0" err="1"/>
              <a:t>know</a:t>
            </a:r>
            <a:r>
              <a:rPr lang="nl-NL" b="1" dirty="0"/>
              <a:t> </a:t>
            </a:r>
            <a:r>
              <a:rPr lang="nl-NL" b="1" dirty="0" err="1"/>
              <a:t>that</a:t>
            </a:r>
            <a:r>
              <a:rPr lang="nl-NL" b="1" dirty="0"/>
              <a:t> </a:t>
            </a:r>
            <a:r>
              <a:rPr lang="nl-NL" b="1" dirty="0" err="1"/>
              <a:t>if</a:t>
            </a:r>
            <a:r>
              <a:rPr lang="nl-NL" b="1" dirty="0"/>
              <a:t> the </a:t>
            </a:r>
            <a:r>
              <a:rPr lang="nl-NL" b="1" dirty="0" err="1"/>
              <a:t>people</a:t>
            </a:r>
            <a:r>
              <a:rPr lang="nl-NL" b="1" dirty="0"/>
              <a:t> of God had </a:t>
            </a:r>
            <a:r>
              <a:rPr lang="nl-NL" b="1" dirty="0" err="1"/>
              <a:t>preserved</a:t>
            </a:r>
            <a:r>
              <a:rPr lang="nl-NL" b="1" dirty="0"/>
              <a:t> a living </a:t>
            </a:r>
            <a:r>
              <a:rPr lang="nl-NL" b="1" dirty="0" err="1"/>
              <a:t>connection</a:t>
            </a:r>
            <a:r>
              <a:rPr lang="nl-NL" b="1" dirty="0"/>
              <a:t> </a:t>
            </a:r>
            <a:r>
              <a:rPr lang="nl-NL" b="1" dirty="0" err="1"/>
              <a:t>with</a:t>
            </a:r>
            <a:r>
              <a:rPr lang="nl-NL" b="1" dirty="0"/>
              <a:t> </a:t>
            </a:r>
            <a:r>
              <a:rPr lang="nl-NL" b="1" dirty="0" err="1"/>
              <a:t>Him</a:t>
            </a:r>
            <a:r>
              <a:rPr lang="nl-NL" b="1" dirty="0"/>
              <a:t>, </a:t>
            </a:r>
            <a:r>
              <a:rPr lang="nl-NL" b="1" dirty="0" err="1"/>
              <a:t>if</a:t>
            </a:r>
            <a:r>
              <a:rPr lang="nl-NL" b="1" dirty="0"/>
              <a:t> </a:t>
            </a:r>
            <a:r>
              <a:rPr lang="nl-NL" b="1" dirty="0" err="1"/>
              <a:t>they</a:t>
            </a:r>
            <a:r>
              <a:rPr lang="nl-NL" b="1" dirty="0"/>
              <a:t> had </a:t>
            </a:r>
            <a:r>
              <a:rPr lang="nl-NL" b="1" dirty="0" err="1"/>
              <a:t>obeyed</a:t>
            </a:r>
            <a:r>
              <a:rPr lang="nl-NL" b="1" dirty="0"/>
              <a:t> His Word, </a:t>
            </a:r>
            <a:r>
              <a:rPr lang="nl-NL" b="1" dirty="0" err="1"/>
              <a:t>they</a:t>
            </a:r>
            <a:r>
              <a:rPr lang="nl-NL" b="1" dirty="0"/>
              <a:t> </a:t>
            </a:r>
            <a:r>
              <a:rPr lang="nl-NL" b="1" dirty="0" err="1"/>
              <a:t>would</a:t>
            </a:r>
            <a:r>
              <a:rPr lang="nl-NL" b="1" dirty="0"/>
              <a:t> </a:t>
            </a:r>
            <a:r>
              <a:rPr lang="nl-NL" b="1" dirty="0" err="1"/>
              <a:t>today</a:t>
            </a:r>
            <a:r>
              <a:rPr lang="nl-NL" b="1" dirty="0"/>
              <a:t> </a:t>
            </a:r>
            <a:r>
              <a:rPr lang="nl-NL" b="1" dirty="0" err="1"/>
              <a:t>be</a:t>
            </a:r>
            <a:r>
              <a:rPr lang="nl-NL" b="1" dirty="0"/>
              <a:t> in the </a:t>
            </a:r>
            <a:r>
              <a:rPr lang="nl-NL" b="1" dirty="0" err="1"/>
              <a:t>heavenly</a:t>
            </a:r>
            <a:r>
              <a:rPr lang="nl-NL" b="1" dirty="0"/>
              <a:t> </a:t>
            </a:r>
            <a:r>
              <a:rPr lang="nl-NL" b="1" dirty="0" err="1"/>
              <a:t>Canaan</a:t>
            </a:r>
            <a:r>
              <a:rPr lang="nl-NL" b="1" dirty="0"/>
              <a:t>” (</a:t>
            </a:r>
            <a:r>
              <a:rPr lang="nl-NL" b="1" i="1" dirty="0"/>
              <a:t>General Conference </a:t>
            </a:r>
            <a:r>
              <a:rPr lang="nl-NL" b="1" i="1" dirty="0" err="1"/>
              <a:t>Bulletin,</a:t>
            </a:r>
            <a:r>
              <a:rPr lang="nl-NL" b="1" dirty="0" err="1"/>
              <a:t>March</a:t>
            </a:r>
            <a:r>
              <a:rPr lang="nl-NL" b="1" dirty="0"/>
              <a:t> 30, 1903).</a:t>
            </a:r>
          </a:p>
          <a:p>
            <a:endParaRPr lang="nl-NL" dirty="0" smtClean="0"/>
          </a:p>
          <a:p>
            <a:r>
              <a:rPr lang="nl-NL" dirty="0" smtClean="0"/>
              <a:t>Onnodig lang </a:t>
            </a:r>
            <a:r>
              <a:rPr lang="nl-NL" dirty="0" smtClean="0"/>
              <a:t>wachten, theologische implicaties</a:t>
            </a:r>
            <a:r>
              <a:rPr lang="nl-NL" dirty="0" smtClean="0"/>
              <a:t>: </a:t>
            </a:r>
            <a:r>
              <a:rPr lang="nl-NL" dirty="0" smtClean="0">
                <a:hlinkClick r:id="rId3"/>
              </a:rPr>
              <a:t>https://</a:t>
            </a:r>
            <a:r>
              <a:rPr lang="nl-NL" dirty="0" smtClean="0">
                <a:hlinkClick r:id="rId3"/>
              </a:rPr>
              <a:t>www.ministrymagazine.org/archive/1988/02/have-we-delayed-the-advent</a:t>
            </a:r>
            <a:endParaRPr lang="nl-NL" dirty="0" smtClean="0"/>
          </a:p>
          <a:p>
            <a:endParaRPr lang="nl-NL" dirty="0" smtClean="0"/>
          </a:p>
          <a:p>
            <a:endParaRPr lang="nl-NL" dirty="0" smtClean="0"/>
          </a:p>
          <a:p>
            <a:endParaRPr lang="nl-NL" dirty="0"/>
          </a:p>
        </p:txBody>
      </p:sp>
    </p:spTree>
    <p:extLst>
      <p:ext uri="{BB962C8B-B14F-4D97-AF65-F5344CB8AC3E}">
        <p14:creationId xmlns:p14="http://schemas.microsoft.com/office/powerpoint/2010/main" xmlns="" val="24203069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Wachten op een nieuw huis</a:t>
            </a:r>
            <a:endParaRPr lang="nl-NL" dirty="0"/>
          </a:p>
        </p:txBody>
      </p:sp>
      <p:sp>
        <p:nvSpPr>
          <p:cNvPr id="3" name="Tijdelijke aanduiding voor inhoud 2"/>
          <p:cNvSpPr>
            <a:spLocks noGrp="1"/>
          </p:cNvSpPr>
          <p:nvPr>
            <p:ph idx="1"/>
          </p:nvPr>
        </p:nvSpPr>
        <p:spPr/>
        <p:txBody>
          <a:bodyPr>
            <a:normAutofit fontScale="62500" lnSpcReduction="20000"/>
          </a:bodyPr>
          <a:lstStyle/>
          <a:p>
            <a:r>
              <a:rPr lang="nl-NL" dirty="0" smtClean="0"/>
              <a:t>Wens.. Huidige omstandigheden voldoen niet</a:t>
            </a:r>
          </a:p>
          <a:p>
            <a:endParaRPr lang="nl-NL" dirty="0"/>
          </a:p>
          <a:p>
            <a:r>
              <a:rPr lang="nl-NL" dirty="0" smtClean="0"/>
              <a:t>Verlangen</a:t>
            </a:r>
          </a:p>
          <a:p>
            <a:endParaRPr lang="nl-NL" dirty="0"/>
          </a:p>
          <a:p>
            <a:r>
              <a:rPr lang="nl-NL" dirty="0" smtClean="0"/>
              <a:t>Je plant een datum en dan…Langer wachten?</a:t>
            </a:r>
          </a:p>
          <a:p>
            <a:endParaRPr lang="nl-NL" dirty="0"/>
          </a:p>
          <a:p>
            <a:r>
              <a:rPr lang="nl-NL" dirty="0" smtClean="0"/>
              <a:t>Onze schuld? Slechte aannemer, slechte instructies… is het onze schuld als een gebouw later wordt opgeleverd=</a:t>
            </a:r>
          </a:p>
          <a:p>
            <a:endParaRPr lang="nl-NL" dirty="0"/>
          </a:p>
          <a:p>
            <a:r>
              <a:rPr lang="nl-NL" dirty="0" smtClean="0"/>
              <a:t>Ernstige </a:t>
            </a:r>
            <a:r>
              <a:rPr lang="nl-NL" dirty="0" smtClean="0"/>
              <a:t>theologische implicaties Hebben wij invloed op de tijd van het </a:t>
            </a:r>
            <a:r>
              <a:rPr lang="nl-NL" dirty="0" smtClean="0"/>
              <a:t>einde - </a:t>
            </a:r>
            <a:r>
              <a:rPr lang="nl-NL" dirty="0" smtClean="0">
                <a:hlinkClick r:id="rId2"/>
              </a:rPr>
              <a:t>http://</a:t>
            </a:r>
            <a:r>
              <a:rPr lang="nl-NL" dirty="0" smtClean="0">
                <a:hlinkClick r:id="rId2"/>
              </a:rPr>
              <a:t>ellenwhitedefend.com/subjects/2nddelay.htm</a:t>
            </a:r>
            <a:endParaRPr lang="nl-NL" dirty="0" smtClean="0"/>
          </a:p>
          <a:p>
            <a:r>
              <a:rPr lang="nl-NL" dirty="0" smtClean="0">
                <a:hlinkClick r:id="rId3"/>
              </a:rPr>
              <a:t>https://www.google.com/url?q=https://</a:t>
            </a:r>
            <a:r>
              <a:rPr lang="nl-NL" dirty="0" smtClean="0">
                <a:hlinkClick r:id="rId3"/>
              </a:rPr>
              <a:t>www.ministrymagazine.org/archive/1930/11/is-christs-coming-being-delayed-if-so-why&amp;sa=U&amp;ei=u6czVZvkDYraPYvxgOAM&amp;ved=0CAoQFjAD&amp;client=internal-uds-cse&amp;usg=AFQjCNEYiubFPLqvkvCvLBZtoAw6cEv9nQ</a:t>
            </a:r>
            <a:endParaRPr lang="nl-NL" dirty="0" smtClean="0"/>
          </a:p>
          <a:p>
            <a:endParaRPr lang="nl-NL" dirty="0"/>
          </a:p>
        </p:txBody>
      </p:sp>
    </p:spTree>
    <p:extLst>
      <p:ext uri="{BB962C8B-B14F-4D97-AF65-F5344CB8AC3E}">
        <p14:creationId xmlns:p14="http://schemas.microsoft.com/office/powerpoint/2010/main" xmlns="" val="10793340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1" y="274956"/>
            <a:ext cx="8230235" cy="1143635"/>
          </a:xfrm>
        </p:spPr>
        <p:txBody>
          <a:bodyPr/>
          <a:lstStyle/>
          <a:p>
            <a:r>
              <a:rPr lang="nl-NL" dirty="0" smtClean="0"/>
              <a:t>Ligt het aan ons of aan Jezus</a:t>
            </a:r>
            <a:endParaRPr lang="nl-NL" dirty="0"/>
          </a:p>
        </p:txBody>
      </p:sp>
      <p:sp>
        <p:nvSpPr>
          <p:cNvPr id="3" name="Tijdelijke aanduiding voor inhoud 2"/>
          <p:cNvSpPr>
            <a:spLocks noGrp="1"/>
          </p:cNvSpPr>
          <p:nvPr>
            <p:ph idx="1"/>
          </p:nvPr>
        </p:nvSpPr>
        <p:spPr>
          <a:xfrm>
            <a:off x="457201" y="1600201"/>
            <a:ext cx="8230235" cy="4526915"/>
          </a:xfrm>
        </p:spPr>
        <p:txBody>
          <a:bodyPr wrap="square" lIns="91440" tIns="45720" rIns="91440" bIns="45720" anchor="t">
            <a:normAutofit fontScale="92500" lnSpcReduction="20000"/>
          </a:bodyPr>
          <a:lstStyle/>
          <a:p>
            <a:pPr marL="342900" indent="-342900" algn="l" defTabSz="914400" latinLnBrk="0">
              <a:lnSpc>
                <a:spcPct val="100000"/>
              </a:lnSpc>
              <a:spcBef>
                <a:spcPts val="0"/>
              </a:spcBef>
              <a:spcAft>
                <a:spcPts val="0"/>
              </a:spcAft>
              <a:buClr>
                <a:srgbClr val="000000"/>
              </a:buClr>
              <a:buFont typeface="Arial"/>
              <a:buChar char="•"/>
            </a:pPr>
            <a:r>
              <a:rPr lang="en-US" altLang="ko-KR" sz="3200" dirty="0" smtClean="0">
                <a:solidFill>
                  <a:schemeClr val="tx1"/>
                </a:solidFill>
                <a:latin typeface="Calibri" charset="0"/>
              </a:rPr>
              <a:t>Jezus spreekt duidelijk, als Hij klaar is.</a:t>
            </a:r>
            <a:endParaRPr lang="ko-KR" altLang="en-US" sz="3200" dirty="0" smtClean="0">
              <a:solidFill>
                <a:schemeClr val="tx1"/>
              </a:solidFill>
              <a:latin typeface="Calibri" charset="0"/>
            </a:endParaRPr>
          </a:p>
          <a:p>
            <a:pPr marL="342900" indent="-342900" algn="l" defTabSz="914400" latinLnBrk="0">
              <a:lnSpc>
                <a:spcPct val="100000"/>
              </a:lnSpc>
              <a:spcBef>
                <a:spcPts val="700"/>
              </a:spcBef>
              <a:spcAft>
                <a:spcPts val="0"/>
              </a:spcAft>
              <a:buClr>
                <a:srgbClr val="000000"/>
              </a:buClr>
              <a:buFont typeface="Arial"/>
              <a:buChar char="•"/>
            </a:pPr>
            <a:r>
              <a:rPr lang="en-US" altLang="ko-KR" sz="3200" dirty="0" smtClean="0">
                <a:solidFill>
                  <a:schemeClr val="tx1"/>
                </a:solidFill>
                <a:latin typeface="Calibri" charset="0"/>
              </a:rPr>
              <a:t>God zegt dat Hij het dag en het uur kent</a:t>
            </a:r>
            <a:endParaRPr lang="ko-KR" altLang="en-US" sz="3200" dirty="0" smtClean="0">
              <a:solidFill>
                <a:schemeClr val="tx1"/>
              </a:solidFill>
              <a:latin typeface="Calibri" charset="0"/>
            </a:endParaRPr>
          </a:p>
          <a:p>
            <a:pPr marL="342900" indent="-342900" algn="l" defTabSz="914400" latinLnBrk="0">
              <a:lnSpc>
                <a:spcPct val="100000"/>
              </a:lnSpc>
              <a:spcBef>
                <a:spcPts val="700"/>
              </a:spcBef>
              <a:spcAft>
                <a:spcPts val="0"/>
              </a:spcAft>
              <a:buClr>
                <a:srgbClr val="000000"/>
              </a:buClr>
              <a:buFont typeface="Arial"/>
              <a:buChar char="•"/>
            </a:pPr>
            <a:r>
              <a:rPr lang="en-US" altLang="ko-KR" sz="3200" dirty="0" err="1" smtClean="0">
                <a:solidFill>
                  <a:schemeClr val="tx1"/>
                </a:solidFill>
                <a:latin typeface="Calibri" charset="0"/>
              </a:rPr>
              <a:t>Luk</a:t>
            </a:r>
            <a:r>
              <a:rPr lang="en-US" altLang="ko-KR" sz="3200" dirty="0" smtClean="0">
                <a:solidFill>
                  <a:schemeClr val="tx1"/>
                </a:solidFill>
                <a:latin typeface="Calibri" charset="0"/>
              </a:rPr>
              <a:t> </a:t>
            </a:r>
            <a:r>
              <a:rPr lang="en-US" altLang="ko-KR" sz="3200" dirty="0" smtClean="0">
                <a:solidFill>
                  <a:schemeClr val="tx1"/>
                </a:solidFill>
                <a:latin typeface="Calibri" charset="0"/>
              </a:rPr>
              <a:t>18:8 </a:t>
            </a:r>
            <a:r>
              <a:rPr lang="en-US" altLang="ko-KR" sz="3200" b="1" dirty="0" smtClean="0">
                <a:solidFill>
                  <a:schemeClr val="tx1"/>
                </a:solidFill>
                <a:latin typeface="Calibri" charset="0"/>
              </a:rPr>
              <a:t>als ik terug kom zal ik wel mensen </a:t>
            </a:r>
            <a:r>
              <a:rPr lang="en-US" altLang="ko-KR" sz="3200" b="1" dirty="0" err="1" smtClean="0">
                <a:solidFill>
                  <a:schemeClr val="tx1"/>
                </a:solidFill>
                <a:latin typeface="Calibri" charset="0"/>
              </a:rPr>
              <a:t>vinden</a:t>
            </a:r>
            <a:r>
              <a:rPr lang="en-US" altLang="ko-KR" sz="3200" b="1" dirty="0" smtClean="0">
                <a:solidFill>
                  <a:schemeClr val="tx1"/>
                </a:solidFill>
                <a:latin typeface="Calibri" charset="0"/>
              </a:rPr>
              <a:t>?</a:t>
            </a:r>
          </a:p>
          <a:p>
            <a:pPr>
              <a:spcBef>
                <a:spcPts val="700"/>
              </a:spcBef>
              <a:buClr>
                <a:srgbClr val="000000"/>
              </a:buClr>
              <a:buFont typeface="Arial"/>
              <a:buChar char="•"/>
            </a:pPr>
            <a:r>
              <a:rPr lang="nl-NL" b="1" dirty="0"/>
              <a:t>Waar is de belofte van Zijn komst? Want vanaf de </a:t>
            </a:r>
            <a:r>
              <a:rPr lang="nl-NL" b="1" i="1" dirty="0"/>
              <a:t>dag</a:t>
            </a:r>
            <a:r>
              <a:rPr lang="nl-NL" b="1" dirty="0"/>
              <a:t> dat de vaderen ontslapen zijn, blijven alle dingen zoals vanaf het begin van de schepping.</a:t>
            </a:r>
            <a:endParaRPr lang="ko-KR" altLang="en-US" sz="3200" b="1" dirty="0" smtClean="0">
              <a:solidFill>
                <a:schemeClr val="tx1"/>
              </a:solidFill>
              <a:latin typeface="Calibri" charset="0"/>
            </a:endParaRPr>
          </a:p>
          <a:p>
            <a:pPr marL="342900" indent="-342900" algn="l" defTabSz="914400" latinLnBrk="0">
              <a:lnSpc>
                <a:spcPct val="100000"/>
              </a:lnSpc>
              <a:spcBef>
                <a:spcPts val="700"/>
              </a:spcBef>
              <a:spcAft>
                <a:spcPts val="0"/>
              </a:spcAft>
              <a:buClr>
                <a:srgbClr val="000000"/>
              </a:buClr>
              <a:buFont typeface="Arial"/>
              <a:buChar char="•"/>
            </a:pPr>
            <a:r>
              <a:rPr lang="en-US" altLang="ko-KR" sz="3200" dirty="0" smtClean="0">
                <a:solidFill>
                  <a:schemeClr val="tx1"/>
                </a:solidFill>
                <a:latin typeface="Calibri" charset="0"/>
              </a:rPr>
              <a:t>worden wij ontmoedigd?.. 2 Peter 3, het was is slecht.. </a:t>
            </a:r>
            <a:r>
              <a:rPr lang="en-US" altLang="ko-KR" sz="3200" dirty="0" err="1" smtClean="0">
                <a:solidFill>
                  <a:schemeClr val="tx1"/>
                </a:solidFill>
                <a:latin typeface="Calibri" charset="0"/>
              </a:rPr>
              <a:t>Blijft</a:t>
            </a:r>
            <a:r>
              <a:rPr lang="en-US" altLang="ko-KR" sz="3200" dirty="0" smtClean="0">
                <a:solidFill>
                  <a:schemeClr val="tx1"/>
                </a:solidFill>
                <a:latin typeface="Calibri" charset="0"/>
              </a:rPr>
              <a:t> </a:t>
            </a:r>
            <a:r>
              <a:rPr lang="en-US" altLang="ko-KR" sz="3200" dirty="0" err="1" smtClean="0">
                <a:solidFill>
                  <a:schemeClr val="tx1"/>
                </a:solidFill>
                <a:latin typeface="Calibri" charset="0"/>
              </a:rPr>
              <a:t>slecht</a:t>
            </a:r>
            <a:endParaRPr lang="en-US" altLang="ko-KR" sz="3200" dirty="0" smtClean="0">
              <a:solidFill>
                <a:schemeClr val="tx1"/>
              </a:solidFill>
              <a:latin typeface="Calibri" charset="0"/>
            </a:endParaRPr>
          </a:p>
          <a:p>
            <a:pPr marL="342900" indent="-342900" algn="l" defTabSz="914400" latinLnBrk="0">
              <a:lnSpc>
                <a:spcPct val="100000"/>
              </a:lnSpc>
              <a:spcBef>
                <a:spcPts val="700"/>
              </a:spcBef>
              <a:spcAft>
                <a:spcPts val="0"/>
              </a:spcAft>
              <a:buClr>
                <a:srgbClr val="000000"/>
              </a:buClr>
              <a:buFont typeface="Arial"/>
              <a:buChar char="•"/>
            </a:pPr>
            <a:endParaRPr lang="ko-KR" altLang="en-US" sz="3200" dirty="0" smtClean="0">
              <a:solidFill>
                <a:schemeClr val="tx1"/>
              </a:solidFill>
              <a:latin typeface="Calibri" charset="0"/>
            </a:endParaRPr>
          </a:p>
        </p:txBody>
      </p:sp>
    </p:spTree>
    <p:extLst>
      <p:ext uri="{BB962C8B-B14F-4D97-AF65-F5344CB8AC3E}">
        <p14:creationId xmlns:p14="http://schemas.microsoft.com/office/powerpoint/2010/main" xmlns="" val="3984752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1" y="274956"/>
            <a:ext cx="8230235" cy="1143635"/>
          </a:xfrm>
        </p:spPr>
        <p:txBody>
          <a:bodyPr>
            <a:normAutofit fontScale="90000"/>
          </a:bodyPr>
          <a:lstStyle/>
          <a:p>
            <a:r>
              <a:rPr lang="nl-NL" dirty="0" smtClean="0"/>
              <a:t>Volk van Mozes: was het ongehoorzaamheid</a:t>
            </a:r>
            <a:endParaRPr lang="nl-NL" dirty="0"/>
          </a:p>
        </p:txBody>
      </p:sp>
      <p:sp>
        <p:nvSpPr>
          <p:cNvPr id="3" name="Tijdelijke aanduiding voor inhoud 2"/>
          <p:cNvSpPr>
            <a:spLocks noGrp="1"/>
          </p:cNvSpPr>
          <p:nvPr>
            <p:ph idx="1"/>
          </p:nvPr>
        </p:nvSpPr>
        <p:spPr>
          <a:xfrm>
            <a:off x="457201" y="1600201"/>
            <a:ext cx="8230235" cy="4526915"/>
          </a:xfrm>
        </p:spPr>
        <p:txBody>
          <a:bodyPr wrap="square" lIns="91440" tIns="45720" rIns="91440" bIns="45720" anchor="t">
            <a:normAutofit/>
          </a:bodyPr>
          <a:lstStyle/>
          <a:p>
            <a:pPr marL="342900" indent="-342900" algn="l" defTabSz="914400" latinLnBrk="0">
              <a:lnSpc>
                <a:spcPct val="80000"/>
              </a:lnSpc>
              <a:spcBef>
                <a:spcPts val="0"/>
              </a:spcBef>
              <a:spcAft>
                <a:spcPts val="0"/>
              </a:spcAft>
              <a:buClr>
                <a:srgbClr val="000000"/>
              </a:buClr>
              <a:buFont typeface="Arial"/>
              <a:buChar char="•"/>
            </a:pPr>
            <a:r>
              <a:rPr lang="en-US" altLang="ko-KR" sz="2700" b="1" dirty="0" smtClean="0">
                <a:solidFill>
                  <a:schemeClr val="tx1"/>
                </a:solidFill>
                <a:latin typeface="Calibri" charset="0"/>
              </a:rPr>
              <a:t>400 </a:t>
            </a:r>
            <a:r>
              <a:rPr lang="en-US" altLang="ko-KR" sz="2700" b="1" dirty="0" err="1" smtClean="0">
                <a:solidFill>
                  <a:schemeClr val="tx1"/>
                </a:solidFill>
                <a:latin typeface="Calibri" charset="0"/>
              </a:rPr>
              <a:t>jaar</a:t>
            </a:r>
            <a:r>
              <a:rPr lang="en-US" altLang="ko-KR" sz="2700" b="1" dirty="0" smtClean="0">
                <a:solidFill>
                  <a:schemeClr val="tx1"/>
                </a:solidFill>
                <a:latin typeface="Calibri" charset="0"/>
              </a:rPr>
              <a:t> in </a:t>
            </a:r>
            <a:r>
              <a:rPr lang="en-US" altLang="ko-KR" sz="2700" b="1" dirty="0" err="1" smtClean="0">
                <a:solidFill>
                  <a:schemeClr val="tx1"/>
                </a:solidFill>
                <a:latin typeface="Calibri" charset="0"/>
              </a:rPr>
              <a:t>egypt</a:t>
            </a:r>
            <a:r>
              <a:rPr lang="en-US" altLang="ko-KR" sz="2700" b="1" dirty="0" smtClean="0">
                <a:solidFill>
                  <a:schemeClr val="tx1"/>
                </a:solidFill>
                <a:latin typeface="Calibri" charset="0"/>
              </a:rPr>
              <a:t> / Volk </a:t>
            </a:r>
            <a:r>
              <a:rPr lang="en-US" altLang="ko-KR" sz="2700" b="1" dirty="0" err="1" smtClean="0">
                <a:solidFill>
                  <a:schemeClr val="tx1"/>
                </a:solidFill>
                <a:latin typeface="Calibri" charset="0"/>
              </a:rPr>
              <a:t>Roep</a:t>
            </a:r>
            <a:r>
              <a:rPr lang="en-US" altLang="ko-KR" sz="2700" b="1" dirty="0" smtClean="0">
                <a:solidFill>
                  <a:schemeClr val="tx1"/>
                </a:solidFill>
                <a:latin typeface="Calibri" charset="0"/>
              </a:rPr>
              <a:t> om </a:t>
            </a:r>
            <a:r>
              <a:rPr lang="en-US" altLang="ko-KR" sz="2700" b="1" dirty="0" err="1" smtClean="0">
                <a:solidFill>
                  <a:schemeClr val="tx1"/>
                </a:solidFill>
                <a:latin typeface="Calibri" charset="0"/>
              </a:rPr>
              <a:t>verlosing</a:t>
            </a:r>
            <a:endParaRPr lang="ko-KR" altLang="en-US" sz="2700" b="1" dirty="0" smtClean="0">
              <a:solidFill>
                <a:schemeClr val="tx1"/>
              </a:solidFill>
              <a:latin typeface="Calibri" charset="0"/>
            </a:endParaRPr>
          </a:p>
          <a:p>
            <a:pPr marL="342900" indent="-342900" algn="l" defTabSz="914400" latinLnBrk="0">
              <a:lnSpc>
                <a:spcPct val="80000"/>
              </a:lnSpc>
              <a:spcBef>
                <a:spcPts val="600"/>
              </a:spcBef>
              <a:spcAft>
                <a:spcPts val="0"/>
              </a:spcAft>
              <a:buClr>
                <a:srgbClr val="000000"/>
              </a:buClr>
              <a:buFont typeface="Arial"/>
              <a:buChar char="•"/>
            </a:pPr>
            <a:r>
              <a:rPr lang="en-US" altLang="ko-KR" sz="2700" dirty="0" smtClean="0">
                <a:solidFill>
                  <a:schemeClr val="tx1"/>
                </a:solidFill>
                <a:latin typeface="Calibri" charset="0"/>
              </a:rPr>
              <a:t>God biedt verlossing</a:t>
            </a:r>
            <a:endParaRPr lang="ko-KR" altLang="en-US" sz="2700" dirty="0" smtClean="0">
              <a:solidFill>
                <a:schemeClr val="tx1"/>
              </a:solidFill>
              <a:latin typeface="Calibri" charset="0"/>
            </a:endParaRPr>
          </a:p>
          <a:p>
            <a:pPr marL="342900" indent="-342900" algn="l" defTabSz="914400" latinLnBrk="0">
              <a:lnSpc>
                <a:spcPct val="80000"/>
              </a:lnSpc>
              <a:spcBef>
                <a:spcPts val="600"/>
              </a:spcBef>
              <a:spcAft>
                <a:spcPts val="0"/>
              </a:spcAft>
              <a:buClr>
                <a:srgbClr val="000000"/>
              </a:buClr>
              <a:buFont typeface="Arial"/>
              <a:buChar char="•"/>
            </a:pPr>
            <a:r>
              <a:rPr lang="en-US" altLang="ko-KR" sz="2700" dirty="0" smtClean="0">
                <a:solidFill>
                  <a:schemeClr val="tx1"/>
                </a:solidFill>
                <a:latin typeface="Calibri" charset="0"/>
              </a:rPr>
              <a:t>God bied nieuw huis</a:t>
            </a:r>
            <a:endParaRPr lang="ko-KR" altLang="en-US" sz="2700" dirty="0" smtClean="0">
              <a:solidFill>
                <a:schemeClr val="tx1"/>
              </a:solidFill>
              <a:latin typeface="Calibri" charset="0"/>
            </a:endParaRPr>
          </a:p>
          <a:p>
            <a:pPr marL="342900" indent="-342900" algn="l" defTabSz="914400" latinLnBrk="0">
              <a:lnSpc>
                <a:spcPct val="80000"/>
              </a:lnSpc>
              <a:spcBef>
                <a:spcPts val="600"/>
              </a:spcBef>
              <a:spcAft>
                <a:spcPts val="0"/>
              </a:spcAft>
              <a:buClr>
                <a:srgbClr val="000000"/>
              </a:buClr>
              <a:buFont typeface="Arial"/>
              <a:buChar char="•"/>
            </a:pPr>
            <a:r>
              <a:rPr lang="en-US" altLang="ko-KR" sz="2700" b="1" dirty="0" smtClean="0">
                <a:solidFill>
                  <a:schemeClr val="tx1"/>
                </a:solidFill>
                <a:latin typeface="Calibri" charset="0"/>
              </a:rPr>
              <a:t>Volk wil niet in het huis</a:t>
            </a:r>
            <a:endParaRPr lang="ko-KR" altLang="en-US" sz="2700" b="1" dirty="0" smtClean="0">
              <a:solidFill>
                <a:schemeClr val="tx1"/>
              </a:solidFill>
              <a:latin typeface="Calibri" charset="0"/>
            </a:endParaRPr>
          </a:p>
          <a:p>
            <a:pPr marL="342900" indent="-342900" algn="l" defTabSz="914400" latinLnBrk="0">
              <a:lnSpc>
                <a:spcPct val="80000"/>
              </a:lnSpc>
              <a:spcBef>
                <a:spcPts val="600"/>
              </a:spcBef>
              <a:spcAft>
                <a:spcPts val="0"/>
              </a:spcAft>
              <a:buClr>
                <a:srgbClr val="000000"/>
              </a:buClr>
              <a:buFont typeface="Arial"/>
              <a:buChar char="•"/>
            </a:pPr>
            <a:r>
              <a:rPr lang="en-US" altLang="ko-KR" sz="2700" dirty="0" smtClean="0">
                <a:solidFill>
                  <a:schemeClr val="tx1"/>
                </a:solidFill>
                <a:latin typeface="Calibri" charset="0"/>
              </a:rPr>
              <a:t>Wachten 40 jaar</a:t>
            </a:r>
            <a:endParaRPr lang="ko-KR" altLang="en-US" sz="2700" dirty="0" smtClean="0">
              <a:solidFill>
                <a:schemeClr val="tx1"/>
              </a:solidFill>
              <a:latin typeface="Calibri" charset="0"/>
            </a:endParaRPr>
          </a:p>
          <a:p>
            <a:pPr marL="342900" indent="-342900" algn="l" defTabSz="914400" latinLnBrk="0">
              <a:lnSpc>
                <a:spcPct val="80000"/>
              </a:lnSpc>
              <a:spcBef>
                <a:spcPts val="600"/>
              </a:spcBef>
              <a:spcAft>
                <a:spcPts val="0"/>
              </a:spcAft>
              <a:buClr>
                <a:srgbClr val="000000"/>
              </a:buClr>
              <a:buFont typeface="Arial"/>
              <a:buChar char="•"/>
            </a:pPr>
            <a:r>
              <a:rPr lang="en-US" altLang="ko-KR" sz="2700" dirty="0" smtClean="0">
                <a:solidFill>
                  <a:schemeClr val="tx1"/>
                </a:solidFill>
                <a:latin typeface="Calibri" charset="0"/>
              </a:rPr>
              <a:t>God biedt opnieuw huis</a:t>
            </a:r>
            <a:endParaRPr lang="ko-KR" altLang="en-US" sz="2700" dirty="0" smtClean="0">
              <a:solidFill>
                <a:schemeClr val="tx1"/>
              </a:solidFill>
              <a:latin typeface="Calibri" charset="0"/>
            </a:endParaRPr>
          </a:p>
          <a:p>
            <a:pPr marL="342900" indent="-342900" algn="l" defTabSz="914400" latinLnBrk="0">
              <a:lnSpc>
                <a:spcPct val="80000"/>
              </a:lnSpc>
              <a:spcBef>
                <a:spcPts val="600"/>
              </a:spcBef>
              <a:spcAft>
                <a:spcPts val="0"/>
              </a:spcAft>
              <a:buClr>
                <a:srgbClr val="000000"/>
              </a:buClr>
              <a:buFont typeface="Arial"/>
              <a:buChar char="•"/>
            </a:pPr>
            <a:r>
              <a:rPr lang="en-US" altLang="ko-KR" sz="2700" dirty="0" smtClean="0">
                <a:solidFill>
                  <a:schemeClr val="tx1"/>
                </a:solidFill>
                <a:latin typeface="Calibri" charset="0"/>
              </a:rPr>
              <a:t>Volk accepteert en gaat in</a:t>
            </a:r>
            <a:endParaRPr lang="ko-KR" altLang="en-US" sz="2700" dirty="0" smtClean="0">
              <a:solidFill>
                <a:schemeClr val="tx1"/>
              </a:solidFill>
              <a:latin typeface="Calibri" charset="0"/>
            </a:endParaRPr>
          </a:p>
          <a:p>
            <a:pPr marL="342900" indent="-342900" algn="l" defTabSz="914400" latinLnBrk="0">
              <a:lnSpc>
                <a:spcPct val="80000"/>
              </a:lnSpc>
              <a:spcBef>
                <a:spcPts val="600"/>
              </a:spcBef>
              <a:spcAft>
                <a:spcPts val="0"/>
              </a:spcAft>
              <a:buClr>
                <a:srgbClr val="000000"/>
              </a:buClr>
              <a:buFont typeface="Arial"/>
              <a:buChar char="•"/>
            </a:pPr>
            <a:r>
              <a:rPr lang="en-US" altLang="ko-KR" sz="1000" dirty="0" smtClean="0">
                <a:latin typeface="NanumGothic" charset="0"/>
              </a:rPr>
              <a:t/>
            </a:r>
            <a:br>
              <a:rPr lang="en-US" altLang="ko-KR" sz="1000" dirty="0" smtClean="0">
                <a:latin typeface="NanumGothic" charset="0"/>
              </a:rPr>
            </a:br>
            <a:r>
              <a:rPr lang="en-US" altLang="ko-KR" sz="2700" dirty="0" smtClean="0">
                <a:solidFill>
                  <a:schemeClr val="tx1"/>
                </a:solidFill>
                <a:latin typeface="Calibri" charset="0"/>
              </a:rPr>
              <a:t>Zorgt ongehoorzaamheid voor uitsel of afstel?</a:t>
            </a:r>
            <a:endParaRPr lang="ko-KR" altLang="en-US" sz="2700" dirty="0" smtClean="0">
              <a:solidFill>
                <a:schemeClr val="tx1"/>
              </a:solidFill>
              <a:latin typeface="Calibri" charset="0"/>
            </a:endParaRPr>
          </a:p>
          <a:p>
            <a:pPr marL="0" indent="0" algn="l" defTabSz="914400" latinLnBrk="0">
              <a:lnSpc>
                <a:spcPct val="80000"/>
              </a:lnSpc>
              <a:spcBef>
                <a:spcPts val="600"/>
              </a:spcBef>
              <a:spcAft>
                <a:spcPts val="0"/>
              </a:spcAft>
              <a:buClr>
                <a:srgbClr val="000000"/>
              </a:buClr>
            </a:pPr>
            <a:r>
              <a:rPr lang="en-US" altLang="ko-KR" sz="2700" dirty="0" smtClean="0">
                <a:solidFill>
                  <a:schemeClr val="tx1"/>
                </a:solidFill>
                <a:latin typeface="Calibri" charset="0"/>
              </a:rPr>
              <a:t>telkens is het verlangen van God om volk op het pad te brengen geen plan van onheil... Hoopvol </a:t>
            </a:r>
            <a:r>
              <a:rPr lang="en-US" altLang="ko-KR" sz="2700" dirty="0" err="1" smtClean="0">
                <a:solidFill>
                  <a:schemeClr val="tx1"/>
                </a:solidFill>
                <a:latin typeface="Calibri" charset="0"/>
              </a:rPr>
              <a:t>toekomst</a:t>
            </a:r>
            <a:r>
              <a:rPr lang="en-US" altLang="ko-KR" sz="2700" b="1" dirty="0" smtClean="0">
                <a:solidFill>
                  <a:schemeClr val="tx1"/>
                </a:solidFill>
                <a:latin typeface="Calibri" charset="0"/>
              </a:rPr>
              <a:t>. </a:t>
            </a:r>
            <a:r>
              <a:rPr lang="en-US" altLang="ko-KR" sz="2700" b="1" dirty="0" err="1" smtClean="0">
                <a:solidFill>
                  <a:schemeClr val="tx1"/>
                </a:solidFill>
                <a:latin typeface="Calibri" charset="0"/>
              </a:rPr>
              <a:t>Jer</a:t>
            </a:r>
            <a:r>
              <a:rPr lang="en-US" altLang="ko-KR" sz="2700" b="1" dirty="0" smtClean="0">
                <a:solidFill>
                  <a:schemeClr val="tx1"/>
                </a:solidFill>
                <a:latin typeface="Calibri" charset="0"/>
              </a:rPr>
              <a:t> 29</a:t>
            </a:r>
            <a:endParaRPr lang="ko-KR" altLang="en-US" sz="2700" b="1" dirty="0" smtClean="0">
              <a:solidFill>
                <a:schemeClr val="tx1"/>
              </a:solidFill>
              <a:latin typeface="Calibri" charset="0"/>
            </a:endParaRPr>
          </a:p>
        </p:txBody>
      </p:sp>
    </p:spTree>
    <p:extLst>
      <p:ext uri="{BB962C8B-B14F-4D97-AF65-F5344CB8AC3E}">
        <p14:creationId xmlns:p14="http://schemas.microsoft.com/office/powerpoint/2010/main" xmlns="" val="2915121631"/>
      </p:ext>
    </p:extLst>
  </p:cSld>
  <p:clrMapOvr>
    <a:masterClrMapping/>
  </p:clrMapOvr>
</p:sld>
</file>

<file path=ppt/theme/theme1.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6425</TotalTime>
  <Words>997</Words>
  <Application>Microsoft Office PowerPoint</Application>
  <PresentationFormat>Diavoorstelling (4:3)</PresentationFormat>
  <Paragraphs>126</Paragraphs>
  <Slides>15</Slides>
  <Notes>1</Notes>
  <HiddenSlides>0</HiddenSlides>
  <MMClips>0</MMClips>
  <ScaleCrop>false</ScaleCrop>
  <HeadingPairs>
    <vt:vector size="4" baseType="variant">
      <vt:variant>
        <vt:lpstr>Thema</vt:lpstr>
      </vt:variant>
      <vt:variant>
        <vt:i4>1</vt:i4>
      </vt:variant>
      <vt:variant>
        <vt:lpstr>Diatitels</vt:lpstr>
      </vt:variant>
      <vt:variant>
        <vt:i4>15</vt:i4>
      </vt:variant>
    </vt:vector>
  </HeadingPairs>
  <TitlesOfParts>
    <vt:vector size="16" baseType="lpstr">
      <vt:lpstr>Kantoorthema</vt:lpstr>
      <vt:lpstr>Wachten op’t opleveringsdatum van het Huis</vt:lpstr>
      <vt:lpstr>Brood bed bad</vt:lpstr>
      <vt:lpstr>Ons is een huis belooft</vt:lpstr>
      <vt:lpstr>Wachten.. wachten</vt:lpstr>
      <vt:lpstr>Film generale conferentie</vt:lpstr>
      <vt:lpstr>Advent geschiedenis</vt:lpstr>
      <vt:lpstr>Wachten op een nieuw huis</vt:lpstr>
      <vt:lpstr>Ligt het aan ons of aan Jezus</vt:lpstr>
      <vt:lpstr>Volk van Mozes: was het ongehoorzaamheid</vt:lpstr>
      <vt:lpstr>Verkeerd wachten</vt:lpstr>
      <vt:lpstr>Hóe hou je wachten vol</vt:lpstr>
      <vt:lpstr>Vraag het aan de aannemer</vt:lpstr>
      <vt:lpstr>Late regen</vt:lpstr>
      <vt:lpstr>Jezus wacht voor een volk</vt:lpstr>
      <vt:lpstr>Onze nieuwe woning</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Wachten op’t opleveringsdatum van het Huis</dc:title>
  <dc:creator>Riley Jack</dc:creator>
  <cp:lastModifiedBy>startklaar</cp:lastModifiedBy>
  <cp:revision>15</cp:revision>
  <cp:lastPrinted>2015-04-17T18:50:19Z</cp:lastPrinted>
  <dcterms:created xsi:type="dcterms:W3CDTF">2015-04-09T09:33:10Z</dcterms:created>
  <dcterms:modified xsi:type="dcterms:W3CDTF">2015-04-19T13:14:42Z</dcterms:modified>
</cp:coreProperties>
</file>