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78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0242CF-6405-4CD0-9218-60EDDFEC19EA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A4A4C844-F092-459D-8CD0-0E190F6075B7}">
      <dgm:prSet phldrT="[Tekst]"/>
      <dgm:spPr/>
      <dgm:t>
        <a:bodyPr/>
        <a:lstStyle/>
        <a:p>
          <a:r>
            <a:rPr lang="nl-NL" b="1" dirty="0" smtClean="0"/>
            <a:t>Ken de acht</a:t>
          </a:r>
          <a:endParaRPr lang="nl-NL" b="1" dirty="0"/>
        </a:p>
      </dgm:t>
    </dgm:pt>
    <dgm:pt modelId="{F95671C8-ED89-42EC-81A9-BC12FB9AA522}" type="parTrans" cxnId="{EFD502A0-4E35-49B9-A169-4C6982BFFE65}">
      <dgm:prSet/>
      <dgm:spPr/>
      <dgm:t>
        <a:bodyPr/>
        <a:lstStyle/>
        <a:p>
          <a:endParaRPr lang="nl-NL"/>
        </a:p>
      </dgm:t>
    </dgm:pt>
    <dgm:pt modelId="{83FDB529-B55D-4464-9B70-059AED2DF6B3}" type="sibTrans" cxnId="{EFD502A0-4E35-49B9-A169-4C6982BFFE65}">
      <dgm:prSet/>
      <dgm:spPr/>
      <dgm:t>
        <a:bodyPr/>
        <a:lstStyle/>
        <a:p>
          <a:endParaRPr lang="nl-NL"/>
        </a:p>
      </dgm:t>
    </dgm:pt>
    <dgm:pt modelId="{59879196-F8E9-43B0-81D3-AD1CE22F47D0}">
      <dgm:prSet phldrT="[Tekst]"/>
      <dgm:spPr/>
      <dgm:t>
        <a:bodyPr/>
        <a:lstStyle/>
        <a:p>
          <a:r>
            <a:rPr lang="nl-NL" b="1" dirty="0" smtClean="0"/>
            <a:t>Train de acht</a:t>
          </a:r>
          <a:endParaRPr lang="nl-NL" b="1" dirty="0"/>
        </a:p>
      </dgm:t>
    </dgm:pt>
    <dgm:pt modelId="{A9ABCF9E-7BD7-401D-993B-33C1524702E4}" type="parTrans" cxnId="{F38070B3-FBFD-419B-A75A-2BFC163C5D30}">
      <dgm:prSet/>
      <dgm:spPr/>
      <dgm:t>
        <a:bodyPr/>
        <a:lstStyle/>
        <a:p>
          <a:endParaRPr lang="nl-NL"/>
        </a:p>
      </dgm:t>
    </dgm:pt>
    <dgm:pt modelId="{9A426094-171F-42CB-9838-77D6541FDF99}" type="sibTrans" cxnId="{F38070B3-FBFD-419B-A75A-2BFC163C5D30}">
      <dgm:prSet/>
      <dgm:spPr/>
      <dgm:t>
        <a:bodyPr/>
        <a:lstStyle/>
        <a:p>
          <a:endParaRPr lang="nl-NL"/>
        </a:p>
      </dgm:t>
    </dgm:pt>
    <dgm:pt modelId="{72613548-7859-4076-9655-400C2BB28364}">
      <dgm:prSet phldrT="[Tekst]"/>
      <dgm:spPr/>
      <dgm:t>
        <a:bodyPr/>
        <a:lstStyle/>
        <a:p>
          <a:r>
            <a:rPr lang="nl-NL" b="1" dirty="0" smtClean="0"/>
            <a:t>Presenteer de acht</a:t>
          </a:r>
          <a:endParaRPr lang="nl-NL" b="1" dirty="0"/>
        </a:p>
      </dgm:t>
    </dgm:pt>
    <dgm:pt modelId="{51985E3D-288B-4BA1-B863-6F9C0E91FEB2}" type="parTrans" cxnId="{A6D5A8CD-DA5A-4E97-9E5F-D2588B53C937}">
      <dgm:prSet/>
      <dgm:spPr/>
      <dgm:t>
        <a:bodyPr/>
        <a:lstStyle/>
        <a:p>
          <a:endParaRPr lang="nl-NL"/>
        </a:p>
      </dgm:t>
    </dgm:pt>
    <dgm:pt modelId="{D4AEFEF5-A988-431E-8C5F-9336BC7EBEE1}" type="sibTrans" cxnId="{A6D5A8CD-DA5A-4E97-9E5F-D2588B53C937}">
      <dgm:prSet/>
      <dgm:spPr/>
      <dgm:t>
        <a:bodyPr/>
        <a:lstStyle/>
        <a:p>
          <a:endParaRPr lang="nl-NL"/>
        </a:p>
      </dgm:t>
    </dgm:pt>
    <dgm:pt modelId="{12AACBFE-A22C-48BD-8DE4-4FA98FAA8341}">
      <dgm:prSet phldrT="[Tekst]"/>
      <dgm:spPr/>
      <dgm:t>
        <a:bodyPr/>
        <a:lstStyle/>
        <a:p>
          <a:r>
            <a:rPr lang="nl-NL" b="1" dirty="0" smtClean="0"/>
            <a:t>Verder met de acht</a:t>
          </a:r>
          <a:endParaRPr lang="nl-NL" b="1" dirty="0"/>
        </a:p>
      </dgm:t>
    </dgm:pt>
    <dgm:pt modelId="{FDEA7182-5576-4563-9593-77572007D046}" type="parTrans" cxnId="{419F08B5-D324-4878-AF02-E046303B912F}">
      <dgm:prSet/>
      <dgm:spPr/>
      <dgm:t>
        <a:bodyPr/>
        <a:lstStyle/>
        <a:p>
          <a:endParaRPr lang="nl-NL"/>
        </a:p>
      </dgm:t>
    </dgm:pt>
    <dgm:pt modelId="{53D9394C-B11C-4325-842B-C20364FA401B}" type="sibTrans" cxnId="{419F08B5-D324-4878-AF02-E046303B912F}">
      <dgm:prSet/>
      <dgm:spPr/>
      <dgm:t>
        <a:bodyPr/>
        <a:lstStyle/>
        <a:p>
          <a:endParaRPr lang="nl-NL"/>
        </a:p>
      </dgm:t>
    </dgm:pt>
    <dgm:pt modelId="{A1B951FE-E07A-4DB4-ADF4-E9CD927D3EDD}">
      <dgm:prSet phldrT="[Tekst]"/>
      <dgm:spPr/>
      <dgm:t>
        <a:bodyPr/>
        <a:lstStyle/>
        <a:p>
          <a:r>
            <a:rPr lang="nl-NL" b="1" dirty="0" smtClean="0"/>
            <a:t>Na de acht</a:t>
          </a:r>
          <a:endParaRPr lang="nl-NL" b="1" dirty="0"/>
        </a:p>
      </dgm:t>
    </dgm:pt>
    <dgm:pt modelId="{2D1416EE-3EEB-4B27-B38A-B14F1CEF3A2B}" type="parTrans" cxnId="{36B562F1-D4F6-4E6B-8F91-74CA991356F8}">
      <dgm:prSet/>
      <dgm:spPr/>
      <dgm:t>
        <a:bodyPr/>
        <a:lstStyle/>
        <a:p>
          <a:endParaRPr lang="nl-NL"/>
        </a:p>
      </dgm:t>
    </dgm:pt>
    <dgm:pt modelId="{AB4C1022-1728-423F-8DBE-79CEABF345BC}" type="sibTrans" cxnId="{36B562F1-D4F6-4E6B-8F91-74CA991356F8}">
      <dgm:prSet/>
      <dgm:spPr/>
      <dgm:t>
        <a:bodyPr/>
        <a:lstStyle/>
        <a:p>
          <a:endParaRPr lang="nl-NL"/>
        </a:p>
      </dgm:t>
    </dgm:pt>
    <dgm:pt modelId="{EA836EA1-EA2C-4DCB-8C0E-F0F78E015DEE}" type="pres">
      <dgm:prSet presAssocID="{420242CF-6405-4CD0-9218-60EDDFEC19E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FDC82B9-CD2F-4640-84AC-A6AF416CEB9A}" type="pres">
      <dgm:prSet presAssocID="{A4A4C844-F092-459D-8CD0-0E190F6075B7}" presName="node" presStyleLbl="node1" presStyleIdx="0" presStyleCnt="5" custRadScaleRad="103635" custRadScaleInc="-341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7B39A27-ED4A-4FCF-A922-2F4D0668F89C}" type="pres">
      <dgm:prSet presAssocID="{83FDB529-B55D-4464-9B70-059AED2DF6B3}" presName="sibTrans" presStyleLbl="sibTrans2D1" presStyleIdx="0" presStyleCnt="5"/>
      <dgm:spPr/>
      <dgm:t>
        <a:bodyPr/>
        <a:lstStyle/>
        <a:p>
          <a:endParaRPr lang="nl-NL"/>
        </a:p>
      </dgm:t>
    </dgm:pt>
    <dgm:pt modelId="{061F14CA-1F27-4F49-99D4-E1AB705991CB}" type="pres">
      <dgm:prSet presAssocID="{83FDB529-B55D-4464-9B70-059AED2DF6B3}" presName="connectorText" presStyleLbl="sibTrans2D1" presStyleIdx="0" presStyleCnt="5"/>
      <dgm:spPr/>
      <dgm:t>
        <a:bodyPr/>
        <a:lstStyle/>
        <a:p>
          <a:endParaRPr lang="nl-NL"/>
        </a:p>
      </dgm:t>
    </dgm:pt>
    <dgm:pt modelId="{C7A3F4AF-9146-49E0-A7CA-EC7FE46786A7}" type="pres">
      <dgm:prSet presAssocID="{59879196-F8E9-43B0-81D3-AD1CE22F47D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7F25346-6C74-4777-89C4-0EE1F8338B34}" type="pres">
      <dgm:prSet presAssocID="{9A426094-171F-42CB-9838-77D6541FDF99}" presName="sibTrans" presStyleLbl="sibTrans2D1" presStyleIdx="1" presStyleCnt="5"/>
      <dgm:spPr/>
      <dgm:t>
        <a:bodyPr/>
        <a:lstStyle/>
        <a:p>
          <a:endParaRPr lang="nl-NL"/>
        </a:p>
      </dgm:t>
    </dgm:pt>
    <dgm:pt modelId="{929D867F-3A1E-41DD-8B8E-5183F6342909}" type="pres">
      <dgm:prSet presAssocID="{9A426094-171F-42CB-9838-77D6541FDF99}" presName="connectorText" presStyleLbl="sibTrans2D1" presStyleIdx="1" presStyleCnt="5"/>
      <dgm:spPr/>
      <dgm:t>
        <a:bodyPr/>
        <a:lstStyle/>
        <a:p>
          <a:endParaRPr lang="nl-NL"/>
        </a:p>
      </dgm:t>
    </dgm:pt>
    <dgm:pt modelId="{DD739B35-7461-4976-8B97-12B03CD91404}" type="pres">
      <dgm:prSet presAssocID="{72613548-7859-4076-9655-400C2BB2836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05836C7-6A89-42C1-8820-56D753200D67}" type="pres">
      <dgm:prSet presAssocID="{D4AEFEF5-A988-431E-8C5F-9336BC7EBEE1}" presName="sibTrans" presStyleLbl="sibTrans2D1" presStyleIdx="2" presStyleCnt="5"/>
      <dgm:spPr/>
      <dgm:t>
        <a:bodyPr/>
        <a:lstStyle/>
        <a:p>
          <a:endParaRPr lang="nl-NL"/>
        </a:p>
      </dgm:t>
    </dgm:pt>
    <dgm:pt modelId="{279A7FBC-90BD-4710-8FB2-8984B35E4CFF}" type="pres">
      <dgm:prSet presAssocID="{D4AEFEF5-A988-431E-8C5F-9336BC7EBEE1}" presName="connectorText" presStyleLbl="sibTrans2D1" presStyleIdx="2" presStyleCnt="5"/>
      <dgm:spPr/>
      <dgm:t>
        <a:bodyPr/>
        <a:lstStyle/>
        <a:p>
          <a:endParaRPr lang="nl-NL"/>
        </a:p>
      </dgm:t>
    </dgm:pt>
    <dgm:pt modelId="{3986FBF1-8605-4DEE-AAEE-BF838A4A8E54}" type="pres">
      <dgm:prSet presAssocID="{12AACBFE-A22C-48BD-8DE4-4FA98FAA834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C7C601A-CA2D-41B4-867C-22CA0A3AA045}" type="pres">
      <dgm:prSet presAssocID="{53D9394C-B11C-4325-842B-C20364FA401B}" presName="sibTrans" presStyleLbl="sibTrans2D1" presStyleIdx="3" presStyleCnt="5"/>
      <dgm:spPr/>
      <dgm:t>
        <a:bodyPr/>
        <a:lstStyle/>
        <a:p>
          <a:endParaRPr lang="nl-NL"/>
        </a:p>
      </dgm:t>
    </dgm:pt>
    <dgm:pt modelId="{B748DF6F-BAB8-4913-8E23-02AE742A43B5}" type="pres">
      <dgm:prSet presAssocID="{53D9394C-B11C-4325-842B-C20364FA401B}" presName="connectorText" presStyleLbl="sibTrans2D1" presStyleIdx="3" presStyleCnt="5"/>
      <dgm:spPr/>
      <dgm:t>
        <a:bodyPr/>
        <a:lstStyle/>
        <a:p>
          <a:endParaRPr lang="nl-NL"/>
        </a:p>
      </dgm:t>
    </dgm:pt>
    <dgm:pt modelId="{D4903E88-8571-4EEE-8CAD-B336180A1CD6}" type="pres">
      <dgm:prSet presAssocID="{A1B951FE-E07A-4DB4-ADF4-E9CD927D3ED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E382E2F-E5FA-4EE5-9CD0-2407A716E035}" type="pres">
      <dgm:prSet presAssocID="{AB4C1022-1728-423F-8DBE-79CEABF345BC}" presName="sibTrans" presStyleLbl="sibTrans2D1" presStyleIdx="4" presStyleCnt="5"/>
      <dgm:spPr/>
      <dgm:t>
        <a:bodyPr/>
        <a:lstStyle/>
        <a:p>
          <a:endParaRPr lang="nl-NL"/>
        </a:p>
      </dgm:t>
    </dgm:pt>
    <dgm:pt modelId="{E1EA653F-996A-4091-953C-8788D9E6B0D1}" type="pres">
      <dgm:prSet presAssocID="{AB4C1022-1728-423F-8DBE-79CEABF345BC}" presName="connectorText" presStyleLbl="sibTrans2D1" presStyleIdx="4" presStyleCnt="5"/>
      <dgm:spPr/>
      <dgm:t>
        <a:bodyPr/>
        <a:lstStyle/>
        <a:p>
          <a:endParaRPr lang="nl-NL"/>
        </a:p>
      </dgm:t>
    </dgm:pt>
  </dgm:ptLst>
  <dgm:cxnLst>
    <dgm:cxn modelId="{D84B8375-9A04-47B5-9EAE-2BBCA191DA9A}" type="presOf" srcId="{A1B951FE-E07A-4DB4-ADF4-E9CD927D3EDD}" destId="{D4903E88-8571-4EEE-8CAD-B336180A1CD6}" srcOrd="0" destOrd="0" presId="urn:microsoft.com/office/officeart/2005/8/layout/cycle2"/>
    <dgm:cxn modelId="{409ECB08-F887-4D2D-9E72-F09F646FBA53}" type="presOf" srcId="{D4AEFEF5-A988-431E-8C5F-9336BC7EBEE1}" destId="{279A7FBC-90BD-4710-8FB2-8984B35E4CFF}" srcOrd="1" destOrd="0" presId="urn:microsoft.com/office/officeart/2005/8/layout/cycle2"/>
    <dgm:cxn modelId="{EFD502A0-4E35-49B9-A169-4C6982BFFE65}" srcId="{420242CF-6405-4CD0-9218-60EDDFEC19EA}" destId="{A4A4C844-F092-459D-8CD0-0E190F6075B7}" srcOrd="0" destOrd="0" parTransId="{F95671C8-ED89-42EC-81A9-BC12FB9AA522}" sibTransId="{83FDB529-B55D-4464-9B70-059AED2DF6B3}"/>
    <dgm:cxn modelId="{2F6DBC57-FE51-41A7-9EA2-312466348BCC}" type="presOf" srcId="{53D9394C-B11C-4325-842B-C20364FA401B}" destId="{6C7C601A-CA2D-41B4-867C-22CA0A3AA045}" srcOrd="0" destOrd="0" presId="urn:microsoft.com/office/officeart/2005/8/layout/cycle2"/>
    <dgm:cxn modelId="{9255B290-93E5-4BE4-B86B-571C7B2C8DFD}" type="presOf" srcId="{D4AEFEF5-A988-431E-8C5F-9336BC7EBEE1}" destId="{005836C7-6A89-42C1-8820-56D753200D67}" srcOrd="0" destOrd="0" presId="urn:microsoft.com/office/officeart/2005/8/layout/cycle2"/>
    <dgm:cxn modelId="{DB92B687-C4D7-49DE-823E-DAF911029FCF}" type="presOf" srcId="{A4A4C844-F092-459D-8CD0-0E190F6075B7}" destId="{9FDC82B9-CD2F-4640-84AC-A6AF416CEB9A}" srcOrd="0" destOrd="0" presId="urn:microsoft.com/office/officeart/2005/8/layout/cycle2"/>
    <dgm:cxn modelId="{A6D5A8CD-DA5A-4E97-9E5F-D2588B53C937}" srcId="{420242CF-6405-4CD0-9218-60EDDFEC19EA}" destId="{72613548-7859-4076-9655-400C2BB28364}" srcOrd="2" destOrd="0" parTransId="{51985E3D-288B-4BA1-B863-6F9C0E91FEB2}" sibTransId="{D4AEFEF5-A988-431E-8C5F-9336BC7EBEE1}"/>
    <dgm:cxn modelId="{0A7FF70F-F2D9-4D02-AEE5-53601A44321A}" type="presOf" srcId="{AB4C1022-1728-423F-8DBE-79CEABF345BC}" destId="{5E382E2F-E5FA-4EE5-9CD0-2407A716E035}" srcOrd="0" destOrd="0" presId="urn:microsoft.com/office/officeart/2005/8/layout/cycle2"/>
    <dgm:cxn modelId="{4980E146-3027-4728-B7EF-A2AB4417280E}" type="presOf" srcId="{83FDB529-B55D-4464-9B70-059AED2DF6B3}" destId="{77B39A27-ED4A-4FCF-A922-2F4D0668F89C}" srcOrd="0" destOrd="0" presId="urn:microsoft.com/office/officeart/2005/8/layout/cycle2"/>
    <dgm:cxn modelId="{36B562F1-D4F6-4E6B-8F91-74CA991356F8}" srcId="{420242CF-6405-4CD0-9218-60EDDFEC19EA}" destId="{A1B951FE-E07A-4DB4-ADF4-E9CD927D3EDD}" srcOrd="4" destOrd="0" parTransId="{2D1416EE-3EEB-4B27-B38A-B14F1CEF3A2B}" sibTransId="{AB4C1022-1728-423F-8DBE-79CEABF345BC}"/>
    <dgm:cxn modelId="{4832663B-E69D-476E-BCDC-CB621B31FC4D}" type="presOf" srcId="{53D9394C-B11C-4325-842B-C20364FA401B}" destId="{B748DF6F-BAB8-4913-8E23-02AE742A43B5}" srcOrd="1" destOrd="0" presId="urn:microsoft.com/office/officeart/2005/8/layout/cycle2"/>
    <dgm:cxn modelId="{03356202-187A-456C-9CA8-3899D7FB8DD1}" type="presOf" srcId="{9A426094-171F-42CB-9838-77D6541FDF99}" destId="{27F25346-6C74-4777-89C4-0EE1F8338B34}" srcOrd="0" destOrd="0" presId="urn:microsoft.com/office/officeart/2005/8/layout/cycle2"/>
    <dgm:cxn modelId="{D7CB5949-B73F-4CA5-913E-067ED0013B5D}" type="presOf" srcId="{72613548-7859-4076-9655-400C2BB28364}" destId="{DD739B35-7461-4976-8B97-12B03CD91404}" srcOrd="0" destOrd="0" presId="urn:microsoft.com/office/officeart/2005/8/layout/cycle2"/>
    <dgm:cxn modelId="{419F08B5-D324-4878-AF02-E046303B912F}" srcId="{420242CF-6405-4CD0-9218-60EDDFEC19EA}" destId="{12AACBFE-A22C-48BD-8DE4-4FA98FAA8341}" srcOrd="3" destOrd="0" parTransId="{FDEA7182-5576-4563-9593-77572007D046}" sibTransId="{53D9394C-B11C-4325-842B-C20364FA401B}"/>
    <dgm:cxn modelId="{FD743C86-A411-4DB4-9807-9457AA68B54D}" type="presOf" srcId="{AB4C1022-1728-423F-8DBE-79CEABF345BC}" destId="{E1EA653F-996A-4091-953C-8788D9E6B0D1}" srcOrd="1" destOrd="0" presId="urn:microsoft.com/office/officeart/2005/8/layout/cycle2"/>
    <dgm:cxn modelId="{21E1679C-FB63-4749-99C2-4CFFF45202B8}" type="presOf" srcId="{12AACBFE-A22C-48BD-8DE4-4FA98FAA8341}" destId="{3986FBF1-8605-4DEE-AAEE-BF838A4A8E54}" srcOrd="0" destOrd="0" presId="urn:microsoft.com/office/officeart/2005/8/layout/cycle2"/>
    <dgm:cxn modelId="{6C09E944-7E53-4477-B608-B11B91957DF8}" type="presOf" srcId="{59879196-F8E9-43B0-81D3-AD1CE22F47D0}" destId="{C7A3F4AF-9146-49E0-A7CA-EC7FE46786A7}" srcOrd="0" destOrd="0" presId="urn:microsoft.com/office/officeart/2005/8/layout/cycle2"/>
    <dgm:cxn modelId="{F38070B3-FBFD-419B-A75A-2BFC163C5D30}" srcId="{420242CF-6405-4CD0-9218-60EDDFEC19EA}" destId="{59879196-F8E9-43B0-81D3-AD1CE22F47D0}" srcOrd="1" destOrd="0" parTransId="{A9ABCF9E-7BD7-401D-993B-33C1524702E4}" sibTransId="{9A426094-171F-42CB-9838-77D6541FDF99}"/>
    <dgm:cxn modelId="{4E71F339-3816-4C0F-8AE9-4B6236A89A50}" type="presOf" srcId="{83FDB529-B55D-4464-9B70-059AED2DF6B3}" destId="{061F14CA-1F27-4F49-99D4-E1AB705991CB}" srcOrd="1" destOrd="0" presId="urn:microsoft.com/office/officeart/2005/8/layout/cycle2"/>
    <dgm:cxn modelId="{08ADBA5F-0E4E-44DC-989A-2FF22E388252}" type="presOf" srcId="{420242CF-6405-4CD0-9218-60EDDFEC19EA}" destId="{EA836EA1-EA2C-4DCB-8C0E-F0F78E015DEE}" srcOrd="0" destOrd="0" presId="urn:microsoft.com/office/officeart/2005/8/layout/cycle2"/>
    <dgm:cxn modelId="{12F80291-94CB-440B-99D9-E87A8F5B0AB8}" type="presOf" srcId="{9A426094-171F-42CB-9838-77D6541FDF99}" destId="{929D867F-3A1E-41DD-8B8E-5183F6342909}" srcOrd="1" destOrd="0" presId="urn:microsoft.com/office/officeart/2005/8/layout/cycle2"/>
    <dgm:cxn modelId="{A099346B-D451-469C-B6C3-7A076E46367D}" type="presParOf" srcId="{EA836EA1-EA2C-4DCB-8C0E-F0F78E015DEE}" destId="{9FDC82B9-CD2F-4640-84AC-A6AF416CEB9A}" srcOrd="0" destOrd="0" presId="urn:microsoft.com/office/officeart/2005/8/layout/cycle2"/>
    <dgm:cxn modelId="{3F992E84-B535-4CA4-BB22-F3776092BA72}" type="presParOf" srcId="{EA836EA1-EA2C-4DCB-8C0E-F0F78E015DEE}" destId="{77B39A27-ED4A-4FCF-A922-2F4D0668F89C}" srcOrd="1" destOrd="0" presId="urn:microsoft.com/office/officeart/2005/8/layout/cycle2"/>
    <dgm:cxn modelId="{3DFF3D91-2964-4505-9FEC-8E104203DA59}" type="presParOf" srcId="{77B39A27-ED4A-4FCF-A922-2F4D0668F89C}" destId="{061F14CA-1F27-4F49-99D4-E1AB705991CB}" srcOrd="0" destOrd="0" presId="urn:microsoft.com/office/officeart/2005/8/layout/cycle2"/>
    <dgm:cxn modelId="{96146B44-E5AF-4B19-BF6E-F8C81E98D49D}" type="presParOf" srcId="{EA836EA1-EA2C-4DCB-8C0E-F0F78E015DEE}" destId="{C7A3F4AF-9146-49E0-A7CA-EC7FE46786A7}" srcOrd="2" destOrd="0" presId="urn:microsoft.com/office/officeart/2005/8/layout/cycle2"/>
    <dgm:cxn modelId="{F2BD3F6D-4023-4D4C-8260-42890FAAD5B1}" type="presParOf" srcId="{EA836EA1-EA2C-4DCB-8C0E-F0F78E015DEE}" destId="{27F25346-6C74-4777-89C4-0EE1F8338B34}" srcOrd="3" destOrd="0" presId="urn:microsoft.com/office/officeart/2005/8/layout/cycle2"/>
    <dgm:cxn modelId="{03152E03-BF73-41C4-9406-CD9EC117964B}" type="presParOf" srcId="{27F25346-6C74-4777-89C4-0EE1F8338B34}" destId="{929D867F-3A1E-41DD-8B8E-5183F6342909}" srcOrd="0" destOrd="0" presId="urn:microsoft.com/office/officeart/2005/8/layout/cycle2"/>
    <dgm:cxn modelId="{9E701E4C-F3AC-49C3-A57D-EBCF5AFBB359}" type="presParOf" srcId="{EA836EA1-EA2C-4DCB-8C0E-F0F78E015DEE}" destId="{DD739B35-7461-4976-8B97-12B03CD91404}" srcOrd="4" destOrd="0" presId="urn:microsoft.com/office/officeart/2005/8/layout/cycle2"/>
    <dgm:cxn modelId="{CB3C21AE-B7E7-4266-8326-F751981D6EB9}" type="presParOf" srcId="{EA836EA1-EA2C-4DCB-8C0E-F0F78E015DEE}" destId="{005836C7-6A89-42C1-8820-56D753200D67}" srcOrd="5" destOrd="0" presId="urn:microsoft.com/office/officeart/2005/8/layout/cycle2"/>
    <dgm:cxn modelId="{08BDB0CD-68F5-48B2-933A-8D81993E450D}" type="presParOf" srcId="{005836C7-6A89-42C1-8820-56D753200D67}" destId="{279A7FBC-90BD-4710-8FB2-8984B35E4CFF}" srcOrd="0" destOrd="0" presId="urn:microsoft.com/office/officeart/2005/8/layout/cycle2"/>
    <dgm:cxn modelId="{22A794B9-5E3F-4AF5-8600-936E2891C036}" type="presParOf" srcId="{EA836EA1-EA2C-4DCB-8C0E-F0F78E015DEE}" destId="{3986FBF1-8605-4DEE-AAEE-BF838A4A8E54}" srcOrd="6" destOrd="0" presId="urn:microsoft.com/office/officeart/2005/8/layout/cycle2"/>
    <dgm:cxn modelId="{4C29465C-4036-4E55-A4E8-B7CA1E033064}" type="presParOf" srcId="{EA836EA1-EA2C-4DCB-8C0E-F0F78E015DEE}" destId="{6C7C601A-CA2D-41B4-867C-22CA0A3AA045}" srcOrd="7" destOrd="0" presId="urn:microsoft.com/office/officeart/2005/8/layout/cycle2"/>
    <dgm:cxn modelId="{20713345-ACF4-4F38-AD3F-1DF938423095}" type="presParOf" srcId="{6C7C601A-CA2D-41B4-867C-22CA0A3AA045}" destId="{B748DF6F-BAB8-4913-8E23-02AE742A43B5}" srcOrd="0" destOrd="0" presId="urn:microsoft.com/office/officeart/2005/8/layout/cycle2"/>
    <dgm:cxn modelId="{BBDC30CD-DE5B-4F9E-B501-4D46C65E18DC}" type="presParOf" srcId="{EA836EA1-EA2C-4DCB-8C0E-F0F78E015DEE}" destId="{D4903E88-8571-4EEE-8CAD-B336180A1CD6}" srcOrd="8" destOrd="0" presId="urn:microsoft.com/office/officeart/2005/8/layout/cycle2"/>
    <dgm:cxn modelId="{DF200277-3B7B-4F0C-BE02-A273583FA8ED}" type="presParOf" srcId="{EA836EA1-EA2C-4DCB-8C0E-F0F78E015DEE}" destId="{5E382E2F-E5FA-4EE5-9CD0-2407A716E035}" srcOrd="9" destOrd="0" presId="urn:microsoft.com/office/officeart/2005/8/layout/cycle2"/>
    <dgm:cxn modelId="{7D7C6907-297C-4B05-BA1B-83493036CA85}" type="presParOf" srcId="{5E382E2F-E5FA-4EE5-9CD0-2407A716E035}" destId="{E1EA653F-996A-4091-953C-8788D9E6B0D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DC82B9-CD2F-4640-84AC-A6AF416CEB9A}">
      <dsp:nvSpPr>
        <dsp:cNvPr id="0" name=""/>
        <dsp:cNvSpPr/>
      </dsp:nvSpPr>
      <dsp:spPr>
        <a:xfrm>
          <a:off x="3125133" y="0"/>
          <a:ext cx="1716940" cy="17169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 smtClean="0"/>
            <a:t>Ken de acht</a:t>
          </a:r>
          <a:endParaRPr lang="nl-NL" sz="2000" b="1" kern="1200" dirty="0"/>
        </a:p>
      </dsp:txBody>
      <dsp:txXfrm>
        <a:off x="3125133" y="0"/>
        <a:ext cx="1716940" cy="1716940"/>
      </dsp:txXfrm>
    </dsp:sp>
    <dsp:sp modelId="{77B39A27-ED4A-4FCF-A922-2F4D0668F89C}">
      <dsp:nvSpPr>
        <dsp:cNvPr id="0" name=""/>
        <dsp:cNvSpPr/>
      </dsp:nvSpPr>
      <dsp:spPr>
        <a:xfrm rot="2123054">
          <a:off x="4801294" y="1319497"/>
          <a:ext cx="478697" cy="5794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2123054">
        <a:off x="4801294" y="1319497"/>
        <a:ext cx="478697" cy="579467"/>
      </dsp:txXfrm>
    </dsp:sp>
    <dsp:sp modelId="{C7A3F4AF-9146-49E0-A7CA-EC7FE46786A7}">
      <dsp:nvSpPr>
        <dsp:cNvPr id="0" name=""/>
        <dsp:cNvSpPr/>
      </dsp:nvSpPr>
      <dsp:spPr>
        <a:xfrm>
          <a:off x="5261303" y="1517211"/>
          <a:ext cx="1716940" cy="1716940"/>
        </a:xfrm>
        <a:prstGeom prst="ellips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 smtClean="0"/>
            <a:t>Train de acht</a:t>
          </a:r>
          <a:endParaRPr lang="nl-NL" sz="2000" b="1" kern="1200" dirty="0"/>
        </a:p>
      </dsp:txBody>
      <dsp:txXfrm>
        <a:off x="5261303" y="1517211"/>
        <a:ext cx="1716940" cy="1716940"/>
      </dsp:txXfrm>
    </dsp:sp>
    <dsp:sp modelId="{27F25346-6C74-4777-89C4-0EE1F8338B34}">
      <dsp:nvSpPr>
        <dsp:cNvPr id="0" name=""/>
        <dsp:cNvSpPr/>
      </dsp:nvSpPr>
      <dsp:spPr>
        <a:xfrm rot="6480000">
          <a:off x="5496399" y="3300534"/>
          <a:ext cx="457461" cy="5794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6480000">
        <a:off x="5496399" y="3300534"/>
        <a:ext cx="457461" cy="579467"/>
      </dsp:txXfrm>
    </dsp:sp>
    <dsp:sp modelId="{DD739B35-7461-4976-8B97-12B03CD91404}">
      <dsp:nvSpPr>
        <dsp:cNvPr id="0" name=""/>
        <dsp:cNvSpPr/>
      </dsp:nvSpPr>
      <dsp:spPr>
        <a:xfrm>
          <a:off x="4464015" y="3971010"/>
          <a:ext cx="1716940" cy="1716940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 smtClean="0"/>
            <a:t>Presenteer de acht</a:t>
          </a:r>
          <a:endParaRPr lang="nl-NL" sz="2000" b="1" kern="1200" dirty="0"/>
        </a:p>
      </dsp:txBody>
      <dsp:txXfrm>
        <a:off x="4464015" y="3971010"/>
        <a:ext cx="1716940" cy="1716940"/>
      </dsp:txXfrm>
    </dsp:sp>
    <dsp:sp modelId="{005836C7-6A89-42C1-8820-56D753200D67}">
      <dsp:nvSpPr>
        <dsp:cNvPr id="0" name=""/>
        <dsp:cNvSpPr/>
      </dsp:nvSpPr>
      <dsp:spPr>
        <a:xfrm rot="10800000">
          <a:off x="3816664" y="4539746"/>
          <a:ext cx="457461" cy="5794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3816664" y="4539746"/>
        <a:ext cx="457461" cy="579467"/>
      </dsp:txXfrm>
    </dsp:sp>
    <dsp:sp modelId="{3986FBF1-8605-4DEE-AAEE-BF838A4A8E54}">
      <dsp:nvSpPr>
        <dsp:cNvPr id="0" name=""/>
        <dsp:cNvSpPr/>
      </dsp:nvSpPr>
      <dsp:spPr>
        <a:xfrm>
          <a:off x="1883939" y="3971010"/>
          <a:ext cx="1716940" cy="1716940"/>
        </a:xfrm>
        <a:prstGeom prst="ellips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 smtClean="0"/>
            <a:t>Verder met de acht</a:t>
          </a:r>
          <a:endParaRPr lang="nl-NL" sz="2000" b="1" kern="1200" dirty="0"/>
        </a:p>
      </dsp:txBody>
      <dsp:txXfrm>
        <a:off x="1883939" y="3971010"/>
        <a:ext cx="1716940" cy="1716940"/>
      </dsp:txXfrm>
    </dsp:sp>
    <dsp:sp modelId="{6C7C601A-CA2D-41B4-867C-22CA0A3AA045}">
      <dsp:nvSpPr>
        <dsp:cNvPr id="0" name=""/>
        <dsp:cNvSpPr/>
      </dsp:nvSpPr>
      <dsp:spPr>
        <a:xfrm rot="15120000">
          <a:off x="2119035" y="3325161"/>
          <a:ext cx="457461" cy="5794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5120000">
        <a:off x="2119035" y="3325161"/>
        <a:ext cx="457461" cy="579467"/>
      </dsp:txXfrm>
    </dsp:sp>
    <dsp:sp modelId="{D4903E88-8571-4EEE-8CAD-B336180A1CD6}">
      <dsp:nvSpPr>
        <dsp:cNvPr id="0" name=""/>
        <dsp:cNvSpPr/>
      </dsp:nvSpPr>
      <dsp:spPr>
        <a:xfrm>
          <a:off x="1086651" y="1517211"/>
          <a:ext cx="1716940" cy="1716940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 smtClean="0"/>
            <a:t>Na de acht</a:t>
          </a:r>
          <a:endParaRPr lang="nl-NL" sz="2000" b="1" kern="1200" dirty="0"/>
        </a:p>
      </dsp:txBody>
      <dsp:txXfrm>
        <a:off x="1086651" y="1517211"/>
        <a:ext cx="1716940" cy="1716940"/>
      </dsp:txXfrm>
    </dsp:sp>
    <dsp:sp modelId="{5E382E2F-E5FA-4EE5-9CD0-2407A716E035}">
      <dsp:nvSpPr>
        <dsp:cNvPr id="0" name=""/>
        <dsp:cNvSpPr/>
      </dsp:nvSpPr>
      <dsp:spPr>
        <a:xfrm rot="19400414">
          <a:off x="2736035" y="1334723"/>
          <a:ext cx="436820" cy="5794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9400414">
        <a:off x="2736035" y="1334723"/>
        <a:ext cx="436820" cy="579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E1DB0-13E4-46EF-94AD-BBA2FF7A603F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759B7-4463-4E2C-9F67-FA1C0FE6BDF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759B7-4463-4E2C-9F67-FA1C0FE6BDF6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F5E5-B1BB-4904-B51F-4DA7CBFA8671}" type="datetimeFigureOut">
              <a:rPr lang="nl-NL" smtClean="0"/>
              <a:pPr/>
              <a:t>16-11-2014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4A68-2C2A-4C9A-8F57-DF7D23C84C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400" b="1" dirty="0" smtClean="0">
              <a:solidFill>
                <a:schemeClr val="tx1"/>
              </a:solidFill>
            </a:endParaRPr>
          </a:p>
          <a:p>
            <a:pPr algn="ctr"/>
            <a:r>
              <a:rPr lang="nl-NL" sz="6600" b="1" dirty="0" smtClean="0">
                <a:solidFill>
                  <a:schemeClr val="tx1"/>
                </a:solidFill>
              </a:rPr>
              <a:t>Actief in gemeente &amp; gemeenschap met de Acht!</a:t>
            </a:r>
          </a:p>
          <a:p>
            <a:pPr algn="ctr"/>
            <a:endParaRPr lang="nl-NL" sz="2000" b="1" dirty="0" smtClean="0">
              <a:solidFill>
                <a:schemeClr val="tx1"/>
              </a:solidFill>
            </a:endParaRPr>
          </a:p>
          <a:p>
            <a:pPr algn="ctr"/>
            <a:r>
              <a:rPr lang="nl-NL" sz="2000" dirty="0" err="1" smtClean="0">
                <a:solidFill>
                  <a:schemeClr val="tx1"/>
                </a:solidFill>
              </a:rPr>
              <a:t>Elma</a:t>
            </a:r>
            <a:r>
              <a:rPr lang="nl-NL" sz="2000" dirty="0" smtClean="0">
                <a:solidFill>
                  <a:schemeClr val="tx1"/>
                </a:solidFill>
              </a:rPr>
              <a:t> &amp; </a:t>
            </a:r>
            <a:r>
              <a:rPr lang="nl-NL" sz="2000" dirty="0" err="1" smtClean="0">
                <a:solidFill>
                  <a:schemeClr val="tx1"/>
                </a:solidFill>
              </a:rPr>
              <a:t>Riley</a:t>
            </a:r>
            <a:r>
              <a:rPr lang="nl-NL" sz="2000" dirty="0" smtClean="0">
                <a:solidFill>
                  <a:schemeClr val="tx1"/>
                </a:solidFill>
              </a:rPr>
              <a:t> Jack</a:t>
            </a:r>
            <a:endParaRPr lang="nl-NL" sz="2000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1026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2" name="Rechthoek 11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solidFill>
                  <a:schemeClr val="bg1"/>
                </a:solidFill>
              </a:rPr>
              <a:t>Verder met de Acht!</a:t>
            </a:r>
            <a:endParaRPr lang="nl-NL" sz="4000" b="1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3528" y="1412776"/>
            <a:ext cx="7200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Met de gemeente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1"/>
                </a:solidFill>
              </a:rPr>
              <a:t> Kookdemonstratie  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1"/>
                </a:solidFill>
              </a:rPr>
              <a:t> Nieuwsbrieven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- Voedingsworkshops</a:t>
            </a:r>
          </a:p>
          <a:p>
            <a:endParaRPr lang="nl-NL" sz="2400" b="1" dirty="0">
              <a:solidFill>
                <a:schemeClr val="bg1"/>
              </a:solidFill>
            </a:endParaRPr>
          </a:p>
          <a:p>
            <a:r>
              <a:rPr lang="nl-NL" sz="2400" b="1" dirty="0" smtClean="0">
                <a:solidFill>
                  <a:schemeClr val="bg1"/>
                </a:solidFill>
              </a:rPr>
              <a:t>Kleine groepen/ individueel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- Begeleiding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- Gezonder leven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b="1" dirty="0" smtClean="0">
                <a:solidFill>
                  <a:schemeClr val="bg1"/>
                </a:solidFill>
              </a:rPr>
              <a:t>Wat doet agp hier?</a:t>
            </a:r>
            <a:r>
              <a:rPr lang="nl-NL" sz="2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- Advies bij knelpunten persoonlijke begeleiding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solidFill>
                  <a:schemeClr val="bg1"/>
                </a:solidFill>
              </a:rPr>
              <a:t>Na de Acht!</a:t>
            </a:r>
            <a:endParaRPr lang="nl-NL" sz="4000" b="1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3528" y="1412776"/>
            <a:ext cx="7200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Verdieping (</a:t>
            </a:r>
            <a:r>
              <a:rPr lang="nl-NL" sz="2400" b="1" dirty="0" err="1" smtClean="0">
                <a:solidFill>
                  <a:schemeClr val="bg1"/>
                </a:solidFill>
              </a:rPr>
              <a:t>gezondheids</a:t>
            </a:r>
            <a:r>
              <a:rPr lang="nl-NL" sz="2400" b="1" dirty="0" smtClean="0">
                <a:solidFill>
                  <a:schemeClr val="bg1"/>
                </a:solidFill>
              </a:rPr>
              <a:t>)evangelisatie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-&gt; herstarten cirkel…. Met verdieping Ken de Acht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b="1" dirty="0" smtClean="0">
                <a:solidFill>
                  <a:schemeClr val="bg1"/>
                </a:solidFill>
              </a:rPr>
              <a:t>Opstarten  reguliere evangelisatieactiviteiten in gemeente met ledenbestand aangemaakt </a:t>
            </a:r>
            <a:r>
              <a:rPr lang="nl-NL" sz="2400" dirty="0" smtClean="0">
                <a:solidFill>
                  <a:schemeClr val="bg1"/>
                </a:solidFill>
              </a:rPr>
              <a:t>tijdens “presenteer” en “verder met” activiteiten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1"/>
                </a:solidFill>
              </a:rPr>
              <a:t>Benadrukken “Vertrouwen” </a:t>
            </a:r>
          </a:p>
          <a:p>
            <a:pPr>
              <a:buFontTx/>
              <a:buChar char="-"/>
            </a:pP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b="1" dirty="0" smtClean="0">
                <a:solidFill>
                  <a:schemeClr val="bg1"/>
                </a:solidFill>
              </a:rPr>
              <a:t>Opstarten kleine </a:t>
            </a:r>
            <a:r>
              <a:rPr lang="nl-NL" sz="2400" b="1" dirty="0" err="1" smtClean="0">
                <a:solidFill>
                  <a:schemeClr val="bg1"/>
                </a:solidFill>
              </a:rPr>
              <a:t>groeps</a:t>
            </a:r>
            <a:r>
              <a:rPr lang="nl-NL" sz="2400" b="1" dirty="0" smtClean="0">
                <a:solidFill>
                  <a:schemeClr val="bg1"/>
                </a:solidFill>
              </a:rPr>
              <a:t> / Individuele leden activiteiten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smtClean="0">
                <a:solidFill>
                  <a:schemeClr val="bg1"/>
                </a:solidFill>
              </a:rPr>
              <a:t>BLIJF GEZONDHEIDSPRINCIPES HANTEREN OOK NA DE GEZONDHEIDSACTIVITEITEN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251520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Meer weten…</a:t>
            </a:r>
            <a:endParaRPr lang="nl-NL" sz="4000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395536" y="1340768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Advent Gospel Promotions</a:t>
            </a:r>
            <a:endParaRPr lang="nl-NL" sz="2400" dirty="0" smtClean="0"/>
          </a:p>
          <a:p>
            <a:r>
              <a:rPr lang="nl-NL" sz="2400" dirty="0" smtClean="0"/>
              <a:t>		</a:t>
            </a:r>
            <a:r>
              <a:rPr lang="nl-NL" sz="2400" dirty="0" err="1" smtClean="0"/>
              <a:t>Riley</a:t>
            </a:r>
            <a:r>
              <a:rPr lang="nl-NL" sz="2400" dirty="0" smtClean="0"/>
              <a:t>  &amp; </a:t>
            </a:r>
            <a:r>
              <a:rPr lang="nl-NL" sz="2400" dirty="0" err="1" smtClean="0"/>
              <a:t>Elma</a:t>
            </a:r>
            <a:r>
              <a:rPr lang="nl-NL" sz="2400" dirty="0" smtClean="0"/>
              <a:t> Jack</a:t>
            </a:r>
          </a:p>
          <a:p>
            <a:r>
              <a:rPr lang="nl-NL" sz="2400" dirty="0" smtClean="0"/>
              <a:t>		</a:t>
            </a:r>
            <a:r>
              <a:rPr lang="nl-NL" sz="2400" dirty="0" err="1" smtClean="0"/>
              <a:t>Paulijnenveld</a:t>
            </a:r>
            <a:r>
              <a:rPr lang="nl-NL" sz="2400" dirty="0" smtClean="0"/>
              <a:t> 7</a:t>
            </a:r>
          </a:p>
          <a:p>
            <a:r>
              <a:rPr lang="nl-NL" sz="2400" dirty="0" smtClean="0"/>
              <a:t>		4702 XX Roosendaal</a:t>
            </a:r>
          </a:p>
          <a:p>
            <a:endParaRPr lang="nl-NL" sz="2400" dirty="0"/>
          </a:p>
          <a:p>
            <a:r>
              <a:rPr lang="nl-N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E-mail:	 	</a:t>
            </a:r>
            <a:r>
              <a:rPr lang="nl-NL" sz="2400" dirty="0" smtClean="0"/>
              <a:t>info@</a:t>
            </a:r>
            <a:r>
              <a:rPr lang="nl-NL" sz="2400" dirty="0" err="1" smtClean="0"/>
              <a:t>www.agp-internet.com</a:t>
            </a:r>
            <a:endParaRPr lang="nl-NL" sz="2400" dirty="0" smtClean="0"/>
          </a:p>
          <a:p>
            <a:r>
              <a:rPr lang="nl-NL" sz="2400" b="1" dirty="0" smtClean="0"/>
              <a:t>Website:	</a:t>
            </a:r>
            <a:r>
              <a:rPr lang="nl-NL" sz="2400" dirty="0" smtClean="0"/>
              <a:t>http://www.agp-internet.com </a:t>
            </a:r>
            <a:r>
              <a:rPr lang="nl-NL" sz="2400" b="1" i="1" dirty="0" smtClean="0"/>
              <a:t>of </a:t>
            </a:r>
          </a:p>
          <a:p>
            <a:r>
              <a:rPr lang="nl-NL" sz="2400" dirty="0"/>
              <a:t>	</a:t>
            </a:r>
            <a:r>
              <a:rPr lang="nl-NL" sz="2400" dirty="0" smtClean="0"/>
              <a:t> 	http://health.agp-internet.com </a:t>
            </a:r>
            <a:endParaRPr lang="nl-NL" sz="2400" b="1" dirty="0" smtClean="0"/>
          </a:p>
          <a:p>
            <a:r>
              <a:rPr lang="nl-NL" sz="2400" b="1" dirty="0" smtClean="0"/>
              <a:t>Telefoon:	</a:t>
            </a:r>
            <a:r>
              <a:rPr lang="nl-NL" sz="2400" dirty="0" smtClean="0"/>
              <a:t>0165-326491</a:t>
            </a:r>
            <a:endParaRPr lang="nl-NL" sz="2400" b="1" dirty="0"/>
          </a:p>
          <a:p>
            <a:r>
              <a:rPr lang="nl-NL" sz="2400" b="1" dirty="0" smtClean="0"/>
              <a:t>Mobiel:</a:t>
            </a:r>
            <a:r>
              <a:rPr lang="nl-NL" sz="2400" dirty="0" smtClean="0"/>
              <a:t>	06-50542708</a:t>
            </a:r>
          </a:p>
          <a:p>
            <a:r>
              <a:rPr lang="nl-NL" sz="2400" b="1" dirty="0" err="1" smtClean="0"/>
              <a:t>Facebook</a:t>
            </a:r>
            <a:r>
              <a:rPr lang="nl-NL" sz="2400" b="1" dirty="0" smtClean="0"/>
              <a:t>: 	</a:t>
            </a:r>
            <a:r>
              <a:rPr lang="nl-NL" sz="2400" dirty="0" err="1" smtClean="0"/>
              <a:t>facebook.com</a:t>
            </a:r>
            <a:r>
              <a:rPr lang="nl-NL" sz="2400" dirty="0" smtClean="0"/>
              <a:t>/</a:t>
            </a:r>
            <a:r>
              <a:rPr lang="nl-NL" sz="2400" dirty="0" err="1" smtClean="0"/>
              <a:t>adventgospelpromotions</a:t>
            </a:r>
            <a:endParaRPr lang="nl-NL" sz="2400" dirty="0" smtClean="0"/>
          </a:p>
          <a:p>
            <a:r>
              <a:rPr lang="nl-NL" sz="2400" b="1" dirty="0" err="1" smtClean="0"/>
              <a:t>Twitter</a:t>
            </a:r>
            <a:r>
              <a:rPr lang="nl-NL" sz="2400" b="1" dirty="0" smtClean="0"/>
              <a:t>:</a:t>
            </a:r>
            <a:r>
              <a:rPr lang="nl-NL" sz="2400" dirty="0" smtClean="0"/>
              <a:t>	@adventgospel</a:t>
            </a:r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11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2" name="Rechthoek 11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4" name="Tekstvak 13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Wat doen wij?</a:t>
            </a:r>
            <a:endParaRPr lang="nl-NL" sz="4000" b="1" dirty="0"/>
          </a:p>
        </p:txBody>
      </p:sp>
      <p:sp>
        <p:nvSpPr>
          <p:cNvPr id="15" name="Tekstvak 14"/>
          <p:cNvSpPr txBox="1"/>
          <p:nvPr/>
        </p:nvSpPr>
        <p:spPr>
          <a:xfrm>
            <a:off x="323528" y="1412776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Werken samen onder de noemer </a:t>
            </a:r>
          </a:p>
          <a:p>
            <a:r>
              <a:rPr lang="nl-NL" sz="2400" dirty="0" smtClean="0"/>
              <a:t>“</a:t>
            </a:r>
            <a:r>
              <a:rPr lang="nl-NL" sz="2400" b="1" dirty="0" smtClean="0"/>
              <a:t>Advent Gospel Promotions</a:t>
            </a:r>
            <a:r>
              <a:rPr lang="nl-NL" sz="2400" dirty="0" smtClean="0"/>
              <a:t>”</a:t>
            </a:r>
          </a:p>
          <a:p>
            <a:endParaRPr lang="nl-NL" sz="2400" dirty="0"/>
          </a:p>
          <a:p>
            <a:r>
              <a:rPr lang="nl-NL" sz="2400" b="1" dirty="0" err="1" smtClean="0"/>
              <a:t>Elma</a:t>
            </a:r>
            <a:r>
              <a:rPr lang="nl-NL" sz="2400" b="1" dirty="0" smtClean="0"/>
              <a:t> Jack</a:t>
            </a:r>
          </a:p>
          <a:p>
            <a:r>
              <a:rPr lang="nl-NL" sz="2400" dirty="0" smtClean="0"/>
              <a:t>- Presenteert de onderwerpen, “Ken”, “Train”, “Presenteer” </a:t>
            </a:r>
          </a:p>
          <a:p>
            <a:endParaRPr lang="nl-NL" sz="2400" b="1" dirty="0" smtClean="0"/>
          </a:p>
          <a:p>
            <a:r>
              <a:rPr lang="nl-NL" sz="2400" b="1" dirty="0" err="1" smtClean="0"/>
              <a:t>Riley</a:t>
            </a:r>
            <a:r>
              <a:rPr lang="nl-NL" sz="2400" b="1" dirty="0" smtClean="0"/>
              <a:t> Jack </a:t>
            </a:r>
          </a:p>
          <a:p>
            <a:r>
              <a:rPr lang="nl-NL" sz="2400" dirty="0" smtClean="0"/>
              <a:t>- Presenteert de onderwerpen, “Verder met”, “Na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13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4" name="Rechthoek 13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6" name="Tekstvak 15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Wat doen wij?</a:t>
            </a:r>
            <a:endParaRPr lang="nl-NL" sz="40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323528" y="1412776"/>
            <a:ext cx="7200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Motiveren en ondersteunen </a:t>
            </a:r>
          </a:p>
          <a:p>
            <a:r>
              <a:rPr lang="nl-NL" sz="2000" b="1" dirty="0" smtClean="0"/>
              <a:t>- </a:t>
            </a:r>
            <a:r>
              <a:rPr lang="nl-NL" sz="2000" dirty="0" smtClean="0"/>
              <a:t>van gemeenten in (</a:t>
            </a:r>
            <a:r>
              <a:rPr lang="nl-NL" sz="2000" dirty="0" err="1" smtClean="0"/>
              <a:t>gezondheids</a:t>
            </a:r>
            <a:r>
              <a:rPr lang="nl-NL" sz="2000" dirty="0" smtClean="0"/>
              <a:t>)evangelisatie</a:t>
            </a:r>
          </a:p>
          <a:p>
            <a:endParaRPr lang="nl-NL" sz="2000" dirty="0"/>
          </a:p>
          <a:p>
            <a:r>
              <a:rPr lang="nl-NL" sz="2000" b="1" dirty="0" smtClean="0"/>
              <a:t>Iedereen doet mee</a:t>
            </a:r>
          </a:p>
          <a:p>
            <a:r>
              <a:rPr lang="nl-NL" sz="2000" dirty="0" smtClean="0"/>
              <a:t>- Niet alleen professionals maar zoveel mogelijk gemeenteleden doen met activiteiten mee en voeren ze uit</a:t>
            </a:r>
          </a:p>
          <a:p>
            <a:endParaRPr lang="nl-NL" sz="2000" b="1" dirty="0"/>
          </a:p>
          <a:p>
            <a:r>
              <a:rPr lang="nl-NL" sz="2000" b="1" dirty="0" smtClean="0"/>
              <a:t>Bevorderen (</a:t>
            </a:r>
            <a:r>
              <a:rPr lang="nl-NL" sz="2000" b="1" dirty="0" err="1" smtClean="0"/>
              <a:t>gezondheids</a:t>
            </a:r>
            <a:r>
              <a:rPr lang="nl-NL" sz="2000" b="1" dirty="0" smtClean="0"/>
              <a:t>)evangelisatie </a:t>
            </a:r>
          </a:p>
          <a:p>
            <a:r>
              <a:rPr lang="nl-NL" sz="2000" dirty="0" smtClean="0"/>
              <a:t>- binnen én buiten de gemeente</a:t>
            </a:r>
          </a:p>
          <a:p>
            <a:endParaRPr lang="nl-NL" sz="2000" dirty="0"/>
          </a:p>
          <a:p>
            <a:r>
              <a:rPr lang="nl-NL" sz="2000" b="1" dirty="0" smtClean="0"/>
              <a:t>Heel de mens</a:t>
            </a:r>
            <a:r>
              <a:rPr lang="nl-NL" sz="2000" dirty="0" smtClean="0"/>
              <a:t>, holistische visie</a:t>
            </a:r>
          </a:p>
          <a:p>
            <a:pPr>
              <a:buFontTx/>
              <a:buChar char="-"/>
            </a:pPr>
            <a:r>
              <a:rPr lang="nl-NL" sz="2000" dirty="0" smtClean="0"/>
              <a:t> Niet alleen gezond van lijf, maar ook  psychisch en spiritueel</a:t>
            </a:r>
          </a:p>
          <a:p>
            <a:pPr>
              <a:buFontTx/>
              <a:buChar char="-"/>
            </a:pPr>
            <a:endParaRPr lang="nl-NL" sz="2000" dirty="0"/>
          </a:p>
          <a:p>
            <a:pPr>
              <a:buFontTx/>
              <a:buChar char="-"/>
            </a:pPr>
            <a:endParaRPr lang="nl-N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12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3" name="Rechthoek 12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5" name="Tekstvak 14"/>
          <p:cNvSpPr txBox="1"/>
          <p:nvPr/>
        </p:nvSpPr>
        <p:spPr>
          <a:xfrm>
            <a:off x="323528" y="260648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Ons model voor gezondheidsevangelisatie</a:t>
            </a:r>
            <a:endParaRPr lang="nl-NL" sz="2800" b="1" dirty="0"/>
          </a:p>
        </p:txBody>
      </p:sp>
      <p:graphicFrame>
        <p:nvGraphicFramePr>
          <p:cNvPr id="17" name="Diagram 16"/>
          <p:cNvGraphicFramePr/>
          <p:nvPr/>
        </p:nvGraphicFramePr>
        <p:xfrm>
          <a:off x="251520" y="836712"/>
          <a:ext cx="80648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kstvak 17"/>
          <p:cNvSpPr txBox="1"/>
          <p:nvPr/>
        </p:nvSpPr>
        <p:spPr>
          <a:xfrm>
            <a:off x="4860032" y="836712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Gezondheidslezingen in de gemeente</a:t>
            </a:r>
            <a:endParaRPr lang="nl-NL" sz="12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683568" y="494116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Vervolg programma</a:t>
            </a:r>
            <a:endParaRPr lang="nl-NL" sz="1200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6156176" y="206084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Voorbereiden Expo</a:t>
            </a:r>
            <a:endParaRPr lang="nl-NL" sz="1200" b="1" dirty="0"/>
          </a:p>
        </p:txBody>
      </p:sp>
      <p:sp>
        <p:nvSpPr>
          <p:cNvPr id="21" name="Tekstvak 20"/>
          <p:cNvSpPr txBox="1"/>
          <p:nvPr/>
        </p:nvSpPr>
        <p:spPr>
          <a:xfrm>
            <a:off x="6300192" y="494116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Health Expo</a:t>
            </a:r>
            <a:endParaRPr lang="nl-NL" sz="1200" b="1" dirty="0"/>
          </a:p>
        </p:txBody>
      </p:sp>
      <p:sp>
        <p:nvSpPr>
          <p:cNvPr id="22" name="Tekstvak 21"/>
          <p:cNvSpPr txBox="1"/>
          <p:nvPr/>
        </p:nvSpPr>
        <p:spPr>
          <a:xfrm>
            <a:off x="179512" y="23488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/>
              <a:t>Diverse </a:t>
            </a:r>
            <a:r>
              <a:rPr lang="nl-NL" sz="1200" b="1" dirty="0" err="1" smtClean="0"/>
              <a:t>evangelisatieproj</a:t>
            </a:r>
            <a:r>
              <a:rPr lang="nl-NL" sz="1200" b="1" dirty="0" smtClean="0"/>
              <a:t>.</a:t>
            </a:r>
            <a:endParaRPr lang="nl-NL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Ken de Acht!</a:t>
            </a:r>
            <a:endParaRPr lang="nl-NL" sz="4000" b="1" dirty="0"/>
          </a:p>
        </p:txBody>
      </p:sp>
      <p:sp>
        <p:nvSpPr>
          <p:cNvPr id="13" name="Tekstvak 12"/>
          <p:cNvSpPr txBox="1"/>
          <p:nvPr/>
        </p:nvSpPr>
        <p:spPr>
          <a:xfrm>
            <a:off x="323528" y="1412776"/>
            <a:ext cx="7200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Acht zuilen</a:t>
            </a:r>
          </a:p>
          <a:p>
            <a:r>
              <a:rPr lang="nl-NL" sz="2400" dirty="0" smtClean="0"/>
              <a:t>Voeding, Beweging, Zonlicht, Vertrouwen (in God), Matigheid, Water, Lucht, Rust</a:t>
            </a:r>
          </a:p>
          <a:p>
            <a:endParaRPr lang="nl-NL" sz="2400" dirty="0"/>
          </a:p>
          <a:p>
            <a:r>
              <a:rPr lang="nl-NL" sz="2400" b="1" dirty="0" smtClean="0"/>
              <a:t>Methoden voor presentatie 8 zuilen van Gezondheid</a:t>
            </a:r>
          </a:p>
          <a:p>
            <a:endParaRPr lang="nl-NL" sz="2400" dirty="0" smtClean="0"/>
          </a:p>
          <a:p>
            <a:r>
              <a:rPr lang="nl-NL" sz="2400" dirty="0" smtClean="0"/>
              <a:t>- </a:t>
            </a:r>
            <a:r>
              <a:rPr lang="nl-NL" sz="2400" dirty="0" err="1" smtClean="0"/>
              <a:t>Newstart</a:t>
            </a:r>
            <a:r>
              <a:rPr lang="nl-NL" sz="2400" dirty="0" smtClean="0"/>
              <a:t> (o.a. Weimar Instituut)</a:t>
            </a:r>
          </a:p>
          <a:p>
            <a:endParaRPr lang="nl-NL" sz="2400" dirty="0"/>
          </a:p>
          <a:p>
            <a:pPr>
              <a:buFontTx/>
              <a:buChar char="-"/>
            </a:pPr>
            <a:r>
              <a:rPr lang="nl-NL" sz="2400" dirty="0" smtClean="0"/>
              <a:t> G.O.D.S. P.L.A.N. (o.a. MEET </a:t>
            </a:r>
            <a:r>
              <a:rPr lang="nl-NL" sz="2400" dirty="0" err="1" smtClean="0"/>
              <a:t>Ministry</a:t>
            </a:r>
            <a:r>
              <a:rPr lang="nl-NL" sz="2400" dirty="0" smtClean="0"/>
              <a:t>)</a:t>
            </a:r>
          </a:p>
          <a:p>
            <a:pPr>
              <a:buFontTx/>
              <a:buChar char="-"/>
            </a:pPr>
            <a:endParaRPr lang="nl-NL" sz="2400" dirty="0"/>
          </a:p>
          <a:p>
            <a:endParaRPr lang="nl-NL" sz="2400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Ken de Acht!</a:t>
            </a:r>
            <a:endParaRPr lang="nl-NL" sz="4000" b="1" dirty="0"/>
          </a:p>
        </p:txBody>
      </p:sp>
      <p:sp>
        <p:nvSpPr>
          <p:cNvPr id="13" name="Tekstvak 12"/>
          <p:cNvSpPr txBox="1"/>
          <p:nvPr/>
        </p:nvSpPr>
        <p:spPr>
          <a:xfrm>
            <a:off x="323528" y="1412776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Gezondheidslezingen tijdens</a:t>
            </a:r>
          </a:p>
          <a:p>
            <a:r>
              <a:rPr lang="nl-NL" sz="2400" dirty="0" smtClean="0"/>
              <a:t>Sabbatschool/ Themamiddagen/ Thema avonden</a:t>
            </a:r>
            <a:endParaRPr lang="nl-NL" sz="2400" dirty="0"/>
          </a:p>
          <a:p>
            <a:endParaRPr lang="nl-NL" sz="2400" dirty="0" smtClean="0"/>
          </a:p>
          <a:p>
            <a:pPr>
              <a:buFontTx/>
              <a:buChar char="-"/>
            </a:pPr>
            <a:endParaRPr lang="nl-NL" sz="2400" dirty="0"/>
          </a:p>
          <a:p>
            <a:r>
              <a:rPr lang="nl-NL" sz="2400" b="1" dirty="0" smtClean="0"/>
              <a:t>Waarom  Gezondheidslezingen in de gemeente?</a:t>
            </a:r>
          </a:p>
          <a:p>
            <a:r>
              <a:rPr lang="nl-NL" sz="2400" dirty="0" smtClean="0"/>
              <a:t>- De gemeenteleden zullen de programma’s presenteren</a:t>
            </a:r>
          </a:p>
          <a:p>
            <a:pPr>
              <a:buFontTx/>
              <a:buChar char="-"/>
            </a:pPr>
            <a:r>
              <a:rPr lang="nl-NL" sz="2400" dirty="0" smtClean="0"/>
              <a:t> Materie je eigen maken in persoonlijk leven (Daniël)</a:t>
            </a:r>
          </a:p>
          <a:p>
            <a:pPr>
              <a:buFontTx/>
              <a:buChar char="-"/>
            </a:pPr>
            <a:r>
              <a:rPr lang="nl-NL" sz="2400" dirty="0" smtClean="0"/>
              <a:t> Neem de tijd voor, voordat je actief naar buiten gaat</a:t>
            </a:r>
          </a:p>
          <a:p>
            <a:r>
              <a:rPr lang="nl-NL" sz="2400" dirty="0" smtClean="0"/>
              <a:t>- Pas </a:t>
            </a:r>
            <a:r>
              <a:rPr lang="nl-NL" sz="2400" dirty="0" smtClean="0"/>
              <a:t>de lezingen aan op het kennisniveau binnen de gemeenten aangaande (</a:t>
            </a:r>
            <a:r>
              <a:rPr lang="nl-NL" sz="2400" dirty="0" err="1" smtClean="0"/>
              <a:t>gezondheids</a:t>
            </a:r>
            <a:r>
              <a:rPr lang="nl-NL" sz="2400" dirty="0" smtClean="0"/>
              <a:t>)evangelisatie</a:t>
            </a:r>
          </a:p>
          <a:p>
            <a:pPr>
              <a:buFontTx/>
              <a:buChar char="-"/>
            </a:pPr>
            <a:endParaRPr lang="nl-NL" sz="2400" dirty="0" smtClean="0"/>
          </a:p>
          <a:p>
            <a:endParaRPr 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Train de Acht!</a:t>
            </a:r>
            <a:endParaRPr lang="nl-NL" sz="4000" b="1" dirty="0"/>
          </a:p>
        </p:txBody>
      </p:sp>
      <p:sp>
        <p:nvSpPr>
          <p:cNvPr id="13" name="Tekstvak 12"/>
          <p:cNvSpPr txBox="1"/>
          <p:nvPr/>
        </p:nvSpPr>
        <p:spPr>
          <a:xfrm>
            <a:off x="323528" y="1412776"/>
            <a:ext cx="7200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Voorbereiden Health Expo</a:t>
            </a:r>
          </a:p>
          <a:p>
            <a:endParaRPr lang="nl-NL" sz="2400" b="1" dirty="0" smtClean="0"/>
          </a:p>
          <a:p>
            <a:pPr>
              <a:buFontTx/>
              <a:buChar char="-"/>
            </a:pPr>
            <a:r>
              <a:rPr lang="nl-NL" sz="2400" dirty="0" smtClean="0"/>
              <a:t> Kost tijd en mankracht</a:t>
            </a:r>
          </a:p>
          <a:p>
            <a:pPr>
              <a:buFontTx/>
              <a:buChar char="-"/>
            </a:pP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 smtClean="0"/>
              <a:t> Enthousiasme overdragen</a:t>
            </a:r>
          </a:p>
          <a:p>
            <a:pPr>
              <a:buFontTx/>
              <a:buChar char="-"/>
            </a:pP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/>
              <a:t> </a:t>
            </a:r>
            <a:r>
              <a:rPr lang="nl-NL" sz="2400" dirty="0" smtClean="0"/>
              <a:t>Maak realistisch haalbare planningen</a:t>
            </a:r>
          </a:p>
          <a:p>
            <a:pPr>
              <a:buFontTx/>
              <a:buChar char="-"/>
            </a:pP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 smtClean="0"/>
              <a:t> Medische handelingen aanleren door professioneel gekwalificeerde zorgmedewerkers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solidFill>
                  <a:schemeClr val="bg1"/>
                </a:solidFill>
              </a:rPr>
              <a:t>Presenteer de Acht!</a:t>
            </a:r>
            <a:endParaRPr lang="nl-NL" sz="4000" b="1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3528" y="1412776"/>
            <a:ext cx="7200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Organiseer een Health Expo</a:t>
            </a:r>
          </a:p>
          <a:p>
            <a:endParaRPr lang="nl-NL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smtClean="0">
                <a:solidFill>
                  <a:schemeClr val="bg1"/>
                </a:solidFill>
              </a:rPr>
              <a:t>Belangrijk, Steun van eigen Kerkbestuur/ zendingsraad</a:t>
            </a:r>
          </a:p>
          <a:p>
            <a:pPr>
              <a:buFontTx/>
              <a:buChar char="-"/>
            </a:pPr>
            <a:endParaRPr lang="nl-NL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smtClean="0">
                <a:solidFill>
                  <a:schemeClr val="bg1"/>
                </a:solidFill>
              </a:rPr>
              <a:t>Het is een publiekstrekker, kan heel druk worden</a:t>
            </a:r>
          </a:p>
          <a:p>
            <a:pPr>
              <a:buFontTx/>
              <a:buChar char="-"/>
            </a:pPr>
            <a:endParaRPr lang="nl-NL" sz="2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smtClean="0">
                <a:solidFill>
                  <a:schemeClr val="bg1"/>
                </a:solidFill>
              </a:rPr>
              <a:t>Maak het je zo makkelijk, moeilijk/ groot, klein zoals je het zelf wil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1"/>
                </a:solidFill>
              </a:rPr>
              <a:t> wat zijn je uitgangspunten bij organiseren</a:t>
            </a:r>
          </a:p>
          <a:p>
            <a:pPr>
              <a:buFontTx/>
              <a:buChar char="-"/>
            </a:pPr>
            <a:endParaRPr lang="nl-NL" sz="2400" dirty="0" smtClean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7668344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5400" b="1" dirty="0" smtClean="0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668344" y="0"/>
            <a:ext cx="1475656" cy="980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Wat doen wij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668344" y="980728"/>
            <a:ext cx="1475656" cy="10081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7668344" y="1988840"/>
            <a:ext cx="1475656" cy="980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Train de Acht!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668344" y="2924944"/>
            <a:ext cx="1475656" cy="105273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Presenteer de Acht!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7668344" y="3861048"/>
            <a:ext cx="1475656" cy="9807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Verder met de Acht!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7668344" y="4797152"/>
            <a:ext cx="1475656" cy="1052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 de Acht!</a:t>
            </a:r>
            <a:endParaRPr lang="nl-NL" dirty="0"/>
          </a:p>
        </p:txBody>
      </p:sp>
      <p:pic>
        <p:nvPicPr>
          <p:cNvPr id="9" name="Picture 2" descr="https://encrypted-tbn3.gstatic.com/images?q=tbn:ANd9GcRPRzS8JZc9lQpuBNu8-5qpnZ46ypUmlzV-nAygF7U8s_zpUy9P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65304"/>
            <a:ext cx="476250" cy="476250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8100392" y="6597352"/>
            <a:ext cx="72008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79512" y="638132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>
                <a:solidFill>
                  <a:schemeClr val="bg1"/>
                </a:solidFill>
              </a:rPr>
              <a:t>the</a:t>
            </a:r>
            <a:r>
              <a:rPr lang="nl-NL" sz="1200" b="1" dirty="0" smtClean="0"/>
              <a:t> advent gospel promotions</a:t>
            </a:r>
            <a:r>
              <a:rPr lang="nl-NL" sz="1200" dirty="0" smtClean="0"/>
              <a:t> </a:t>
            </a:r>
            <a:r>
              <a:rPr lang="nl-NL" sz="1200" i="1" dirty="0" smtClean="0"/>
              <a:t>vereniging</a:t>
            </a:r>
            <a:endParaRPr lang="nl-NL" sz="1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solidFill>
                  <a:schemeClr val="bg1"/>
                </a:solidFill>
              </a:rPr>
              <a:t>Presenteer de Acht!</a:t>
            </a:r>
            <a:endParaRPr lang="nl-NL" sz="40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www.gezonderleven-breda.nl/images/healthexpfoto1_5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412776"/>
            <a:ext cx="5143500" cy="2943225"/>
          </a:xfrm>
          <a:prstGeom prst="rect">
            <a:avLst/>
          </a:prstGeom>
          <a:noFill/>
        </p:spPr>
      </p:pic>
      <p:pic>
        <p:nvPicPr>
          <p:cNvPr id="4100" name="Picture 4" descr="http://www.gezonderleven-breda.nl/images/flyer-health-expo-voorkant_5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05064"/>
            <a:ext cx="3096344" cy="2184643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6339" y="4509121"/>
            <a:ext cx="3099957" cy="171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784</Words>
  <Application>Microsoft Office PowerPoint</Application>
  <PresentationFormat>Diavoorstelling (4:3)</PresentationFormat>
  <Paragraphs>196</Paragraphs>
  <Slides>12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startklaar</dc:creator>
  <cp:lastModifiedBy>startklaar</cp:lastModifiedBy>
  <cp:revision>7</cp:revision>
  <dcterms:created xsi:type="dcterms:W3CDTF">2014-11-11T18:00:46Z</dcterms:created>
  <dcterms:modified xsi:type="dcterms:W3CDTF">2014-11-16T20:01:14Z</dcterms:modified>
</cp:coreProperties>
</file>