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7" r:id="rId5"/>
    <p:sldId id="259" r:id="rId6"/>
    <p:sldId id="283" r:id="rId7"/>
    <p:sldId id="284" r:id="rId8"/>
    <p:sldId id="262" r:id="rId9"/>
    <p:sldId id="316" r:id="rId10"/>
    <p:sldId id="263" r:id="rId11"/>
    <p:sldId id="292" r:id="rId12"/>
    <p:sldId id="264" r:id="rId13"/>
    <p:sldId id="267" r:id="rId14"/>
    <p:sldId id="269" r:id="rId15"/>
    <p:sldId id="270" r:id="rId16"/>
    <p:sldId id="271" r:id="rId17"/>
    <p:sldId id="272" r:id="rId18"/>
    <p:sldId id="268" r:id="rId19"/>
    <p:sldId id="275" r:id="rId20"/>
    <p:sldId id="313" r:id="rId21"/>
    <p:sldId id="314" r:id="rId22"/>
    <p:sldId id="281" r:id="rId23"/>
    <p:sldId id="265" r:id="rId24"/>
    <p:sldId id="266" r:id="rId25"/>
    <p:sldId id="274" r:id="rId26"/>
    <p:sldId id="278" r:id="rId27"/>
    <p:sldId id="273" r:id="rId28"/>
    <p:sldId id="276" r:id="rId29"/>
    <p:sldId id="277" r:id="rId30"/>
    <p:sldId id="325" r:id="rId31"/>
    <p:sldId id="317" r:id="rId32"/>
    <p:sldId id="288" r:id="rId33"/>
    <p:sldId id="327" r:id="rId34"/>
    <p:sldId id="285" r:id="rId35"/>
    <p:sldId id="293" r:id="rId36"/>
    <p:sldId id="294" r:id="rId37"/>
    <p:sldId id="295" r:id="rId38"/>
    <p:sldId id="318" r:id="rId39"/>
    <p:sldId id="326" r:id="rId40"/>
    <p:sldId id="296" r:id="rId41"/>
    <p:sldId id="297" r:id="rId42"/>
    <p:sldId id="298" r:id="rId43"/>
    <p:sldId id="299" r:id="rId44"/>
    <p:sldId id="300" r:id="rId45"/>
    <p:sldId id="301" r:id="rId46"/>
    <p:sldId id="302" r:id="rId47"/>
    <p:sldId id="303" r:id="rId48"/>
    <p:sldId id="304" r:id="rId49"/>
    <p:sldId id="308" r:id="rId50"/>
    <p:sldId id="309" r:id="rId51"/>
    <p:sldId id="322" r:id="rId52"/>
    <p:sldId id="324" r:id="rId53"/>
    <p:sldId id="319" r:id="rId54"/>
    <p:sldId id="320" r:id="rId55"/>
    <p:sldId id="321" r:id="rId56"/>
    <p:sldId id="323" r:id="rId57"/>
    <p:sldId id="306" r:id="rId58"/>
    <p:sldId id="305" r:id="rId59"/>
    <p:sldId id="307" r:id="rId60"/>
    <p:sldId id="310" r:id="rId61"/>
    <p:sldId id="311" r:id="rId62"/>
    <p:sldId id="312" r:id="rId6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82" d="100"/>
          <a:sy n="82" d="100"/>
        </p:scale>
        <p:origin x="-1530" y="-96"/>
      </p:cViewPr>
      <p:guideLst>
        <p:guide orient="horz" pos="2160"/>
        <p:guide pos="2880"/>
      </p:guideLst>
    </p:cSldViewPr>
  </p:slideViewPr>
  <p:outlineViewPr>
    <p:cViewPr>
      <p:scale>
        <a:sx n="33" d="100"/>
        <a:sy n="33" d="100"/>
      </p:scale>
      <p:origin x="0" y="2086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F9931203-416E-48BA-BF23-BCDDF04B5525}" type="datetimeFigureOut">
              <a:rPr lang="nl-NL" smtClean="0"/>
              <a:pPr/>
              <a:t>5-1-2014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72B821F-69DA-4F38-9F17-7CB5CDBCA806}"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9931203-416E-48BA-BF23-BCDDF04B5525}" type="datetimeFigureOut">
              <a:rPr lang="nl-NL" smtClean="0"/>
              <a:pPr/>
              <a:t>5-1-2014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72B821F-69DA-4F38-9F17-7CB5CDBCA806}"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9931203-416E-48BA-BF23-BCDDF04B5525}" type="datetimeFigureOut">
              <a:rPr lang="nl-NL" smtClean="0"/>
              <a:pPr/>
              <a:t>5-1-2014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72B821F-69DA-4F38-9F17-7CB5CDBCA806}"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9931203-416E-48BA-BF23-BCDDF04B5525}" type="datetimeFigureOut">
              <a:rPr lang="nl-NL" smtClean="0"/>
              <a:pPr/>
              <a:t>5-1-2014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72B821F-69DA-4F38-9F17-7CB5CDBCA806}"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9931203-416E-48BA-BF23-BCDDF04B5525}" type="datetimeFigureOut">
              <a:rPr lang="nl-NL" smtClean="0"/>
              <a:pPr/>
              <a:t>5-1-2014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72B821F-69DA-4F38-9F17-7CB5CDBCA806}"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9931203-416E-48BA-BF23-BCDDF04B5525}" type="datetimeFigureOut">
              <a:rPr lang="nl-NL" smtClean="0"/>
              <a:pPr/>
              <a:t>5-1-2014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72B821F-69DA-4F38-9F17-7CB5CDBCA806}"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9931203-416E-48BA-BF23-BCDDF04B5525}" type="datetimeFigureOut">
              <a:rPr lang="nl-NL" smtClean="0"/>
              <a:pPr/>
              <a:t>5-1-2014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72B821F-69DA-4F38-9F17-7CB5CDBCA806}"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9931203-416E-48BA-BF23-BCDDF04B5525}" type="datetimeFigureOut">
              <a:rPr lang="nl-NL" smtClean="0"/>
              <a:pPr/>
              <a:t>5-1-2014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72B821F-69DA-4F38-9F17-7CB5CDBCA806}"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9931203-416E-48BA-BF23-BCDDF04B5525}" type="datetimeFigureOut">
              <a:rPr lang="nl-NL" smtClean="0"/>
              <a:pPr/>
              <a:t>5-1-2014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72B821F-69DA-4F38-9F17-7CB5CDBCA806}"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9931203-416E-48BA-BF23-BCDDF04B5525}" type="datetimeFigureOut">
              <a:rPr lang="nl-NL" smtClean="0"/>
              <a:pPr/>
              <a:t>5-1-2014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72B821F-69DA-4F38-9F17-7CB5CDBCA806}"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9931203-416E-48BA-BF23-BCDDF04B5525}" type="datetimeFigureOut">
              <a:rPr lang="nl-NL" smtClean="0"/>
              <a:pPr/>
              <a:t>5-1-2014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72B821F-69DA-4F38-9F17-7CB5CDBCA806}"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31203-416E-48BA-BF23-BCDDF04B5525}" type="datetimeFigureOut">
              <a:rPr lang="nl-NL" smtClean="0"/>
              <a:pPr/>
              <a:t>5-1-2014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B821F-69DA-4F38-9F17-7CB5CDBCA806}"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988840"/>
            <a:ext cx="7772400" cy="2234679"/>
          </a:xfrm>
        </p:spPr>
        <p:txBody>
          <a:bodyPr/>
          <a:lstStyle/>
          <a:p>
            <a:r>
              <a:rPr lang="nl-NL" b="1" dirty="0" smtClean="0"/>
              <a:t>CHRISTUS IN HET HEILIGDOM</a:t>
            </a:r>
            <a:endParaRPr lang="nl-NL"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De menswording van Christus</a:t>
            </a:r>
            <a:endParaRPr lang="nl-NL" sz="3600" b="1" dirty="0"/>
          </a:p>
        </p:txBody>
      </p:sp>
      <p:pic>
        <p:nvPicPr>
          <p:cNvPr id="5" name="Tijdelijke aanduiding voor inhoud 4" descr="voorhangsel.png"/>
          <p:cNvPicPr>
            <a:picLocks noGrp="1" noChangeAspect="1"/>
          </p:cNvPicPr>
          <p:nvPr>
            <p:ph sz="half" idx="1"/>
          </p:nvPr>
        </p:nvPicPr>
        <p:blipFill>
          <a:blip r:embed="rId2" cstate="print"/>
          <a:srcRect l="28397" t="-514"/>
          <a:stretch>
            <a:fillRect/>
          </a:stretch>
        </p:blipFill>
        <p:spPr>
          <a:xfrm>
            <a:off x="470476" y="1770737"/>
            <a:ext cx="3885500" cy="4106535"/>
          </a:xfrm>
          <a:prstGeom prst="rect">
            <a:avLst/>
          </a:prstGeom>
          <a:ln>
            <a:noFill/>
          </a:ln>
          <a:effectLst>
            <a:softEdge rad="112500"/>
          </a:effectLst>
        </p:spPr>
      </p:pic>
      <p:sp>
        <p:nvSpPr>
          <p:cNvPr id="4" name="Tijdelijke aanduiding voor inhoud 3"/>
          <p:cNvSpPr>
            <a:spLocks noGrp="1"/>
          </p:cNvSpPr>
          <p:nvPr>
            <p:ph sz="half" idx="2"/>
          </p:nvPr>
        </p:nvSpPr>
        <p:spPr>
          <a:xfrm>
            <a:off x="4648200" y="1412776"/>
            <a:ext cx="4172272" cy="5445224"/>
          </a:xfrm>
        </p:spPr>
        <p:txBody>
          <a:bodyPr>
            <a:normAutofit/>
          </a:bodyPr>
          <a:lstStyle/>
          <a:p>
            <a:pPr marL="0" indent="0">
              <a:buNone/>
            </a:pPr>
            <a:r>
              <a:rPr lang="nl-NL" dirty="0" smtClean="0"/>
              <a:t>Het voorhangsel, dat is Zijn vlees.</a:t>
            </a:r>
          </a:p>
          <a:p>
            <a:pPr marL="0" indent="0">
              <a:buNone/>
            </a:pPr>
            <a:r>
              <a:rPr lang="nl-NL" dirty="0" smtClean="0"/>
              <a:t>Hebreeën 10: 20</a:t>
            </a:r>
          </a:p>
          <a:p>
            <a:pPr marL="0" indent="0">
              <a:buNone/>
            </a:pPr>
            <a:endParaRPr lang="nl-NL" sz="1600" dirty="0" smtClean="0"/>
          </a:p>
          <a:p>
            <a:pPr marL="0" indent="0">
              <a:buNone/>
            </a:pPr>
            <a:r>
              <a:rPr lang="nl-NL" dirty="0" smtClean="0"/>
              <a:t>Hij heeft Zijn eigen Zoon gezonden in een gedaante gelijk aan het zondige vlees.</a:t>
            </a:r>
          </a:p>
          <a:p>
            <a:pPr marL="0" indent="0">
              <a:buNone/>
            </a:pPr>
            <a:r>
              <a:rPr lang="nl-NL" dirty="0" smtClean="0"/>
              <a:t>Romeinen 8: 3</a:t>
            </a:r>
          </a:p>
          <a:p>
            <a:pPr marL="0" indent="0">
              <a:buNone/>
            </a:pPr>
            <a:endParaRPr lang="nl-NL" sz="1600" dirty="0"/>
          </a:p>
          <a:p>
            <a:pPr marL="0" indent="0">
              <a:buNone/>
            </a:pPr>
            <a:r>
              <a:rPr lang="nl-NL" dirty="0" smtClean="0"/>
              <a:t>Jesaja 9: 1-6</a:t>
            </a:r>
            <a:endParaRPr lang="nl-NL" dirty="0"/>
          </a:p>
          <a:p>
            <a:pPr marL="0" indent="0">
              <a:buNone/>
            </a:pPr>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404664"/>
            <a:ext cx="8363272" cy="6453336"/>
          </a:xfrm>
        </p:spPr>
        <p:txBody>
          <a:bodyPr>
            <a:normAutofit lnSpcReduction="10000"/>
          </a:bodyPr>
          <a:lstStyle/>
          <a:p>
            <a:pPr marL="0" indent="0">
              <a:buNone/>
            </a:pPr>
            <a:r>
              <a:rPr lang="nl-NL" sz="2400" dirty="0" smtClean="0"/>
              <a:t>Wens der Eeuwen blz. 16</a:t>
            </a:r>
          </a:p>
          <a:p>
            <a:pPr marL="0" indent="0">
              <a:buNone/>
            </a:pPr>
            <a:endParaRPr lang="nl-NL" sz="2400" dirty="0" smtClean="0"/>
          </a:p>
          <a:p>
            <a:pPr marL="0" indent="0">
              <a:buNone/>
            </a:pPr>
            <a:r>
              <a:rPr lang="nl-NL" sz="2800" dirty="0" smtClean="0"/>
              <a:t>Door onze natuur op Zich te nemen heeft de Heiland zich met de mensheid verbonden met een band, die nooit verbroken zal worden. Voor altijd is Hij met ons verbonden. “Alzo lief heeft God de wereld gehad, dat Hij zijn eniggeboren Zoon gegeven heeft.” Hij heeft Hem niet alleen gegeven om onze zonden te dragen en te sterven als ons offer. Hij heeft hem gegeven aan het gevallen mensdom. God heeft zijn eniggeboren Zoon gegeven om één te worden met de menselijke familie en voor altijd zijn menselijke natuur te behouden, om ons te verzekeren  van zijn onveranderlijke </a:t>
            </a:r>
            <a:r>
              <a:rPr lang="nl-NL" sz="2800" dirty="0" err="1" smtClean="0"/>
              <a:t>vrederaad</a:t>
            </a:r>
            <a:r>
              <a:rPr lang="nl-NL" sz="2800" dirty="0" smtClean="0"/>
              <a:t>.</a:t>
            </a:r>
            <a:endParaRPr lang="nl-NL"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836712"/>
            <a:ext cx="8229600" cy="5289451"/>
          </a:xfrm>
        </p:spPr>
        <p:txBody>
          <a:bodyPr>
            <a:normAutofit/>
          </a:bodyPr>
          <a:lstStyle/>
          <a:p>
            <a:pPr marL="0" indent="0">
              <a:buNone/>
            </a:pPr>
            <a:r>
              <a:rPr lang="nl-NL" sz="2800" dirty="0" smtClean="0"/>
              <a:t>Laat daarom die gezindheid in u zijn die ook in Christus Jezus was, Die, hoewel Hij in de gestalte van God was, het niet als roof beschouwd heeft aan God gelijk te zijn, maar Zichzelf ontledigd heeft door de gestalte van een slaaf aan te nemen en aan de mensen gelijk te worden. </a:t>
            </a:r>
          </a:p>
          <a:p>
            <a:pPr marL="0" indent="0">
              <a:buNone/>
            </a:pPr>
            <a:endParaRPr lang="nl-NL" sz="2800" dirty="0"/>
          </a:p>
          <a:p>
            <a:pPr marL="0" indent="0">
              <a:buNone/>
            </a:pPr>
            <a:r>
              <a:rPr lang="nl-NL" sz="2800" dirty="0" smtClean="0"/>
              <a:t>Filippenzen 2: 5-7</a:t>
            </a:r>
          </a:p>
          <a:p>
            <a:pPr marL="0" indent="0">
              <a:buNone/>
            </a:pPr>
            <a:endParaRPr lang="nl-NL" sz="2800" dirty="0"/>
          </a:p>
        </p:txBody>
      </p:sp>
      <p:sp>
        <p:nvSpPr>
          <p:cNvPr id="4" name="Rechthoek 3"/>
          <p:cNvSpPr/>
          <p:nvPr/>
        </p:nvSpPr>
        <p:spPr>
          <a:xfrm>
            <a:off x="4283968" y="3861048"/>
            <a:ext cx="3672408" cy="20665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p:cNvCxnSpPr/>
          <p:nvPr/>
        </p:nvCxnSpPr>
        <p:spPr>
          <a:xfrm>
            <a:off x="6444208" y="3861048"/>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6516216" y="4509120"/>
            <a:ext cx="1296144" cy="369332"/>
          </a:xfrm>
          <a:prstGeom prst="rect">
            <a:avLst/>
          </a:prstGeom>
          <a:noFill/>
        </p:spPr>
        <p:txBody>
          <a:bodyPr wrap="square" rtlCol="0">
            <a:spAutoFit/>
          </a:bodyPr>
          <a:lstStyle/>
          <a:p>
            <a:pPr algn="ctr"/>
            <a:r>
              <a:rPr lang="nl-NL" b="1" dirty="0" smtClean="0"/>
              <a:t>GOD</a:t>
            </a:r>
            <a:endParaRPr lang="nl-NL" b="1" dirty="0"/>
          </a:p>
        </p:txBody>
      </p:sp>
      <p:sp>
        <p:nvSpPr>
          <p:cNvPr id="8" name="Tekstvak 7"/>
          <p:cNvSpPr txBox="1"/>
          <p:nvPr/>
        </p:nvSpPr>
        <p:spPr>
          <a:xfrm>
            <a:off x="4572000" y="4509120"/>
            <a:ext cx="1656184" cy="369332"/>
          </a:xfrm>
          <a:prstGeom prst="rect">
            <a:avLst/>
          </a:prstGeom>
          <a:noFill/>
        </p:spPr>
        <p:txBody>
          <a:bodyPr wrap="square" rtlCol="0">
            <a:spAutoFit/>
          </a:bodyPr>
          <a:lstStyle/>
          <a:p>
            <a:pPr algn="ctr"/>
            <a:r>
              <a:rPr lang="nl-NL" b="1" dirty="0" smtClean="0"/>
              <a:t>MENS</a:t>
            </a:r>
            <a:endParaRPr lang="nl-NL"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210146"/>
          </a:xfrm>
        </p:spPr>
        <p:txBody>
          <a:bodyPr>
            <a:normAutofit/>
          </a:bodyPr>
          <a:lstStyle/>
          <a:p>
            <a:r>
              <a:rPr lang="nl-NL" sz="3600" b="1" dirty="0" smtClean="0"/>
              <a:t>Christus ontledigde Zich </a:t>
            </a:r>
            <a:endParaRPr lang="nl-NL" sz="3600" b="1" dirty="0"/>
          </a:p>
        </p:txBody>
      </p:sp>
      <p:pic>
        <p:nvPicPr>
          <p:cNvPr id="8" name="Tijdelijke aanduiding voor inhoud 7" descr="02.JPG"/>
          <p:cNvPicPr>
            <a:picLocks noGrp="1" noChangeAspect="1"/>
          </p:cNvPicPr>
          <p:nvPr>
            <p:ph sz="half" idx="1"/>
          </p:nvPr>
        </p:nvPicPr>
        <p:blipFill>
          <a:blip r:embed="rId2" cstate="print"/>
          <a:srcRect t="-444" r="37339"/>
          <a:stretch>
            <a:fillRect/>
          </a:stretch>
        </p:blipFill>
        <p:spPr>
          <a:xfrm>
            <a:off x="467544" y="1916832"/>
            <a:ext cx="3821634" cy="3903940"/>
          </a:xfrm>
          <a:prstGeom prst="rect">
            <a:avLst/>
          </a:prstGeom>
          <a:ln>
            <a:noFill/>
          </a:ln>
          <a:effectLst>
            <a:outerShdw blurRad="292100" dist="139700" dir="2700000" algn="tl" rotWithShape="0">
              <a:srgbClr val="333333">
                <a:alpha val="65000"/>
              </a:srgbClr>
            </a:outerShdw>
          </a:effectLst>
        </p:spPr>
      </p:pic>
      <p:sp>
        <p:nvSpPr>
          <p:cNvPr id="7" name="Tijdelijke aanduiding voor inhoud 6"/>
          <p:cNvSpPr>
            <a:spLocks noGrp="1"/>
          </p:cNvSpPr>
          <p:nvPr>
            <p:ph sz="half" idx="2"/>
          </p:nvPr>
        </p:nvSpPr>
        <p:spPr/>
        <p:txBody>
          <a:bodyPr/>
          <a:lstStyle/>
          <a:p>
            <a:pPr algn="ctr">
              <a:buNone/>
            </a:pPr>
            <a:r>
              <a:rPr lang="nl-NL" sz="3200" b="1" dirty="0" smtClean="0"/>
              <a:t>Hij leefde door</a:t>
            </a:r>
            <a:r>
              <a:rPr lang="nl-NL" sz="3200" dirty="0" smtClean="0"/>
              <a:t>:</a:t>
            </a:r>
          </a:p>
          <a:p>
            <a:endParaRPr lang="nl-NL" dirty="0" smtClean="0"/>
          </a:p>
          <a:p>
            <a:r>
              <a:rPr lang="nl-NL" dirty="0" smtClean="0"/>
              <a:t>Gods woord (toonbroden)</a:t>
            </a:r>
          </a:p>
          <a:p>
            <a:r>
              <a:rPr lang="nl-NL" dirty="0" smtClean="0"/>
              <a:t>De Heilige Geest (kandelaar)</a:t>
            </a:r>
          </a:p>
          <a:p>
            <a:r>
              <a:rPr lang="nl-NL" dirty="0" smtClean="0"/>
              <a:t>Gemeenschap met God door gebed (reukwerk)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NL" sz="2800" dirty="0" smtClean="0"/>
          </a:p>
          <a:p>
            <a:pPr marL="0" indent="0">
              <a:buNone/>
            </a:pPr>
            <a:r>
              <a:rPr lang="nl-NL" sz="2800" dirty="0" smtClean="0"/>
              <a:t>En het Kind groeide op en Het werd gesterkt in de geest en vervuld met wijsheid, en de genade van God was op Hem.</a:t>
            </a:r>
          </a:p>
          <a:p>
            <a:pPr marL="0" indent="0">
              <a:buNone/>
            </a:pPr>
            <a:r>
              <a:rPr lang="nl-NL" sz="2800" dirty="0" smtClean="0"/>
              <a:t>En Jezus nam toe in wijsheid en in grootte en in genade bij God en de mensen.</a:t>
            </a:r>
          </a:p>
          <a:p>
            <a:pPr marL="0" indent="0">
              <a:buNone/>
            </a:pPr>
            <a:endParaRPr lang="nl-NL" sz="2800" dirty="0"/>
          </a:p>
          <a:p>
            <a:pPr marL="0" indent="0">
              <a:buNone/>
            </a:pPr>
            <a:r>
              <a:rPr lang="nl-NL" sz="2800" dirty="0" smtClean="0"/>
              <a:t>Lukas 2: 40, 52</a:t>
            </a:r>
            <a:endParaRPr lang="nl-NL"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54162"/>
          </a:xfrm>
        </p:spPr>
        <p:txBody>
          <a:bodyPr>
            <a:normAutofit/>
          </a:bodyPr>
          <a:lstStyle/>
          <a:p>
            <a:r>
              <a:rPr lang="nl-NL" sz="3600" b="1" dirty="0" smtClean="0"/>
              <a:t>Gedurende 30 jaar vormde Hij een volmaakt karakter</a:t>
            </a:r>
            <a:endParaRPr lang="nl-NL" sz="3600" b="1" dirty="0"/>
          </a:p>
        </p:txBody>
      </p:sp>
      <p:sp>
        <p:nvSpPr>
          <p:cNvPr id="3" name="Tijdelijke aanduiding voor inhoud 2"/>
          <p:cNvSpPr>
            <a:spLocks noGrp="1"/>
          </p:cNvSpPr>
          <p:nvPr>
            <p:ph idx="1"/>
          </p:nvPr>
        </p:nvSpPr>
        <p:spPr/>
        <p:txBody>
          <a:bodyPr>
            <a:normAutofit/>
          </a:bodyPr>
          <a:lstStyle/>
          <a:p>
            <a:pPr marL="0" indent="0">
              <a:buNone/>
            </a:pPr>
            <a:endParaRPr lang="nl-NL" sz="2800" dirty="0" smtClean="0"/>
          </a:p>
          <a:p>
            <a:pPr marL="0" indent="0">
              <a:buNone/>
            </a:pPr>
            <a:r>
              <a:rPr lang="nl-NL" sz="2800" dirty="0" smtClean="0"/>
              <a:t>En Hij ging met hen mee en kwam in Nazareth en was hun onderdanig.</a:t>
            </a:r>
          </a:p>
          <a:p>
            <a:pPr marL="0" indent="0">
              <a:buNone/>
            </a:pPr>
            <a:r>
              <a:rPr lang="nl-NL" sz="2800" dirty="0" smtClean="0"/>
              <a:t>Lukas 2: 51</a:t>
            </a:r>
          </a:p>
          <a:p>
            <a:pPr marL="0" indent="0">
              <a:buNone/>
            </a:pPr>
            <a:endParaRPr lang="nl-NL" sz="2800" dirty="0"/>
          </a:p>
          <a:p>
            <a:pPr marL="0" indent="0">
              <a:buNone/>
            </a:pPr>
            <a:r>
              <a:rPr lang="nl-NL" sz="2800" dirty="0" smtClean="0"/>
              <a:t>En Hij, Jezus, was ongeveer dertig jaar toen Hij Zijn dienstwerk begon.</a:t>
            </a:r>
          </a:p>
          <a:p>
            <a:pPr marL="0" indent="0">
              <a:buNone/>
            </a:pPr>
            <a:r>
              <a:rPr lang="nl-NL" sz="2800" dirty="0" smtClean="0"/>
              <a:t>Lukas 3: 23</a:t>
            </a:r>
            <a:endParaRPr lang="nl-NL"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Het openbare werk van Jezus</a:t>
            </a:r>
            <a:endParaRPr lang="nl-NL" sz="3600" b="1" dirty="0"/>
          </a:p>
        </p:txBody>
      </p:sp>
      <p:pic>
        <p:nvPicPr>
          <p:cNvPr id="6" name="Tijdelijke aanduiding voor inhoud 5" descr="Afbeelding 086.jpg"/>
          <p:cNvPicPr>
            <a:picLocks noGrp="1" noChangeAspect="1"/>
          </p:cNvPicPr>
          <p:nvPr>
            <p:ph sz="half" idx="1"/>
          </p:nvPr>
        </p:nvPicPr>
        <p:blipFill>
          <a:blip r:embed="rId2" cstate="print"/>
          <a:srcRect t="-444" r="25391"/>
          <a:stretch>
            <a:fillRect/>
          </a:stretch>
        </p:blipFill>
        <p:spPr>
          <a:xfrm>
            <a:off x="251520" y="1772816"/>
            <a:ext cx="3692952" cy="3168352"/>
          </a:xfrm>
          <a:prstGeom prst="rect">
            <a:avLst/>
          </a:prstGeom>
          <a:ln>
            <a:noFill/>
          </a:ln>
          <a:effectLst>
            <a:outerShdw blurRad="292100" dist="139700" dir="2700000" algn="tl" rotWithShape="0">
              <a:srgbClr val="333333">
                <a:alpha val="65000"/>
              </a:srgbClr>
            </a:outerShdw>
          </a:effectLst>
        </p:spPr>
      </p:pic>
      <p:sp>
        <p:nvSpPr>
          <p:cNvPr id="5" name="Tijdelijke aanduiding voor inhoud 4"/>
          <p:cNvSpPr>
            <a:spLocks noGrp="1"/>
          </p:cNvSpPr>
          <p:nvPr>
            <p:ph sz="half" idx="2"/>
          </p:nvPr>
        </p:nvSpPr>
        <p:spPr>
          <a:xfrm>
            <a:off x="4139952" y="1412776"/>
            <a:ext cx="4896544" cy="5256584"/>
          </a:xfrm>
        </p:spPr>
        <p:txBody>
          <a:bodyPr>
            <a:normAutofit/>
          </a:bodyPr>
          <a:lstStyle/>
          <a:p>
            <a:pPr marL="0" indent="0">
              <a:buNone/>
            </a:pPr>
            <a:r>
              <a:rPr lang="nl-NL" dirty="0" smtClean="0"/>
              <a:t>En het geschiedde, toen al het volk gedoopt was, en Jezus ook gedoopt was en aan het bidden was, dat de hemel geopend werd, en dat de Heilige Geest op Hem neerdaalde in lichamelijke gedaante als een duif. En er kwam een stem uit de hemel die zei: U bent Mijn geliefde Zoon, in U heb Ik Mijn welbehagen! </a:t>
            </a:r>
          </a:p>
          <a:p>
            <a:pPr marL="0" indent="0">
              <a:buNone/>
            </a:pPr>
            <a:endParaRPr lang="nl-NL" dirty="0"/>
          </a:p>
        </p:txBody>
      </p:sp>
      <p:sp>
        <p:nvSpPr>
          <p:cNvPr id="7" name="Tekstvak 6"/>
          <p:cNvSpPr txBox="1"/>
          <p:nvPr/>
        </p:nvSpPr>
        <p:spPr>
          <a:xfrm>
            <a:off x="467544" y="5157192"/>
            <a:ext cx="3168352" cy="523220"/>
          </a:xfrm>
          <a:prstGeom prst="rect">
            <a:avLst/>
          </a:prstGeom>
          <a:noFill/>
        </p:spPr>
        <p:txBody>
          <a:bodyPr wrap="square" rtlCol="0">
            <a:spAutoFit/>
          </a:bodyPr>
          <a:lstStyle/>
          <a:p>
            <a:pPr algn="ctr"/>
            <a:r>
              <a:rPr lang="nl-NL" sz="2800" dirty="0" smtClean="0"/>
              <a:t>Lukas 3: 21, 22</a:t>
            </a:r>
            <a:endParaRPr lang="nl-NL"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Het licht verlicht ieder mens</a:t>
            </a:r>
            <a:endParaRPr lang="nl-NL" sz="3600" b="1" dirty="0"/>
          </a:p>
        </p:txBody>
      </p:sp>
      <p:sp>
        <p:nvSpPr>
          <p:cNvPr id="3" name="Tijdelijke aanduiding voor inhoud 2"/>
          <p:cNvSpPr>
            <a:spLocks noGrp="1"/>
          </p:cNvSpPr>
          <p:nvPr>
            <p:ph idx="1"/>
          </p:nvPr>
        </p:nvSpPr>
        <p:spPr>
          <a:xfrm>
            <a:off x="457200" y="1600200"/>
            <a:ext cx="8229600" cy="5257800"/>
          </a:xfrm>
        </p:spPr>
        <p:txBody>
          <a:bodyPr>
            <a:normAutofit/>
          </a:bodyPr>
          <a:lstStyle/>
          <a:p>
            <a:pPr marL="0" indent="0">
              <a:buNone/>
            </a:pPr>
            <a:r>
              <a:rPr lang="nl-NL" sz="2800" dirty="0" smtClean="0"/>
              <a:t>In het Woord was het leven en het leven was het licht van de mensen. En het licht schijnt in de duisternis… Dit was het waarachtige licht, dat in de wereld komt en ieder mens verlicht. </a:t>
            </a:r>
          </a:p>
          <a:p>
            <a:pPr marL="0" indent="0">
              <a:buNone/>
            </a:pPr>
            <a:r>
              <a:rPr lang="nl-NL" sz="2800" dirty="0" smtClean="0"/>
              <a:t>Johannes 1: 4, 5, 9</a:t>
            </a:r>
          </a:p>
          <a:p>
            <a:pPr marL="0" indent="0">
              <a:buNone/>
            </a:pPr>
            <a:endParaRPr lang="nl-NL" sz="2800" dirty="0"/>
          </a:p>
          <a:p>
            <a:pPr marL="0" indent="0">
              <a:buNone/>
            </a:pPr>
            <a:r>
              <a:rPr lang="nl-NL" sz="2800" dirty="0" smtClean="0"/>
              <a:t>Het leven is geopenbaard en wij hebben het gezien, en wij getuigen en verkondigen u het eeuwige leven, dat bij de Vader was en aan ons is geopenbaard.</a:t>
            </a:r>
          </a:p>
          <a:p>
            <a:pPr marL="0" indent="0">
              <a:buNone/>
            </a:pPr>
            <a:r>
              <a:rPr lang="nl-NL" sz="2800" dirty="0" smtClean="0"/>
              <a:t>1 Johannes 1: 2</a:t>
            </a:r>
            <a:endParaRPr lang="nl-NL"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282154"/>
          </a:xfrm>
        </p:spPr>
        <p:txBody>
          <a:bodyPr>
            <a:normAutofit/>
          </a:bodyPr>
          <a:lstStyle/>
          <a:p>
            <a:r>
              <a:rPr lang="nl-NL" sz="3600" b="1" dirty="0" smtClean="0"/>
              <a:t>Het karakter van God geopenbaard  aan de wereld</a:t>
            </a:r>
            <a:endParaRPr lang="nl-NL" sz="3600" b="1" dirty="0"/>
          </a:p>
        </p:txBody>
      </p:sp>
      <p:sp>
        <p:nvSpPr>
          <p:cNvPr id="3" name="Tijdelijke aanduiding voor inhoud 2"/>
          <p:cNvSpPr>
            <a:spLocks noGrp="1"/>
          </p:cNvSpPr>
          <p:nvPr>
            <p:ph idx="1"/>
          </p:nvPr>
        </p:nvSpPr>
        <p:spPr>
          <a:xfrm>
            <a:off x="457200" y="1700808"/>
            <a:ext cx="8229600" cy="4752528"/>
          </a:xfrm>
        </p:spPr>
        <p:txBody>
          <a:bodyPr>
            <a:normAutofit/>
          </a:bodyPr>
          <a:lstStyle/>
          <a:p>
            <a:pPr marL="0" indent="0">
              <a:buNone/>
            </a:pPr>
            <a:endParaRPr lang="nl-NL" sz="2800" dirty="0" smtClean="0"/>
          </a:p>
          <a:p>
            <a:pPr marL="0" indent="0">
              <a:buNone/>
            </a:pPr>
            <a:r>
              <a:rPr lang="nl-NL" sz="2800" dirty="0" smtClean="0"/>
              <a:t>Johannes 5: 19, 30</a:t>
            </a:r>
          </a:p>
          <a:p>
            <a:pPr marL="0" indent="0">
              <a:buNone/>
            </a:pPr>
            <a:r>
              <a:rPr lang="nl-NL" sz="2800" dirty="0" smtClean="0"/>
              <a:t>Johannes 6: 38</a:t>
            </a:r>
          </a:p>
          <a:p>
            <a:pPr marL="0" indent="0">
              <a:buNone/>
            </a:pPr>
            <a:r>
              <a:rPr lang="nl-NL" sz="2800" dirty="0" smtClean="0"/>
              <a:t>Johannes 7: 16</a:t>
            </a:r>
          </a:p>
          <a:p>
            <a:pPr marL="0" indent="0">
              <a:buNone/>
            </a:pPr>
            <a:r>
              <a:rPr lang="nl-NL" sz="2800" dirty="0" smtClean="0"/>
              <a:t>Johannes 8: 28, 29</a:t>
            </a:r>
          </a:p>
          <a:p>
            <a:pPr marL="0" indent="0">
              <a:buNone/>
            </a:pPr>
            <a:r>
              <a:rPr lang="nl-NL" sz="2800" dirty="0" smtClean="0"/>
              <a:t>Johannes 10: 30, 38</a:t>
            </a:r>
          </a:p>
          <a:p>
            <a:pPr marL="0" indent="0">
              <a:buNone/>
            </a:pPr>
            <a:r>
              <a:rPr lang="nl-NL" sz="2800" dirty="0" smtClean="0"/>
              <a:t>Johannes 12: 49, 50</a:t>
            </a:r>
          </a:p>
          <a:p>
            <a:pPr marL="0" indent="0">
              <a:buNone/>
            </a:pPr>
            <a:r>
              <a:rPr lang="nl-NL" sz="2800" dirty="0" smtClean="0"/>
              <a:t>Johannes 14: 9, 10, 24</a:t>
            </a:r>
          </a:p>
          <a:p>
            <a:pPr marL="0" indent="0">
              <a:buNone/>
            </a:pPr>
            <a:r>
              <a:rPr lang="nl-NL" sz="2800" dirty="0" smtClean="0"/>
              <a:t>Johannes 17: 20-23</a:t>
            </a:r>
          </a:p>
          <a:p>
            <a:pPr marL="0" indent="0">
              <a:buNone/>
            </a:pPr>
            <a:endParaRPr lang="nl-NL"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De Knecht des HEERE</a:t>
            </a:r>
            <a:endParaRPr lang="nl-NL" sz="3600" b="1" dirty="0"/>
          </a:p>
        </p:txBody>
      </p:sp>
      <p:sp>
        <p:nvSpPr>
          <p:cNvPr id="3" name="Tijdelijke aanduiding voor inhoud 2"/>
          <p:cNvSpPr>
            <a:spLocks noGrp="1"/>
          </p:cNvSpPr>
          <p:nvPr>
            <p:ph idx="1"/>
          </p:nvPr>
        </p:nvSpPr>
        <p:spPr/>
        <p:txBody>
          <a:bodyPr>
            <a:normAutofit/>
          </a:bodyPr>
          <a:lstStyle/>
          <a:p>
            <a:pPr marL="0" indent="0">
              <a:buNone/>
            </a:pPr>
            <a:endParaRPr lang="nl-NL" sz="2800" dirty="0" smtClean="0"/>
          </a:p>
          <a:p>
            <a:pPr marL="0" indent="0">
              <a:buNone/>
            </a:pPr>
            <a:r>
              <a:rPr lang="nl-NL" sz="2800" dirty="0" smtClean="0"/>
              <a:t>Jesaja 42: 1-4</a:t>
            </a:r>
          </a:p>
          <a:p>
            <a:pPr marL="0" indent="0">
              <a:buNone/>
            </a:pPr>
            <a:endParaRPr lang="nl-NL" sz="2800" dirty="0"/>
          </a:p>
          <a:p>
            <a:pPr marL="0" indent="0">
              <a:buNone/>
            </a:pPr>
            <a:r>
              <a:rPr lang="nl-NL" sz="2800" dirty="0" smtClean="0"/>
              <a:t>Jesaja 49: 1-7</a:t>
            </a:r>
          </a:p>
          <a:p>
            <a:pPr marL="0" indent="0">
              <a:buNone/>
            </a:pPr>
            <a:endParaRPr lang="nl-NL" sz="2800" dirty="0"/>
          </a:p>
          <a:p>
            <a:pPr marL="0" indent="0">
              <a:buNone/>
            </a:pPr>
            <a:r>
              <a:rPr lang="nl-NL" sz="2800" dirty="0" smtClean="0"/>
              <a:t>Jesaja 50: 4-7</a:t>
            </a:r>
          </a:p>
          <a:p>
            <a:pPr marL="0" indent="0">
              <a:buNone/>
            </a:pPr>
            <a:endParaRPr lang="nl-NL"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Christus is God</a:t>
            </a:r>
            <a:endParaRPr lang="nl-NL" sz="3600" b="1" dirty="0"/>
          </a:p>
        </p:txBody>
      </p:sp>
      <p:sp>
        <p:nvSpPr>
          <p:cNvPr id="3" name="Tijdelijke aanduiding voor inhoud 2"/>
          <p:cNvSpPr>
            <a:spLocks noGrp="1"/>
          </p:cNvSpPr>
          <p:nvPr>
            <p:ph idx="1"/>
          </p:nvPr>
        </p:nvSpPr>
        <p:spPr>
          <a:xfrm>
            <a:off x="457200" y="1600200"/>
            <a:ext cx="8229600" cy="4709120"/>
          </a:xfrm>
        </p:spPr>
        <p:txBody>
          <a:bodyPr>
            <a:normAutofit/>
          </a:bodyPr>
          <a:lstStyle/>
          <a:p>
            <a:pPr marL="0" indent="0">
              <a:buNone/>
            </a:pPr>
            <a:endParaRPr lang="nl-NL" sz="2800" dirty="0"/>
          </a:p>
          <a:p>
            <a:pPr marL="0" indent="0">
              <a:buNone/>
            </a:pPr>
            <a:r>
              <a:rPr lang="nl-NL" sz="2800" dirty="0" smtClean="0"/>
              <a:t>Hebreeën 1: 5-12</a:t>
            </a:r>
          </a:p>
          <a:p>
            <a:pPr marL="0" indent="0">
              <a:buNone/>
            </a:pPr>
            <a:endParaRPr lang="nl-NL" sz="2800" dirty="0" smtClean="0"/>
          </a:p>
          <a:p>
            <a:pPr marL="0" indent="0">
              <a:buNone/>
            </a:pPr>
            <a:r>
              <a:rPr lang="nl-NL" sz="2800" dirty="0" smtClean="0"/>
              <a:t>Hij, Die de afstraling van Gods heerlijkheid is en de afdruk van Zijn zelfstandigheid, Die alle dingen draagt door Zijn krachtig woord.</a:t>
            </a:r>
          </a:p>
          <a:p>
            <a:pPr marL="0" indent="0">
              <a:buNone/>
            </a:pPr>
            <a:endParaRPr lang="nl-NL" sz="2800" dirty="0" smtClean="0"/>
          </a:p>
          <a:p>
            <a:pPr marL="0" indent="0">
              <a:buNone/>
            </a:pPr>
            <a:r>
              <a:rPr lang="nl-NL" sz="2800" dirty="0" smtClean="0"/>
              <a:t>Hebreeën 1: 3</a:t>
            </a:r>
          </a:p>
          <a:p>
            <a:pPr marL="0" indent="0">
              <a:buNone/>
            </a:pPr>
            <a:endParaRPr lang="nl-NL" sz="2800" dirty="0" smtClean="0"/>
          </a:p>
          <a:p>
            <a:pPr marL="0" indent="0">
              <a:buNone/>
            </a:pPr>
            <a:endParaRPr lang="nl-NL" sz="2800" dirty="0" smtClean="0"/>
          </a:p>
          <a:p>
            <a:pPr marL="0" indent="0">
              <a:buNone/>
            </a:pPr>
            <a:endParaRPr lang="nl-NL"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764704"/>
            <a:ext cx="8229600" cy="5361459"/>
          </a:xfrm>
        </p:spPr>
        <p:txBody>
          <a:bodyPr>
            <a:normAutofit/>
          </a:bodyPr>
          <a:lstStyle/>
          <a:p>
            <a:pPr marL="0" indent="0">
              <a:buNone/>
            </a:pPr>
            <a:r>
              <a:rPr lang="nl-NL" sz="2400" dirty="0" smtClean="0"/>
              <a:t>Wens der Eeuwen blz. 553</a:t>
            </a:r>
          </a:p>
          <a:p>
            <a:pPr marL="0" indent="0">
              <a:buNone/>
            </a:pPr>
            <a:endParaRPr lang="nl-NL" sz="2800" dirty="0" smtClean="0"/>
          </a:p>
          <a:p>
            <a:pPr marL="0" indent="0">
              <a:buNone/>
            </a:pPr>
            <a:r>
              <a:rPr lang="nl-NL" sz="2800" dirty="0" smtClean="0"/>
              <a:t>“Voorwaar, voorwaar Ik zeg u,” vervolgde Christus, “wie in Mij gelooft, de werken die Ik doe, zal hij ook doen.” De Heiland verlangde vurig dat zijn discipelen zouden begrijpen met welk doel zijn goddelijkheid was verenigd met de menselijke natuur. Hij was naar de wereld gekomen om Gods heerlijkheid te openbaren, opdat de mens door de vernieuwende kracht daarvan zou worden verheven… </a:t>
            </a:r>
            <a:endParaRPr lang="nl-NL"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764704"/>
            <a:ext cx="8229600" cy="5361459"/>
          </a:xfrm>
        </p:spPr>
        <p:txBody>
          <a:bodyPr>
            <a:normAutofit/>
          </a:bodyPr>
          <a:lstStyle/>
          <a:p>
            <a:pPr marL="0" indent="0">
              <a:buNone/>
            </a:pPr>
            <a:endParaRPr lang="nl-NL" sz="2800" dirty="0" smtClean="0"/>
          </a:p>
          <a:p>
            <a:pPr marL="0" indent="0">
              <a:buNone/>
            </a:pPr>
            <a:endParaRPr lang="nl-NL" sz="2800" dirty="0" smtClean="0"/>
          </a:p>
          <a:p>
            <a:pPr marL="0" indent="0">
              <a:buNone/>
            </a:pPr>
            <a:r>
              <a:rPr lang="nl-NL" sz="2800" dirty="0" smtClean="0"/>
              <a:t>God openbaarde Zich in Hem opdat Hij in hun geopenbaard kon worden. Jezus openbaarde geen eigenschappen en oefende geen kracht uit die de mens door geloof in Hem niet zou kunnen bezitten. Al zijn volgelingen kunnen zijn volmaakte menselijke natuur bezitten als zij zich evenals Hij deed aan God willen onderwerpen.</a:t>
            </a:r>
            <a:endParaRPr lang="nl-NL"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Door de Heilige Geest</a:t>
            </a:r>
            <a:endParaRPr lang="nl-NL" sz="3600" b="1" dirty="0"/>
          </a:p>
        </p:txBody>
      </p:sp>
      <p:sp>
        <p:nvSpPr>
          <p:cNvPr id="3" name="Tijdelijke aanduiding voor inhoud 2"/>
          <p:cNvSpPr>
            <a:spLocks noGrp="1"/>
          </p:cNvSpPr>
          <p:nvPr>
            <p:ph idx="1"/>
          </p:nvPr>
        </p:nvSpPr>
        <p:spPr>
          <a:xfrm>
            <a:off x="457200" y="1600200"/>
            <a:ext cx="8229600" cy="5257800"/>
          </a:xfrm>
        </p:spPr>
        <p:txBody>
          <a:bodyPr>
            <a:normAutofit/>
          </a:bodyPr>
          <a:lstStyle/>
          <a:p>
            <a:pPr marL="0" indent="0">
              <a:buNone/>
            </a:pPr>
            <a:endParaRPr lang="nl-NL" sz="2800" dirty="0" smtClean="0"/>
          </a:p>
          <a:p>
            <a:pPr marL="0" indent="0">
              <a:buNone/>
            </a:pPr>
            <a:r>
              <a:rPr lang="nl-NL" sz="2800" dirty="0" smtClean="0"/>
              <a:t>Want Hij Die God gezonden heeft, spreekt de woorden van God, want God geeft Hem de Geest zonder maat.</a:t>
            </a:r>
          </a:p>
          <a:p>
            <a:pPr marL="0" indent="0">
              <a:buNone/>
            </a:pPr>
            <a:r>
              <a:rPr lang="nl-NL" sz="2800" dirty="0" smtClean="0"/>
              <a:t>Johannes 3: 34</a:t>
            </a:r>
          </a:p>
          <a:p>
            <a:pPr marL="0" indent="0">
              <a:buNone/>
            </a:pPr>
            <a:endParaRPr lang="nl-NL" sz="2800" dirty="0" smtClean="0"/>
          </a:p>
          <a:p>
            <a:pPr marL="0" indent="0">
              <a:buNone/>
            </a:pPr>
            <a:r>
              <a:rPr lang="nl-NL" sz="2800" dirty="0" smtClean="0"/>
              <a:t>Jesaja 11: 2-5 en 59: 21</a:t>
            </a:r>
          </a:p>
          <a:p>
            <a:pPr marL="0" indent="0">
              <a:buNone/>
            </a:pPr>
            <a:endParaRPr lang="nl-NL" sz="28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nl-NL" sz="2800" dirty="0" smtClean="0"/>
              <a:t>Christus werd tot het uiterste beproefd en de kracht van al Zijn vermogens was nodig om in tijden van gevaar de neiging te weerstaan om Zijn macht te gebruiken om Zichzelf uit de nood te verlossen en te triomferen over de macht van de vorst der duisternis. </a:t>
            </a:r>
          </a:p>
          <a:p>
            <a:pPr marL="0" indent="0">
              <a:buNone/>
            </a:pPr>
            <a:endParaRPr lang="nl-NL" sz="2800" dirty="0"/>
          </a:p>
          <a:p>
            <a:pPr marL="0" indent="0">
              <a:buNone/>
            </a:pPr>
            <a:r>
              <a:rPr lang="nl-NL" sz="2800" dirty="0" smtClean="0"/>
              <a:t>7BC 929-930</a:t>
            </a:r>
            <a:endParaRPr lang="nl-NL"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8229600" cy="4853136"/>
          </a:xfrm>
        </p:spPr>
        <p:txBody>
          <a:bodyPr>
            <a:normAutofit/>
          </a:bodyPr>
          <a:lstStyle/>
          <a:p>
            <a:pPr marL="0" indent="0">
              <a:buNone/>
            </a:pPr>
            <a:r>
              <a:rPr lang="nl-NL" sz="2800" dirty="0" smtClean="0"/>
              <a:t>Het bedekt houden van Zijn heerlijkheid als het kind van een gevallen mensdom, was de strengst mogelijke discipline waaraan de Vorst des levens zich kon onderwerpen. Op deze wijze mat Hij Zijn kracht met die van Satan. Hij die uit de hemel verdreven was, streed wanhopig om de heerschappij over Hem, op Wie hij in de hemel afgunstig was geweest.</a:t>
            </a:r>
          </a:p>
          <a:p>
            <a:pPr marL="0" indent="0">
              <a:buNone/>
            </a:pPr>
            <a:endParaRPr lang="nl-NL" sz="2800" dirty="0"/>
          </a:p>
          <a:p>
            <a:pPr marL="0" indent="0">
              <a:buNone/>
            </a:pPr>
            <a:r>
              <a:rPr lang="nl-NL" sz="2800" dirty="0" smtClean="0"/>
              <a:t>5 BC 1081-1082</a:t>
            </a:r>
            <a:endParaRPr lang="nl-NL"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Gehoorzaam tot het kruis</a:t>
            </a:r>
            <a:endParaRPr lang="nl-NL" sz="3600" b="1" dirty="0"/>
          </a:p>
        </p:txBody>
      </p:sp>
      <p:sp>
        <p:nvSpPr>
          <p:cNvPr id="3" name="Tijdelijke aanduiding voor inhoud 2"/>
          <p:cNvSpPr>
            <a:spLocks noGrp="1"/>
          </p:cNvSpPr>
          <p:nvPr>
            <p:ph idx="1"/>
          </p:nvPr>
        </p:nvSpPr>
        <p:spPr>
          <a:xfrm>
            <a:off x="457200" y="1600200"/>
            <a:ext cx="8229600" cy="4709120"/>
          </a:xfrm>
        </p:spPr>
        <p:txBody>
          <a:bodyPr>
            <a:normAutofit/>
          </a:bodyPr>
          <a:lstStyle/>
          <a:p>
            <a:pPr marL="0" indent="0">
              <a:buNone/>
            </a:pPr>
            <a:r>
              <a:rPr lang="nl-NL" sz="2800" dirty="0" smtClean="0"/>
              <a:t>Die, hoewel Hij in de gestalte van God was, het niet als roof beschouwd heeft aan God gelijk te zijn, maar Zichzelf ontledigd heeft door de gestalte van een slaaf aan te nemen en aan de mensen gelijk te worden. En in gedaante als een mens bevonden, heeft Hij Zichzelf vernederd en is gehoorzaam geworden, tot de dood, ja, tot de kruisdood. </a:t>
            </a:r>
          </a:p>
          <a:p>
            <a:pPr marL="0" indent="0">
              <a:buNone/>
            </a:pPr>
            <a:endParaRPr lang="nl-NL" sz="2800" dirty="0"/>
          </a:p>
          <a:p>
            <a:pPr marL="0" indent="0">
              <a:buNone/>
            </a:pPr>
            <a:r>
              <a:rPr lang="nl-NL" sz="2800" dirty="0" smtClean="0"/>
              <a:t>Filippenzen 2: 6-8</a:t>
            </a:r>
          </a:p>
          <a:p>
            <a:pPr marL="0" indent="0">
              <a:buNone/>
            </a:pPr>
            <a:endParaRPr lang="nl-NL"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NL" sz="2800" dirty="0" smtClean="0"/>
          </a:p>
          <a:p>
            <a:pPr marL="0" indent="0">
              <a:buNone/>
            </a:pPr>
            <a:r>
              <a:rPr lang="nl-NL" sz="2800" dirty="0" smtClean="0"/>
              <a:t>Vader, als U wilt, neem deze drinkbeker van Mij weg; maar laat niet Mijn wil, maar de Uwe geschieden…En Hij kwam in zware zielenstrijd en bad des te vuriger. En Zijn zweet werd als grote druppels bloed, die op de aarde neervielen. </a:t>
            </a:r>
          </a:p>
          <a:p>
            <a:pPr marL="0" indent="0">
              <a:buNone/>
            </a:pPr>
            <a:endParaRPr lang="nl-NL" sz="2800" dirty="0" smtClean="0"/>
          </a:p>
          <a:p>
            <a:pPr marL="0" indent="0">
              <a:buNone/>
            </a:pPr>
            <a:r>
              <a:rPr lang="nl-NL" sz="2800" dirty="0" smtClean="0"/>
              <a:t>Lukas 22: 42, 44</a:t>
            </a:r>
          </a:p>
          <a:p>
            <a:pPr marL="0" indent="0">
              <a:buNone/>
            </a:pPr>
            <a:endParaRPr lang="nl-NL"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Een goddelijk - menselijk offer</a:t>
            </a:r>
            <a:endParaRPr lang="nl-NL" sz="3600" b="1" dirty="0"/>
          </a:p>
        </p:txBody>
      </p:sp>
      <p:pic>
        <p:nvPicPr>
          <p:cNvPr id="4" name="Tijdelijke aanduiding voor inhoud 3" descr="Afbeelding 086.jpg"/>
          <p:cNvPicPr>
            <a:picLocks noGrp="1" noChangeAspect="1"/>
          </p:cNvPicPr>
          <p:nvPr>
            <p:ph idx="1"/>
          </p:nvPr>
        </p:nvPicPr>
        <p:blipFill>
          <a:blip r:embed="rId2" cstate="print"/>
          <a:stretch>
            <a:fillRect/>
          </a:stretch>
        </p:blipFill>
        <p:spPr>
          <a:xfrm>
            <a:off x="1043608" y="1268760"/>
            <a:ext cx="7102061" cy="4525963"/>
          </a:xfrm>
          <a:prstGeom prst="rect">
            <a:avLst/>
          </a:prstGeom>
          <a:ln>
            <a:noFill/>
          </a:ln>
          <a:effectLst>
            <a:outerShdw blurRad="292100" dist="139700" dir="2700000" algn="tl" rotWithShape="0">
              <a:srgbClr val="333333">
                <a:alpha val="65000"/>
              </a:srgbClr>
            </a:outerShdw>
          </a:effectLst>
        </p:spPr>
      </p:pic>
      <p:sp>
        <p:nvSpPr>
          <p:cNvPr id="5" name="Tekstvak 4"/>
          <p:cNvSpPr txBox="1"/>
          <p:nvPr/>
        </p:nvSpPr>
        <p:spPr>
          <a:xfrm>
            <a:off x="1115616" y="6093296"/>
            <a:ext cx="7056784" cy="523220"/>
          </a:xfrm>
          <a:prstGeom prst="rect">
            <a:avLst/>
          </a:prstGeom>
          <a:noFill/>
        </p:spPr>
        <p:txBody>
          <a:bodyPr wrap="square" rtlCol="0">
            <a:spAutoFit/>
          </a:bodyPr>
          <a:lstStyle/>
          <a:p>
            <a:pPr algn="ctr"/>
            <a:r>
              <a:rPr lang="nl-NL" sz="2800" dirty="0" smtClean="0"/>
              <a:t>Exodus 29: 38-42 en Jesaja 53</a:t>
            </a:r>
            <a:endParaRPr lang="nl-NL"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426170"/>
          </a:xfrm>
        </p:spPr>
        <p:txBody>
          <a:bodyPr>
            <a:noAutofit/>
          </a:bodyPr>
          <a:lstStyle/>
          <a:p>
            <a:r>
              <a:rPr lang="nl-NL" sz="3600" b="1" dirty="0" smtClean="0"/>
              <a:t>De ultieme demonstratie van </a:t>
            </a:r>
            <a:br>
              <a:rPr lang="nl-NL" sz="3600" b="1" dirty="0" smtClean="0"/>
            </a:br>
            <a:r>
              <a:rPr lang="nl-NL" sz="3600" b="1" dirty="0" smtClean="0"/>
              <a:t>Gods karakter</a:t>
            </a:r>
            <a:endParaRPr lang="nl-NL" sz="3600" b="1" dirty="0"/>
          </a:p>
        </p:txBody>
      </p:sp>
      <p:sp>
        <p:nvSpPr>
          <p:cNvPr id="3" name="Tijdelijke aanduiding voor inhoud 2"/>
          <p:cNvSpPr>
            <a:spLocks noGrp="1"/>
          </p:cNvSpPr>
          <p:nvPr>
            <p:ph idx="1"/>
          </p:nvPr>
        </p:nvSpPr>
        <p:spPr>
          <a:xfrm>
            <a:off x="457200" y="1988840"/>
            <a:ext cx="8229600" cy="4536504"/>
          </a:xfrm>
        </p:spPr>
        <p:txBody>
          <a:bodyPr>
            <a:normAutofit/>
          </a:bodyPr>
          <a:lstStyle/>
          <a:p>
            <a:pPr marL="0" indent="0">
              <a:buNone/>
            </a:pPr>
            <a:r>
              <a:rPr lang="nl-NL" sz="2800" dirty="0" smtClean="0"/>
              <a:t>Nu wordt het oordeel over deze wereld voltrokken, nu zal de vorst van deze wereld </a:t>
            </a:r>
            <a:r>
              <a:rPr lang="nl-NL" sz="2800" dirty="0" err="1" smtClean="0"/>
              <a:t>buitengeworpen</a:t>
            </a:r>
            <a:r>
              <a:rPr lang="nl-NL" sz="2800" dirty="0" smtClean="0"/>
              <a:t> worden. En Ik, als Ik van de aarde verhoogd ben, zal allen naar Mij toe trekken. </a:t>
            </a:r>
          </a:p>
          <a:p>
            <a:pPr marL="0" indent="0">
              <a:buNone/>
            </a:pPr>
            <a:r>
              <a:rPr lang="nl-NL" sz="2800" dirty="0" smtClean="0"/>
              <a:t>Johannes 12: 31, 32</a:t>
            </a:r>
          </a:p>
          <a:p>
            <a:pPr marL="0" indent="0">
              <a:buNone/>
            </a:pPr>
            <a:endParaRPr lang="nl-NL" sz="3000" dirty="0" smtClean="0"/>
          </a:p>
          <a:p>
            <a:pPr marL="0" indent="0">
              <a:buNone/>
            </a:pPr>
            <a:r>
              <a:rPr lang="nl-NL" sz="2800" dirty="0" smtClean="0"/>
              <a:t>Opdat de overwegingen uit veel harten openbaar worden.</a:t>
            </a:r>
          </a:p>
          <a:p>
            <a:pPr marL="0" indent="0">
              <a:buNone/>
            </a:pPr>
            <a:r>
              <a:rPr lang="nl-NL" sz="2800" dirty="0" smtClean="0"/>
              <a:t>Lukas 2: 35</a:t>
            </a:r>
          </a:p>
          <a:p>
            <a:endParaRPr lang="nl-NL" dirty="0" smtClean="0"/>
          </a:p>
          <a:p>
            <a:endParaRPr lang="nl-N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Afgedaald tot waar wij zijn</a:t>
            </a:r>
            <a:endParaRPr lang="nl-NL" sz="3600" b="1" dirty="0"/>
          </a:p>
        </p:txBody>
      </p:sp>
      <p:sp>
        <p:nvSpPr>
          <p:cNvPr id="3" name="Tijdelijke aanduiding voor inhoud 2"/>
          <p:cNvSpPr>
            <a:spLocks noGrp="1"/>
          </p:cNvSpPr>
          <p:nvPr>
            <p:ph idx="1"/>
          </p:nvPr>
        </p:nvSpPr>
        <p:spPr/>
        <p:txBody>
          <a:bodyPr/>
          <a:lstStyle/>
          <a:p>
            <a:pPr marL="0" indent="0" algn="ctr">
              <a:buNone/>
            </a:pPr>
            <a:r>
              <a:rPr lang="nl-NL" sz="2800" dirty="0" smtClean="0"/>
              <a:t>Hebreeën 2: 5-18</a:t>
            </a:r>
          </a:p>
          <a:p>
            <a:pPr marL="0" indent="0">
              <a:buNone/>
            </a:pPr>
            <a:endParaRPr lang="nl-NL" sz="2800" dirty="0" smtClean="0"/>
          </a:p>
          <a:p>
            <a:pPr marL="0" indent="0">
              <a:buNone/>
            </a:pPr>
            <a:r>
              <a:rPr lang="nl-NL" sz="2800" dirty="0" smtClean="0"/>
              <a:t>Daarom moest Hij in alles aan Zijn broeders gelijk worden, </a:t>
            </a:r>
            <a:r>
              <a:rPr lang="nl-NL" sz="2800" b="1" dirty="0" smtClean="0"/>
              <a:t>opdat Hij een barmhartig en een getrouw Hogepriester zou zijn in de dingen die God betreffen, om de zonden van het volk te verzoenen. </a:t>
            </a:r>
          </a:p>
          <a:p>
            <a:pPr marL="0" indent="0">
              <a:buNone/>
            </a:pPr>
            <a:endParaRPr lang="nl-NL" sz="2800" dirty="0" smtClean="0"/>
          </a:p>
          <a:p>
            <a:pPr marL="0" indent="0">
              <a:buNone/>
            </a:pPr>
            <a:r>
              <a:rPr lang="nl-NL" sz="2800" dirty="0" smtClean="0"/>
              <a:t>Hebreeën 2: 17</a:t>
            </a:r>
            <a:endParaRPr lang="nl-NL"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p:cNvSpPr>
            <a:spLocks noGrp="1"/>
          </p:cNvSpPr>
          <p:nvPr>
            <p:ph sz="half" idx="4294967295"/>
          </p:nvPr>
        </p:nvSpPr>
        <p:spPr>
          <a:xfrm>
            <a:off x="1187624" y="1600200"/>
            <a:ext cx="6840760" cy="4852988"/>
          </a:xfrm>
        </p:spPr>
        <p:txBody>
          <a:bodyPr>
            <a:normAutofit/>
          </a:bodyPr>
          <a:lstStyle/>
          <a:p>
            <a:pPr marL="0" indent="0">
              <a:buNone/>
            </a:pPr>
            <a:endParaRPr lang="nl-NL" dirty="0" smtClean="0"/>
          </a:p>
          <a:p>
            <a:pPr marL="0" indent="0">
              <a:buNone/>
            </a:pPr>
            <a:endParaRPr lang="nl-NL" dirty="0" smtClean="0"/>
          </a:p>
          <a:p>
            <a:pPr marL="0" indent="0">
              <a:buNone/>
            </a:pPr>
            <a:endParaRPr lang="nl-NL" sz="2800" dirty="0" smtClean="0"/>
          </a:p>
          <a:p>
            <a:pPr marL="0" indent="0">
              <a:buNone/>
            </a:pPr>
            <a:endParaRPr lang="nl-NL" sz="2800" dirty="0" smtClean="0"/>
          </a:p>
          <a:p>
            <a:pPr marL="0" indent="0">
              <a:buNone/>
            </a:pPr>
            <a:endParaRPr lang="nl-NL" sz="2800" dirty="0" smtClean="0"/>
          </a:p>
          <a:p>
            <a:pPr marL="0" indent="0">
              <a:buNone/>
            </a:pPr>
            <a:endParaRPr lang="nl-NL" sz="2800" dirty="0" smtClean="0"/>
          </a:p>
          <a:p>
            <a:pPr marL="0" indent="0">
              <a:buNone/>
            </a:pPr>
            <a:r>
              <a:rPr lang="nl-NL" sz="2800" dirty="0" smtClean="0"/>
              <a:t>Hij Die als enige onsterfelijkheid bezit en een ontoegankelijk licht bewoont.</a:t>
            </a:r>
          </a:p>
          <a:p>
            <a:pPr marL="0" indent="0">
              <a:buNone/>
            </a:pPr>
            <a:r>
              <a:rPr lang="nl-NL" sz="2800" dirty="0" smtClean="0"/>
              <a:t>1 Timotheüs 6: 16</a:t>
            </a:r>
            <a:endParaRPr lang="nl-NL" sz="2800" dirty="0"/>
          </a:p>
        </p:txBody>
      </p:sp>
      <p:sp>
        <p:nvSpPr>
          <p:cNvPr id="2" name="Titel 1"/>
          <p:cNvSpPr>
            <a:spLocks noGrp="1"/>
          </p:cNvSpPr>
          <p:nvPr>
            <p:ph type="title"/>
          </p:nvPr>
        </p:nvSpPr>
        <p:spPr/>
        <p:txBody>
          <a:bodyPr>
            <a:normAutofit/>
          </a:bodyPr>
          <a:lstStyle/>
          <a:p>
            <a:r>
              <a:rPr lang="nl-NL" sz="3600" b="1" dirty="0" smtClean="0"/>
              <a:t>De troon van God</a:t>
            </a:r>
            <a:endParaRPr lang="nl-NL" sz="3600" b="1" dirty="0"/>
          </a:p>
        </p:txBody>
      </p:sp>
      <p:pic>
        <p:nvPicPr>
          <p:cNvPr id="6" name="Picture 2" descr="F:\DCIM\100HPAIO\SCAN0427.JPG"/>
          <p:cNvPicPr>
            <a:picLocks noGrp="1" noChangeAspect="1" noChangeArrowheads="1"/>
          </p:cNvPicPr>
          <p:nvPr>
            <p:ph idx="1"/>
          </p:nvPr>
        </p:nvPicPr>
        <p:blipFill>
          <a:blip r:embed="rId2" cstate="print"/>
          <a:srcRect l="6997" t="5405" r="1186" b="42092"/>
          <a:stretch>
            <a:fillRect/>
          </a:stretch>
        </p:blipFill>
        <p:spPr bwMode="auto">
          <a:xfrm>
            <a:off x="899591" y="1423714"/>
            <a:ext cx="7386275" cy="3085406"/>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De priester doet verzoening</a:t>
            </a:r>
            <a:endParaRPr lang="nl-NL" sz="3600" b="1" dirty="0"/>
          </a:p>
        </p:txBody>
      </p:sp>
      <p:pic>
        <p:nvPicPr>
          <p:cNvPr id="4" name="Tijdelijke aanduiding voor inhoud 3" descr="plaatje-2.jpg"/>
          <p:cNvPicPr>
            <a:picLocks noGrp="1" noChangeAspect="1"/>
          </p:cNvPicPr>
          <p:nvPr>
            <p:ph idx="1"/>
          </p:nvPr>
        </p:nvPicPr>
        <p:blipFill>
          <a:blip r:embed="rId2" cstate="print"/>
          <a:stretch>
            <a:fillRect/>
          </a:stretch>
        </p:blipFill>
        <p:spPr>
          <a:xfrm>
            <a:off x="1475656" y="1772816"/>
            <a:ext cx="6146800" cy="3467100"/>
          </a:xfrm>
          <a:prstGeom prst="rect">
            <a:avLst/>
          </a:prstGeom>
          <a:ln>
            <a:noFill/>
          </a:ln>
          <a:effectLst>
            <a:outerShdw blurRad="292100" dist="139700" dir="2700000" algn="tl" rotWithShape="0">
              <a:srgbClr val="333333">
                <a:alpha val="65000"/>
              </a:srgbClr>
            </a:outerShdw>
          </a:effectLst>
        </p:spPr>
      </p:pic>
      <p:sp>
        <p:nvSpPr>
          <p:cNvPr id="5" name="Tekstvak 4"/>
          <p:cNvSpPr txBox="1"/>
          <p:nvPr/>
        </p:nvSpPr>
        <p:spPr>
          <a:xfrm>
            <a:off x="1475656" y="5661248"/>
            <a:ext cx="6120680" cy="523220"/>
          </a:xfrm>
          <a:prstGeom prst="rect">
            <a:avLst/>
          </a:prstGeom>
          <a:noFill/>
        </p:spPr>
        <p:txBody>
          <a:bodyPr wrap="square" rtlCol="0">
            <a:spAutoFit/>
          </a:bodyPr>
          <a:lstStyle/>
          <a:p>
            <a:pPr algn="ctr"/>
            <a:r>
              <a:rPr lang="nl-NL" sz="2800" dirty="0" smtClean="0"/>
              <a:t>Leviticus 4: 27-31</a:t>
            </a:r>
            <a:endParaRPr lang="nl-NL"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476672"/>
            <a:ext cx="8229600" cy="5832648"/>
          </a:xfrm>
        </p:spPr>
        <p:txBody>
          <a:bodyPr>
            <a:normAutofit/>
          </a:bodyPr>
          <a:lstStyle/>
          <a:p>
            <a:pPr marL="0" indent="0">
              <a:buNone/>
            </a:pPr>
            <a:r>
              <a:rPr lang="nl-NL" sz="2800" dirty="0" smtClean="0"/>
              <a:t>Op die dag zal er een bron geopend worden voor het huis van David en voor de inwoners van Jeruzalem tegen de zonde en tegen de onreinheid.</a:t>
            </a:r>
          </a:p>
          <a:p>
            <a:pPr marL="0" indent="0">
              <a:buNone/>
            </a:pPr>
            <a:r>
              <a:rPr lang="nl-NL" sz="2800" dirty="0" smtClean="0"/>
              <a:t>(ter </a:t>
            </a:r>
            <a:r>
              <a:rPr lang="nl-NL" sz="2800" dirty="0" err="1" smtClean="0"/>
              <a:t>ontzondiging</a:t>
            </a:r>
            <a:r>
              <a:rPr lang="nl-NL" sz="2800" dirty="0" smtClean="0"/>
              <a:t> en reiniging. </a:t>
            </a:r>
            <a:r>
              <a:rPr lang="nl-NL" sz="2800" dirty="0" err="1" smtClean="0"/>
              <a:t>Nbg</a:t>
            </a:r>
            <a:r>
              <a:rPr lang="nl-NL" sz="2800" dirty="0" smtClean="0"/>
              <a:t>.)</a:t>
            </a:r>
          </a:p>
          <a:p>
            <a:pPr marL="0" indent="0">
              <a:buNone/>
            </a:pPr>
            <a:r>
              <a:rPr lang="nl-NL" sz="2800" dirty="0" smtClean="0"/>
              <a:t>Zacharia 13: 1</a:t>
            </a:r>
          </a:p>
          <a:p>
            <a:pPr marL="0" indent="0">
              <a:buNone/>
            </a:pPr>
            <a:endParaRPr lang="nl-NL" sz="1400" dirty="0" smtClean="0"/>
          </a:p>
          <a:p>
            <a:pPr marL="0" indent="0">
              <a:buNone/>
            </a:pPr>
            <a:r>
              <a:rPr lang="nl-NL" sz="2800" dirty="0" smtClean="0"/>
              <a:t>Want elke hogepriester wordt                  aangesteld om gaven en                        slachtoffers te offeren. Daarom                          was het noodzakelijk dat ook                             Deze iets had om te offeren. </a:t>
            </a:r>
          </a:p>
          <a:p>
            <a:pPr marL="0" indent="0">
              <a:buNone/>
            </a:pPr>
            <a:r>
              <a:rPr lang="nl-NL" sz="2800" dirty="0" smtClean="0"/>
              <a:t>Hebreeën 8: 3</a:t>
            </a:r>
            <a:endParaRPr lang="nl-NL" sz="2800" dirty="0"/>
          </a:p>
        </p:txBody>
      </p:sp>
      <p:pic>
        <p:nvPicPr>
          <p:cNvPr id="4" name="Afbeelding 3" descr="jesus_on_cross_crucifixion-full.jpg"/>
          <p:cNvPicPr>
            <a:picLocks noChangeAspect="1"/>
          </p:cNvPicPr>
          <p:nvPr/>
        </p:nvPicPr>
        <p:blipFill>
          <a:blip r:embed="rId2" cstate="print"/>
          <a:stretch>
            <a:fillRect/>
          </a:stretch>
        </p:blipFill>
        <p:spPr>
          <a:xfrm>
            <a:off x="5472027" y="2780928"/>
            <a:ext cx="3671973" cy="3212976"/>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De Hogepriester begint Zijn werk  </a:t>
            </a:r>
            <a:endParaRPr lang="nl-NL" sz="3600" b="1" dirty="0"/>
          </a:p>
        </p:txBody>
      </p:sp>
      <p:sp>
        <p:nvSpPr>
          <p:cNvPr id="5" name="Tijdelijke aanduiding voor inhoud 4"/>
          <p:cNvSpPr>
            <a:spLocks noGrp="1"/>
          </p:cNvSpPr>
          <p:nvPr>
            <p:ph idx="1"/>
          </p:nvPr>
        </p:nvSpPr>
        <p:spPr>
          <a:xfrm>
            <a:off x="457200" y="1600200"/>
            <a:ext cx="8229600" cy="5257800"/>
          </a:xfrm>
        </p:spPr>
        <p:txBody>
          <a:bodyPr>
            <a:normAutofit/>
          </a:bodyPr>
          <a:lstStyle/>
          <a:p>
            <a:pPr marL="0" indent="0">
              <a:buNone/>
            </a:pPr>
            <a:r>
              <a:rPr lang="nl-NL" sz="2800" dirty="0" smtClean="0"/>
              <a:t>Handelingen 2: 33, 36-38 en 5: 30-32</a:t>
            </a:r>
          </a:p>
          <a:p>
            <a:pPr marL="0" indent="0">
              <a:buNone/>
            </a:pPr>
            <a:endParaRPr lang="nl-NL" sz="2800" dirty="0" smtClean="0"/>
          </a:p>
          <a:p>
            <a:pPr marL="0" indent="0">
              <a:buNone/>
            </a:pPr>
            <a:r>
              <a:rPr lang="nl-NL" sz="2800" dirty="0" smtClean="0"/>
              <a:t>Nu wij dan een grote Hogepriester hebben, Die de hemelen is doorgegaan, namelijk Jezus, de Zoon van God, laten wij aan deze belijdenis vasthouden. Laten wij dan met vrijmoedigheid naderen tot de troon van de genade, opdat wij barmhartigheid verkrijgen en genade vinden om geholpen te worden op het juiste tijdstip. </a:t>
            </a:r>
          </a:p>
          <a:p>
            <a:pPr marL="0" indent="0">
              <a:buNone/>
            </a:pPr>
            <a:r>
              <a:rPr lang="nl-NL" sz="2800" dirty="0" smtClean="0"/>
              <a:t>Hebreeën 4: 14, 16</a:t>
            </a:r>
          </a:p>
          <a:p>
            <a:pPr marL="0" indent="0">
              <a:buNone/>
            </a:pPr>
            <a:endParaRPr lang="nl-NL" sz="2800" dirty="0" smtClean="0"/>
          </a:p>
          <a:p>
            <a:pPr marL="0" indent="0">
              <a:buNone/>
            </a:pPr>
            <a:endParaRPr lang="nl-NL" sz="2800" dirty="0" smtClean="0"/>
          </a:p>
          <a:p>
            <a:pPr marL="0" indent="0">
              <a:buNone/>
            </a:pPr>
            <a:endParaRPr lang="nl-NL" sz="2800" dirty="0" smtClean="0"/>
          </a:p>
          <a:p>
            <a:pPr marL="0" indent="0">
              <a:buNone/>
            </a:pPr>
            <a:endParaRPr lang="nl-NL" sz="2800" dirty="0" smtClean="0"/>
          </a:p>
          <a:p>
            <a:pPr marL="0" indent="0">
              <a:buNone/>
            </a:pPr>
            <a:endParaRPr lang="nl-NL" sz="2800" dirty="0" smtClean="0"/>
          </a:p>
          <a:p>
            <a:pPr marL="0" indent="0">
              <a:buNone/>
            </a:pPr>
            <a:endParaRPr lang="nl-NL" sz="28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Jezus volgen in het heiligdom</a:t>
            </a:r>
            <a:endParaRPr lang="nl-NL" sz="3600" b="1" dirty="0"/>
          </a:p>
        </p:txBody>
      </p:sp>
      <p:sp>
        <p:nvSpPr>
          <p:cNvPr id="3" name="Tijdelijke aanduiding voor inhoud 2"/>
          <p:cNvSpPr>
            <a:spLocks noGrp="1"/>
          </p:cNvSpPr>
          <p:nvPr>
            <p:ph idx="1"/>
          </p:nvPr>
        </p:nvSpPr>
        <p:spPr/>
        <p:txBody>
          <a:bodyPr>
            <a:normAutofit/>
          </a:bodyPr>
          <a:lstStyle/>
          <a:p>
            <a:pPr marL="0" indent="0">
              <a:buNone/>
            </a:pPr>
            <a:endParaRPr lang="nl-NL" sz="2800" dirty="0" smtClean="0"/>
          </a:p>
          <a:p>
            <a:pPr marL="0" indent="0">
              <a:buNone/>
            </a:pPr>
            <a:r>
              <a:rPr lang="nl-NL" sz="2800" dirty="0" smtClean="0"/>
              <a:t>Deze </a:t>
            </a:r>
            <a:r>
              <a:rPr lang="nl-NL" sz="2800" dirty="0" smtClean="0"/>
              <a:t>hoop hebben wij als een anker voor de ziel, dat vast en onwrikbaar is en reikt tot in het binnenste heiligdom, achter het voorhangsel. </a:t>
            </a:r>
            <a:r>
              <a:rPr lang="nl-NL" sz="2800" dirty="0" smtClean="0"/>
              <a:t>Daar </a:t>
            </a:r>
            <a:r>
              <a:rPr lang="nl-NL" sz="2800" dirty="0" smtClean="0"/>
              <a:t>is de Voorloper voor ons binnengegaan, namelijk Jezus, Die naar de ordening van </a:t>
            </a:r>
            <a:r>
              <a:rPr lang="nl-NL" sz="2800" dirty="0" err="1" smtClean="0"/>
              <a:t>Melchizedek</a:t>
            </a:r>
            <a:r>
              <a:rPr lang="nl-NL" sz="2800" dirty="0" smtClean="0"/>
              <a:t> Hogepriester geworden is tot in eeuwigheid</a:t>
            </a:r>
            <a:r>
              <a:rPr lang="nl-NL" sz="2800" dirty="0" smtClean="0"/>
              <a:t>.</a:t>
            </a:r>
          </a:p>
          <a:p>
            <a:pPr marL="0" indent="0">
              <a:buNone/>
            </a:pPr>
            <a:endParaRPr lang="nl-NL" sz="2800" dirty="0" smtClean="0"/>
          </a:p>
          <a:p>
            <a:pPr marL="0" indent="0">
              <a:buNone/>
            </a:pPr>
            <a:r>
              <a:rPr lang="nl-NL" sz="2800" dirty="0" smtClean="0"/>
              <a:t>Hebreeën 6: 19, 20 </a:t>
            </a:r>
            <a:endParaRPr lang="nl-NL" sz="2800" dirty="0" smtClean="0"/>
          </a:p>
          <a:p>
            <a:endParaRPr lang="nl-N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Let op de Apostel en Hogepriester!</a:t>
            </a:r>
            <a:endParaRPr lang="nl-NL" sz="3600" b="1" dirty="0"/>
          </a:p>
        </p:txBody>
      </p:sp>
      <p:sp>
        <p:nvSpPr>
          <p:cNvPr id="3" name="Tijdelijke aanduiding voor inhoud 2"/>
          <p:cNvSpPr>
            <a:spLocks noGrp="1"/>
          </p:cNvSpPr>
          <p:nvPr>
            <p:ph idx="1"/>
          </p:nvPr>
        </p:nvSpPr>
        <p:spPr>
          <a:xfrm>
            <a:off x="457200" y="1600200"/>
            <a:ext cx="8229600" cy="5069160"/>
          </a:xfrm>
        </p:spPr>
        <p:txBody>
          <a:bodyPr>
            <a:normAutofit/>
          </a:bodyPr>
          <a:lstStyle/>
          <a:p>
            <a:pPr marL="0" indent="0">
              <a:buNone/>
            </a:pPr>
            <a:endParaRPr lang="nl-NL" sz="2800" dirty="0" smtClean="0"/>
          </a:p>
          <a:p>
            <a:pPr marL="0" indent="0">
              <a:buNone/>
            </a:pPr>
            <a:r>
              <a:rPr lang="nl-NL" sz="2800" dirty="0" smtClean="0"/>
              <a:t>Zien op Jezus - Hebreeën 3: 1</a:t>
            </a:r>
          </a:p>
          <a:p>
            <a:pPr marL="0" indent="0">
              <a:buNone/>
            </a:pPr>
            <a:r>
              <a:rPr lang="nl-NL" sz="2800" dirty="0" smtClean="0"/>
              <a:t>Luisteren naar Zijn stem – Hebreeën 3: 7, 15; 4: 7</a:t>
            </a:r>
          </a:p>
          <a:p>
            <a:pPr marL="0" indent="0">
              <a:buNone/>
            </a:pPr>
            <a:r>
              <a:rPr lang="nl-NL" sz="2800" dirty="0" smtClean="0"/>
              <a:t>Geloven in Hem – Hebreeën 4: 2, 3</a:t>
            </a:r>
          </a:p>
          <a:p>
            <a:pPr marL="0" indent="0">
              <a:buNone/>
            </a:pPr>
            <a:r>
              <a:rPr lang="nl-NL" sz="2800" dirty="0" smtClean="0"/>
              <a:t>Onze eigen werken los laten – Hebreeën 4: 10</a:t>
            </a:r>
          </a:p>
          <a:p>
            <a:pPr marL="0" indent="0">
              <a:buNone/>
            </a:pPr>
            <a:r>
              <a:rPr lang="nl-NL" sz="2800" dirty="0" smtClean="0"/>
              <a:t>Ernst maken met het ingaan tot de rust – Hebreeën 3: 11; 4: 11</a:t>
            </a:r>
          </a:p>
          <a:p>
            <a:pPr marL="0" indent="0">
              <a:buNone/>
            </a:pPr>
            <a:r>
              <a:rPr lang="nl-NL" sz="2800" dirty="0" smtClean="0"/>
              <a:t>Belijdenis vasthouden – Hebreeën 4: 14</a:t>
            </a:r>
          </a:p>
          <a:p>
            <a:pPr marL="0" indent="0">
              <a:buNone/>
            </a:pPr>
            <a:r>
              <a:rPr lang="nl-NL" sz="2800" dirty="0" smtClean="0"/>
              <a:t>Komen tot de genadetroon – Hebreeën 4: 16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Waarschuwingen!</a:t>
            </a:r>
            <a:endParaRPr lang="nl-NL" sz="3600" b="1" dirty="0"/>
          </a:p>
        </p:txBody>
      </p:sp>
      <p:sp>
        <p:nvSpPr>
          <p:cNvPr id="3" name="Tijdelijke aanduiding voor inhoud 2"/>
          <p:cNvSpPr>
            <a:spLocks noGrp="1"/>
          </p:cNvSpPr>
          <p:nvPr>
            <p:ph idx="1"/>
          </p:nvPr>
        </p:nvSpPr>
        <p:spPr>
          <a:xfrm>
            <a:off x="457200" y="1484784"/>
            <a:ext cx="8229600" cy="5184576"/>
          </a:xfrm>
        </p:spPr>
        <p:txBody>
          <a:bodyPr>
            <a:normAutofit/>
          </a:bodyPr>
          <a:lstStyle/>
          <a:p>
            <a:pPr marL="0" indent="0">
              <a:buNone/>
            </a:pPr>
            <a:r>
              <a:rPr lang="nl-NL" sz="2800" dirty="0" smtClean="0"/>
              <a:t>Hebreeën 3: 14 en 4: 1, 11 en 6: 11 en 4-8</a:t>
            </a:r>
          </a:p>
          <a:p>
            <a:pPr marL="0" indent="0">
              <a:buNone/>
            </a:pPr>
            <a:endParaRPr lang="nl-NL" sz="2800" dirty="0" smtClean="0"/>
          </a:p>
          <a:p>
            <a:pPr marL="0" indent="0">
              <a:buNone/>
            </a:pPr>
            <a:r>
              <a:rPr lang="nl-NL" sz="2800" dirty="0" smtClean="0"/>
              <a:t>Maar Ik heb tegen u dat u uw eerste liefde hebt verlaten. Bedenk dan van welke hoogte u bent gevallen en bekeer u en doe de eerste werken. Maar zo niet, dan kom Ik spoedig bij u en zal uw kandelaar van zijn plaats wegnemen, als u zich niet bekeert. </a:t>
            </a:r>
          </a:p>
          <a:p>
            <a:pPr marL="0" indent="0">
              <a:buNone/>
            </a:pPr>
            <a:r>
              <a:rPr lang="nl-NL" sz="2800" dirty="0" smtClean="0"/>
              <a:t>Openbaring 2: 4, 5</a:t>
            </a:r>
          </a:p>
          <a:p>
            <a:pPr marL="0" indent="0">
              <a:buNone/>
            </a:pPr>
            <a:r>
              <a:rPr lang="nl-NL" sz="2800" dirty="0" smtClean="0"/>
              <a:t>Handelingen 21: 17-24</a:t>
            </a:r>
          </a:p>
          <a:p>
            <a:pPr marL="0" indent="0">
              <a:buNone/>
            </a:pPr>
            <a:endParaRPr lang="nl-NL" sz="2800" dirty="0" smtClean="0"/>
          </a:p>
          <a:p>
            <a:pPr marL="0" indent="0">
              <a:buNone/>
            </a:pPr>
            <a:endParaRPr lang="nl-NL" sz="2800" dirty="0" smtClean="0"/>
          </a:p>
          <a:p>
            <a:pPr marL="0" indent="0">
              <a:buNone/>
            </a:pPr>
            <a:endParaRPr lang="nl-NL" sz="2800" dirty="0" smtClean="0"/>
          </a:p>
          <a:p>
            <a:pPr marL="0" indent="0">
              <a:buNone/>
            </a:pPr>
            <a:endParaRPr lang="nl-NL"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Beloften van God</a:t>
            </a:r>
            <a:endParaRPr lang="nl-NL" sz="3600" b="1" dirty="0"/>
          </a:p>
        </p:txBody>
      </p:sp>
      <p:sp>
        <p:nvSpPr>
          <p:cNvPr id="3" name="Tijdelijke aanduiding voor inhoud 2"/>
          <p:cNvSpPr>
            <a:spLocks noGrp="1"/>
          </p:cNvSpPr>
          <p:nvPr>
            <p:ph sz="half" idx="1"/>
          </p:nvPr>
        </p:nvSpPr>
        <p:spPr/>
        <p:txBody>
          <a:bodyPr>
            <a:normAutofit/>
          </a:bodyPr>
          <a:lstStyle/>
          <a:p>
            <a:pPr marL="0" indent="0">
              <a:buNone/>
            </a:pPr>
            <a:endParaRPr lang="nl-NL" sz="2800" dirty="0" smtClean="0"/>
          </a:p>
          <a:p>
            <a:pPr marL="0" indent="0">
              <a:buNone/>
            </a:pPr>
            <a:endParaRPr lang="nl-NL" dirty="0" smtClean="0"/>
          </a:p>
          <a:p>
            <a:pPr marL="0" indent="0">
              <a:buNone/>
            </a:pPr>
            <a:r>
              <a:rPr lang="nl-NL" sz="2800" dirty="0" smtClean="0"/>
              <a:t>Hebreeën 6: 13-20</a:t>
            </a:r>
          </a:p>
          <a:p>
            <a:pPr marL="0" indent="0">
              <a:buNone/>
            </a:pPr>
            <a:endParaRPr lang="nl-NL" sz="2800" dirty="0" smtClean="0"/>
          </a:p>
          <a:p>
            <a:pPr marL="0" indent="0">
              <a:buNone/>
            </a:pPr>
            <a:r>
              <a:rPr lang="nl-NL" sz="2800" dirty="0" smtClean="0"/>
              <a:t>Hebreeën 7: 19-28</a:t>
            </a:r>
            <a:endParaRPr lang="nl-NL" sz="2800" dirty="0"/>
          </a:p>
        </p:txBody>
      </p:sp>
      <p:pic>
        <p:nvPicPr>
          <p:cNvPr id="5" name="Tijdelijke aanduiding voor inhoud 4" descr="Afbeelding 002.jpg"/>
          <p:cNvPicPr>
            <a:picLocks noGrp="1" noChangeAspect="1"/>
          </p:cNvPicPr>
          <p:nvPr>
            <p:ph sz="half" idx="2"/>
          </p:nvPr>
        </p:nvPicPr>
        <p:blipFill>
          <a:blip r:embed="rId2" cstate="print"/>
          <a:srcRect t="19550" r="29380"/>
          <a:stretch>
            <a:fillRect/>
          </a:stretch>
        </p:blipFill>
        <p:spPr>
          <a:xfrm>
            <a:off x="3936551" y="1544704"/>
            <a:ext cx="4750249" cy="4620599"/>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Afval! </a:t>
            </a:r>
            <a:endParaRPr lang="nl-NL" sz="3600" b="1" dirty="0"/>
          </a:p>
        </p:txBody>
      </p:sp>
      <p:sp>
        <p:nvSpPr>
          <p:cNvPr id="3" name="Tijdelijke aanduiding voor inhoud 2"/>
          <p:cNvSpPr>
            <a:spLocks noGrp="1"/>
          </p:cNvSpPr>
          <p:nvPr>
            <p:ph idx="1"/>
          </p:nvPr>
        </p:nvSpPr>
        <p:spPr/>
        <p:txBody>
          <a:bodyPr>
            <a:normAutofit/>
          </a:bodyPr>
          <a:lstStyle/>
          <a:p>
            <a:pPr marL="0" indent="0">
              <a:buNone/>
            </a:pPr>
            <a:r>
              <a:rPr lang="nl-NL" sz="3000" dirty="0" smtClean="0"/>
              <a:t>Laat niemand u op enigerlei wijze misleiden. Want die dag komt niet, tenzij eerst de afval gekomen is en de mens van de wetteloosheid, de zoon van het verderf, geopenbaard is, de tegenstander, die zich ook verheft boven al wat God genoemd of als God vereerd wordt, zodat hij als God in de tempel van God gaat zitten en zichzelf als God voordoet. </a:t>
            </a:r>
          </a:p>
          <a:p>
            <a:pPr marL="0" indent="0">
              <a:buNone/>
            </a:pPr>
            <a:r>
              <a:rPr lang="nl-NL" sz="3000" dirty="0" smtClean="0"/>
              <a:t>2 Tessalonicenzen 2: 3, 4</a:t>
            </a:r>
          </a:p>
          <a:p>
            <a:endParaRPr lang="nl-NL"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nl-NL" sz="2800" dirty="0" smtClean="0"/>
              <a:t>Want dit weet ik: dat na mijn vertrek wrede wolven bij u zullen binnenkomen, die de kudde niet sparen; en dat uit uw eigen midden mannen zullen opstaan die de waarheid verdraaien om de discipelen weg te trekken achter zich aan. </a:t>
            </a:r>
          </a:p>
          <a:p>
            <a:pPr marL="0" indent="0">
              <a:buNone/>
            </a:pPr>
            <a:endParaRPr lang="nl-NL" sz="2800" dirty="0" smtClean="0"/>
          </a:p>
          <a:p>
            <a:pPr marL="0" indent="0">
              <a:buNone/>
            </a:pPr>
            <a:r>
              <a:rPr lang="nl-NL" sz="2800" dirty="0" smtClean="0"/>
              <a:t>Handelingen 20: 29, 30</a:t>
            </a:r>
          </a:p>
          <a:p>
            <a:pPr marL="0" indent="0">
              <a:buNone/>
            </a:pPr>
            <a:endParaRPr lang="nl-NL"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De kudde werd niet gespaard</a:t>
            </a:r>
            <a:endParaRPr lang="nl-NL" sz="3600" b="1" dirty="0"/>
          </a:p>
        </p:txBody>
      </p:sp>
      <p:sp>
        <p:nvSpPr>
          <p:cNvPr id="3" name="Tijdelijke aanduiding voor inhoud 2"/>
          <p:cNvSpPr>
            <a:spLocks noGrp="1"/>
          </p:cNvSpPr>
          <p:nvPr>
            <p:ph idx="1"/>
          </p:nvPr>
        </p:nvSpPr>
        <p:spPr>
          <a:xfrm>
            <a:off x="457200" y="1600200"/>
            <a:ext cx="8229600" cy="4709120"/>
          </a:xfrm>
        </p:spPr>
        <p:txBody>
          <a:bodyPr>
            <a:normAutofit/>
          </a:bodyPr>
          <a:lstStyle/>
          <a:p>
            <a:pPr marL="0" indent="0">
              <a:buNone/>
            </a:pPr>
            <a:r>
              <a:rPr lang="nl-NL" sz="2800" dirty="0" smtClean="0"/>
              <a:t>En het beest werd macht gegeven om oorlog te voeren tegen de heiligen en om hen te overwinnen, en hem werd macht gegeven over elke stam, taal en volk. </a:t>
            </a:r>
            <a:r>
              <a:rPr lang="nl-NL" sz="2800" dirty="0" smtClean="0"/>
              <a:t>En </a:t>
            </a:r>
            <a:r>
              <a:rPr lang="nl-NL" sz="2800" dirty="0" smtClean="0"/>
              <a:t>allen die op de aarde wonen, zullen het aanbidden, althans van wie de namen niet zijn geschreven in het boek des levens van het Lam Dat geslacht is, van de grondlegging van de wereld af. </a:t>
            </a:r>
            <a:endParaRPr lang="nl-NL" sz="2800" dirty="0" smtClean="0"/>
          </a:p>
          <a:p>
            <a:pPr marL="0" indent="0">
              <a:buNone/>
            </a:pPr>
            <a:endParaRPr lang="nl-NL" sz="2800" dirty="0" smtClean="0"/>
          </a:p>
          <a:p>
            <a:pPr marL="0" indent="0">
              <a:buNone/>
            </a:pPr>
            <a:r>
              <a:rPr lang="nl-NL" sz="2800" dirty="0" smtClean="0"/>
              <a:t>Openbaring 13: 7, 8</a:t>
            </a:r>
            <a:endParaRPr lang="nl-NL" sz="2800" dirty="0" smtClean="0"/>
          </a:p>
          <a:p>
            <a:pPr marL="0" indent="0">
              <a:buNone/>
            </a:pPr>
            <a:endParaRPr lang="nl-NL"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Christus de Zoon van God</a:t>
            </a:r>
            <a:endParaRPr lang="nl-NL" sz="3600" b="1" dirty="0"/>
          </a:p>
        </p:txBody>
      </p:sp>
      <p:sp>
        <p:nvSpPr>
          <p:cNvPr id="3" name="Tijdelijke aanduiding voor inhoud 2"/>
          <p:cNvSpPr>
            <a:spLocks noGrp="1"/>
          </p:cNvSpPr>
          <p:nvPr>
            <p:ph idx="1"/>
          </p:nvPr>
        </p:nvSpPr>
        <p:spPr>
          <a:xfrm>
            <a:off x="457200" y="1600200"/>
            <a:ext cx="8229600" cy="4997152"/>
          </a:xfrm>
        </p:spPr>
        <p:txBody>
          <a:bodyPr>
            <a:normAutofit/>
          </a:bodyPr>
          <a:lstStyle/>
          <a:p>
            <a:pPr marL="0" indent="0" algn="ctr">
              <a:buNone/>
            </a:pPr>
            <a:r>
              <a:rPr lang="nl-NL" sz="2800" b="1" dirty="0" smtClean="0"/>
              <a:t>Een verbond in de hemel</a:t>
            </a:r>
          </a:p>
          <a:p>
            <a:pPr marL="0" indent="0" algn="ctr">
              <a:buNone/>
            </a:pPr>
            <a:endParaRPr lang="nl-NL" sz="2800" b="1" dirty="0"/>
          </a:p>
          <a:p>
            <a:pPr marL="0" indent="0">
              <a:buNone/>
            </a:pPr>
            <a:endParaRPr lang="nl-NL" sz="2800" dirty="0" smtClean="0"/>
          </a:p>
          <a:p>
            <a:pPr marL="0" indent="0">
              <a:buNone/>
            </a:pPr>
            <a:r>
              <a:rPr lang="nl-NL" sz="2800" dirty="0" smtClean="0"/>
              <a:t>Psalm 89: 14-17, 20-22, 27-30</a:t>
            </a:r>
          </a:p>
          <a:p>
            <a:pPr marL="0" indent="0">
              <a:buNone/>
            </a:pPr>
            <a:endParaRPr lang="nl-NL" sz="2800" dirty="0"/>
          </a:p>
          <a:p>
            <a:pPr marL="0" indent="0">
              <a:buNone/>
            </a:pPr>
            <a:r>
              <a:rPr lang="nl-NL" sz="2800" dirty="0" smtClean="0"/>
              <a:t>Psalm 2: 6, 7</a:t>
            </a:r>
          </a:p>
          <a:p>
            <a:pPr marL="0" indent="0">
              <a:buNone/>
            </a:pPr>
            <a:endParaRPr lang="nl-NL" sz="2800" dirty="0"/>
          </a:p>
          <a:p>
            <a:pPr marL="0" indent="0">
              <a:buNone/>
            </a:pPr>
            <a:r>
              <a:rPr lang="nl-NL" sz="2800" dirty="0" smtClean="0"/>
              <a:t>Hebreeën 1: 5</a:t>
            </a:r>
          </a:p>
          <a:p>
            <a:pPr marL="0" indent="0">
              <a:buNone/>
            </a:pPr>
            <a:endParaRPr lang="nl-NL" sz="2800" dirty="0" smtClean="0"/>
          </a:p>
          <a:p>
            <a:pPr marL="0" indent="0">
              <a:buNone/>
            </a:pPr>
            <a:endParaRPr lang="nl-NL" sz="2800" dirty="0"/>
          </a:p>
          <a:p>
            <a:pPr marL="0" indent="0">
              <a:buNone/>
            </a:pPr>
            <a:endParaRPr lang="nl-NL"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Sommigen bleven trouw</a:t>
            </a:r>
            <a:endParaRPr lang="nl-NL" sz="3600" b="1" dirty="0"/>
          </a:p>
        </p:txBody>
      </p:sp>
      <p:sp>
        <p:nvSpPr>
          <p:cNvPr id="3" name="Tijdelijke aanduiding voor inhoud 2"/>
          <p:cNvSpPr>
            <a:spLocks noGrp="1"/>
          </p:cNvSpPr>
          <p:nvPr>
            <p:ph idx="1"/>
          </p:nvPr>
        </p:nvSpPr>
        <p:spPr/>
        <p:txBody>
          <a:bodyPr>
            <a:normAutofit/>
          </a:bodyPr>
          <a:lstStyle/>
          <a:p>
            <a:pPr marL="0" indent="0">
              <a:buNone/>
            </a:pPr>
            <a:endParaRPr lang="nl-NL" sz="2800" dirty="0" smtClean="0"/>
          </a:p>
          <a:p>
            <a:pPr marL="0" indent="0">
              <a:buNone/>
            </a:pPr>
            <a:r>
              <a:rPr lang="nl-NL" sz="2800" dirty="0" smtClean="0"/>
              <a:t>Maar Ik zeg tegen u, en tegen de overigen in </a:t>
            </a:r>
            <a:r>
              <a:rPr lang="nl-NL" sz="2800" dirty="0" err="1" smtClean="0"/>
              <a:t>Thyatira</a:t>
            </a:r>
            <a:r>
              <a:rPr lang="nl-NL" sz="2800" dirty="0" smtClean="0"/>
              <a:t>, (Periode van 358-1798) </a:t>
            </a:r>
            <a:r>
              <a:rPr lang="nl-NL" sz="2800" dirty="0" err="1" smtClean="0"/>
              <a:t>voorzover</a:t>
            </a:r>
            <a:r>
              <a:rPr lang="nl-NL" sz="2800" dirty="0" smtClean="0"/>
              <a:t> zij deze leer niet hebben en zij, zoals zij dat noemen, de diepten van de satan niet hebben leren kennen: Ik zal u geen andere last opleggen dan deze: Houd vast aan wat u hebt totdat Ik kom.</a:t>
            </a:r>
          </a:p>
          <a:p>
            <a:pPr marL="0" indent="0">
              <a:buNone/>
            </a:pPr>
            <a:endParaRPr lang="nl-NL" sz="2800" dirty="0" smtClean="0"/>
          </a:p>
          <a:p>
            <a:pPr marL="0" indent="0">
              <a:buNone/>
            </a:pPr>
            <a:r>
              <a:rPr lang="nl-NL" sz="2800" dirty="0" smtClean="0"/>
              <a:t>Openbaring 2: 24, 25</a:t>
            </a:r>
            <a:endParaRPr lang="nl-NL"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Mijn werken bewaren</a:t>
            </a:r>
            <a:endParaRPr lang="nl-NL" sz="3600" b="1" dirty="0"/>
          </a:p>
        </p:txBody>
      </p:sp>
      <p:sp>
        <p:nvSpPr>
          <p:cNvPr id="3" name="Tijdelijke aanduiding voor inhoud 2"/>
          <p:cNvSpPr>
            <a:spLocks noGrp="1"/>
          </p:cNvSpPr>
          <p:nvPr>
            <p:ph idx="1"/>
          </p:nvPr>
        </p:nvSpPr>
        <p:spPr/>
        <p:txBody>
          <a:bodyPr>
            <a:normAutofit/>
          </a:bodyPr>
          <a:lstStyle/>
          <a:p>
            <a:pPr marL="0" indent="0">
              <a:buNone/>
            </a:pPr>
            <a:r>
              <a:rPr lang="nl-NL" sz="2800" dirty="0" smtClean="0"/>
              <a:t>Ik ken uw werken, de liefde, het dienstbetoon, het geloof, uw volharding en uw werken, en ook dat de laatste meer zijn dan de eerste.</a:t>
            </a:r>
          </a:p>
          <a:p>
            <a:pPr marL="0" indent="0">
              <a:buNone/>
            </a:pPr>
            <a:r>
              <a:rPr lang="nl-NL" sz="2800" dirty="0" smtClean="0"/>
              <a:t>En wie overwint en wie Mijn werken tot het einde toe in acht neemt (bewaart </a:t>
            </a:r>
            <a:r>
              <a:rPr lang="nl-NL" sz="2800" dirty="0" err="1" smtClean="0"/>
              <a:t>nbg</a:t>
            </a:r>
            <a:r>
              <a:rPr lang="nl-NL" sz="2800" dirty="0" smtClean="0"/>
              <a:t>.), hem zal Ik macht geven over de heidenvolken.</a:t>
            </a:r>
          </a:p>
          <a:p>
            <a:pPr marL="0" indent="0">
              <a:buNone/>
            </a:pPr>
            <a:endParaRPr lang="nl-NL" sz="2800" dirty="0" smtClean="0"/>
          </a:p>
          <a:p>
            <a:pPr marL="0" indent="0">
              <a:buNone/>
            </a:pPr>
            <a:r>
              <a:rPr lang="nl-NL" sz="2800" dirty="0" smtClean="0"/>
              <a:t>Openbaring 2: 19, 26</a:t>
            </a:r>
            <a:endParaRPr lang="nl-NL"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Hoelang?</a:t>
            </a:r>
            <a:endParaRPr lang="nl-NL" sz="3600" b="1" dirty="0"/>
          </a:p>
        </p:txBody>
      </p:sp>
      <p:sp>
        <p:nvSpPr>
          <p:cNvPr id="3" name="Tijdelijke aanduiding voor inhoud 2"/>
          <p:cNvSpPr>
            <a:spLocks noGrp="1"/>
          </p:cNvSpPr>
          <p:nvPr>
            <p:ph idx="1"/>
          </p:nvPr>
        </p:nvSpPr>
        <p:spPr/>
        <p:txBody>
          <a:bodyPr>
            <a:normAutofit/>
          </a:bodyPr>
          <a:lstStyle/>
          <a:p>
            <a:pPr marL="0" indent="0">
              <a:buNone/>
            </a:pPr>
            <a:r>
              <a:rPr lang="nl-NL" sz="2800" dirty="0" smtClean="0"/>
              <a:t>Toen hoorde ik een heilige spreken, en een heilige zei tegen de Ongenoemde Die sprak:… Hoelang zal zowel het heiligdom als het leger overgegeven worden om vertrapt te worden? Hij zei tegen mij: Tot tweeduizend driehonderd avonden en morgens. Dan zal het heiligdom in rechten hersteld worden.</a:t>
            </a:r>
          </a:p>
          <a:p>
            <a:pPr marL="0" indent="0">
              <a:buNone/>
            </a:pPr>
            <a:endParaRPr lang="nl-NL" sz="2800" dirty="0" smtClean="0"/>
          </a:p>
          <a:p>
            <a:pPr marL="0" indent="0">
              <a:buNone/>
            </a:pPr>
            <a:r>
              <a:rPr lang="nl-NL" sz="2800" dirty="0" smtClean="0"/>
              <a:t>Daniël 8: 13, 14</a:t>
            </a:r>
            <a:endParaRPr lang="nl-NL"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1844</a:t>
            </a:r>
            <a:endParaRPr lang="nl-NL" sz="3600" b="1" dirty="0"/>
          </a:p>
        </p:txBody>
      </p:sp>
      <p:sp>
        <p:nvSpPr>
          <p:cNvPr id="3" name="Tijdelijke aanduiding voor inhoud 2"/>
          <p:cNvSpPr>
            <a:spLocks noGrp="1"/>
          </p:cNvSpPr>
          <p:nvPr>
            <p:ph idx="1"/>
          </p:nvPr>
        </p:nvSpPr>
        <p:spPr>
          <a:xfrm>
            <a:off x="457200" y="1600200"/>
            <a:ext cx="8229600" cy="4781128"/>
          </a:xfrm>
        </p:spPr>
        <p:txBody>
          <a:bodyPr>
            <a:normAutofit/>
          </a:bodyPr>
          <a:lstStyle/>
          <a:p>
            <a:pPr marL="0" indent="0">
              <a:buNone/>
            </a:pPr>
            <a:r>
              <a:rPr lang="nl-NL" sz="2800" dirty="0" smtClean="0"/>
              <a:t>En schrijf aan de engel van de gemeente in Filadelfia: Dit zegt de Heilige, de Waarachtige, Die de sleutel van David heeft, Die opent en niemand sluit, en Hij sluit en niemand opent.</a:t>
            </a:r>
          </a:p>
          <a:p>
            <a:pPr marL="0" indent="0">
              <a:buNone/>
            </a:pPr>
            <a:r>
              <a:rPr lang="nl-NL" sz="2800" dirty="0" smtClean="0"/>
              <a:t>Openbaring 3: 7</a:t>
            </a:r>
          </a:p>
          <a:p>
            <a:pPr marL="0" indent="0">
              <a:buNone/>
            </a:pPr>
            <a:endParaRPr lang="nl-NL" sz="2800" dirty="0" smtClean="0"/>
          </a:p>
          <a:p>
            <a:pPr marL="0" indent="0">
              <a:buNone/>
            </a:pPr>
            <a:r>
              <a:rPr lang="nl-NL" sz="2800" dirty="0" smtClean="0"/>
              <a:t>En de tempel van God in de hemel werd geopend en de ark van Zijn verbond werd zichtbaar in Zijn tempel.</a:t>
            </a:r>
          </a:p>
          <a:p>
            <a:pPr marL="0" indent="0">
              <a:buNone/>
            </a:pPr>
            <a:r>
              <a:rPr lang="nl-NL" sz="2800" dirty="0" smtClean="0"/>
              <a:t>Openbaring 11: 19</a:t>
            </a:r>
            <a:endParaRPr lang="nl-NL"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H113.JPG"/>
          <p:cNvPicPr>
            <a:picLocks noGrp="1" noChangeAspect="1"/>
          </p:cNvPicPr>
          <p:nvPr>
            <p:ph idx="1"/>
          </p:nvPr>
        </p:nvPicPr>
        <p:blipFill>
          <a:blip r:embed="rId2" cstate="print"/>
          <a:stretch>
            <a:fillRect/>
          </a:stretch>
        </p:blipFill>
        <p:spPr>
          <a:xfrm>
            <a:off x="1547664" y="620688"/>
            <a:ext cx="6034617" cy="4525963"/>
          </a:xfrm>
          <a:prstGeom prst="rect">
            <a:avLst/>
          </a:prstGeom>
          <a:ln>
            <a:noFill/>
          </a:ln>
          <a:effectLst>
            <a:softEdge rad="112500"/>
          </a:effectLst>
        </p:spPr>
      </p:pic>
      <p:sp>
        <p:nvSpPr>
          <p:cNvPr id="5" name="Tekstvak 4"/>
          <p:cNvSpPr txBox="1"/>
          <p:nvPr/>
        </p:nvSpPr>
        <p:spPr>
          <a:xfrm>
            <a:off x="1475656" y="5229200"/>
            <a:ext cx="6264696" cy="1384995"/>
          </a:xfrm>
          <a:prstGeom prst="rect">
            <a:avLst/>
          </a:prstGeom>
          <a:noFill/>
        </p:spPr>
        <p:txBody>
          <a:bodyPr wrap="square" rtlCol="0">
            <a:spAutoFit/>
          </a:bodyPr>
          <a:lstStyle/>
          <a:p>
            <a:pPr algn="ctr"/>
            <a:r>
              <a:rPr lang="nl-NL" sz="2800" dirty="0" smtClean="0"/>
              <a:t>Hebreeën 8: 1, 2 en 9: 6-8, 24, 25</a:t>
            </a:r>
          </a:p>
          <a:p>
            <a:pPr algn="ctr"/>
            <a:r>
              <a:rPr lang="nl-NL" sz="2800" dirty="0" smtClean="0"/>
              <a:t>Tabernakel = heilige</a:t>
            </a:r>
          </a:p>
          <a:p>
            <a:pPr algn="ctr"/>
            <a:r>
              <a:rPr lang="nl-NL" sz="2800" dirty="0" smtClean="0"/>
              <a:t>Heiligdom = heilige der heiligen</a:t>
            </a:r>
            <a:endParaRPr lang="nl-NL"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De </a:t>
            </a:r>
            <a:r>
              <a:rPr lang="nl-NL" sz="3600" b="1" dirty="0" smtClean="0"/>
              <a:t>Grote Verzoendag</a:t>
            </a:r>
            <a:endParaRPr lang="nl-NL" sz="3600" b="1" dirty="0"/>
          </a:p>
        </p:txBody>
      </p:sp>
      <p:sp>
        <p:nvSpPr>
          <p:cNvPr id="4" name="Tijdelijke aanduiding voor inhoud 3"/>
          <p:cNvSpPr>
            <a:spLocks noGrp="1"/>
          </p:cNvSpPr>
          <p:nvPr>
            <p:ph sz="half" idx="1"/>
          </p:nvPr>
        </p:nvSpPr>
        <p:spPr/>
        <p:txBody>
          <a:bodyPr/>
          <a:lstStyle/>
          <a:p>
            <a:pPr marL="0" indent="0" algn="ctr">
              <a:buNone/>
            </a:pPr>
            <a:r>
              <a:rPr lang="nl-NL" b="1" dirty="0" smtClean="0"/>
              <a:t>Het bloed</a:t>
            </a:r>
          </a:p>
          <a:p>
            <a:pPr marL="0" indent="0">
              <a:buNone/>
            </a:pPr>
            <a:endParaRPr lang="nl-NL" b="1" dirty="0" smtClean="0"/>
          </a:p>
          <a:p>
            <a:pPr marL="0" indent="0">
              <a:buNone/>
            </a:pPr>
            <a:r>
              <a:rPr lang="nl-NL" dirty="0" smtClean="0"/>
              <a:t>Leviticus 16: 9, 15-19</a:t>
            </a:r>
          </a:p>
          <a:p>
            <a:pPr marL="0" indent="0">
              <a:buNone/>
            </a:pPr>
            <a:endParaRPr lang="nl-NL" dirty="0" smtClean="0"/>
          </a:p>
          <a:p>
            <a:pPr marL="0" indent="0">
              <a:buNone/>
            </a:pPr>
            <a:r>
              <a:rPr lang="nl-NL" dirty="0" smtClean="0"/>
              <a:t>Hebreeën 9: 21-26 </a:t>
            </a:r>
          </a:p>
          <a:p>
            <a:pPr marL="0" indent="0">
              <a:buNone/>
            </a:pPr>
            <a:endParaRPr lang="nl-NL" dirty="0" smtClean="0"/>
          </a:p>
          <a:p>
            <a:pPr marL="0" indent="0">
              <a:buNone/>
            </a:pPr>
            <a:r>
              <a:rPr lang="nl-NL" dirty="0" smtClean="0"/>
              <a:t>Hebreeën 10: 1-4</a:t>
            </a:r>
            <a:endParaRPr lang="nl-NL" dirty="0"/>
          </a:p>
        </p:txBody>
      </p:sp>
      <p:pic>
        <p:nvPicPr>
          <p:cNvPr id="6" name="Tijdelijke aanduiding voor inhoud 5" descr="Afbeelding 254.jpg"/>
          <p:cNvPicPr>
            <a:picLocks noGrp="1" noChangeAspect="1"/>
          </p:cNvPicPr>
          <p:nvPr>
            <p:ph sz="half" idx="2"/>
          </p:nvPr>
        </p:nvPicPr>
        <p:blipFill>
          <a:blip r:embed="rId2" cstate="print"/>
          <a:stretch>
            <a:fillRect/>
          </a:stretch>
        </p:blipFill>
        <p:spPr>
          <a:xfrm>
            <a:off x="4753732" y="1600200"/>
            <a:ext cx="3827536"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De </a:t>
            </a:r>
            <a:r>
              <a:rPr lang="nl-NL" sz="3600" b="1" dirty="0" smtClean="0"/>
              <a:t>Grote Verzoendag</a:t>
            </a:r>
            <a:endParaRPr lang="nl-NL" sz="3600" b="1" dirty="0"/>
          </a:p>
        </p:txBody>
      </p:sp>
      <p:sp>
        <p:nvSpPr>
          <p:cNvPr id="4" name="Tijdelijke aanduiding voor inhoud 3"/>
          <p:cNvSpPr>
            <a:spLocks noGrp="1"/>
          </p:cNvSpPr>
          <p:nvPr>
            <p:ph sz="half" idx="1"/>
          </p:nvPr>
        </p:nvSpPr>
        <p:spPr/>
        <p:txBody>
          <a:bodyPr/>
          <a:lstStyle/>
          <a:p>
            <a:pPr marL="0" indent="0" algn="ctr">
              <a:buNone/>
            </a:pPr>
            <a:r>
              <a:rPr lang="nl-NL" b="1" dirty="0" smtClean="0"/>
              <a:t>Het leven (wierook)</a:t>
            </a:r>
          </a:p>
          <a:p>
            <a:pPr marL="0" indent="0">
              <a:buNone/>
            </a:pPr>
            <a:endParaRPr lang="nl-NL" b="1" dirty="0" smtClean="0"/>
          </a:p>
          <a:p>
            <a:pPr marL="0" indent="0">
              <a:buNone/>
            </a:pPr>
            <a:r>
              <a:rPr lang="nl-NL" dirty="0" smtClean="0"/>
              <a:t>Leviticus 16: 11-13</a:t>
            </a:r>
          </a:p>
          <a:p>
            <a:pPr marL="0" indent="0">
              <a:buNone/>
            </a:pPr>
            <a:endParaRPr lang="nl-NL" dirty="0" smtClean="0"/>
          </a:p>
          <a:p>
            <a:pPr marL="0" indent="0">
              <a:buNone/>
            </a:pPr>
            <a:r>
              <a:rPr lang="nl-NL" dirty="0" smtClean="0"/>
              <a:t>Hebreeën 10: 5-10 </a:t>
            </a:r>
          </a:p>
          <a:p>
            <a:pPr marL="0" indent="0">
              <a:buNone/>
            </a:pPr>
            <a:endParaRPr lang="nl-NL" dirty="0" smtClean="0"/>
          </a:p>
          <a:p>
            <a:pPr marL="0" indent="0">
              <a:buNone/>
            </a:pPr>
            <a:endParaRPr lang="nl-NL" dirty="0"/>
          </a:p>
        </p:txBody>
      </p:sp>
      <p:pic>
        <p:nvPicPr>
          <p:cNvPr id="7" name="Tijdelijke aanduiding voor inhoud 6" descr="hogepriester.png"/>
          <p:cNvPicPr>
            <a:picLocks noGrp="1" noChangeAspect="1"/>
          </p:cNvPicPr>
          <p:nvPr>
            <p:ph sz="half" idx="2"/>
          </p:nvPr>
        </p:nvPicPr>
        <p:blipFill>
          <a:blip r:embed="rId2" cstate="print"/>
          <a:stretch>
            <a:fillRect/>
          </a:stretch>
        </p:blipFill>
        <p:spPr>
          <a:xfrm>
            <a:off x="5148064" y="1412776"/>
            <a:ext cx="3240360" cy="486939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De </a:t>
            </a:r>
            <a:r>
              <a:rPr lang="nl-NL" sz="3600" b="1" dirty="0" smtClean="0"/>
              <a:t>Grote Verzoendag</a:t>
            </a:r>
            <a:endParaRPr lang="nl-NL" sz="3600" b="1" dirty="0"/>
          </a:p>
        </p:txBody>
      </p:sp>
      <p:sp>
        <p:nvSpPr>
          <p:cNvPr id="4" name="Tijdelijke aanduiding voor inhoud 3"/>
          <p:cNvSpPr>
            <a:spLocks noGrp="1"/>
          </p:cNvSpPr>
          <p:nvPr>
            <p:ph sz="half" idx="1"/>
          </p:nvPr>
        </p:nvSpPr>
        <p:spPr/>
        <p:txBody>
          <a:bodyPr/>
          <a:lstStyle/>
          <a:p>
            <a:pPr marL="0" indent="0" algn="ctr">
              <a:buNone/>
            </a:pPr>
            <a:r>
              <a:rPr lang="nl-NL" b="1" dirty="0" smtClean="0"/>
              <a:t>De priester</a:t>
            </a:r>
          </a:p>
          <a:p>
            <a:pPr marL="0" indent="0">
              <a:buNone/>
            </a:pPr>
            <a:endParaRPr lang="nl-NL" b="1" dirty="0" smtClean="0"/>
          </a:p>
          <a:p>
            <a:pPr marL="0" indent="0">
              <a:buNone/>
            </a:pPr>
            <a:r>
              <a:rPr lang="nl-NL" dirty="0" smtClean="0"/>
              <a:t>Leviticus 16: 29-34</a:t>
            </a:r>
          </a:p>
          <a:p>
            <a:pPr marL="0" indent="0">
              <a:buNone/>
            </a:pPr>
            <a:endParaRPr lang="nl-NL" dirty="0" smtClean="0"/>
          </a:p>
          <a:p>
            <a:pPr marL="0" indent="0">
              <a:buNone/>
            </a:pPr>
            <a:r>
              <a:rPr lang="nl-NL" dirty="0" smtClean="0"/>
              <a:t>Hebreeën 10: 11-18 </a:t>
            </a:r>
          </a:p>
          <a:p>
            <a:pPr marL="0" indent="0">
              <a:buNone/>
            </a:pPr>
            <a:endParaRPr lang="nl-NL" dirty="0" smtClean="0"/>
          </a:p>
          <a:p>
            <a:pPr marL="0" indent="0">
              <a:buNone/>
            </a:pPr>
            <a:endParaRPr lang="nl-NL" dirty="0"/>
          </a:p>
        </p:txBody>
      </p:sp>
      <p:pic>
        <p:nvPicPr>
          <p:cNvPr id="6" name="Tijdelijke aanduiding voor inhoud 5" descr="High Priest.jpg"/>
          <p:cNvPicPr>
            <a:picLocks noGrp="1" noChangeAspect="1"/>
          </p:cNvPicPr>
          <p:nvPr>
            <p:ph sz="half" idx="2"/>
          </p:nvPr>
        </p:nvPicPr>
        <p:blipFill>
          <a:blip r:embed="rId2" cstate="print"/>
          <a:stretch>
            <a:fillRect/>
          </a:stretch>
        </p:blipFill>
        <p:spPr>
          <a:xfrm>
            <a:off x="4860032" y="1425887"/>
            <a:ext cx="3384376" cy="4958793"/>
          </a:xfrm>
          <a:prstGeom prst="rect">
            <a:avLst/>
          </a:prstGeom>
          <a:ln>
            <a:noFill/>
          </a:ln>
          <a:effectLst>
            <a:softEdge rad="1125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Ingaan in het heilige der heiligen</a:t>
            </a:r>
            <a:endParaRPr lang="nl-NL" sz="3600" b="1" dirty="0"/>
          </a:p>
        </p:txBody>
      </p:sp>
      <p:pic>
        <p:nvPicPr>
          <p:cNvPr id="4" name="Tijdelijke aanduiding voor inhoud 3" descr="H103.JPG"/>
          <p:cNvPicPr>
            <a:picLocks noGrp="1" noChangeAspect="1"/>
          </p:cNvPicPr>
          <p:nvPr>
            <p:ph idx="1"/>
          </p:nvPr>
        </p:nvPicPr>
        <p:blipFill>
          <a:blip r:embed="rId2" cstate="print"/>
          <a:stretch>
            <a:fillRect/>
          </a:stretch>
        </p:blipFill>
        <p:spPr>
          <a:xfrm>
            <a:off x="1547664" y="1340768"/>
            <a:ext cx="6034617" cy="4525963"/>
          </a:xfrm>
          <a:prstGeom prst="rect">
            <a:avLst/>
          </a:prstGeom>
          <a:ln>
            <a:noFill/>
          </a:ln>
          <a:effectLst>
            <a:softEdge rad="112500"/>
          </a:effectLst>
        </p:spPr>
      </p:pic>
      <p:sp>
        <p:nvSpPr>
          <p:cNvPr id="6" name="Tekstvak 5"/>
          <p:cNvSpPr txBox="1"/>
          <p:nvPr/>
        </p:nvSpPr>
        <p:spPr>
          <a:xfrm>
            <a:off x="683568" y="5949280"/>
            <a:ext cx="7776864" cy="523220"/>
          </a:xfrm>
          <a:prstGeom prst="rect">
            <a:avLst/>
          </a:prstGeom>
          <a:noFill/>
        </p:spPr>
        <p:txBody>
          <a:bodyPr wrap="square" rtlCol="0">
            <a:spAutoFit/>
          </a:bodyPr>
          <a:lstStyle/>
          <a:p>
            <a:pPr algn="ctr"/>
            <a:r>
              <a:rPr lang="nl-NL" sz="2800" dirty="0" smtClean="0"/>
              <a:t>Hebreeën 10: 19-21</a:t>
            </a:r>
            <a:endParaRPr lang="nl-NL"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Afval!</a:t>
            </a:r>
            <a:endParaRPr lang="nl-NL" sz="3600" b="1" dirty="0"/>
          </a:p>
        </p:txBody>
      </p:sp>
      <p:sp>
        <p:nvSpPr>
          <p:cNvPr id="3" name="Tijdelijke aanduiding voor inhoud 2"/>
          <p:cNvSpPr>
            <a:spLocks noGrp="1"/>
          </p:cNvSpPr>
          <p:nvPr>
            <p:ph idx="1"/>
          </p:nvPr>
        </p:nvSpPr>
        <p:spPr>
          <a:xfrm>
            <a:off x="457200" y="1600200"/>
            <a:ext cx="8229600" cy="5257800"/>
          </a:xfrm>
        </p:spPr>
        <p:txBody>
          <a:bodyPr>
            <a:normAutofit/>
          </a:bodyPr>
          <a:lstStyle/>
          <a:p>
            <a:pPr marL="0" indent="0">
              <a:buNone/>
            </a:pPr>
            <a:r>
              <a:rPr lang="nl-NL" sz="2800" dirty="0" smtClean="0"/>
              <a:t>En schrijf aan de engel van de gemeente in Laodicea: Dit zegt de Amen, de getrouwe en waarachtige Getuige, het begin van Gods schepping: Ik ken uw werken, en weet dat u niet koud en niet heet bent. Was u maar koud of heet! Maar omdat u lauw bent en niet koud en ook niet heet, zal Ik u uit Mijn mond spuwen. Want u zegt: Ik ben rijk en steeds rijker geworden en heb aan niets gebrek..</a:t>
            </a:r>
            <a:endParaRPr lang="nl-NL"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De Zoon van God</a:t>
            </a:r>
            <a:endParaRPr lang="nl-NL" sz="3600" b="1" dirty="0"/>
          </a:p>
        </p:txBody>
      </p:sp>
      <p:pic>
        <p:nvPicPr>
          <p:cNvPr id="10" name="Tijdelijke aanduiding voor inhoud 9" descr="092.JPG"/>
          <p:cNvPicPr>
            <a:picLocks noGrp="1" noChangeAspect="1"/>
          </p:cNvPicPr>
          <p:nvPr>
            <p:ph sz="half" idx="1"/>
          </p:nvPr>
        </p:nvPicPr>
        <p:blipFill>
          <a:blip r:embed="rId2" cstate="print"/>
          <a:srcRect l="49937"/>
          <a:stretch>
            <a:fillRect/>
          </a:stretch>
        </p:blipFill>
        <p:spPr>
          <a:xfrm>
            <a:off x="611560" y="1628800"/>
            <a:ext cx="3563788" cy="4536504"/>
          </a:xfrm>
          <a:prstGeom prst="rect">
            <a:avLst/>
          </a:prstGeom>
          <a:ln>
            <a:noFill/>
          </a:ln>
          <a:effectLst>
            <a:outerShdw blurRad="292100" dist="139700" dir="2700000" algn="tl" rotWithShape="0">
              <a:srgbClr val="333333">
                <a:alpha val="65000"/>
              </a:srgbClr>
            </a:outerShdw>
          </a:effectLst>
        </p:spPr>
      </p:pic>
      <p:sp>
        <p:nvSpPr>
          <p:cNvPr id="11" name="Tijdelijke aanduiding voor inhoud 10"/>
          <p:cNvSpPr>
            <a:spLocks noGrp="1"/>
          </p:cNvSpPr>
          <p:nvPr>
            <p:ph sz="half" idx="2"/>
          </p:nvPr>
        </p:nvSpPr>
        <p:spPr/>
        <p:txBody>
          <a:bodyPr>
            <a:normAutofit/>
          </a:bodyPr>
          <a:lstStyle/>
          <a:p>
            <a:pPr marL="0" indent="0">
              <a:buNone/>
            </a:pPr>
            <a:endParaRPr lang="nl-NL" dirty="0" smtClean="0"/>
          </a:p>
          <a:p>
            <a:pPr marL="0" indent="0">
              <a:buNone/>
            </a:pPr>
            <a:r>
              <a:rPr lang="nl-NL" dirty="0" smtClean="0"/>
              <a:t>Ik vind er vreugde in, Mijn God, om Uw welbehagen te doen; Uw wet draag Ik diep in Mijn binnenste. </a:t>
            </a:r>
          </a:p>
          <a:p>
            <a:pPr marL="0" indent="0">
              <a:buNone/>
            </a:pPr>
            <a:endParaRPr lang="nl-NL" dirty="0" smtClean="0"/>
          </a:p>
          <a:p>
            <a:pPr marL="0" indent="0">
              <a:buNone/>
            </a:pPr>
            <a:r>
              <a:rPr lang="nl-NL" dirty="0" smtClean="0"/>
              <a:t>Psalm 40: 9</a:t>
            </a:r>
          </a:p>
          <a:p>
            <a:pPr marL="0" indent="0">
              <a:buNone/>
            </a:pPr>
            <a:endParaRPr lang="nl-NL"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124744"/>
            <a:ext cx="8229600" cy="5001419"/>
          </a:xfrm>
        </p:spPr>
        <p:txBody>
          <a:bodyPr>
            <a:normAutofit/>
          </a:bodyPr>
          <a:lstStyle/>
          <a:p>
            <a:pPr marL="0" indent="0">
              <a:buNone/>
            </a:pPr>
            <a:r>
              <a:rPr lang="nl-NL" sz="2800" dirty="0" smtClean="0"/>
              <a:t>.. maar u weet niet dat juist u ellendig, beklagenswaardig, arm, blind en naakt bent. Ik raad u aan dat u van Mij goud koopt, gelouterd door het vuur, opdat u rijk wordt, en witte kleren, opdat u bekleed bent en de schande van uw naaktheid niet openbaar wordt. En zalf uw ogen met ogenzalf, opdat u zult kunnen zien. Ieder die Ik liefheb, wijs Ik terecht en bestraf Ik. Wees dan ijverig en bekeer u. </a:t>
            </a:r>
          </a:p>
          <a:p>
            <a:pPr marL="0" indent="0">
              <a:buNone/>
            </a:pPr>
            <a:endParaRPr lang="nl-NL" sz="2800" dirty="0" smtClean="0"/>
          </a:p>
          <a:p>
            <a:pPr marL="0" indent="0">
              <a:buNone/>
            </a:pPr>
            <a:r>
              <a:rPr lang="nl-NL" sz="2800" dirty="0" smtClean="0"/>
              <a:t>Openbaring 3: 14-19</a:t>
            </a:r>
          </a:p>
          <a:p>
            <a:pPr marL="0" indent="0">
              <a:buNone/>
            </a:pPr>
            <a:endParaRPr lang="nl-NL" sz="2800" dirty="0" smtClean="0"/>
          </a:p>
          <a:p>
            <a:pPr marL="0" indent="0">
              <a:buNone/>
            </a:pPr>
            <a:endParaRPr lang="nl-NL" sz="2800" dirty="0" smtClean="0"/>
          </a:p>
          <a:p>
            <a:pPr marL="0" indent="0">
              <a:buNone/>
            </a:pPr>
            <a:endParaRPr lang="nl-NL"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Hij draagt al onze zonden</a:t>
            </a:r>
            <a:endParaRPr lang="nl-NL" sz="3600" b="1" dirty="0"/>
          </a:p>
        </p:txBody>
      </p:sp>
      <p:sp>
        <p:nvSpPr>
          <p:cNvPr id="3" name="Tijdelijke aanduiding voor inhoud 2"/>
          <p:cNvSpPr>
            <a:spLocks noGrp="1"/>
          </p:cNvSpPr>
          <p:nvPr>
            <p:ph idx="1"/>
          </p:nvPr>
        </p:nvSpPr>
        <p:spPr/>
        <p:txBody>
          <a:bodyPr>
            <a:normAutofit/>
          </a:bodyPr>
          <a:lstStyle/>
          <a:p>
            <a:pPr marL="0" indent="0">
              <a:buNone/>
            </a:pPr>
            <a:endParaRPr lang="nl-NL" sz="2800" dirty="0" smtClean="0"/>
          </a:p>
          <a:p>
            <a:pPr marL="0" indent="0">
              <a:buNone/>
            </a:pPr>
            <a:r>
              <a:rPr lang="nl-NL" sz="2800" dirty="0" smtClean="0"/>
              <a:t>Waarom hebben jullie dat zondoffer niet gegeten op de heilige plaats? Want het is allerheiligst, en Hij heeft jullie dat gegeven, opdat jullie de ongerechtigheid van de gemeenschap zouden dragen, om daarover verzoening te doen voor het aangezicht van de HEERE. </a:t>
            </a:r>
            <a:endParaRPr lang="nl-NL" sz="2800" dirty="0" smtClean="0"/>
          </a:p>
          <a:p>
            <a:pPr marL="0" indent="0">
              <a:buNone/>
            </a:pPr>
            <a:endParaRPr lang="nl-NL" sz="2800" dirty="0" smtClean="0"/>
          </a:p>
          <a:p>
            <a:pPr marL="0" indent="0">
              <a:buNone/>
            </a:pPr>
            <a:r>
              <a:rPr lang="nl-NL" sz="2800" dirty="0" smtClean="0"/>
              <a:t>Leviticus 10: 17</a:t>
            </a:r>
            <a:endParaRPr lang="nl-NL" sz="2800" dirty="0" smtClean="0"/>
          </a:p>
          <a:p>
            <a:pPr marL="0" indent="0">
              <a:buNone/>
            </a:pPr>
            <a:endParaRPr lang="nl-NL"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Hij draagt al onze zonden</a:t>
            </a:r>
            <a:endParaRPr lang="nl-NL" sz="3600" b="1" dirty="0"/>
          </a:p>
        </p:txBody>
      </p:sp>
      <p:sp>
        <p:nvSpPr>
          <p:cNvPr id="3" name="Tijdelijke aanduiding voor inhoud 2"/>
          <p:cNvSpPr>
            <a:spLocks noGrp="1"/>
          </p:cNvSpPr>
          <p:nvPr>
            <p:ph idx="1"/>
          </p:nvPr>
        </p:nvSpPr>
        <p:spPr/>
        <p:txBody>
          <a:bodyPr>
            <a:normAutofit/>
          </a:bodyPr>
          <a:lstStyle/>
          <a:p>
            <a:pPr marL="0" indent="0">
              <a:buNone/>
            </a:pPr>
            <a:endParaRPr lang="nl-NL" sz="2800" dirty="0" smtClean="0"/>
          </a:p>
          <a:p>
            <a:pPr marL="0" indent="0">
              <a:buNone/>
            </a:pPr>
            <a:r>
              <a:rPr lang="nl-NL" sz="2800" dirty="0" smtClean="0"/>
              <a:t>Hij (de tulband) moet namelijk op het voorhoofd van Aäron zijn, zodat Aäron de ongerechtigheid kan dragen van de geheiligde gaven die de Israëlieten brengen, ja, van al hun geheiligde geschenken.</a:t>
            </a:r>
          </a:p>
          <a:p>
            <a:pPr marL="0" indent="0">
              <a:buNone/>
            </a:pPr>
            <a:endParaRPr lang="nl-NL" dirty="0" smtClean="0"/>
          </a:p>
          <a:p>
            <a:pPr marL="0" indent="0">
              <a:buNone/>
            </a:pPr>
            <a:r>
              <a:rPr lang="nl-NL" sz="2800" dirty="0" smtClean="0"/>
              <a:t>Exodus 28: 38</a:t>
            </a:r>
          </a:p>
          <a:p>
            <a:pPr marL="0" indent="0">
              <a:buNone/>
            </a:pPr>
            <a:endParaRPr lang="nl-NL"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Hij draagt al onze zonden</a:t>
            </a:r>
            <a:endParaRPr lang="nl-NL" sz="3600" b="1" dirty="0"/>
          </a:p>
        </p:txBody>
      </p:sp>
      <p:sp>
        <p:nvSpPr>
          <p:cNvPr id="3" name="Tijdelijke aanduiding voor inhoud 2"/>
          <p:cNvSpPr>
            <a:spLocks noGrp="1"/>
          </p:cNvSpPr>
          <p:nvPr>
            <p:ph idx="1"/>
          </p:nvPr>
        </p:nvSpPr>
        <p:spPr/>
        <p:txBody>
          <a:bodyPr>
            <a:normAutofit/>
          </a:bodyPr>
          <a:lstStyle/>
          <a:p>
            <a:pPr marL="0" indent="0">
              <a:buNone/>
            </a:pPr>
            <a:r>
              <a:rPr lang="nl-NL" sz="2800" dirty="0" smtClean="0"/>
              <a:t>U hebt voor Mij met geld geen kalmoes gekocht, en met het vet van uw slachtoffers hebt u Mij niet verzadigd. Integendeel, u bent Mij tot last geweest met uw zonden, u hebt Mij vermoeid met uw ongerechtigheden. Ik, Ik ben het Die uw overtredingen uitdelgt omwille van Mijzelf, en aan uw zonden denk Ik niet. </a:t>
            </a:r>
          </a:p>
          <a:p>
            <a:pPr marL="0" indent="0">
              <a:buNone/>
            </a:pPr>
            <a:endParaRPr lang="nl-NL" sz="2800" dirty="0" smtClean="0"/>
          </a:p>
          <a:p>
            <a:pPr marL="0" indent="0">
              <a:buNone/>
            </a:pPr>
            <a:r>
              <a:rPr lang="nl-NL" sz="2800" dirty="0" smtClean="0"/>
              <a:t>Jesaja 43: 24, 25</a:t>
            </a:r>
          </a:p>
          <a:p>
            <a:pPr marL="0" indent="0">
              <a:buNone/>
            </a:pPr>
            <a:endParaRPr lang="nl-NL"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nl-NL" sz="2800" dirty="0" smtClean="0"/>
              <a:t>Om de breuk van de dochter van mijn volk ben ik gebroken, ik ga in het zwart gehuld, verschrikking heeft mij aangegrepen. Is er geen balsem in </a:t>
            </a:r>
            <a:r>
              <a:rPr lang="nl-NL" sz="2800" dirty="0" err="1" smtClean="0"/>
              <a:t>Gilead</a:t>
            </a:r>
            <a:r>
              <a:rPr lang="nl-NL" sz="2800" dirty="0" smtClean="0"/>
              <a:t>? Of is er geen geneesheer daar? Want waarom is er dan geen herstel opgetreden bij de dochter van mijn volk? </a:t>
            </a:r>
          </a:p>
          <a:p>
            <a:pPr marL="0" indent="0">
              <a:buNone/>
            </a:pPr>
            <a:endParaRPr lang="nl-NL" sz="2800" dirty="0" smtClean="0"/>
          </a:p>
          <a:p>
            <a:pPr marL="0" indent="0">
              <a:buNone/>
            </a:pPr>
            <a:r>
              <a:rPr lang="nl-NL" sz="2800" dirty="0" smtClean="0"/>
              <a:t>Jeremia 8: 21, 22</a:t>
            </a:r>
          </a:p>
          <a:p>
            <a:pPr marL="0" indent="0">
              <a:buNone/>
            </a:pPr>
            <a:endParaRPr lang="nl-NL"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nl-NL" sz="2800" dirty="0" smtClean="0"/>
              <a:t>Mijn volk volhardt in afkeer van Mij. Zij roepen wel tot de Allerhoogste, maar gezamenlijk roemt men Hem niet. Hoe zou Ik u prijsgeven, </a:t>
            </a:r>
            <a:r>
              <a:rPr lang="nl-NL" sz="2800" dirty="0" err="1" smtClean="0"/>
              <a:t>Efraïm</a:t>
            </a:r>
            <a:r>
              <a:rPr lang="nl-NL" sz="2800" dirty="0" smtClean="0"/>
              <a:t>, u uitleveren, Israël?... Mijn hart keert zich in Mij om, al Mijn medelijden is opgewekt. </a:t>
            </a:r>
          </a:p>
          <a:p>
            <a:pPr marL="0" indent="0">
              <a:buNone/>
            </a:pPr>
            <a:endParaRPr lang="nl-NL" sz="2800" dirty="0" smtClean="0"/>
          </a:p>
          <a:p>
            <a:pPr marL="0" indent="0">
              <a:buNone/>
            </a:pPr>
            <a:r>
              <a:rPr lang="nl-NL" sz="2800" dirty="0" err="1" smtClean="0"/>
              <a:t>Hosea</a:t>
            </a:r>
            <a:r>
              <a:rPr lang="nl-NL" sz="2800" dirty="0" smtClean="0"/>
              <a:t> 11: 7, 8</a:t>
            </a:r>
          </a:p>
          <a:p>
            <a:endParaRPr lang="nl-NL"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Gods rust</a:t>
            </a:r>
            <a:endParaRPr lang="nl-NL" sz="3600" b="1" dirty="0"/>
          </a:p>
        </p:txBody>
      </p:sp>
      <p:sp>
        <p:nvSpPr>
          <p:cNvPr id="5" name="Tijdelijke aanduiding voor inhoud 4"/>
          <p:cNvSpPr>
            <a:spLocks noGrp="1"/>
          </p:cNvSpPr>
          <p:nvPr>
            <p:ph sz="half" idx="2"/>
          </p:nvPr>
        </p:nvSpPr>
        <p:spPr/>
        <p:txBody>
          <a:bodyPr/>
          <a:lstStyle/>
          <a:p>
            <a:pPr>
              <a:buNone/>
            </a:pPr>
            <a:endParaRPr lang="nl-NL" dirty="0" smtClean="0"/>
          </a:p>
          <a:p>
            <a:pPr>
              <a:buNone/>
            </a:pPr>
            <a:endParaRPr lang="nl-NL" dirty="0" smtClean="0"/>
          </a:p>
          <a:p>
            <a:pPr>
              <a:buNone/>
            </a:pPr>
            <a:r>
              <a:rPr lang="nl-NL" dirty="0" smtClean="0"/>
              <a:t>Hebreeën 4: 6-13</a:t>
            </a:r>
          </a:p>
          <a:p>
            <a:pPr>
              <a:buNone/>
            </a:pPr>
            <a:endParaRPr lang="nl-NL" dirty="0" smtClean="0"/>
          </a:p>
          <a:p>
            <a:pPr marL="0" indent="0">
              <a:buNone/>
            </a:pPr>
            <a:r>
              <a:rPr lang="nl-NL" dirty="0" smtClean="0"/>
              <a:t>… laten wij ons dan beijveren om die rust binnen te gaan…</a:t>
            </a:r>
            <a:endParaRPr lang="nl-NL" dirty="0"/>
          </a:p>
        </p:txBody>
      </p:sp>
      <p:pic>
        <p:nvPicPr>
          <p:cNvPr id="6" name="Tijdelijke aanduiding voor inhoud 4" descr="Afbeelding 002.jpg"/>
          <p:cNvPicPr>
            <a:picLocks noGrp="1" noChangeAspect="1"/>
          </p:cNvPicPr>
          <p:nvPr>
            <p:ph sz="half" idx="1"/>
          </p:nvPr>
        </p:nvPicPr>
        <p:blipFill>
          <a:blip r:embed="rId2" cstate="print"/>
          <a:srcRect t="19550" r="29380"/>
          <a:stretch>
            <a:fillRect/>
          </a:stretch>
        </p:blipFill>
        <p:spPr>
          <a:xfrm>
            <a:off x="457200" y="1898995"/>
            <a:ext cx="4038600" cy="3928373"/>
          </a:xfrm>
          <a:prstGeom prst="rect">
            <a:avLst/>
          </a:prstGeom>
          <a:ln>
            <a:noFill/>
          </a:ln>
          <a:effectLst>
            <a:softEdge rad="112500"/>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Onze voorbereiding</a:t>
            </a:r>
            <a:endParaRPr lang="nl-NL" sz="3600" b="1" dirty="0"/>
          </a:p>
        </p:txBody>
      </p:sp>
      <p:sp>
        <p:nvSpPr>
          <p:cNvPr id="3" name="Tijdelijke aanduiding voor inhoud 2"/>
          <p:cNvSpPr>
            <a:spLocks noGrp="1"/>
          </p:cNvSpPr>
          <p:nvPr>
            <p:ph idx="1"/>
          </p:nvPr>
        </p:nvSpPr>
        <p:spPr>
          <a:xfrm>
            <a:off x="457200" y="1600200"/>
            <a:ext cx="8229600" cy="4997152"/>
          </a:xfrm>
        </p:spPr>
        <p:txBody>
          <a:bodyPr>
            <a:normAutofit/>
          </a:bodyPr>
          <a:lstStyle/>
          <a:p>
            <a:pPr marL="0" indent="0">
              <a:buNone/>
            </a:pPr>
            <a:r>
              <a:rPr lang="nl-NL" sz="2800" dirty="0" smtClean="0"/>
              <a:t>Laten wij toetreden met een waarachtig hart, in volle verzekerdheid des </a:t>
            </a:r>
            <a:r>
              <a:rPr lang="nl-NL" sz="2800" dirty="0" err="1" smtClean="0"/>
              <a:t>geloofs</a:t>
            </a:r>
            <a:r>
              <a:rPr lang="nl-NL" sz="2800" dirty="0" smtClean="0"/>
              <a:t>, met een hart, dat door besprenging gezuiverd is van besef van kwaad, en met een lichaam, dat gewassen is met zuiver water. </a:t>
            </a:r>
          </a:p>
          <a:p>
            <a:pPr marL="0" indent="0">
              <a:buNone/>
            </a:pPr>
            <a:endParaRPr lang="nl-NL" sz="2800" dirty="0" smtClean="0"/>
          </a:p>
          <a:p>
            <a:pPr marL="0" indent="0">
              <a:buNone/>
            </a:pPr>
            <a:r>
              <a:rPr lang="nl-NL" sz="2800" dirty="0" smtClean="0"/>
              <a:t>Hebreeën 10: 22 </a:t>
            </a:r>
            <a:r>
              <a:rPr lang="nl-NL" sz="2800" dirty="0" err="1" smtClean="0"/>
              <a:t>nbg</a:t>
            </a:r>
            <a:r>
              <a:rPr lang="nl-NL" sz="2800" dirty="0" smtClean="0"/>
              <a:t>.</a:t>
            </a:r>
          </a:p>
          <a:p>
            <a:pPr marL="0" indent="0">
              <a:buNone/>
            </a:pPr>
            <a:endParaRPr lang="nl-NL" sz="2800" dirty="0" smtClean="0"/>
          </a:p>
          <a:p>
            <a:pPr marL="0" indent="0">
              <a:buNone/>
            </a:pPr>
            <a:r>
              <a:rPr lang="nl-NL" sz="2800" dirty="0" smtClean="0"/>
              <a:t>Leviticus 23: 26-32 </a:t>
            </a:r>
          </a:p>
          <a:p>
            <a:pPr marL="0" indent="0">
              <a:buNone/>
            </a:pPr>
            <a:r>
              <a:rPr lang="nl-NL" sz="2800" dirty="0" err="1" smtClean="0"/>
              <a:t>Sefanja</a:t>
            </a:r>
            <a:r>
              <a:rPr lang="nl-NL" sz="2800" dirty="0" smtClean="0"/>
              <a:t> 2: 1-3</a:t>
            </a:r>
            <a:endParaRPr lang="nl-NL"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Geloof in de belofte</a:t>
            </a:r>
            <a:endParaRPr lang="nl-NL" sz="3600" b="1" dirty="0"/>
          </a:p>
        </p:txBody>
      </p:sp>
      <p:sp>
        <p:nvSpPr>
          <p:cNvPr id="3" name="Tijdelijke aanduiding voor inhoud 2"/>
          <p:cNvSpPr>
            <a:spLocks noGrp="1"/>
          </p:cNvSpPr>
          <p:nvPr>
            <p:ph idx="1"/>
          </p:nvPr>
        </p:nvSpPr>
        <p:spPr/>
        <p:txBody>
          <a:bodyPr>
            <a:normAutofit/>
          </a:bodyPr>
          <a:lstStyle/>
          <a:p>
            <a:pPr marL="0" indent="0">
              <a:buNone/>
            </a:pPr>
            <a:r>
              <a:rPr lang="nl-NL" sz="2800" dirty="0" smtClean="0"/>
              <a:t>Hebreeën 10: 23</a:t>
            </a:r>
          </a:p>
          <a:p>
            <a:pPr marL="0" indent="0">
              <a:buNone/>
            </a:pPr>
            <a:endParaRPr lang="nl-NL" sz="2800" dirty="0" smtClean="0"/>
          </a:p>
          <a:p>
            <a:pPr marL="0" indent="0">
              <a:buNone/>
            </a:pPr>
            <a:r>
              <a:rPr lang="nl-NL" sz="2800" dirty="0" smtClean="0"/>
              <a:t>En moge de God van de vrede Zelf u geheel en al heiligen, en mogen uw geheel oprechte geest, de ziel en het lichaam onberispelijk bewaard worden bij de komst van onze Heere Jezus Christus. Hij Die u roept, is getrouw: Hij zal het ook doen. </a:t>
            </a:r>
          </a:p>
          <a:p>
            <a:pPr marL="0" indent="0">
              <a:buNone/>
            </a:pPr>
            <a:endParaRPr lang="nl-NL" sz="2800" dirty="0" smtClean="0"/>
          </a:p>
          <a:p>
            <a:pPr marL="0" indent="0">
              <a:buNone/>
            </a:pPr>
            <a:r>
              <a:rPr lang="nl-NL" sz="2800" dirty="0" smtClean="0"/>
              <a:t>1 Tessalonicenzen 5: 23, 24</a:t>
            </a:r>
          </a:p>
          <a:p>
            <a:pPr marL="0" indent="0">
              <a:buNone/>
            </a:pPr>
            <a:endParaRPr lang="nl-NL"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Het grote reinigingswerk</a:t>
            </a:r>
            <a:endParaRPr lang="nl-NL" sz="3600" b="1" dirty="0"/>
          </a:p>
        </p:txBody>
      </p:sp>
      <p:sp>
        <p:nvSpPr>
          <p:cNvPr id="3" name="Tijdelijke aanduiding voor inhoud 2"/>
          <p:cNvSpPr>
            <a:spLocks noGrp="1"/>
          </p:cNvSpPr>
          <p:nvPr>
            <p:ph idx="1"/>
          </p:nvPr>
        </p:nvSpPr>
        <p:spPr/>
        <p:txBody>
          <a:bodyPr>
            <a:normAutofit/>
          </a:bodyPr>
          <a:lstStyle/>
          <a:p>
            <a:pPr marL="0" indent="0">
              <a:buNone/>
            </a:pPr>
            <a:endParaRPr lang="nl-NL" sz="2800" dirty="0" smtClean="0"/>
          </a:p>
          <a:p>
            <a:pPr marL="0" indent="0">
              <a:buNone/>
            </a:pPr>
            <a:r>
              <a:rPr lang="nl-NL" sz="2800" dirty="0" smtClean="0"/>
              <a:t>Maleachi 3: 1-3</a:t>
            </a:r>
          </a:p>
          <a:p>
            <a:pPr marL="0" indent="0">
              <a:buNone/>
            </a:pPr>
            <a:endParaRPr lang="nl-NL" sz="2800" dirty="0" smtClean="0"/>
          </a:p>
          <a:p>
            <a:pPr marL="0" indent="0">
              <a:buNone/>
            </a:pPr>
            <a:r>
              <a:rPr lang="nl-NL" sz="2800" dirty="0" smtClean="0"/>
              <a:t>Hier zien we de volharding van de heiligen. Hier komen openbaar die de geboden van God en het geloof in Jezus in acht nemen.</a:t>
            </a:r>
          </a:p>
          <a:p>
            <a:pPr marL="0" indent="0">
              <a:buNone/>
            </a:pPr>
            <a:endParaRPr lang="nl-NL" sz="2800" dirty="0" smtClean="0"/>
          </a:p>
          <a:p>
            <a:pPr marL="0" indent="0">
              <a:buNone/>
            </a:pPr>
            <a:r>
              <a:rPr lang="nl-NL" sz="2800" dirty="0" smtClean="0"/>
              <a:t>Openbaring 14: 12</a:t>
            </a:r>
          </a:p>
          <a:p>
            <a:pPr marL="0" indent="0">
              <a:buNone/>
            </a:pPr>
            <a:endParaRPr lang="nl-NL" sz="2800" dirty="0" smtClean="0"/>
          </a:p>
          <a:p>
            <a:pPr marL="0" indent="0">
              <a:buNone/>
            </a:pPr>
            <a:endParaRPr lang="nl-NL"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Strijd om de troon</a:t>
            </a:r>
            <a:endParaRPr lang="nl-NL" sz="3600" b="1" dirty="0"/>
          </a:p>
        </p:txBody>
      </p:sp>
      <p:sp>
        <p:nvSpPr>
          <p:cNvPr id="3" name="Tijdelijke aanduiding voor inhoud 2"/>
          <p:cNvSpPr>
            <a:spLocks noGrp="1"/>
          </p:cNvSpPr>
          <p:nvPr>
            <p:ph idx="1"/>
          </p:nvPr>
        </p:nvSpPr>
        <p:spPr/>
        <p:txBody>
          <a:bodyPr>
            <a:normAutofit/>
          </a:bodyPr>
          <a:lstStyle/>
          <a:p>
            <a:pPr marL="0" indent="0">
              <a:buNone/>
            </a:pPr>
            <a:endParaRPr lang="nl-NL" sz="2800" dirty="0" smtClean="0"/>
          </a:p>
          <a:p>
            <a:pPr marL="0" indent="0">
              <a:buNone/>
            </a:pPr>
            <a:r>
              <a:rPr lang="nl-NL" sz="2800" dirty="0" smtClean="0"/>
              <a:t>U was een cherub die zijn vleugels beschermend uitspreidt. Daarvoor heb Ik u aangesteld. U was op Gods heilige berg, u wandelde te midden van vurige stenen. Volmaakt was u in uw wegen, vanaf de dag dat u geschapen werd… </a:t>
            </a:r>
          </a:p>
          <a:p>
            <a:pPr marL="0" indent="0">
              <a:buNone/>
            </a:pPr>
            <a:r>
              <a:rPr lang="nl-NL" sz="2800" dirty="0" smtClean="0"/>
              <a:t>totdat er ongerechtigheid in u gevonden werd. </a:t>
            </a:r>
          </a:p>
          <a:p>
            <a:pPr marL="0" indent="0">
              <a:buNone/>
            </a:pPr>
            <a:endParaRPr lang="nl-NL" sz="2800" dirty="0" smtClean="0"/>
          </a:p>
          <a:p>
            <a:pPr marL="0" indent="0">
              <a:buNone/>
            </a:pPr>
            <a:r>
              <a:rPr lang="nl-NL" sz="2800" dirty="0" smtClean="0"/>
              <a:t>Ezechiël 28: 14, 15</a:t>
            </a:r>
          </a:p>
          <a:p>
            <a:pPr marL="0" indent="0">
              <a:buNone/>
            </a:pPr>
            <a:endParaRPr lang="nl-NL"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De Grote Verzoendag</a:t>
            </a:r>
            <a:endParaRPr lang="nl-NL" sz="3600" b="1" dirty="0"/>
          </a:p>
        </p:txBody>
      </p:sp>
      <p:sp>
        <p:nvSpPr>
          <p:cNvPr id="3" name="Tijdelijke aanduiding voor inhoud 2"/>
          <p:cNvSpPr>
            <a:spLocks noGrp="1"/>
          </p:cNvSpPr>
          <p:nvPr>
            <p:ph idx="1"/>
          </p:nvPr>
        </p:nvSpPr>
        <p:spPr/>
        <p:txBody>
          <a:bodyPr>
            <a:normAutofit/>
          </a:bodyPr>
          <a:lstStyle/>
          <a:p>
            <a:pPr marL="0" indent="0">
              <a:buNone/>
            </a:pPr>
            <a:endParaRPr lang="nl-NL" sz="2800" dirty="0" smtClean="0"/>
          </a:p>
          <a:p>
            <a:pPr marL="0" indent="0">
              <a:buNone/>
            </a:pPr>
            <a:r>
              <a:rPr lang="nl-NL" sz="2800" dirty="0" smtClean="0"/>
              <a:t>Hebreeën 10: 24, 25</a:t>
            </a:r>
          </a:p>
          <a:p>
            <a:pPr marL="0" indent="0">
              <a:buNone/>
            </a:pPr>
            <a:endParaRPr lang="nl-NL" sz="2800" dirty="0" smtClean="0"/>
          </a:p>
          <a:p>
            <a:pPr marL="0" indent="0">
              <a:buNone/>
            </a:pPr>
            <a:r>
              <a:rPr lang="nl-NL" sz="2800" dirty="0" smtClean="0"/>
              <a:t>De Heere vertraagt de belofte niet (zoals sommigen dat als traagheid beschouwen), maar Hij heeft geduld met ons en wil niet dat enigen verloren gaan, maar dat allen tot bekering komen. </a:t>
            </a:r>
          </a:p>
          <a:p>
            <a:pPr marL="0" indent="0">
              <a:buNone/>
            </a:pPr>
            <a:endParaRPr lang="nl-NL" sz="2800" dirty="0" smtClean="0"/>
          </a:p>
          <a:p>
            <a:pPr marL="0" indent="0">
              <a:buNone/>
            </a:pPr>
            <a:r>
              <a:rPr lang="nl-NL" sz="2800" dirty="0" smtClean="0"/>
              <a:t>2 Petrus 3: 9</a:t>
            </a:r>
            <a:endParaRPr lang="nl-NL"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54162"/>
          </a:xfrm>
        </p:spPr>
        <p:txBody>
          <a:bodyPr>
            <a:normAutofit/>
          </a:bodyPr>
          <a:lstStyle/>
          <a:p>
            <a:r>
              <a:rPr lang="nl-NL" sz="3600" b="1" dirty="0" smtClean="0"/>
              <a:t>Mijn rechtvaardige zal uit </a:t>
            </a:r>
            <a:br>
              <a:rPr lang="nl-NL" sz="3600" b="1" dirty="0" smtClean="0"/>
            </a:br>
            <a:r>
              <a:rPr lang="nl-NL" sz="3600" b="1" dirty="0" smtClean="0"/>
              <a:t>geloof leven</a:t>
            </a:r>
            <a:endParaRPr lang="nl-NL" sz="3600" b="1" dirty="0"/>
          </a:p>
        </p:txBody>
      </p:sp>
      <p:sp>
        <p:nvSpPr>
          <p:cNvPr id="3" name="Tijdelijke aanduiding voor inhoud 2"/>
          <p:cNvSpPr>
            <a:spLocks noGrp="1"/>
          </p:cNvSpPr>
          <p:nvPr>
            <p:ph idx="1"/>
          </p:nvPr>
        </p:nvSpPr>
        <p:spPr>
          <a:xfrm>
            <a:off x="457200" y="1600200"/>
            <a:ext cx="8229600" cy="4781128"/>
          </a:xfrm>
        </p:spPr>
        <p:txBody>
          <a:bodyPr>
            <a:normAutofit/>
          </a:bodyPr>
          <a:lstStyle/>
          <a:p>
            <a:pPr marL="0" indent="0">
              <a:buNone/>
            </a:pPr>
            <a:endParaRPr lang="nl-NL" sz="2800" dirty="0" smtClean="0"/>
          </a:p>
          <a:p>
            <a:pPr marL="0" indent="0">
              <a:buNone/>
            </a:pPr>
            <a:r>
              <a:rPr lang="nl-NL" sz="2800" dirty="0" smtClean="0"/>
              <a:t>Hebreeën 10: 35-39</a:t>
            </a:r>
          </a:p>
          <a:p>
            <a:pPr marL="0" indent="0">
              <a:buNone/>
            </a:pPr>
            <a:endParaRPr lang="nl-NL" dirty="0" smtClean="0"/>
          </a:p>
          <a:p>
            <a:pPr marL="0" indent="0">
              <a:buNone/>
            </a:pPr>
            <a:r>
              <a:rPr lang="nl-NL" sz="2800" dirty="0" smtClean="0"/>
              <a:t>De HEERE, uw God, is in uw midden, een Held, Die verlossen zal. Hij zal Zich over u verheugen met blijdschap. Hij zal zwijgen in Zijn liefde. Hij zal Zich over u verblijden met gejuich. </a:t>
            </a:r>
          </a:p>
          <a:p>
            <a:pPr marL="0" indent="0">
              <a:buNone/>
            </a:pPr>
            <a:endParaRPr lang="nl-NL" sz="2800" dirty="0" smtClean="0"/>
          </a:p>
          <a:p>
            <a:pPr marL="0" indent="0">
              <a:buNone/>
            </a:pPr>
            <a:r>
              <a:rPr lang="nl-NL" sz="2800" dirty="0" err="1" smtClean="0"/>
              <a:t>Sefanja</a:t>
            </a:r>
            <a:r>
              <a:rPr lang="nl-NL" sz="2800" dirty="0" smtClean="0"/>
              <a:t> 3: 17</a:t>
            </a:r>
          </a:p>
          <a:p>
            <a:pPr marL="0" indent="0">
              <a:buNone/>
            </a:pPr>
            <a:endParaRPr lang="nl-NL"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sz="3600" b="1" dirty="0" smtClean="0"/>
              <a:t>Christus brengt ons tot de troon</a:t>
            </a:r>
            <a:endParaRPr lang="nl-NL" sz="3600" b="1" dirty="0"/>
          </a:p>
        </p:txBody>
      </p:sp>
      <p:pic>
        <p:nvPicPr>
          <p:cNvPr id="4" name="Tijdelijke aanduiding voor inhoud 3" descr="kroning.jpg"/>
          <p:cNvPicPr>
            <a:picLocks noGrp="1" noChangeAspect="1"/>
          </p:cNvPicPr>
          <p:nvPr>
            <p:ph sz="half" idx="1"/>
          </p:nvPr>
        </p:nvPicPr>
        <p:blipFill>
          <a:blip r:embed="rId2" cstate="print"/>
          <a:stretch>
            <a:fillRect/>
          </a:stretch>
        </p:blipFill>
        <p:spPr>
          <a:xfrm>
            <a:off x="1043608" y="1340768"/>
            <a:ext cx="2814697" cy="5145954"/>
          </a:xfrm>
          <a:prstGeom prst="rect">
            <a:avLst/>
          </a:prstGeom>
          <a:ln>
            <a:noFill/>
          </a:ln>
          <a:effectLst>
            <a:softEdge rad="112500"/>
          </a:effectLst>
        </p:spPr>
      </p:pic>
      <p:sp>
        <p:nvSpPr>
          <p:cNvPr id="6" name="Tijdelijke aanduiding voor inhoud 5"/>
          <p:cNvSpPr>
            <a:spLocks noGrp="1"/>
          </p:cNvSpPr>
          <p:nvPr>
            <p:ph sz="half" idx="2"/>
          </p:nvPr>
        </p:nvSpPr>
        <p:spPr/>
        <p:txBody>
          <a:bodyPr/>
          <a:lstStyle/>
          <a:p>
            <a:pPr marL="0" indent="0">
              <a:buNone/>
            </a:pPr>
            <a:endParaRPr lang="nl-NL" dirty="0" smtClean="0"/>
          </a:p>
          <a:p>
            <a:pPr marL="0" indent="0">
              <a:buNone/>
            </a:pPr>
            <a:r>
              <a:rPr lang="nl-NL" dirty="0" smtClean="0"/>
              <a:t>Wie </a:t>
            </a:r>
            <a:r>
              <a:rPr lang="nl-NL" dirty="0" smtClean="0"/>
              <a:t>overwint, zal Ik geven met Mij te zitten op Mijn troon, zoals ook Ik overwonnen heb, en Mij met Mijn Vader op Zijn troon gezet heb. </a:t>
            </a:r>
          </a:p>
          <a:p>
            <a:pPr marL="0" indent="0">
              <a:buNone/>
            </a:pPr>
            <a:endParaRPr lang="nl-NL" dirty="0" smtClean="0"/>
          </a:p>
          <a:p>
            <a:pPr marL="0" indent="0">
              <a:buNone/>
            </a:pPr>
            <a:r>
              <a:rPr lang="nl-NL" dirty="0" smtClean="0"/>
              <a:t>Openbaring 3: 21</a:t>
            </a:r>
            <a:endParaRPr lang="nl-N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Strijd op aarde</a:t>
            </a:r>
            <a:endParaRPr lang="nl-NL" sz="3600" b="1" dirty="0"/>
          </a:p>
        </p:txBody>
      </p:sp>
      <p:sp>
        <p:nvSpPr>
          <p:cNvPr id="3" name="Tijdelijke aanduiding voor inhoud 2"/>
          <p:cNvSpPr>
            <a:spLocks noGrp="1"/>
          </p:cNvSpPr>
          <p:nvPr>
            <p:ph idx="1"/>
          </p:nvPr>
        </p:nvSpPr>
        <p:spPr>
          <a:xfrm>
            <a:off x="457200" y="1600200"/>
            <a:ext cx="8229600" cy="5069160"/>
          </a:xfrm>
        </p:spPr>
        <p:txBody>
          <a:bodyPr>
            <a:normAutofit/>
          </a:bodyPr>
          <a:lstStyle/>
          <a:p>
            <a:pPr marL="0" indent="0">
              <a:buNone/>
            </a:pPr>
            <a:r>
              <a:rPr lang="nl-NL" sz="2800" dirty="0" smtClean="0"/>
              <a:t>Toen brak er oorlog uit in de hemel: Michaël en zijn engelen voerden oorlog tegen de draak, ook de draak en zijn engelen voerden oorlog. Maar zij waren niet sterk genoeg, en hun plaats werd in de hemel niet meer gevonden. En de grote draak werd neergeworpen, namelijk de oude slang, die duivel en satan genoemd wordt, die de hele wereld misleidt. Hij werd neergeworpen op de aarde en zijn engelen werden met hem neergeworpen. </a:t>
            </a:r>
          </a:p>
          <a:p>
            <a:pPr marL="0" indent="0">
              <a:buNone/>
            </a:pPr>
            <a:endParaRPr lang="nl-NL" sz="2800" dirty="0" smtClean="0"/>
          </a:p>
          <a:p>
            <a:pPr marL="0" indent="0">
              <a:buNone/>
            </a:pPr>
            <a:r>
              <a:rPr lang="nl-NL" sz="2800" dirty="0" smtClean="0"/>
              <a:t>Openbaring 12: 7-9</a:t>
            </a:r>
          </a:p>
          <a:p>
            <a:pPr marL="0" indent="0">
              <a:buNone/>
            </a:pPr>
            <a:endParaRPr lang="nl-NL"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De menswording van Christus</a:t>
            </a:r>
            <a:endParaRPr lang="nl-NL" sz="3600" b="1" dirty="0"/>
          </a:p>
        </p:txBody>
      </p:sp>
      <p:sp>
        <p:nvSpPr>
          <p:cNvPr id="3" name="Tijdelijke aanduiding voor inhoud 2"/>
          <p:cNvSpPr>
            <a:spLocks noGrp="1"/>
          </p:cNvSpPr>
          <p:nvPr>
            <p:ph idx="1"/>
          </p:nvPr>
        </p:nvSpPr>
        <p:spPr/>
        <p:txBody>
          <a:bodyPr>
            <a:normAutofit/>
          </a:bodyPr>
          <a:lstStyle/>
          <a:p>
            <a:pPr marL="0" indent="0">
              <a:buNone/>
            </a:pPr>
            <a:r>
              <a:rPr lang="nl-NL" sz="2800" dirty="0" smtClean="0"/>
              <a:t>In het begin was het Woord en het Woord was bij God en het Woord was God. Dit was in het begin bij God. Alle dingen zijn door het Woord gemaakt, en zonder dit Woord is geen ding gemaakt dat gemaakt is. </a:t>
            </a:r>
          </a:p>
          <a:p>
            <a:pPr marL="0" indent="0">
              <a:buNone/>
            </a:pPr>
            <a:r>
              <a:rPr lang="nl-NL" sz="2800" dirty="0" smtClean="0"/>
              <a:t>En het Woord is vlees geworden en heeft onder ons gewoond.</a:t>
            </a:r>
          </a:p>
          <a:p>
            <a:pPr marL="0" indent="0">
              <a:buNone/>
            </a:pPr>
            <a:endParaRPr lang="nl-NL" sz="2800" dirty="0"/>
          </a:p>
          <a:p>
            <a:pPr marL="0" indent="0">
              <a:buNone/>
            </a:pPr>
            <a:r>
              <a:rPr lang="nl-NL" sz="2800" dirty="0" smtClean="0"/>
              <a:t>Johannes 1: 1-3, 14</a:t>
            </a:r>
            <a:endParaRPr lang="nl-NL"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908720"/>
            <a:ext cx="8229600" cy="5217443"/>
          </a:xfrm>
        </p:spPr>
        <p:txBody>
          <a:bodyPr>
            <a:normAutofit/>
          </a:bodyPr>
          <a:lstStyle/>
          <a:p>
            <a:pPr marL="0" indent="0">
              <a:buNone/>
            </a:pPr>
            <a:r>
              <a:rPr lang="nl-NL" sz="2400" dirty="0" smtClean="0"/>
              <a:t>Wens der Eeuwen blz. 13</a:t>
            </a:r>
          </a:p>
          <a:p>
            <a:pPr marL="0" indent="0">
              <a:buNone/>
            </a:pPr>
            <a:endParaRPr lang="nl-NL" sz="2800" dirty="0" smtClean="0"/>
          </a:p>
          <a:p>
            <a:pPr marL="0" indent="0">
              <a:buNone/>
            </a:pPr>
            <a:r>
              <a:rPr lang="nl-NL" sz="2800" dirty="0" smtClean="0"/>
              <a:t>Dit was een vrijwillig offer. Jezus had aan de zijde van zijn Vader kunnen blijven. Hij had de heerlijkheid van de hemel en het eerbetoon van de engelen kunnen behouden. Maar Hij verkoos de scepter terug te geven in handen van de Vader en de troon van het heelal te verlaten, om licht te brengen aan onwetenden en leven aan hen, die zouden vergaan</a:t>
            </a:r>
            <a:endParaRPr lang="nl-NL" sz="2800"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4245</TotalTime>
  <Words>3300</Words>
  <Application>Microsoft Office PowerPoint</Application>
  <PresentationFormat>Diavoorstelling (4:3)</PresentationFormat>
  <Paragraphs>322</Paragraphs>
  <Slides>62</Slides>
  <Notes>0</Notes>
  <HiddenSlides>0</HiddenSlides>
  <MMClips>0</MMClips>
  <ScaleCrop>false</ScaleCrop>
  <HeadingPairs>
    <vt:vector size="4" baseType="variant">
      <vt:variant>
        <vt:lpstr>Thema</vt:lpstr>
      </vt:variant>
      <vt:variant>
        <vt:i4>1</vt:i4>
      </vt:variant>
      <vt:variant>
        <vt:lpstr>Diatitels</vt:lpstr>
      </vt:variant>
      <vt:variant>
        <vt:i4>62</vt:i4>
      </vt:variant>
    </vt:vector>
  </HeadingPairs>
  <TitlesOfParts>
    <vt:vector size="63" baseType="lpstr">
      <vt:lpstr>Office-thema</vt:lpstr>
      <vt:lpstr>CHRISTUS IN HET HEILIGDOM</vt:lpstr>
      <vt:lpstr>Christus is God</vt:lpstr>
      <vt:lpstr>De troon van God</vt:lpstr>
      <vt:lpstr>Christus de Zoon van God</vt:lpstr>
      <vt:lpstr>De Zoon van God</vt:lpstr>
      <vt:lpstr>Strijd om de troon</vt:lpstr>
      <vt:lpstr>Strijd op aarde</vt:lpstr>
      <vt:lpstr>De menswording van Christus</vt:lpstr>
      <vt:lpstr>Dia 9</vt:lpstr>
      <vt:lpstr>De menswording van Christus</vt:lpstr>
      <vt:lpstr>Dia 11</vt:lpstr>
      <vt:lpstr>Dia 12</vt:lpstr>
      <vt:lpstr>Christus ontledigde Zich </vt:lpstr>
      <vt:lpstr>Dia 14</vt:lpstr>
      <vt:lpstr>Gedurende 30 jaar vormde Hij een volmaakt karakter</vt:lpstr>
      <vt:lpstr>Het openbare werk van Jezus</vt:lpstr>
      <vt:lpstr>Het licht verlicht ieder mens</vt:lpstr>
      <vt:lpstr>Het karakter van God geopenbaard  aan de wereld</vt:lpstr>
      <vt:lpstr>De Knecht des HEERE</vt:lpstr>
      <vt:lpstr>Dia 20</vt:lpstr>
      <vt:lpstr>Dia 21</vt:lpstr>
      <vt:lpstr>Door de Heilige Geest</vt:lpstr>
      <vt:lpstr>Dia 23</vt:lpstr>
      <vt:lpstr>Dia 24</vt:lpstr>
      <vt:lpstr>Gehoorzaam tot het kruis</vt:lpstr>
      <vt:lpstr>Dia 26</vt:lpstr>
      <vt:lpstr>Een goddelijk - menselijk offer</vt:lpstr>
      <vt:lpstr>De ultieme demonstratie van  Gods karakter</vt:lpstr>
      <vt:lpstr>Afgedaald tot waar wij zijn</vt:lpstr>
      <vt:lpstr>De priester doet verzoening</vt:lpstr>
      <vt:lpstr>Dia 31</vt:lpstr>
      <vt:lpstr>De Hogepriester begint Zijn werk  </vt:lpstr>
      <vt:lpstr>Jezus volgen in het heiligdom</vt:lpstr>
      <vt:lpstr>Let op de Apostel en Hogepriester!</vt:lpstr>
      <vt:lpstr>Waarschuwingen!</vt:lpstr>
      <vt:lpstr>Beloften van God</vt:lpstr>
      <vt:lpstr>Afval! </vt:lpstr>
      <vt:lpstr>Dia 38</vt:lpstr>
      <vt:lpstr>De kudde werd niet gespaard</vt:lpstr>
      <vt:lpstr>Sommigen bleven trouw</vt:lpstr>
      <vt:lpstr>Mijn werken bewaren</vt:lpstr>
      <vt:lpstr>Hoelang?</vt:lpstr>
      <vt:lpstr>1844</vt:lpstr>
      <vt:lpstr>Dia 44</vt:lpstr>
      <vt:lpstr>De Grote Verzoendag</vt:lpstr>
      <vt:lpstr>De Grote Verzoendag</vt:lpstr>
      <vt:lpstr>De Grote Verzoendag</vt:lpstr>
      <vt:lpstr>Ingaan in het heilige der heiligen</vt:lpstr>
      <vt:lpstr>Afval!</vt:lpstr>
      <vt:lpstr>Dia 50</vt:lpstr>
      <vt:lpstr>Hij draagt al onze zonden</vt:lpstr>
      <vt:lpstr>Hij draagt al onze zonden</vt:lpstr>
      <vt:lpstr>Hij draagt al onze zonden</vt:lpstr>
      <vt:lpstr>Dia 54</vt:lpstr>
      <vt:lpstr>Dia 55</vt:lpstr>
      <vt:lpstr>Gods rust</vt:lpstr>
      <vt:lpstr>Onze voorbereiding</vt:lpstr>
      <vt:lpstr>Geloof in de belofte</vt:lpstr>
      <vt:lpstr>Het grote reinigingswerk</vt:lpstr>
      <vt:lpstr>De Grote Verzoendag</vt:lpstr>
      <vt:lpstr>Mijn rechtvaardige zal uit  geloof leven</vt:lpstr>
      <vt:lpstr>Christus brengt ons tot de troon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CHRISTUS IN HET HEILIGDOM</dc:title>
  <dc:creator>Marian</dc:creator>
  <cp:lastModifiedBy>Marian</cp:lastModifiedBy>
  <cp:revision>28</cp:revision>
  <dcterms:created xsi:type="dcterms:W3CDTF">2013-12-19T10:02:06Z</dcterms:created>
  <dcterms:modified xsi:type="dcterms:W3CDTF">2014-01-05T06:32:05Z</dcterms:modified>
</cp:coreProperties>
</file>